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1" r:id="rId3"/>
    <p:sldId id="301" r:id="rId4"/>
    <p:sldId id="325" r:id="rId5"/>
    <p:sldId id="329" r:id="rId6"/>
    <p:sldId id="309" r:id="rId7"/>
    <p:sldId id="326" r:id="rId8"/>
    <p:sldId id="324" r:id="rId9"/>
    <p:sldId id="327" r:id="rId10"/>
    <p:sldId id="323" r:id="rId11"/>
    <p:sldId id="328" r:id="rId12"/>
    <p:sldId id="332" r:id="rId13"/>
    <p:sldId id="331" r:id="rId14"/>
    <p:sldId id="333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60ircBa2Jhid58BSopYQ==" hashData="Rxyq7rwlu71prsPOEZVVzRAFP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06/03/2014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0D131-78E7-40C7-A5A6-FCDE4513495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6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C3C510-0189-4FD2-BB50-8AEA7B213C5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" t="879" r="362" b="91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07904" y="1131590"/>
            <a:ext cx="528862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CO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ial Black" pitchFamily="34" charset="0"/>
              </a:rPr>
              <a:t>IMMANUEL KANT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22305" y="2780223"/>
            <a:ext cx="3640548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s-CO" sz="3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ial Black" pitchFamily="34" charset="0"/>
              </a:rPr>
              <a:t>1724-1804.</a:t>
            </a:r>
          </a:p>
          <a:p>
            <a:pPr algn="ctr"/>
            <a:r>
              <a:rPr lang="es-CO" sz="3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ial Black" pitchFamily="34" charset="0"/>
              </a:rPr>
              <a:t>Filósofo </a:t>
            </a:r>
            <a:r>
              <a:rPr lang="es-CO" sz="3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ial Black" pitchFamily="34" charset="0"/>
              </a:rPr>
              <a:t>alemán.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  <p:sndAc>
          <p:stSnd loop="1">
            <p:snd r:embed="rId3" name="Beethoven Sonata Piano  Violin N°5   ll mov..wav"/>
          </p:stSnd>
        </p:sndAc>
      </p:transition>
    </mc:Choice>
    <mc:Fallback>
      <p:transition spd="slow">
        <p:fade/>
        <p:sndAc>
          <p:stSnd loop="1">
            <p:snd r:embed="rId3" name="Beethoven Sonata Piano  Violin N°5   ll mov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3741" r="498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2122" y="4076367"/>
            <a:ext cx="31106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paciencia es la fortaleza del débil y la impaciencia, la debilidad del fuerte.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930527" y="4052979"/>
            <a:ext cx="30532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hagas por otro que ese otro pueda hacer por sí mismo, lo hace inútil.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347865" y="1563638"/>
            <a:ext cx="2448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Tan solo por la educación puede el hombre llegar a ser hombre. El hombre no es más que lo que la educación hace de él.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860032" y="4076367"/>
            <a:ext cx="36162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Sólo hay una religión verdadera, pero puede haber muchas especies de fe.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45068" y="4076367"/>
            <a:ext cx="35668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religión es el conocimiento de todos nuestros deberes como mandamientos divinos.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3741" r="498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290" y="627534"/>
            <a:ext cx="187330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Así como una cara es bella porque revela el alma, así el mundo es bello porque a través de él se ve un Dios.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580112" y="3450104"/>
            <a:ext cx="340025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Como el camino terreno está sembrado de espinas, Dios ha dado al hombre tres dones: la sonrisa, el sueño y la esperanza.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3629" y="3754333"/>
            <a:ext cx="3337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Es absolutamente necesario persuadirse de la existencia de Dios; pero no es necesario demostrar que Dios existe.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83568" y="4076367"/>
            <a:ext cx="35283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Dormía y soñaba que la vida era belleza; desperté y advertí que la vida era deber.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826524" y="3768591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belleza artística no consiste en representar una cosa bella, sino en la bella representación de una cosa.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3741" r="498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076367"/>
            <a:ext cx="33177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mujer tiene un sentimiento innato para todo lo bello, bonito y adornado.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546604" y="4076367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Pensamientos sin contenidos son vacíos; intuiciones sin conceptos son ciegas.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97293" y="987574"/>
            <a:ext cx="20493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son las consecuencias de la acción lo que hacen que sea buena o mala, sino cual es la motivación del individuo al llevar a cabo el acto.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826524" y="3768591"/>
            <a:ext cx="36866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es propiamente la moral la doctrina de cómo nos hacemos felices, sino de cómo debemos llegar a ser dignos de la felicidad.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626177" y="3768591"/>
            <a:ext cx="36393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Con las piedras que con duro intento los críticos te lanzan, bien puedes erigirte un monumento.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3741" r="498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63888" y="195486"/>
            <a:ext cx="19442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existencia de la Biblia como texto para el pueblo, es el más valioso bien que posee el género humano. Todo intento de menospreciarla constituye un crimen contra la humanidad.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31746" y="4076367"/>
            <a:ext cx="33986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libertad es aquella facultad que aumenta la utilidad de todas las demás facultades.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551237" y="4076367"/>
            <a:ext cx="34643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inviertas todo tu tiempo en un sólo esfuerzo, porque cada cosa requiere su tiempo.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5802" y="4076367"/>
            <a:ext cx="36146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Las cualidades sublimes infunden respeto; las bellas, amor.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821532" y="4384144"/>
            <a:ext cx="36803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felicidad no es un ideal de la razón, sino de la imaginación.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3741" r="498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51237" y="3768591"/>
            <a:ext cx="34643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Se mide la inteligencia del individuo por la cantidad de incertidumbres que es capaz de soportar.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31746" y="3768591"/>
            <a:ext cx="33823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Obra de tal manera que trates a los demás como un fin y no como medio para lograr tus objetivos.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581498" y="411510"/>
            <a:ext cx="19219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la vida conyugal, la pareja unida no tiene que formar más que una sola persona moral, animada y gobernada por el entendimiento del hombre y por el gusto de la mujer.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 b="374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0435" y="4384144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es celoso si ama; la mujer también, aunque no ame.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821532" y="4384144"/>
            <a:ext cx="36803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Vemos las cosas, no como son, sino como somos nosotros.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" t="879" r="361" b="910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76464" y="49571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sabio puede cambiar de opinión. El necio, nunca.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650999" y="2484641"/>
            <a:ext cx="362714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latin typeface="+mj-lt"/>
              </a:rPr>
              <a:t>Pinturas 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de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Georg Meyer</a:t>
            </a: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it-IT" sz="1400" b="1" dirty="0">
                <a:solidFill>
                  <a:schemeClr val="bg1"/>
                </a:solidFill>
                <a:latin typeface="+mj-lt"/>
              </a:rPr>
              <a:t>Sonata Piano </a:t>
            </a:r>
            <a:r>
              <a:rPr lang="it-IT" sz="14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it-IT" sz="1400" b="1" dirty="0">
                <a:solidFill>
                  <a:schemeClr val="bg1"/>
                </a:solidFill>
                <a:latin typeface="+mj-lt"/>
              </a:rPr>
              <a:t>Violin N°5 </a:t>
            </a:r>
            <a:r>
              <a:rPr lang="it-IT" sz="14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it-IT" sz="1400" b="1" dirty="0">
                <a:solidFill>
                  <a:schemeClr val="bg1"/>
                </a:solidFill>
                <a:latin typeface="+mj-lt"/>
              </a:rPr>
              <a:t>ll mov</a:t>
            </a:r>
            <a:r>
              <a:rPr lang="it-IT" sz="1400" b="1" dirty="0" smtClean="0">
                <a:solidFill>
                  <a:schemeClr val="bg1"/>
                </a:solidFill>
                <a:latin typeface="+mj-lt"/>
              </a:rPr>
              <a:t>. - </a:t>
            </a:r>
            <a:r>
              <a:rPr lang="it-IT" sz="1400" b="1" i="1" dirty="0" smtClean="0">
                <a:solidFill>
                  <a:schemeClr val="bg1"/>
                </a:solidFill>
                <a:latin typeface="+mj-lt"/>
              </a:rPr>
              <a:t>Beethoven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  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598</Words>
  <Application>Microsoft Office PowerPoint</Application>
  <PresentationFormat>Presentación en pantalla (16:9)</PresentationFormat>
  <Paragraphs>70</Paragraphs>
  <Slides>13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97</cp:revision>
  <dcterms:created xsi:type="dcterms:W3CDTF">2013-05-29T02:56:16Z</dcterms:created>
  <dcterms:modified xsi:type="dcterms:W3CDTF">2014-03-07T00:03:28Z</dcterms:modified>
</cp:coreProperties>
</file>