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1" r:id="rId2"/>
    <p:sldId id="336" r:id="rId3"/>
    <p:sldId id="325" r:id="rId4"/>
    <p:sldId id="301" r:id="rId5"/>
    <p:sldId id="338" r:id="rId6"/>
    <p:sldId id="337" r:id="rId7"/>
    <p:sldId id="309" r:id="rId8"/>
    <p:sldId id="323" r:id="rId9"/>
    <p:sldId id="324" r:id="rId10"/>
    <p:sldId id="326" r:id="rId11"/>
    <p:sldId id="329" r:id="rId12"/>
    <p:sldId id="328" r:id="rId13"/>
    <p:sldId id="339" r:id="rId14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EuGNklGKgYuylU2zAWyaQ==" hashData="WDoflpIqOeHV7YLZpuoohTT46U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3F1F"/>
    <a:srgbClr val="3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9645" autoAdjust="0"/>
  </p:normalViewPr>
  <p:slideViewPr>
    <p:cSldViewPr>
      <p:cViewPr varScale="1">
        <p:scale>
          <a:sx n="98" d="100"/>
          <a:sy n="98" d="100"/>
        </p:scale>
        <p:origin x="-57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06/03/2014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" t="1497" r="-242" b="1526"/>
          <a:stretch/>
        </p:blipFill>
        <p:spPr bwMode="auto">
          <a:xfrm>
            <a:off x="0" y="-1"/>
            <a:ext cx="9166225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583111" y="1083389"/>
            <a:ext cx="41377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5F3F1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oper Black" pitchFamily="18" charset="0"/>
              </a:rPr>
              <a:t>FRANÇOIS MARIE </a:t>
            </a:r>
            <a:r>
              <a:rPr lang="es-CO" sz="2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5F3F1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oper Black" pitchFamily="18" charset="0"/>
              </a:rPr>
              <a:t>AROUET</a:t>
            </a:r>
          </a:p>
          <a:p>
            <a:pPr algn="ctr"/>
            <a:r>
              <a:rPr lang="es-CO" sz="5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5F3F1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oper Black" pitchFamily="18" charset="0"/>
                <a:cs typeface="Aharoni" pitchFamily="2" charset="-79"/>
              </a:rPr>
              <a:t>VOLTAIRE</a:t>
            </a:r>
            <a:r>
              <a:rPr lang="es-CO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5F3F1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utumn" pitchFamily="2" charset="0"/>
              </a:rPr>
              <a:t> </a:t>
            </a:r>
            <a:endParaRPr lang="es-CO" sz="2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5F3F1F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utumn" pitchFamily="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483721" y="3108905"/>
            <a:ext cx="434490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400" dirty="0" smtClean="0">
                <a:solidFill>
                  <a:srgbClr val="5F3F1F"/>
                </a:solidFill>
                <a:latin typeface="Cooper Black" pitchFamily="18" charset="0"/>
              </a:rPr>
              <a:t>1694-1778.</a:t>
            </a:r>
          </a:p>
          <a:p>
            <a:pPr algn="ctr"/>
            <a:r>
              <a:rPr lang="es-CO" sz="2400" dirty="0" smtClean="0">
                <a:solidFill>
                  <a:srgbClr val="5F3F1F"/>
                </a:solidFill>
                <a:latin typeface="Cooper Black" pitchFamily="18" charset="0"/>
              </a:rPr>
              <a:t>Filósofo </a:t>
            </a:r>
            <a:r>
              <a:rPr lang="es-CO" sz="2400" dirty="0">
                <a:solidFill>
                  <a:srgbClr val="5F3F1F"/>
                </a:solidFill>
                <a:latin typeface="Cooper Black" pitchFamily="18" charset="0"/>
              </a:rPr>
              <a:t>y escritor francés.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push/>
        <p:sndAc>
          <p:stSnd loop="1">
            <p:snd r:embed="rId3" name="Georges Bizet   Symphony No 1   II Adagio.wav"/>
          </p:stSnd>
        </p:sndAc>
      </p:transition>
    </mc:Choice>
    <mc:Fallback>
      <p:transition spd="slow">
        <p:push/>
        <p:sndAc>
          <p:stSnd loop="1">
            <p:snd r:embed="rId3" name="Georges Bizet   Symphony No 1   II Adag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78" t="938" r="478" b="2086"/>
          <a:stretch/>
        </p:blipFill>
        <p:spPr bwMode="auto">
          <a:xfrm>
            <a:off x="-48438" y="0"/>
            <a:ext cx="919243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663464" y="771550"/>
            <a:ext cx="4248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El que revela el secreto de otros pasa por traidor; el que revela el propio secreto pasa por imbécil.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663464" y="2439928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El secreto de aburrir a la gente consiste en decirlo todo.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663464" y="3860343"/>
            <a:ext cx="4248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Quienes creen que el dinero lo hace todo, terminan haciendo todo por dinero.</a:t>
            </a:r>
          </a:p>
        </p:txBody>
      </p:sp>
    </p:spTree>
    <p:extLst>
      <p:ext uri="{BB962C8B-B14F-4D97-AF65-F5344CB8AC3E}">
        <p14:creationId xmlns:p14="http://schemas.microsoft.com/office/powerpoint/2010/main" val="345642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" t="947" r="104" b="2076"/>
          <a:stretch/>
        </p:blipFill>
        <p:spPr bwMode="auto">
          <a:xfrm>
            <a:off x="-1" y="-1"/>
            <a:ext cx="9144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634280" y="2276167"/>
            <a:ext cx="4248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Buscamos la felicidad, pero sin saber dónde, como los borrachos buscan su casa, sabiendo que tienen una.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634280" y="771550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Todo les sale bien a las personas de carácter dulce y alegre.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634280" y="4096112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La ignorancia afirma o niega rotundamente; la ciencia duda. </a:t>
            </a: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" t="1130" r="104" b="1894"/>
          <a:stretch/>
        </p:blipFill>
        <p:spPr bwMode="auto">
          <a:xfrm>
            <a:off x="-1" y="-1"/>
            <a:ext cx="9144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634280" y="744255"/>
            <a:ext cx="42484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En el desprecio de la ambición se encuentra uno de los principios esenciales de la felicidad sobre la tierra.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634280" y="3795886"/>
            <a:ext cx="4248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Hay que saber que no existe país sobre la tierra donde el amor no haya convertido a los amantes en poetas.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634280" y="2583944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Las lágrimas son el lenguaje silencioso del dolor.</a:t>
            </a:r>
          </a:p>
        </p:txBody>
      </p:sp>
    </p:spTree>
    <p:extLst>
      <p:ext uri="{BB962C8B-B14F-4D97-AF65-F5344CB8AC3E}">
        <p14:creationId xmlns:p14="http://schemas.microsoft.com/office/powerpoint/2010/main" val="37117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" t="1130" r="104" b="1894"/>
          <a:stretch/>
        </p:blipFill>
        <p:spPr bwMode="auto">
          <a:xfrm>
            <a:off x="-1" y="-1"/>
            <a:ext cx="9144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634280" y="2276167"/>
            <a:ext cx="4248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Cualquiera que tenga el poder de hacerte creer idioteces, tiene el poder de hacerte cometer injusticias.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634280" y="771550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He decidido hacer lo que me gusta porque es bueno para la salud.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634280" y="4096112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Azar es una palabra vacía de sentido; nada puede existir sin causa.</a:t>
            </a:r>
          </a:p>
        </p:txBody>
      </p:sp>
    </p:spTree>
    <p:extLst>
      <p:ext uri="{BB962C8B-B14F-4D97-AF65-F5344CB8AC3E}">
        <p14:creationId xmlns:p14="http://schemas.microsoft.com/office/powerpoint/2010/main" val="301029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" t="1130" r="104" b="1894"/>
          <a:stretch/>
        </p:blipFill>
        <p:spPr bwMode="auto">
          <a:xfrm>
            <a:off x="-1" y="-1"/>
            <a:ext cx="9144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634280" y="744255"/>
            <a:ext cx="42484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Una única cosa le he pedido a Dios, una nimiedad: "Oh, Señor haz ridículos a mis enemigos"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Y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Dios me la concedió.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634280" y="3788335"/>
            <a:ext cx="4248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Dios ha hecho al hombre a su imagen y semejanza, pero el hombre también ha procedido así con él.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634280" y="2571750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La religión mal entendida es una fiebre que puede terminar en delirio.</a:t>
            </a:r>
          </a:p>
        </p:txBody>
      </p:sp>
    </p:spTree>
    <p:extLst>
      <p:ext uri="{BB962C8B-B14F-4D97-AF65-F5344CB8AC3E}">
        <p14:creationId xmlns:p14="http://schemas.microsoft.com/office/powerpoint/2010/main" val="328633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" t="1130" r="104" b="1894"/>
          <a:stretch/>
        </p:blipFill>
        <p:spPr bwMode="auto">
          <a:xfrm>
            <a:off x="-1" y="-1"/>
            <a:ext cx="9144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634280" y="771550"/>
            <a:ext cx="4248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El hombre se precipita en el error, con más rapidez que los ríos corren hacia el mar.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634280" y="3788335"/>
            <a:ext cx="4248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El trabajo aleja de nosotros tres grandes males: el aburrimiento, el vicio y la necesidad.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634280" y="2248585"/>
            <a:ext cx="4248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No siempre podemos agradar, pero siempre podemos tratar de ser agradables.</a:t>
            </a:r>
          </a:p>
        </p:txBody>
      </p:sp>
    </p:spTree>
    <p:extLst>
      <p:ext uri="{BB962C8B-B14F-4D97-AF65-F5344CB8AC3E}">
        <p14:creationId xmlns:p14="http://schemas.microsoft.com/office/powerpoint/2010/main" val="99009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" t="1130" r="104" b="1894"/>
          <a:stretch/>
        </p:blipFill>
        <p:spPr bwMode="auto">
          <a:xfrm>
            <a:off x="-1" y="-1"/>
            <a:ext cx="9144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634280" y="2132151"/>
            <a:ext cx="4248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La idiotez es una enfermedad extraordinaria, no es el enfermo el que sufre por ella, sino los demás.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634280" y="3788335"/>
            <a:ext cx="4248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Debe de ser muy grande el placer que proporciona el gobernar, puesto que son tantos los que aspiran a hacerlo.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634280" y="771550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Un minuto de felicidad vale más que un año de gloria.</a:t>
            </a:r>
          </a:p>
        </p:txBody>
      </p:sp>
    </p:spTree>
    <p:extLst>
      <p:ext uri="{BB962C8B-B14F-4D97-AF65-F5344CB8AC3E}">
        <p14:creationId xmlns:p14="http://schemas.microsoft.com/office/powerpoint/2010/main" val="288644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" t="1130" r="104" b="1894"/>
          <a:stretch/>
        </p:blipFill>
        <p:spPr bwMode="auto">
          <a:xfrm>
            <a:off x="-1" y="-1"/>
            <a:ext cx="9144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634280" y="771550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Una palabra mal colocada estropea el más bello pensamiento.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634280" y="2132151"/>
            <a:ext cx="4248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Una colección de pensamientos debe ser una farmacia donde se encuentra remedio a todos los males.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634280" y="3788335"/>
            <a:ext cx="4248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Pensad por cuenta propia y dejad que los demás disfruten del derecho a hacer lo mismo.</a:t>
            </a:r>
          </a:p>
        </p:txBody>
      </p:sp>
    </p:spTree>
    <p:extLst>
      <p:ext uri="{BB962C8B-B14F-4D97-AF65-F5344CB8AC3E}">
        <p14:creationId xmlns:p14="http://schemas.microsoft.com/office/powerpoint/2010/main" val="124180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" t="1130" r="104" b="1894"/>
          <a:stretch/>
        </p:blipFill>
        <p:spPr bwMode="auto">
          <a:xfrm>
            <a:off x="-1" y="-1"/>
            <a:ext cx="9144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634280" y="2276167"/>
            <a:ext cx="4248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Lo que llamamos casualidad no es, ni puede ser, sino la causa ignorada de un efecto desconocido. 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634280" y="771550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El verdadero valor consiste en saber sufrir.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634280" y="4043848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Los prejuicios son la razón de los tontos.</a:t>
            </a:r>
          </a:p>
        </p:txBody>
      </p:sp>
    </p:spTree>
    <p:extLst>
      <p:ext uri="{BB962C8B-B14F-4D97-AF65-F5344CB8AC3E}">
        <p14:creationId xmlns:p14="http://schemas.microsoft.com/office/powerpoint/2010/main" val="51195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" t="1130" r="104" b="1894"/>
          <a:stretch/>
        </p:blipFill>
        <p:spPr bwMode="auto">
          <a:xfrm>
            <a:off x="-1" y="-1"/>
            <a:ext cx="9144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634280" y="771550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Decimos una necedad, y a fuerza de repetirla, acabamos creyéndola.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634280" y="4083918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El agravio es la razón de los que no tienen razón.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634280" y="2439928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La más temible de las enfermedades del alma, es el furor de dominar.</a:t>
            </a: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" t="1130" r="104" b="1894"/>
          <a:stretch/>
        </p:blipFill>
        <p:spPr bwMode="auto">
          <a:xfrm>
            <a:off x="-1" y="-1"/>
            <a:ext cx="9144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634280" y="771550"/>
            <a:ext cx="42484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Un gran secreto del goce de la vida consiste en abandonar el placer, manteniendo así la posibilidad de volverlo a gozar.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007639" y="2931790"/>
            <a:ext cx="349858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Imágenes</a:t>
            </a:r>
            <a:r>
              <a:rPr lang="es-CO" sz="14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: Pinturas de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Pierre-Auguste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Renoir</a:t>
            </a:r>
          </a:p>
          <a:p>
            <a:pPr algn="ctr"/>
            <a:endParaRPr lang="es-CO" sz="14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Música:</a:t>
            </a:r>
          </a:p>
          <a:p>
            <a:pPr algn="ctr"/>
            <a:r>
              <a:rPr lang="en-US" sz="14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Symphony No 1 - II Adagio - </a:t>
            </a:r>
            <a:r>
              <a:rPr lang="en-US" sz="1400" b="1" i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Georges Bizet</a:t>
            </a:r>
          </a:p>
          <a:p>
            <a:pPr algn="ctr"/>
            <a:endParaRPr lang="es-CO" sz="14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4180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0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0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0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1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988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948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948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1158</TotalTime>
  <Words>599</Words>
  <Application>Microsoft Office PowerPoint</Application>
  <PresentationFormat>Presentación en pantalla (16:9)</PresentationFormat>
  <Paragraphs>74</Paragraphs>
  <Slides>13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4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99</cp:revision>
  <dcterms:created xsi:type="dcterms:W3CDTF">2013-05-29T02:56:16Z</dcterms:created>
  <dcterms:modified xsi:type="dcterms:W3CDTF">2014-03-06T23:59:33Z</dcterms:modified>
</cp:coreProperties>
</file>