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1" r:id="rId3"/>
    <p:sldId id="327" r:id="rId4"/>
    <p:sldId id="314" r:id="rId5"/>
    <p:sldId id="310" r:id="rId6"/>
    <p:sldId id="325" r:id="rId7"/>
    <p:sldId id="311" r:id="rId8"/>
    <p:sldId id="320" r:id="rId9"/>
    <p:sldId id="330" r:id="rId10"/>
    <p:sldId id="329" r:id="rId11"/>
    <p:sldId id="331" r:id="rId12"/>
    <p:sldId id="315" r:id="rId13"/>
    <p:sldId id="334" r:id="rId14"/>
    <p:sldId id="318" r:id="rId15"/>
    <p:sldId id="335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z8i1zQHVFQLoT0RO6vC1Q==" hashData="yXXZMUK3ZQdK0hKrE1i+GYt1r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45" autoAdjust="0"/>
  </p:normalViewPr>
  <p:slideViewPr>
    <p:cSldViewPr>
      <p:cViewPr varScale="1">
        <p:scale>
          <a:sx n="90" d="100"/>
          <a:sy n="90" d="100"/>
        </p:scale>
        <p:origin x="-120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05/03/2014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F0297-79F9-4268-88E7-A59ED984E5C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209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96C991-5E0C-420F-9CB7-7D96BB76D9C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1380" r="311" b="1409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4283968" y="1419622"/>
            <a:ext cx="4684296" cy="2435498"/>
            <a:chOff x="4283968" y="1419622"/>
            <a:chExt cx="4684296" cy="2435498"/>
          </a:xfrm>
        </p:grpSpPr>
        <p:sp>
          <p:nvSpPr>
            <p:cNvPr id="2" name="1 Rectángulo"/>
            <p:cNvSpPr/>
            <p:nvPr/>
          </p:nvSpPr>
          <p:spPr>
            <a:xfrm>
              <a:off x="4283968" y="1419622"/>
              <a:ext cx="4684296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4800" b="1" spc="50" dirty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BLAISE </a:t>
              </a:r>
              <a:r>
                <a:rPr lang="es-CO" sz="4800" b="1" spc="50" dirty="0" smtClean="0">
                  <a:ln w="12700" cmpd="sng">
                    <a:solidFill>
                      <a:schemeClr val="accent6">
                        <a:satMod val="120000"/>
                        <a:shade val="80000"/>
                      </a:schemeClr>
                    </a:solidFill>
                    <a:prstDash val="solid"/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PASCAL</a:t>
              </a:r>
              <a:endParaRPr lang="es-CO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5220072" y="2931790"/>
              <a:ext cx="280831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1623-1662.</a:t>
              </a:r>
            </a:p>
            <a:p>
              <a:pPr algn="ctr"/>
              <a:r>
                <a:rPr lang="es-CO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Científico</a:t>
              </a:r>
              <a:r>
                <a:rPr lang="es-CO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, </a:t>
              </a:r>
              <a:r>
                <a:rPr lang="es-CO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filósofo</a:t>
              </a:r>
            </a:p>
            <a:p>
              <a:pPr algn="ctr"/>
              <a:r>
                <a:rPr lang="es-CO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y </a:t>
              </a:r>
              <a:r>
                <a:rPr lang="es-CO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tencil" pitchFamily="82" charset="0"/>
                </a:rPr>
                <a:t>escritor francés.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 dir="r"/>
        <p:sndAc>
          <p:stSnd loop="1">
            <p:snd r:embed="rId3" name="Jean Philippe Rameau, Concert en sextuor Nº6..wav"/>
          </p:stSnd>
        </p:sndAc>
      </p:transition>
    </mc:Choice>
    <mc:Fallback>
      <p:transition spd="slow">
        <p:wipe dir="r"/>
        <p:sndAc>
          <p:stSnd loop="1">
            <p:snd r:embed="rId3" name="Jean Philippe Rameau, Concert en sextuor Nº6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57168" y="339502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primer efecto del amor es inspirar un gran respeto; se siente veneración por quien se ama.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57168" y="2219401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Cuando no se ama demasiado no se ama lo suficiente.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57168" y="3795886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 fuerza de hablar de amor, uno llega a enamorarse. Nada tan fácil. Esta es la pasión más natural del hombre.</a:t>
            </a:r>
          </a:p>
        </p:txBody>
      </p:sp>
    </p:spTree>
    <p:extLst>
      <p:ext uri="{BB962C8B-B14F-4D97-AF65-F5344CB8AC3E}">
        <p14:creationId xmlns:p14="http://schemas.microsoft.com/office/powerpoint/2010/main" val="333456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644008" y="339502"/>
            <a:ext cx="4291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Vale más saber alguna cosa de todo, que saberlo todo de una sola cosa.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44008" y="4155926"/>
            <a:ext cx="4291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grandeza de un hombre está en saber reconocer su propia pequeñez.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644008" y="2080901"/>
            <a:ext cx="42912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virtud de un hombre no debe medirse por sus esfuerzos, sino por sus obras cotidianas.</a:t>
            </a:r>
          </a:p>
        </p:txBody>
      </p:sp>
    </p:spTree>
    <p:extLst>
      <p:ext uri="{BB962C8B-B14F-4D97-AF65-F5344CB8AC3E}">
        <p14:creationId xmlns:p14="http://schemas.microsoft.com/office/powerpoint/2010/main" val="145457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5076056" y="339502"/>
            <a:ext cx="3855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hombre tiene ilusiones como el pájaro alas. Eso es lo que lo sostiene.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5076056" y="3795886"/>
            <a:ext cx="3855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desgracia descubre al alma </a:t>
            </a:r>
            <a:r>
              <a:rPr lang="es-CO" sz="2000" b="1" dirty="0" smtClean="0">
                <a:latin typeface="+mj-lt"/>
              </a:rPr>
              <a:t>luces, </a:t>
            </a:r>
            <a:r>
              <a:rPr lang="es-CO" sz="2000" b="1" dirty="0">
                <a:latin typeface="+mj-lt"/>
              </a:rPr>
              <a:t>que la prosperidad no llega a percibir.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5076056" y="2229129"/>
            <a:ext cx="3855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 último que uno sabe, es por dónde empezar.</a:t>
            </a:r>
          </a:p>
        </p:txBody>
      </p:sp>
    </p:spTree>
    <p:extLst>
      <p:ext uri="{BB962C8B-B14F-4D97-AF65-F5344CB8AC3E}">
        <p14:creationId xmlns:p14="http://schemas.microsoft.com/office/powerpoint/2010/main" val="179664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6156176" y="312495"/>
            <a:ext cx="2775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no actúas como piensas, vas a terminar pensando como actúas.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156176" y="3867894"/>
            <a:ext cx="2775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¿De qué le sirve al hombre ganar el </a:t>
            </a:r>
            <a:r>
              <a:rPr lang="es-CO" sz="2000" b="1" dirty="0" smtClean="0">
                <a:latin typeface="+mj-lt"/>
              </a:rPr>
              <a:t>mundo </a:t>
            </a:r>
            <a:r>
              <a:rPr lang="es-CO" sz="2000" b="1" dirty="0">
                <a:latin typeface="+mj-lt"/>
              </a:rPr>
              <a:t>si pierde su alma?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156176" y="2248585"/>
            <a:ext cx="2775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corazón tiene razones que la razón ignora.</a:t>
            </a:r>
          </a:p>
        </p:txBody>
      </p:sp>
    </p:spTree>
    <p:extLst>
      <p:ext uri="{BB962C8B-B14F-4D97-AF65-F5344CB8AC3E}">
        <p14:creationId xmlns:p14="http://schemas.microsoft.com/office/powerpoint/2010/main" val="8428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860032" y="267494"/>
            <a:ext cx="4065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sin duda un mal, estar lleno de defectos; pero es todavía un mal mayor estar lleno de ellos y no quererlo reconocer, porque es añadir todavía el de una ilusión voluntaria.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860032" y="2960974"/>
            <a:ext cx="4065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Por muchas riquezas que el hombre posea y por grandes que sean la salud y las comodidades que disfrute, no se siente satisfecho si no cuenta con la estimación de los demás.</a:t>
            </a:r>
          </a:p>
        </p:txBody>
      </p:sp>
    </p:spTree>
    <p:extLst>
      <p:ext uri="{BB962C8B-B14F-4D97-AF65-F5344CB8AC3E}">
        <p14:creationId xmlns:p14="http://schemas.microsoft.com/office/powerpoint/2010/main" val="345107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5940152" y="267494"/>
            <a:ext cx="2987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Una de las principales enfermedades del hombre, es su inquieta curiosidad por conocer lo que no puede llegar a saber.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5940152" y="3268462"/>
            <a:ext cx="2987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Nuestra imaginación nos agranda tanto el tiempo presente, que hacemos de la eternidad una nada, y de la nada una eternidad.</a:t>
            </a:r>
          </a:p>
        </p:txBody>
      </p:sp>
    </p:spTree>
    <p:extLst>
      <p:ext uri="{BB962C8B-B14F-4D97-AF65-F5344CB8AC3E}">
        <p14:creationId xmlns:p14="http://schemas.microsoft.com/office/powerpoint/2010/main" val="371870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5508104" y="331951"/>
            <a:ext cx="34232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hombre está dispuesto siempre a negar todo aquello que no comprende.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5508104" y="3795886"/>
            <a:ext cx="34232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Aquel que duda y no investiga, se torna no sólo infeliz, sino también injusto.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508104" y="2067694"/>
            <a:ext cx="34232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es bueno ser demasiado libre. No es bueno tener todo lo que uno quiere.</a:t>
            </a:r>
          </a:p>
        </p:txBody>
      </p:sp>
    </p:spTree>
    <p:extLst>
      <p:ext uri="{BB962C8B-B14F-4D97-AF65-F5344CB8AC3E}">
        <p14:creationId xmlns:p14="http://schemas.microsoft.com/office/powerpoint/2010/main" val="61098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716016" y="436478"/>
            <a:ext cx="4211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Sólo conozco dos tipos de personas razonables: las que aman a Dios de todo corazón porque le conocen, y las que le buscan de todo corazón porque no le conocen.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716016" y="3147814"/>
            <a:ext cx="4211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arte de persuadir consiste tanto en el de agradar como en el de convencer; ya que los hombres se gobiernan más por el capricho que por la razón.</a:t>
            </a:r>
          </a:p>
        </p:txBody>
      </p:sp>
    </p:spTree>
    <p:extLst>
      <p:ext uri="{BB962C8B-B14F-4D97-AF65-F5344CB8AC3E}">
        <p14:creationId xmlns:p14="http://schemas.microsoft.com/office/powerpoint/2010/main" val="36518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923928" y="2060143"/>
            <a:ext cx="50113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vivimos nunca, sino que esperamos vivir; y disponiéndonos siempre a ser felices, es inevitable que no lo seamos nunca.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923928" y="351696"/>
            <a:ext cx="5011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felicidad es un artículo maravilloso: cuanto más se da, más le queda a uno.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923928" y="4083918"/>
            <a:ext cx="5011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Estando siempre dispuestos a ser felices, es inevitable no serlo alguna vez.</a:t>
            </a:r>
          </a:p>
        </p:txBody>
      </p:sp>
    </p:spTree>
    <p:extLst>
      <p:ext uri="{BB962C8B-B14F-4D97-AF65-F5344CB8AC3E}">
        <p14:creationId xmlns:p14="http://schemas.microsoft.com/office/powerpoint/2010/main" val="16361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148064" y="331951"/>
            <a:ext cx="3783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mayoría de los males les vienen a los hombres por no quedarse tranquilos en casa.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148064" y="3795886"/>
            <a:ext cx="3783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miserable saberse miserable, pero es ser grande reconocer que se es miserable.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148064" y="2248585"/>
            <a:ext cx="3783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mundo está lleno de buenas máximas, sólo falta aplicarlas.</a:t>
            </a:r>
          </a:p>
        </p:txBody>
      </p:sp>
    </p:spTree>
    <p:extLst>
      <p:ext uri="{BB962C8B-B14F-4D97-AF65-F5344CB8AC3E}">
        <p14:creationId xmlns:p14="http://schemas.microsoft.com/office/powerpoint/2010/main" val="28864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076056" y="339502"/>
            <a:ext cx="38592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las religiones es preciso ser sinceros; verdaderos paganos, verdaderos judíos, verdaderos cristianos.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076056" y="2204159"/>
            <a:ext cx="3859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moral es la ciencia por excelencia; es el arte de vivir bien y de ser dichoso.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076056" y="3788335"/>
            <a:ext cx="3859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Ni la contradicción es indicio de falsedad, ni la falta de contradicción es indicio de verdad.</a:t>
            </a:r>
          </a:p>
        </p:txBody>
      </p:sp>
    </p:spTree>
    <p:extLst>
      <p:ext uri="{BB962C8B-B14F-4D97-AF65-F5344CB8AC3E}">
        <p14:creationId xmlns:p14="http://schemas.microsoft.com/office/powerpoint/2010/main" val="39272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13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" t="1380" r="498" b="140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157792" y="483518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poseemos la verdad ni el bien nada más que en parte y mezclados con la falsedad y con el mal.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153972" y="2859782"/>
            <a:ext cx="3684407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Imágenes: Pinturas de </a:t>
            </a:r>
            <a:r>
              <a:rPr lang="es-CO" sz="1400" b="1" i="1" dirty="0" smtClean="0">
                <a:latin typeface="+mj-lt"/>
              </a:rPr>
              <a:t>Emile </a:t>
            </a:r>
            <a:r>
              <a:rPr lang="es-CO" sz="1400" b="1" i="1" dirty="0" err="1" smtClean="0">
                <a:latin typeface="+mj-lt"/>
              </a:rPr>
              <a:t>Munier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latin typeface="+mj-lt"/>
              </a:rPr>
              <a:t>Concert</a:t>
            </a:r>
            <a:r>
              <a:rPr lang="es-CO" sz="1400" b="1" dirty="0">
                <a:latin typeface="+mj-lt"/>
              </a:rPr>
              <a:t> en </a:t>
            </a:r>
            <a:r>
              <a:rPr lang="es-CO" sz="1400" b="1" dirty="0" err="1">
                <a:latin typeface="+mj-lt"/>
              </a:rPr>
              <a:t>sextuor</a:t>
            </a:r>
            <a:r>
              <a:rPr lang="es-CO" sz="1400" b="1" dirty="0">
                <a:latin typeface="+mj-lt"/>
              </a:rPr>
              <a:t> Nº6 - </a:t>
            </a:r>
            <a:r>
              <a:rPr lang="es-CO" sz="1400" b="1" i="1" dirty="0">
                <a:latin typeface="+mj-lt"/>
              </a:rPr>
              <a:t>Jean </a:t>
            </a:r>
            <a:r>
              <a:rPr lang="es-CO" sz="1400" b="1" i="1" dirty="0" err="1">
                <a:latin typeface="+mj-lt"/>
              </a:rPr>
              <a:t>Philippe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Rameau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457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679</Words>
  <Application>Microsoft Office PowerPoint</Application>
  <PresentationFormat>Presentación en pantalla (16:9)</PresentationFormat>
  <Paragraphs>72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93</cp:revision>
  <dcterms:created xsi:type="dcterms:W3CDTF">2013-05-29T02:56:16Z</dcterms:created>
  <dcterms:modified xsi:type="dcterms:W3CDTF">2014-03-05T22:29:01Z</dcterms:modified>
</cp:coreProperties>
</file>