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61" r:id="rId3"/>
    <p:sldId id="355" r:id="rId4"/>
    <p:sldId id="324" r:id="rId5"/>
    <p:sldId id="327" r:id="rId6"/>
    <p:sldId id="346" r:id="rId7"/>
    <p:sldId id="342" r:id="rId8"/>
    <p:sldId id="325" r:id="rId9"/>
    <p:sldId id="361" r:id="rId10"/>
    <p:sldId id="362" r:id="rId11"/>
    <p:sldId id="363" r:id="rId12"/>
    <p:sldId id="360" r:id="rId13"/>
    <p:sldId id="364" r:id="rId14"/>
    <p:sldId id="335" r:id="rId15"/>
    <p:sldId id="365" r:id="rId16"/>
  </p:sldIdLst>
  <p:sldSz cx="9144000" cy="5143500" type="screen16x9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unVJyB2vG+VDz9QHmGwtw==" hashData="ZldpM3tXX9OwC2cnWu057f5N2XU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21900"/>
    <a:srgbClr val="462300"/>
    <a:srgbClr val="3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8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D6E4B0-7E68-4060-BA97-C53B3C8C92FF}" type="datetimeFigureOut">
              <a:rPr lang="es-CO" smtClean="0"/>
              <a:t>18/03/2014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FAB547-CD5D-47F8-B302-D2879222E2D3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1409635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1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EFAB547-CD5D-47F8-B302-D2879222E2D3}" type="slidenum">
              <a:rPr lang="es-CO" smtClean="0"/>
              <a:t>3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781465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ACBFA00-8A59-4A03-ADE8-3AC59A9970ED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FA7AD2-9706-4EB5-A5C6-8D28C68FE8C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86150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8A2F4E-4C4B-4370-B368-8292A59C85EE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A38952-8FB5-4CF7-A589-9E2A8E0B309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45825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19EF15-CEBB-456E-91E5-B64C6243AA25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5ACE2-46D3-45CB-84E3-8D7C6B95A3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5786671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2F485A-ADAB-4CDE-A9C2-044A895BA4A8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8BFFD1-D388-439A-A83E-91A6FEF2B9C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16692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A7C32B-01A0-4AF5-A33F-3338F4A88963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0A30A-2059-4B02-96A5-57AC574EC4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6095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16556-6E9A-4A2C-A942-2ABF2CB252B7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127B03-0659-42C5-8E3B-30B7CDA40C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06862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40AEB2-90FF-4CE7-A536-159F6C1085BF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768790-4295-4575-BFE9-C2CE957B6ED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462996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B7ED76-1AE7-4148-A28A-6F1558C7E200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0F65F-49AF-414C-B8B9-4380E94FDCE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541694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4B085-B577-44B4-8BB9-BD1E78EF898A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019407-73D2-4E73-9674-F11D463EEA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464099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E51D33-5820-4A2B-AE72-F4614BC43169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E4C497-5508-4345-82EE-488BE6F5960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24675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271A77-A686-4B45-8035-D9BF5B248EC5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E9D595-8E41-422E-A8AB-0D6C3FFD4A2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5825744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285430-6D6D-4FDD-82EC-B1FF825CD2A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1998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BC5CA8D-A7DD-419A-B4DD-4FD24D35BEFB}" type="datetimeFigureOut">
              <a:rPr lang="es-ES"/>
              <a:pPr>
                <a:defRPr/>
              </a:pPr>
              <a:t>18/03/2014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2EE753B4-E7C0-4559-A642-A2F16761DCC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BB20332-CF96-434E-A138-9D2CFD791D40}" type="slidenum">
              <a:rPr lang="es-ES_tradnl" smtClean="0">
                <a:solidFill>
                  <a:srgbClr val="000000"/>
                </a:solidFill>
              </a:rPr>
              <a:pPr/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1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1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01 Mis docu. Backup\Mis imágenes\00 Para el mensaje haciendo\01.png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6" name="5 Grupo"/>
          <p:cNvGrpSpPr/>
          <p:nvPr/>
        </p:nvGrpSpPr>
        <p:grpSpPr>
          <a:xfrm>
            <a:off x="4880085" y="991637"/>
            <a:ext cx="3816424" cy="3276947"/>
            <a:chOff x="4880085" y="991637"/>
            <a:chExt cx="3816424" cy="3276947"/>
          </a:xfrm>
        </p:grpSpPr>
        <p:sp>
          <p:nvSpPr>
            <p:cNvPr id="2" name="1 Rectángulo"/>
            <p:cNvSpPr/>
            <p:nvPr/>
          </p:nvSpPr>
          <p:spPr>
            <a:xfrm>
              <a:off x="5236342" y="991637"/>
              <a:ext cx="3080074" cy="1508105"/>
            </a:xfrm>
            <a:prstGeom prst="rect">
              <a:avLst/>
            </a:prstGeom>
          </p:spPr>
          <p:txBody>
            <a:bodyPr wrap="none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s-CO" sz="4000" b="1" dirty="0" smtClean="0">
                  <a:ln w="11430"/>
                  <a:solidFill>
                    <a:srgbClr val="32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JEAN-PAUL</a:t>
              </a:r>
            </a:p>
            <a:p>
              <a:pPr algn="ctr"/>
              <a:r>
                <a:rPr lang="es-CO" sz="5200" b="1" dirty="0" smtClean="0">
                  <a:ln w="11430"/>
                  <a:solidFill>
                    <a:srgbClr val="32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SARTRE</a:t>
              </a:r>
              <a:r>
                <a:rPr lang="es-CO" sz="4000" b="1" dirty="0" smtClean="0">
                  <a:ln w="11430"/>
                  <a:solidFill>
                    <a:srgbClr val="320000"/>
                  </a:solidFill>
                  <a:effectLst>
                    <a:outerShdw blurRad="50800" dist="39000" dir="5460000" algn="tl">
                      <a:srgbClr val="000000">
                        <a:alpha val="38000"/>
                      </a:srgbClr>
                    </a:outerShdw>
                  </a:effectLst>
                </a:rPr>
                <a:t> </a:t>
              </a:r>
              <a:endParaRPr lang="es-CO" sz="4000" b="1" dirty="0">
                <a:ln w="11430"/>
                <a:solidFill>
                  <a:srgbClr val="32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endParaRPr>
            </a:p>
          </p:txBody>
        </p:sp>
        <p:sp>
          <p:nvSpPr>
            <p:cNvPr id="3" name="2 Rectángulo"/>
            <p:cNvSpPr/>
            <p:nvPr/>
          </p:nvSpPr>
          <p:spPr>
            <a:xfrm>
              <a:off x="4880085" y="3160588"/>
              <a:ext cx="3816424" cy="1107996"/>
            </a:xfrm>
            <a:prstGeom prst="rect">
              <a:avLst/>
            </a:prstGeom>
          </p:spPr>
          <p:txBody>
            <a:bodyPr wrap="square">
              <a:spAutoFit/>
              <a:scene3d>
                <a:camera prst="orthographicFront"/>
                <a:lightRig rig="flat" dir="tl">
                  <a:rot lat="0" lon="0" rev="6600000"/>
                </a:lightRig>
              </a:scene3d>
              <a:sp3d extrusionH="25400" contourW="8890">
                <a:bevelT w="38100" h="31750"/>
                <a:contourClr>
                  <a:schemeClr val="accent2">
                    <a:shade val="75000"/>
                  </a:schemeClr>
                </a:contourClr>
              </a:sp3d>
            </a:bodyPr>
            <a:lstStyle/>
            <a:p>
              <a:pPr algn="ctr"/>
              <a:r>
                <a:rPr lang="es-CO" sz="2200" dirty="0" smtClean="0">
                  <a:ln w="11430"/>
                  <a:solidFill>
                    <a:srgbClr val="3219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1905-1980.</a:t>
              </a:r>
            </a:p>
            <a:p>
              <a:pPr algn="ctr"/>
              <a:r>
                <a:rPr lang="es-CO" sz="2200" dirty="0" smtClean="0">
                  <a:ln w="11430"/>
                  <a:solidFill>
                    <a:srgbClr val="3219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Filósofo </a:t>
              </a:r>
              <a:r>
                <a:rPr lang="es-CO" sz="2200" dirty="0">
                  <a:ln w="11430"/>
                  <a:solidFill>
                    <a:srgbClr val="3219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y escritor </a:t>
              </a:r>
              <a:r>
                <a:rPr lang="es-CO" sz="2200" dirty="0" smtClean="0">
                  <a:ln w="11430"/>
                  <a:solidFill>
                    <a:srgbClr val="3219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francés,</a:t>
              </a:r>
            </a:p>
            <a:p>
              <a:pPr algn="ctr"/>
              <a:r>
                <a:rPr lang="es-CO" sz="2200" dirty="0" smtClean="0">
                  <a:ln w="11430"/>
                  <a:solidFill>
                    <a:srgbClr val="3219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exponente </a:t>
              </a:r>
              <a:r>
                <a:rPr lang="es-CO" sz="2200" dirty="0">
                  <a:ln w="11430"/>
                  <a:solidFill>
                    <a:srgbClr val="321900"/>
                  </a:solidFill>
                  <a:effectLst>
                    <a:outerShdw blurRad="50800" dist="38100" dir="2700000" algn="tl" rotWithShape="0">
                      <a:prstClr val="black"/>
                    </a:outerShdw>
                  </a:effectLst>
                  <a:latin typeface="+mj-lt"/>
                </a:rPr>
                <a:t>del existencialismo.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  <p:sndAc>
          <p:stSnd loop="1">
            <p:snd r:embed="rId3" name="Claude Debussy - Clair de lune - Orchestre symphonique.wav"/>
          </p:stSnd>
        </p:sndAc>
      </p:transition>
    </mc:Choice>
    <mc:Fallback xmlns="">
      <p:transition spd="slow">
        <p:split orient="vert"/>
        <p:sndAc>
          <p:stSnd loop="1">
            <p:snd r:embed="rId5" name="Claude Debussy - Clair de lune - Orchestre symphoniqu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C:\01 Mis docu. Backup\Mis imágenes\00 Para el mensaje haciendo\0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48339" y="102696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Quien es auténtico, asume la responsabilidad por ser lo que es y se reconoce libre de ser lo que es.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148339" y="4352971"/>
            <a:ext cx="8856984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Basta con que un hombre odie a </a:t>
            </a:r>
            <a:r>
              <a:rPr lang="es-CO" sz="2000" b="1" dirty="0" smtClean="0">
                <a:solidFill>
                  <a:schemeClr val="bg1"/>
                </a:solidFill>
                <a:latin typeface="+mj-lt"/>
              </a:rPr>
              <a:t>otro, </a:t>
            </a:r>
            <a:r>
              <a:rPr lang="es-CO" sz="2000" b="1" dirty="0">
                <a:solidFill>
                  <a:schemeClr val="bg1"/>
                </a:solidFill>
                <a:latin typeface="+mj-lt"/>
              </a:rPr>
              <a:t>para que el odio vaya corriendo hasta la humanidad entera.</a:t>
            </a:r>
          </a:p>
        </p:txBody>
      </p:sp>
    </p:spTree>
    <p:extLst>
      <p:ext uri="{BB962C8B-B14F-4D97-AF65-F5344CB8AC3E}">
        <p14:creationId xmlns:p14="http://schemas.microsoft.com/office/powerpoint/2010/main" val="1800145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4" name="Picture 6" descr="C:\01 Mis docu. Backup\Mis imágenes\00 Para el mensaje haciendo\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107504" y="61861"/>
            <a:ext cx="89289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violencia, sea cual sea la forma en que se manifieste, es un fracaso.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107504" y="389833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Aquello que cada uno de nosotros es, en cada momento de su vida, es la suma de sus elecciones previas. El hombre es lo que decide ser.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1362813" y="4681529"/>
            <a:ext cx="64087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 hombre no es otra cosa que lo que hace de sí mismo.</a:t>
            </a:r>
          </a:p>
        </p:txBody>
      </p:sp>
    </p:spTree>
    <p:extLst>
      <p:ext uri="{BB962C8B-B14F-4D97-AF65-F5344CB8AC3E}">
        <p14:creationId xmlns:p14="http://schemas.microsoft.com/office/powerpoint/2010/main" val="12418012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5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C:\01 Mis docu. Backup\Mis imágenes\00 Para el mensaje haciendo\0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" r="1121" b="1268"/>
          <a:stretch/>
        </p:blipFill>
        <p:spPr bwMode="auto">
          <a:xfrm>
            <a:off x="1" y="-2164"/>
            <a:ext cx="9144000" cy="5145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9 Rectángulo"/>
          <p:cNvSpPr/>
          <p:nvPr/>
        </p:nvSpPr>
        <p:spPr>
          <a:xfrm>
            <a:off x="827584" y="4691920"/>
            <a:ext cx="748883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Los hombres son como los dados, se lanzan en la partida de la vida.</a:t>
            </a:r>
          </a:p>
        </p:txBody>
      </p:sp>
      <p:sp>
        <p:nvSpPr>
          <p:cNvPr id="11" name="10 Rectángulo"/>
          <p:cNvSpPr/>
          <p:nvPr/>
        </p:nvSpPr>
        <p:spPr>
          <a:xfrm>
            <a:off x="899592" y="3539792"/>
            <a:ext cx="734481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Felicidad no es hacer lo que uno quiere, sino querer lo que se hace.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2498355" y="4125852"/>
            <a:ext cx="424866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CO" sz="2000" b="1" dirty="0">
                <a:solidFill>
                  <a:schemeClr val="bg1"/>
                </a:solidFill>
                <a:latin typeface="+mj-lt"/>
              </a:rPr>
              <a:t>El hombre está condenado a ser libre. </a:t>
            </a: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C:\01 Mis docu. Backup\Mis imágenes\00 Para el mensaje haciendo\0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" r="148"/>
          <a:stretch/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12 Rectángulo"/>
          <p:cNvSpPr/>
          <p:nvPr/>
        </p:nvSpPr>
        <p:spPr>
          <a:xfrm>
            <a:off x="1013164" y="4681529"/>
            <a:ext cx="71287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Soñar en teoría, es vivir un poco, pero vivir soñando es no existir.</a:t>
            </a:r>
          </a:p>
        </p:txBody>
      </p:sp>
      <p:sp>
        <p:nvSpPr>
          <p:cNvPr id="14" name="13 Rectángulo"/>
          <p:cNvSpPr/>
          <p:nvPr/>
        </p:nvSpPr>
        <p:spPr>
          <a:xfrm>
            <a:off x="1013164" y="4259872"/>
            <a:ext cx="712879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Una batalla perdida es una batalla que uno cree que ha perdido.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419872" y="1563638"/>
            <a:ext cx="2376264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rgbClr val="321900"/>
                </a:solidFill>
                <a:latin typeface="+mj-lt"/>
              </a:rPr>
              <a:t>Nunca las noticias son malas para los elegidos de Dios.</a:t>
            </a:r>
          </a:p>
        </p:txBody>
      </p:sp>
    </p:spTree>
    <p:extLst>
      <p:ext uri="{BB962C8B-B14F-4D97-AF65-F5344CB8AC3E}">
        <p14:creationId xmlns:p14="http://schemas.microsoft.com/office/powerpoint/2010/main" val="678872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 descr="C:\01 Mis docu. Backup\Mis imágenes\00 Para el mensaje haciendo\06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03" r="1121" b="1268"/>
          <a:stretch/>
        </p:blipFill>
        <p:spPr bwMode="auto">
          <a:xfrm>
            <a:off x="-1" y="-2164"/>
            <a:ext cx="9144001" cy="5145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07505" y="3973186"/>
            <a:ext cx="439248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conciencia sólo puede existir de una manera, y es teniendo conciencia de que existe.</a:t>
            </a:r>
          </a:p>
        </p:txBody>
      </p:sp>
      <p:sp>
        <p:nvSpPr>
          <p:cNvPr id="15" name="14 Rectángulo"/>
          <p:cNvSpPr/>
          <p:nvPr/>
        </p:nvSpPr>
        <p:spPr>
          <a:xfrm>
            <a:off x="4644008" y="3973186"/>
            <a:ext cx="439248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Nadie debe cometer la misma tontería dos veces, la elección es suficientemente amplía.</a:t>
            </a:r>
          </a:p>
        </p:txBody>
      </p:sp>
    </p:spTree>
    <p:extLst>
      <p:ext uri="{BB962C8B-B14F-4D97-AF65-F5344CB8AC3E}">
        <p14:creationId xmlns:p14="http://schemas.microsoft.com/office/powerpoint/2010/main" val="242459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C:\01 Mis docu. Backup\Mis imágenes\00 Para el mensaje haciendo\0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11 Rectángulo"/>
          <p:cNvSpPr/>
          <p:nvPr/>
        </p:nvSpPr>
        <p:spPr>
          <a:xfrm>
            <a:off x="35497" y="691991"/>
            <a:ext cx="24482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Todo ha sido descubierto, salvo cómo vivir.</a:t>
            </a:r>
          </a:p>
        </p:txBody>
      </p:sp>
      <p:sp>
        <p:nvSpPr>
          <p:cNvPr id="16" name="15 Rectángulo"/>
          <p:cNvSpPr/>
          <p:nvPr/>
        </p:nvSpPr>
        <p:spPr>
          <a:xfrm>
            <a:off x="6650570" y="691991"/>
            <a:ext cx="24482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Cada hombre tiene que inventar su camino.</a:t>
            </a:r>
          </a:p>
        </p:txBody>
      </p:sp>
      <p:sp>
        <p:nvSpPr>
          <p:cNvPr id="17" name="16 Rectángulo"/>
          <p:cNvSpPr/>
          <p:nvPr/>
        </p:nvSpPr>
        <p:spPr>
          <a:xfrm>
            <a:off x="35498" y="2802351"/>
            <a:ext cx="244827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No perdamos nada de nuestro tiempo; quizás los hubo más bellos, pero este es el nuestro.</a:t>
            </a:r>
          </a:p>
        </p:txBody>
      </p:sp>
      <p:sp>
        <p:nvSpPr>
          <p:cNvPr id="18" name="17 Rectángulo"/>
          <p:cNvSpPr/>
          <p:nvPr/>
        </p:nvSpPr>
        <p:spPr>
          <a:xfrm>
            <a:off x="6673656" y="2633367"/>
            <a:ext cx="242518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Al querer la libertad, descubrimos que ella depende enteramente de la libertad de los demás.</a:t>
            </a:r>
          </a:p>
        </p:txBody>
      </p:sp>
    </p:spTree>
    <p:extLst>
      <p:ext uri="{BB962C8B-B14F-4D97-AF65-F5344CB8AC3E}">
        <p14:creationId xmlns:p14="http://schemas.microsoft.com/office/powerpoint/2010/main" val="4243334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1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01 Mis docu. Backup\Mis imágenes\00 Para el mensaje haciendo\0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107504" y="102696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 importante no es lo que han hecho de nosotros, sino lo que hacemos con lo que han hecho de nosotros.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107504" y="4332918"/>
            <a:ext cx="892899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Ningún hombre es igual a otro. Ni mejor ni peor, es otro. Y si dos están de acuerdo alguna vez, es por un malentendido.</a:t>
            </a:r>
          </a:p>
        </p:txBody>
      </p:sp>
    </p:spTree>
    <p:extLst>
      <p:ext uri="{BB962C8B-B14F-4D97-AF65-F5344CB8AC3E}">
        <p14:creationId xmlns:p14="http://schemas.microsoft.com/office/powerpoint/2010/main" val="385485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Picture 3" descr="C:\01 Mis docu. Backup\Mis imágenes\00 Para el mensaje haciendo\1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6 Rectángulo"/>
          <p:cNvSpPr/>
          <p:nvPr/>
        </p:nvSpPr>
        <p:spPr>
          <a:xfrm>
            <a:off x="693959" y="71523"/>
            <a:ext cx="777686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violencia, sea cual sea la forma en que se manifieste, es un fracaso.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467545" y="4135144"/>
            <a:ext cx="3672407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hombre nace libre, responsable y sin excusas.</a:t>
            </a:r>
          </a:p>
        </p:txBody>
      </p:sp>
      <p:sp>
        <p:nvSpPr>
          <p:cNvPr id="13" name="12 Rectángulo"/>
          <p:cNvSpPr/>
          <p:nvPr/>
        </p:nvSpPr>
        <p:spPr>
          <a:xfrm>
            <a:off x="5004048" y="4135144"/>
            <a:ext cx="37444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fe, incluso la profunda, nunca es completa.</a:t>
            </a:r>
          </a:p>
        </p:txBody>
      </p:sp>
    </p:spTree>
    <p:extLst>
      <p:ext uri="{BB962C8B-B14F-4D97-AF65-F5344CB8AC3E}">
        <p14:creationId xmlns:p14="http://schemas.microsoft.com/office/powerpoint/2010/main" val="1948508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 descr="C:\01 Mis docu. Backup\Mis imágenes\00 Para el mensaje haciendo\1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444483" y="82643"/>
            <a:ext cx="626469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Amar es, en su esencia, el proyecto de hacerse amar.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2841480" y="4671138"/>
            <a:ext cx="346485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En el amor, uno y uno son uno.</a:t>
            </a:r>
          </a:p>
        </p:txBody>
      </p:sp>
    </p:spTree>
    <p:extLst>
      <p:ext uri="{BB962C8B-B14F-4D97-AF65-F5344CB8AC3E}">
        <p14:creationId xmlns:p14="http://schemas.microsoft.com/office/powerpoint/2010/main" val="3881717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C:\01 Mis docu. Backup\Mis imágenes\00 Para el mensaje haciendo\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Rectángulo"/>
          <p:cNvSpPr/>
          <p:nvPr/>
        </p:nvSpPr>
        <p:spPr>
          <a:xfrm>
            <a:off x="45887" y="836007"/>
            <a:ext cx="24482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El sentimiento se construye con actos que se realizan.</a:t>
            </a:r>
          </a:p>
        </p:txBody>
      </p:sp>
      <p:sp>
        <p:nvSpPr>
          <p:cNvPr id="8" name="7 Rectángulo"/>
          <p:cNvSpPr/>
          <p:nvPr/>
        </p:nvSpPr>
        <p:spPr>
          <a:xfrm>
            <a:off x="45888" y="3212271"/>
            <a:ext cx="244827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Trata de amar al prójimo. Ya me dirás el resultado.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6647315" y="3219822"/>
            <a:ext cx="24404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Todos los medios son buenos cuando son eficaces.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6647315" y="836007"/>
            <a:ext cx="2440407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Los cobardes son los que se cobijan bajo las normas.</a:t>
            </a:r>
          </a:p>
        </p:txBody>
      </p:sp>
    </p:spTree>
    <p:extLst>
      <p:ext uri="{BB962C8B-B14F-4D97-AF65-F5344CB8AC3E}">
        <p14:creationId xmlns:p14="http://schemas.microsoft.com/office/powerpoint/2010/main" val="3645137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9" grpId="0"/>
      <p:bldP spid="10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01 Mis docu. Backup\Mis imágenes\00 Para el mensaje haciendo\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8 Rectángulo"/>
          <p:cNvSpPr/>
          <p:nvPr/>
        </p:nvSpPr>
        <p:spPr>
          <a:xfrm>
            <a:off x="1" y="82643"/>
            <a:ext cx="912928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Mi libertad se termina donde empieza la de los demás.</a:t>
            </a:r>
          </a:p>
        </p:txBody>
      </p:sp>
      <p:sp>
        <p:nvSpPr>
          <p:cNvPr id="10" name="9 Rectángulo"/>
          <p:cNvSpPr/>
          <p:nvPr/>
        </p:nvSpPr>
        <p:spPr>
          <a:xfrm>
            <a:off x="-1" y="4661476"/>
            <a:ext cx="9129287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Como todos los soñadores, confundí el desencanto con la verdad.</a:t>
            </a:r>
          </a:p>
        </p:txBody>
      </p:sp>
    </p:spTree>
    <p:extLst>
      <p:ext uri="{BB962C8B-B14F-4D97-AF65-F5344CB8AC3E}">
        <p14:creationId xmlns:p14="http://schemas.microsoft.com/office/powerpoint/2010/main" val="1015742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7" name="Picture 5" descr="C:\01 Mis docu. Backup\Mis imágenes\00 Para el mensaje haciendo\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17 Rectángulo"/>
          <p:cNvSpPr/>
          <p:nvPr/>
        </p:nvSpPr>
        <p:spPr>
          <a:xfrm>
            <a:off x="4714087" y="483518"/>
            <a:ext cx="430162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La vida tiene un sentido si uno quiere dárselo.</a:t>
            </a:r>
          </a:p>
        </p:txBody>
      </p:sp>
      <p:sp>
        <p:nvSpPr>
          <p:cNvPr id="19" name="18 Rectángulo"/>
          <p:cNvSpPr/>
          <p:nvPr/>
        </p:nvSpPr>
        <p:spPr>
          <a:xfrm>
            <a:off x="4714087" y="1635646"/>
            <a:ext cx="4301627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CO" sz="2000" b="1" dirty="0">
                <a:solidFill>
                  <a:schemeClr val="bg1"/>
                </a:solidFill>
                <a:latin typeface="+mj-lt"/>
              </a:rPr>
              <a:t>No podemos ser nada sin jugar a serlo.</a:t>
            </a:r>
          </a:p>
        </p:txBody>
      </p:sp>
      <p:sp>
        <p:nvSpPr>
          <p:cNvPr id="12" name="11 CuadroTexto"/>
          <p:cNvSpPr txBox="1"/>
          <p:nvPr/>
        </p:nvSpPr>
        <p:spPr>
          <a:xfrm>
            <a:off x="5456878" y="2772673"/>
            <a:ext cx="2788391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Imágenes: </a:t>
            </a:r>
            <a:r>
              <a:rPr lang="es-CO" sz="1400" b="1" dirty="0">
                <a:solidFill>
                  <a:schemeClr val="bg1"/>
                </a:solidFill>
                <a:latin typeface="+mj-lt"/>
              </a:rPr>
              <a:t>Pinturas </a:t>
            </a:r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de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Julien</a:t>
            </a:r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 </a:t>
            </a:r>
            <a:r>
              <a:rPr lang="es-CO" sz="1400" b="1" i="1" dirty="0" err="1" smtClean="0">
                <a:solidFill>
                  <a:schemeClr val="bg1"/>
                </a:solidFill>
                <a:latin typeface="+mj-lt"/>
              </a:rPr>
              <a:t>Dupré</a:t>
            </a:r>
            <a:endParaRPr lang="es-CO" sz="1400" b="1" i="1" dirty="0" smtClean="0">
              <a:solidFill>
                <a:schemeClr val="bg1"/>
              </a:solidFill>
              <a:latin typeface="+mj-lt"/>
            </a:endParaRPr>
          </a:p>
          <a:p>
            <a:pPr algn="ctr"/>
            <a:endParaRPr lang="es-CO" sz="1400" b="1" dirty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Música:</a:t>
            </a:r>
          </a:p>
          <a:p>
            <a:pPr algn="ctr"/>
            <a:r>
              <a:rPr lang="fr-FR" sz="1400" b="1" dirty="0" smtClean="0">
                <a:solidFill>
                  <a:schemeClr val="bg1"/>
                </a:solidFill>
                <a:latin typeface="+mj-lt"/>
              </a:rPr>
              <a:t>Clair </a:t>
            </a:r>
            <a:r>
              <a:rPr lang="fr-FR" sz="1400" b="1" dirty="0">
                <a:solidFill>
                  <a:schemeClr val="bg1"/>
                </a:solidFill>
                <a:latin typeface="+mj-lt"/>
              </a:rPr>
              <a:t>de lune (</a:t>
            </a:r>
            <a:r>
              <a:rPr lang="fr-FR" sz="1400" b="1" i="1" dirty="0">
                <a:solidFill>
                  <a:schemeClr val="bg1"/>
                </a:solidFill>
                <a:latin typeface="+mj-lt"/>
              </a:rPr>
              <a:t>Claude </a:t>
            </a:r>
            <a:r>
              <a:rPr lang="fr-FR" sz="1400" b="1" i="1" dirty="0" smtClean="0">
                <a:solidFill>
                  <a:schemeClr val="bg1"/>
                </a:solidFill>
                <a:latin typeface="+mj-lt"/>
              </a:rPr>
              <a:t>Debussy</a:t>
            </a:r>
            <a:r>
              <a:rPr lang="fr-FR" sz="1400" b="1" dirty="0" smtClean="0">
                <a:solidFill>
                  <a:schemeClr val="bg1"/>
                </a:solidFill>
                <a:latin typeface="+mj-lt"/>
              </a:rPr>
              <a:t>)</a:t>
            </a:r>
          </a:p>
          <a:p>
            <a:pPr algn="ctr"/>
            <a:r>
              <a:rPr lang="fr-FR" sz="1400" b="1" i="1" dirty="0" smtClean="0">
                <a:solidFill>
                  <a:schemeClr val="bg1"/>
                </a:solidFill>
                <a:latin typeface="+mj-lt"/>
              </a:rPr>
              <a:t>-Orchestre symphonique-</a:t>
            </a:r>
          </a:p>
          <a:p>
            <a:pPr algn="ctr"/>
            <a:endParaRPr lang="es-CO" sz="1400" b="1" dirty="0" smtClean="0">
              <a:solidFill>
                <a:schemeClr val="bg1"/>
              </a:solidFill>
              <a:latin typeface="+mj-lt"/>
            </a:endParaRP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Realización general:</a:t>
            </a:r>
          </a:p>
          <a:p>
            <a:pPr algn="ctr"/>
            <a:r>
              <a:rPr lang="es-CO" sz="1400" b="1" i="1" dirty="0" smtClean="0">
                <a:solidFill>
                  <a:schemeClr val="bg1"/>
                </a:solidFill>
                <a:latin typeface="+mj-lt"/>
              </a:rPr>
              <a:t>Rodrigo Valencia Cardona</a:t>
            </a:r>
          </a:p>
          <a:p>
            <a:pPr algn="ctr"/>
            <a:r>
              <a:rPr lang="es-CO" sz="1400" b="1" dirty="0" smtClean="0">
                <a:solidFill>
                  <a:schemeClr val="bg1"/>
                </a:solidFill>
                <a:latin typeface="+mj-lt"/>
              </a:rPr>
              <a:t>Medellín-Colombia  </a:t>
            </a:r>
            <a:endParaRPr lang="es-CO" sz="1400" b="1" dirty="0">
              <a:solidFill>
                <a:schemeClr val="bg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85437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51435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14300"/>
            <a:ext cx="8839200" cy="49149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228600"/>
            <a:ext cx="8534400" cy="46863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1657350"/>
            <a:ext cx="304800" cy="228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CO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7000" y="4343401"/>
            <a:ext cx="3811588" cy="409575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114801"/>
            <a:ext cx="9144000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1800" y="3429001"/>
            <a:ext cx="2540000" cy="847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1943100"/>
            <a:ext cx="10668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mtClean="0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2514602"/>
          <a:ext cx="3200400" cy="1156716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171700"/>
            <a:ext cx="32004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2514600"/>
          <a:ext cx="3200400" cy="115519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743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0327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7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7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marT="34290" marB="34290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514350"/>
            <a:ext cx="7924800" cy="97155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1771650"/>
            <a:ext cx="914400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1775</TotalTime>
  <Words>566</Words>
  <Application>Microsoft Office PowerPoint</Application>
  <PresentationFormat>Presentación en pantalla (16:9)</PresentationFormat>
  <Paragraphs>76</Paragraphs>
  <Slides>14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16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Microsoft</dc:creator>
  <cp:lastModifiedBy>RODRIGO VALENCIA</cp:lastModifiedBy>
  <cp:revision>126</cp:revision>
  <dcterms:created xsi:type="dcterms:W3CDTF">2013-05-29T02:56:16Z</dcterms:created>
  <dcterms:modified xsi:type="dcterms:W3CDTF">2014-03-19T01:52:10Z</dcterms:modified>
</cp:coreProperties>
</file>