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61" r:id="rId3"/>
    <p:sldId id="309" r:id="rId4"/>
    <p:sldId id="323" r:id="rId5"/>
    <p:sldId id="324" r:id="rId6"/>
    <p:sldId id="328" r:id="rId7"/>
    <p:sldId id="326" r:id="rId8"/>
    <p:sldId id="329" r:id="rId9"/>
    <p:sldId id="332" r:id="rId10"/>
    <p:sldId id="334" r:id="rId11"/>
    <p:sldId id="335" r:id="rId12"/>
    <p:sldId id="339" r:id="rId13"/>
    <p:sldId id="340" r:id="rId14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B53qwgNMv2/Od1mt//WIw==" hashData="4v4/hRVwwauwxfX8BBa3CO5Qor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23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18/03/2014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8207D7-6643-46A6-A799-FB9B1BF46E2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52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47583E1-C970-4425-9726-0D76881792A2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microsoft.com/office/2007/relationships/hdphoto" Target="../media/hdphoto2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microsoft.com/office/2007/relationships/hdphoto" Target="../media/hdphoto1.wdp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01 Mis docu. Backup\Mis imágenes\Fondos Textiles\Lienzo blanco0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1" t="159" r="209" b="187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4232056" y="745416"/>
            <a:ext cx="4608512" cy="3626534"/>
            <a:chOff x="4232056" y="745416"/>
            <a:chExt cx="4608512" cy="3626534"/>
          </a:xfrm>
        </p:grpSpPr>
        <p:sp>
          <p:nvSpPr>
            <p:cNvPr id="2" name="1 Rectángulo"/>
            <p:cNvSpPr/>
            <p:nvPr/>
          </p:nvSpPr>
          <p:spPr>
            <a:xfrm>
              <a:off x="4283968" y="745416"/>
              <a:ext cx="4500271" cy="1754326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extrusionH="57150" contourW="25400" prstMaterial="matte">
                <a:bevelT w="25400" h="55880" prst="angle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s-CO" sz="54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 Black" pitchFamily="34" charset="0"/>
                </a:rPr>
                <a:t>BERTRAND</a:t>
              </a:r>
            </a:p>
            <a:p>
              <a:pPr algn="ctr"/>
              <a:r>
                <a:rPr lang="es-CO" sz="54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Arial Black" pitchFamily="34" charset="0"/>
                </a:rPr>
                <a:t>RUSSELL</a:t>
              </a:r>
              <a:endParaRPr lang="es-CO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endParaRPr>
            </a:p>
          </p:txBody>
        </p:sp>
        <p:sp>
          <p:nvSpPr>
            <p:cNvPr id="3" name="2 Rectángulo"/>
            <p:cNvSpPr/>
            <p:nvPr/>
          </p:nvSpPr>
          <p:spPr>
            <a:xfrm>
              <a:off x="4232056" y="3171621"/>
              <a:ext cx="4608512" cy="12003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s-CO" b="1" spc="50" dirty="0">
                  <a:ln w="11430"/>
                  <a:solidFill>
                    <a:srgbClr val="32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+mj-lt"/>
                </a:rPr>
                <a:t>1872-1970. Filósofo, matemático, lógico y escritor </a:t>
              </a:r>
              <a:r>
                <a:rPr lang="es-CO" b="1" spc="50" dirty="0" smtClean="0">
                  <a:ln w="11430"/>
                  <a:solidFill>
                    <a:srgbClr val="32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+mj-lt"/>
                </a:rPr>
                <a:t>británico, </a:t>
              </a:r>
              <a:r>
                <a:rPr lang="es-CO" b="1" spc="50" dirty="0">
                  <a:ln w="11430"/>
                  <a:solidFill>
                    <a:srgbClr val="32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+mj-lt"/>
                </a:rPr>
                <a:t>ganador del Premio Nobel de Literatura en 1950 y conocido por su influencia en la filosofía analítica.</a:t>
              </a:r>
            </a:p>
          </p:txBody>
        </p:sp>
      </p:grpSp>
      <p:pic>
        <p:nvPicPr>
          <p:cNvPr id="6" name="Picture 5" descr="http://harshlightofday.files.wordpress.com/2013/12/bertrand-russell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24" y="123478"/>
            <a:ext cx="3846965" cy="491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dissolve/>
        <p:sndAc>
          <p:stSnd loop="1">
            <p:snd r:embed="rId3" name="Edward Elgar - Salut d'amour op 12.wav"/>
          </p:stSnd>
        </p:sndAc>
      </p:transition>
    </mc:Choice>
    <mc:Fallback>
      <p:transition spd="slow">
        <p:dissolve/>
        <p:sndAc>
          <p:stSnd loop="1">
            <p:snd r:embed="rId3" name="Edward Elgar - Salut d'amour op 1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01 Mis docu. Backup\Mis imágenes\Fondos Textiles\Lienzo blanco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1" t="159" r="209" b="187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upload.wikimedia.org/wikipedia/commons/7/7f/Frith_A_Private_View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0" b="79433"/>
          <a:stretch/>
        </p:blipFill>
        <p:spPr bwMode="auto">
          <a:xfrm>
            <a:off x="0" y="1"/>
            <a:ext cx="9144000" cy="1059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36859"/>
            <a:ext cx="9144000" cy="992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50" b="1" dirty="0">
                <a:solidFill>
                  <a:srgbClr val="320000"/>
                </a:solidFill>
                <a:latin typeface="+mj-lt"/>
              </a:rPr>
              <a:t>El hombre feliz es el que vive objetivamente, el que es libre en sus afectos y tiene amplios intereses, el que se asegura la felicidad por medio de estos intereses y afectos que, a su vez, le convierten a él en objeto de interés y el afecto de otros muchos.</a:t>
            </a:r>
          </a:p>
        </p:txBody>
      </p:sp>
      <p:pic>
        <p:nvPicPr>
          <p:cNvPr id="13" name="Picture 4" descr="http://upload.wikimedia.org/wikipedia/commons/7/7f/Frith_A_Private_View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0" t="91070"/>
          <a:stretch/>
        </p:blipFill>
        <p:spPr bwMode="auto">
          <a:xfrm>
            <a:off x="0" y="4691921"/>
            <a:ext cx="9144000" cy="460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8125" y="4722064"/>
            <a:ext cx="9036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Nadie debería creerse perfecto, ni preocuparse demasiado por el hecho de no serlo.</a:t>
            </a:r>
          </a:p>
        </p:txBody>
      </p:sp>
      <p:pic>
        <p:nvPicPr>
          <p:cNvPr id="12" name="Picture 4" descr="http://upload.wikimedia.org/wikipedia/commons/7/7f/Frith_A_Private_View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0" t="20567" b="8930"/>
          <a:stretch/>
        </p:blipFill>
        <p:spPr bwMode="auto">
          <a:xfrm>
            <a:off x="0" y="1059583"/>
            <a:ext cx="9144000" cy="363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009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01 Mis docu. Backup\Mis imágenes\Fondos Textiles\Lienzo blanco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1" t="159" r="209" b="187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upload.wikimedia.org/wikipedia/commons/3/3e/William_Powell_Frith_The_Derby_Day_1856-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086" b="83837"/>
          <a:stretch/>
        </p:blipFill>
        <p:spPr bwMode="auto">
          <a:xfrm>
            <a:off x="-1" y="1"/>
            <a:ext cx="9144001" cy="831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504" y="7323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Gran parte de las dificultades por las que atraviesa el mundo, se deben a que los ignorantes están completamente seguros y los inteligentes llenos de dudas.</a:t>
            </a:r>
          </a:p>
        </p:txBody>
      </p:sp>
      <p:pic>
        <p:nvPicPr>
          <p:cNvPr id="8" name="Picture 2" descr="http://upload.wikimedia.org/wikipedia/commons/3/3e/William_Powell_Frith_The_Derby_Day_1856-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820" r="21086"/>
          <a:stretch/>
        </p:blipFill>
        <p:spPr bwMode="auto">
          <a:xfrm>
            <a:off x="-1" y="4619912"/>
            <a:ext cx="9144001" cy="52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466010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¿Para qué repetir los errores antiguos habiendo tantos errores nuevos que cometer?</a:t>
            </a:r>
          </a:p>
        </p:txBody>
      </p:sp>
      <p:pic>
        <p:nvPicPr>
          <p:cNvPr id="7" name="Picture 2" descr="http://upload.wikimedia.org/wikipedia/commons/3/3e/William_Powell_Frith_The_Derby_Day_1856-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64" r="21086" b="10180"/>
          <a:stretch/>
        </p:blipFill>
        <p:spPr bwMode="auto">
          <a:xfrm>
            <a:off x="-1" y="831365"/>
            <a:ext cx="9144001" cy="3788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644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01 Mis docu. Backup\Mis imágenes\Fondos Textiles\Lienzo blanco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1" t="159" r="209" b="187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dobraszczyk.files.wordpress.com/2012/11/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23" r="4396" b="77690"/>
          <a:stretch/>
        </p:blipFill>
        <p:spPr bwMode="auto">
          <a:xfrm>
            <a:off x="0" y="2"/>
            <a:ext cx="9144000" cy="1147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496" y="81614"/>
            <a:ext cx="43924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Lo más difícil de aprender en la vida es qué puente hay que cruzar y qué puente hay que quemar.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716016" y="81614"/>
            <a:ext cx="43924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El ser capaz de llenar el ocio de una manera inteligente, es el último resultado de la civilización.</a:t>
            </a:r>
          </a:p>
        </p:txBody>
      </p:sp>
      <p:pic>
        <p:nvPicPr>
          <p:cNvPr id="7" name="Picture 4" descr="http://dobraszczyk.files.wordpress.com/2012/11/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23" t="22310" r="4396"/>
          <a:stretch/>
        </p:blipFill>
        <p:spPr bwMode="auto">
          <a:xfrm>
            <a:off x="0" y="1147517"/>
            <a:ext cx="9144000" cy="3995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18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01 Mis docu. Backup\Mis imágenes\Fondos Textiles\Lienzo blanco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1" t="159" r="209" b="187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://3.bp.blogspot.com/-HAFf0gqCF6k/T_cLSf6NEnI/AAAAAAAAGNI/MfzhlBWh-vU/s1600/William+Powell+Frith+-+May+Day+Celebration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7" t="19065"/>
          <a:stretch/>
        </p:blipFill>
        <p:spPr bwMode="auto">
          <a:xfrm>
            <a:off x="4355976" y="0"/>
            <a:ext cx="478802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3.bp.blogspot.com/-HAFf0gqCF6k/T_cLSf6NEnI/AAAAAAAAGNI/MfzhlBWh-vU/s1600/William+Powell+Frith+-+May+Day+Celebration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65" r="52362"/>
          <a:stretch/>
        </p:blipFill>
        <p:spPr bwMode="auto">
          <a:xfrm>
            <a:off x="0" y="0"/>
            <a:ext cx="435597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07504" y="96183"/>
            <a:ext cx="41764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Entre todas las formas de cautela, la cautela en el amor es, posiblemente, la más letal para la auténtica felicidad.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07504" y="3723878"/>
            <a:ext cx="41764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El hombre prudente sólo piensa en sus dificultades cuando ello tiene algún objeto. Cuando no, piensa en otra cosa.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07504" y="2223904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Conquistar el miedo es el comienzo de la riqueza.</a:t>
            </a:r>
          </a:p>
        </p:txBody>
      </p:sp>
    </p:spTree>
    <p:extLst>
      <p:ext uri="{BB962C8B-B14F-4D97-AF65-F5344CB8AC3E}">
        <p14:creationId xmlns:p14="http://schemas.microsoft.com/office/powerpoint/2010/main" val="12418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01 Mis docu. Backup\Mis imágenes\Fondos Textiles\Lienzo blanco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1" t="159" r="209" b="187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4.bp.blogspot.com/-H1EbbzIepP8/USS2SOTCAxI/AAAAAAAAAfA/vMZahA2AWTc/s1600/ramsgatesand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78" b="81648"/>
          <a:stretch/>
        </p:blipFill>
        <p:spPr bwMode="auto">
          <a:xfrm>
            <a:off x="1" y="1"/>
            <a:ext cx="9143999" cy="943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2" y="51470"/>
            <a:ext cx="87849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El sabio uso del ocio es un producto de la civilización y de la educación.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79512" y="483518"/>
            <a:ext cx="87849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Una buena vida es aquella inspirada por el amor y guiada por la inteligencia.</a:t>
            </a:r>
          </a:p>
        </p:txBody>
      </p:sp>
      <p:pic>
        <p:nvPicPr>
          <p:cNvPr id="6" name="Picture 6" descr="http://4.bp.blogspot.com/-H1EbbzIepP8/USS2SOTCAxI/AAAAAAAAAfA/vMZahA2AWTc/s1600/ramsgatesand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51" r="11978"/>
          <a:stretch/>
        </p:blipFill>
        <p:spPr bwMode="auto">
          <a:xfrm>
            <a:off x="1" y="943916"/>
            <a:ext cx="9143999" cy="419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95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01 Mis docu. Backup\Mis imágenes\Fondos Textiles\Lienzo blanco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1" t="159" r="209" b="187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ttp://1.bp.blogspot.com/-Vu-Eox6nMrc/T_cLTFoXYtI/AAAAAAAAGNQ/MwBEdJ3fq7U/s1600/William+Powell+Frith+-+Measuring+Height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02" b="72984"/>
          <a:stretch/>
        </p:blipFill>
        <p:spPr bwMode="auto">
          <a:xfrm>
            <a:off x="363" y="0"/>
            <a:ext cx="9144000" cy="473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3" y="43094"/>
            <a:ext cx="914363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Temer al amor es temer a la vida, y los que temen a la vida ya están medio muertos.</a:t>
            </a:r>
          </a:p>
        </p:txBody>
      </p:sp>
      <p:pic>
        <p:nvPicPr>
          <p:cNvPr id="7" name="Picture 2" descr="http://1.bp.blogspot.com/-Vu-Eox6nMrc/T_cLTFoXYtI/AAAAAAAAGNQ/MwBEdJ3fq7U/s1600/William+Powell+Frith+-+Measuring+Height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203" b="6741"/>
          <a:stretch/>
        </p:blipFill>
        <p:spPr bwMode="auto">
          <a:xfrm>
            <a:off x="363" y="4364048"/>
            <a:ext cx="9144000" cy="779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0603" y="4394192"/>
            <a:ext cx="903613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El mundo necesita mentes y corazones abiertos, y estos no pueden derivarse de rígidos sistemas ya sean viejos o nuevos.</a:t>
            </a:r>
          </a:p>
        </p:txBody>
      </p:sp>
      <p:pic>
        <p:nvPicPr>
          <p:cNvPr id="6" name="Picture 2" descr="http://1.bp.blogspot.com/-Vu-Eox6nMrc/T_cLTFoXYtI/AAAAAAAAGNQ/MwBEdJ3fq7U/s1600/William+Powell+Frith+-+Measuring+Height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16" b="17797"/>
          <a:stretch/>
        </p:blipFill>
        <p:spPr bwMode="auto">
          <a:xfrm>
            <a:off x="363" y="473348"/>
            <a:ext cx="9144000" cy="38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01 Mis docu. Backup\Mis imágenes\Fondos Textiles\Lienzo blanco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1" t="159" r="209" b="187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http://2.bp.blogspot.com/_dLSVgS5AxBI/S7HjRWLpqkI/AAAAAAAApuU/GtBXRHjzETo/s1600/Merrymaking_FrithCreswick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41" b="79343"/>
          <a:stretch/>
        </p:blipFill>
        <p:spPr bwMode="auto">
          <a:xfrm>
            <a:off x="-1" y="1"/>
            <a:ext cx="9147689" cy="821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024" y="63190"/>
            <a:ext cx="8748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Es la preocupación por las posesiones, más que ninguna otra cosa, lo que evita que el hombre viva noble y libremente.</a:t>
            </a:r>
          </a:p>
        </p:txBody>
      </p:sp>
      <p:pic>
        <p:nvPicPr>
          <p:cNvPr id="7" name="Picture 2" descr="http://2.bp.blogspot.com/_dLSVgS5AxBI/S7HjRWLpqkI/AAAAAAAApuU/GtBXRHjzETo/s1600/Merrymaking_FrithCreswick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244"/>
          <a:stretch/>
        </p:blipFill>
        <p:spPr bwMode="auto">
          <a:xfrm>
            <a:off x="-1" y="4354000"/>
            <a:ext cx="9147689" cy="807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16024" y="4404240"/>
            <a:ext cx="8748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La humanidad tiene una moral doble: una que predica y no practica, y otra que practica y no predica.</a:t>
            </a:r>
          </a:p>
        </p:txBody>
      </p:sp>
      <p:pic>
        <p:nvPicPr>
          <p:cNvPr id="6" name="Picture 2" descr="http://2.bp.blogspot.com/_dLSVgS5AxBI/S7HjRWLpqkI/AAAAAAAApuU/GtBXRHjzETo/s1600/Merrymaking_FrithCreswick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57" b="14756"/>
          <a:stretch/>
        </p:blipFill>
        <p:spPr bwMode="auto">
          <a:xfrm>
            <a:off x="-1" y="821317"/>
            <a:ext cx="9147689" cy="3532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18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01 Mis docu. Backup\Mis imágenes\Fondos Textiles\Lienzo blanco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1" t="159" r="209" b="187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01 Mis docu. Backup\Mis imágenes\00 Para el mensaje haciendo\01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958"/>
          <a:stretch/>
        </p:blipFill>
        <p:spPr bwMode="auto">
          <a:xfrm>
            <a:off x="0" y="-1588"/>
            <a:ext cx="9144000" cy="1237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5576" y="43568"/>
            <a:ext cx="74168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Carecer de algunas de las cosas que uno desea, es condición indispensable de la felicidad.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55576" y="805160"/>
            <a:ext cx="74168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Toda la actividad humana está motivada por el deseo o el impulso.</a:t>
            </a:r>
          </a:p>
        </p:txBody>
      </p:sp>
      <p:pic>
        <p:nvPicPr>
          <p:cNvPr id="13" name="Picture 2" descr="C:\01 Mis docu. Backup\Mis imágenes\00 Para el mensaje haciendo\01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2"/>
          <a:stretch/>
        </p:blipFill>
        <p:spPr bwMode="auto">
          <a:xfrm>
            <a:off x="0" y="1235414"/>
            <a:ext cx="9144000" cy="3908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95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01 Mis docu. Backup\Mis imágenes\Fondos Textiles\Lienzo blanco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1" t="159" r="209" b="187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http://www.fineartlib.info/plugins/p17_image_gallery/images/6/161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98" b="14137"/>
          <a:stretch/>
        </p:blipFill>
        <p:spPr bwMode="auto">
          <a:xfrm>
            <a:off x="0" y="1107324"/>
            <a:ext cx="9144000" cy="3262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fineartlib.info/plugins/p17_image_gallery/images/6/161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864" b="1"/>
          <a:stretch/>
        </p:blipFill>
        <p:spPr bwMode="auto">
          <a:xfrm>
            <a:off x="0" y="4369388"/>
            <a:ext cx="9144000" cy="781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4369389"/>
            <a:ext cx="9144000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50" b="1" dirty="0">
                <a:solidFill>
                  <a:srgbClr val="320000"/>
                </a:solidFill>
                <a:latin typeface="+mj-lt"/>
              </a:rPr>
              <a:t>Si algo es verdad, es verdad y si no lo es, no lo es, si es verdad debes creerlo y si no, no debes creerlo; y bueno, si no sabes si es verdad o no, deberías posponer tu opinión.</a:t>
            </a:r>
          </a:p>
        </p:txBody>
      </p:sp>
      <p:pic>
        <p:nvPicPr>
          <p:cNvPr id="6" name="Picture 2" descr="http://www.fineartlib.info/plugins/p17_image_gallery/images/6/161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82" b="73102"/>
          <a:stretch/>
        </p:blipFill>
        <p:spPr bwMode="auto">
          <a:xfrm>
            <a:off x="0" y="0"/>
            <a:ext cx="9144000" cy="1107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1864" y="51470"/>
            <a:ext cx="90719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En todas las actividades es saludable, de vez en cuando, poner un signo de interrogación sobre aquellas cosas que por mucho tiempo se han dado como seguras.</a:t>
            </a:r>
          </a:p>
        </p:txBody>
      </p:sp>
    </p:spTree>
    <p:extLst>
      <p:ext uri="{BB962C8B-B14F-4D97-AF65-F5344CB8AC3E}">
        <p14:creationId xmlns:p14="http://schemas.microsoft.com/office/powerpoint/2010/main" val="285437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itle or descrip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8" r="11491"/>
          <a:stretch/>
        </p:blipFill>
        <p:spPr bwMode="auto">
          <a:xfrm>
            <a:off x="0" y="-8978"/>
            <a:ext cx="4873450" cy="515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01 Mis docu. Backup\Mis imágenes\Fondos Textiles\Lienzo blanco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384" t="159" r="209" b="187"/>
          <a:stretch/>
        </p:blipFill>
        <p:spPr bwMode="auto">
          <a:xfrm>
            <a:off x="4873450" y="1"/>
            <a:ext cx="42705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883498" y="312207"/>
            <a:ext cx="423505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0000"/>
                </a:solidFill>
                <a:latin typeface="+mj-lt"/>
              </a:rPr>
              <a:t>El hombre juicioso sólo piensa en sus males cuando ello conduce a algo práctico; todos los demás momentos los dedica a otras cosas.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5557917" y="2571750"/>
            <a:ext cx="282141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rgbClr val="320000"/>
                </a:solidFill>
                <a:latin typeface="+mj-lt"/>
              </a:rPr>
              <a:t>Imágenes:</a:t>
            </a:r>
          </a:p>
          <a:p>
            <a:pPr algn="ctr"/>
            <a:r>
              <a:rPr lang="es-CO" sz="1400" b="1" dirty="0">
                <a:solidFill>
                  <a:srgbClr val="320000"/>
                </a:solidFill>
                <a:latin typeface="+mj-lt"/>
              </a:rPr>
              <a:t>Pinturas de </a:t>
            </a:r>
            <a:r>
              <a:rPr lang="es-CO" sz="1400" b="1" i="1" dirty="0">
                <a:solidFill>
                  <a:srgbClr val="320000"/>
                </a:solidFill>
                <a:latin typeface="+mj-lt"/>
              </a:rPr>
              <a:t>William Powell </a:t>
            </a:r>
            <a:r>
              <a:rPr lang="es-CO" sz="1400" b="1" i="1" dirty="0" err="1">
                <a:solidFill>
                  <a:srgbClr val="320000"/>
                </a:solidFill>
                <a:latin typeface="+mj-lt"/>
              </a:rPr>
              <a:t>Frith</a:t>
            </a:r>
            <a:endParaRPr lang="es-CO" sz="1400" b="1" i="1" dirty="0">
              <a:solidFill>
                <a:srgbClr val="320000"/>
              </a:solidFill>
              <a:latin typeface="+mj-lt"/>
            </a:endParaRPr>
          </a:p>
          <a:p>
            <a:pPr algn="ctr"/>
            <a:endParaRPr lang="es-CO" sz="1400" b="1" dirty="0" smtClean="0">
              <a:solidFill>
                <a:srgbClr val="320000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rgbClr val="320000"/>
                </a:solidFill>
                <a:latin typeface="+mj-lt"/>
              </a:rPr>
              <a:t>Música:</a:t>
            </a:r>
          </a:p>
          <a:p>
            <a:pPr algn="ctr"/>
            <a:r>
              <a:rPr lang="es-CO" sz="1400" b="1" dirty="0" err="1">
                <a:solidFill>
                  <a:srgbClr val="320000"/>
                </a:solidFill>
                <a:latin typeface="+mj-lt"/>
              </a:rPr>
              <a:t>Salut</a:t>
            </a:r>
            <a:r>
              <a:rPr lang="es-CO" sz="1400" b="1" dirty="0">
                <a:solidFill>
                  <a:srgbClr val="320000"/>
                </a:solidFill>
                <a:latin typeface="+mj-lt"/>
              </a:rPr>
              <a:t> </a:t>
            </a:r>
            <a:r>
              <a:rPr lang="es-CO" sz="1400" b="1" dirty="0" err="1">
                <a:solidFill>
                  <a:srgbClr val="320000"/>
                </a:solidFill>
                <a:latin typeface="+mj-lt"/>
              </a:rPr>
              <a:t>d'amour</a:t>
            </a:r>
            <a:r>
              <a:rPr lang="es-CO" sz="1400" b="1" dirty="0">
                <a:solidFill>
                  <a:srgbClr val="320000"/>
                </a:solidFill>
                <a:latin typeface="+mj-lt"/>
              </a:rPr>
              <a:t> </a:t>
            </a:r>
            <a:r>
              <a:rPr lang="es-CO" sz="1400" b="1" dirty="0" err="1">
                <a:solidFill>
                  <a:srgbClr val="320000"/>
                </a:solidFill>
                <a:latin typeface="+mj-lt"/>
              </a:rPr>
              <a:t>op</a:t>
            </a:r>
            <a:r>
              <a:rPr lang="es-CO" sz="1400" b="1" dirty="0">
                <a:solidFill>
                  <a:srgbClr val="320000"/>
                </a:solidFill>
                <a:latin typeface="+mj-lt"/>
              </a:rPr>
              <a:t> </a:t>
            </a:r>
            <a:r>
              <a:rPr lang="es-CO" sz="1400" b="1" dirty="0" smtClean="0">
                <a:solidFill>
                  <a:srgbClr val="320000"/>
                </a:solidFill>
                <a:latin typeface="+mj-lt"/>
              </a:rPr>
              <a:t>12 - </a:t>
            </a:r>
            <a:r>
              <a:rPr lang="es-CO" sz="1400" b="1" i="1" dirty="0" smtClean="0">
                <a:solidFill>
                  <a:srgbClr val="320000"/>
                </a:solidFill>
                <a:latin typeface="+mj-lt"/>
              </a:rPr>
              <a:t>Edward </a:t>
            </a:r>
            <a:r>
              <a:rPr lang="es-CO" sz="1400" b="1" i="1" dirty="0" err="1" smtClean="0">
                <a:solidFill>
                  <a:srgbClr val="320000"/>
                </a:solidFill>
                <a:latin typeface="+mj-lt"/>
              </a:rPr>
              <a:t>Elgar</a:t>
            </a:r>
            <a:endParaRPr lang="es-CO" sz="1400" b="1" i="1" dirty="0">
              <a:solidFill>
                <a:srgbClr val="320000"/>
              </a:solidFill>
              <a:latin typeface="+mj-lt"/>
            </a:endParaRPr>
          </a:p>
          <a:p>
            <a:pPr algn="ctr"/>
            <a:endParaRPr lang="es-CO" sz="1400" b="1" dirty="0" smtClean="0">
              <a:solidFill>
                <a:srgbClr val="320000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rgbClr val="320000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rgbClr val="320000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rgbClr val="320000"/>
                </a:solidFill>
                <a:latin typeface="+mj-lt"/>
              </a:rPr>
              <a:t>Medellín-Colombia</a:t>
            </a:r>
            <a:endParaRPr lang="es-CO" sz="1400" b="1" dirty="0">
              <a:solidFill>
                <a:srgbClr val="320000"/>
              </a:solidFill>
              <a:latin typeface="+mj-lt"/>
            </a:endParaRPr>
          </a:p>
        </p:txBody>
      </p:sp>
      <p:pic>
        <p:nvPicPr>
          <p:cNvPr id="1026" name="Picture 2" descr="C:\01 Mis docu. Backup\Mis imágenes\Fondos Textiles\Lienzo blanco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1" t="159" r="46725" b="187"/>
          <a:stretch/>
        </p:blipFill>
        <p:spPr bwMode="auto">
          <a:xfrm>
            <a:off x="0" y="1"/>
            <a:ext cx="488494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38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1005</TotalTime>
  <Words>579</Words>
  <Application>Microsoft Office PowerPoint</Application>
  <PresentationFormat>Presentación en pantalla (16:9)</PresentationFormat>
  <Paragraphs>64</Paragraphs>
  <Slides>12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91</cp:revision>
  <dcterms:created xsi:type="dcterms:W3CDTF">2013-05-29T02:56:16Z</dcterms:created>
  <dcterms:modified xsi:type="dcterms:W3CDTF">2014-03-19T00:27:58Z</dcterms:modified>
</cp:coreProperties>
</file>