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1" r:id="rId3"/>
    <p:sldId id="356" r:id="rId4"/>
    <p:sldId id="330" r:id="rId5"/>
    <p:sldId id="331" r:id="rId6"/>
    <p:sldId id="332" r:id="rId7"/>
    <p:sldId id="346" r:id="rId8"/>
    <p:sldId id="333" r:id="rId9"/>
    <p:sldId id="338" r:id="rId10"/>
    <p:sldId id="348" r:id="rId11"/>
    <p:sldId id="342" r:id="rId12"/>
    <p:sldId id="335" r:id="rId13"/>
    <p:sldId id="340" r:id="rId14"/>
    <p:sldId id="357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78Vw/Y0pqcVvYZVTHcLXA==" hashData="DOJ9JN1ZzRLKpNkpKla19eDHL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900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18/03/2014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43DB3-54B3-453D-BD1C-8A281D6268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41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E24363-663B-4355-B8DD-1F164D68BE8B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0"/>
            <a:ext cx="9144002" cy="5143984"/>
            <a:chOff x="0" y="0"/>
            <a:chExt cx="9144002" cy="5143984"/>
          </a:xfrm>
        </p:grpSpPr>
        <p:pic>
          <p:nvPicPr>
            <p:cNvPr id="7" name="Picture 3" descr="C:\01 Mis docu. Backup\Mis imágenes\00 Para el mensaje haciendo\0 sombr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3675"/>
              <a:ext cx="9144000" cy="47545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C:\01 Mis docu. Backup\Mis imágenes\Fondos A 2 columnas\Columna café marrón carrasp.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0" t="454" b="228"/>
            <a:stretch/>
          </p:blipFill>
          <p:spPr bwMode="auto">
            <a:xfrm rot="5400000">
              <a:off x="4299432" y="-4299432"/>
              <a:ext cx="545138" cy="9144002"/>
            </a:xfrm>
            <a:prstGeom prst="rect">
              <a:avLst/>
            </a:prstGeom>
            <a:noFill/>
            <a:effectLst>
              <a:outerShdw blurRad="101600" dist="38100" dir="5400000" algn="t" rotWithShape="0">
                <a:schemeClr val="bg1">
                  <a:lumMod val="85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01 Mis docu. Backup\Mis imágenes\Fondos A 2 columnas\Columna café marrón carrasp.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0" t="454" b="228"/>
            <a:stretch/>
          </p:blipFill>
          <p:spPr bwMode="auto">
            <a:xfrm rot="5400000">
              <a:off x="4299432" y="299414"/>
              <a:ext cx="545138" cy="9144002"/>
            </a:xfrm>
            <a:prstGeom prst="rect">
              <a:avLst/>
            </a:prstGeom>
            <a:noFill/>
            <a:effectLst>
              <a:outerShdw blurRad="101600" dist="38100" dir="16200000" rotWithShape="0">
                <a:schemeClr val="bg1">
                  <a:lumMod val="85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8" name="Picture 4" descr="http://4.bp.blogspot.com/-n8ZvLDpw-n8/T4ALvRp1SKI/AAAAAAAABXo/eG7aczUDBgM/s640/nietzsch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0" b="16565"/>
          <a:stretch/>
        </p:blipFill>
        <p:spPr bwMode="auto">
          <a:xfrm flipH="1">
            <a:off x="78321" y="624545"/>
            <a:ext cx="3680809" cy="389142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4102768" y="1347614"/>
            <a:ext cx="4578011" cy="2448272"/>
            <a:chOff x="4102768" y="1347614"/>
            <a:chExt cx="4578011" cy="2448272"/>
          </a:xfrm>
        </p:grpSpPr>
        <p:sp>
          <p:nvSpPr>
            <p:cNvPr id="2" name="1 Rectángulo"/>
            <p:cNvSpPr/>
            <p:nvPr/>
          </p:nvSpPr>
          <p:spPr>
            <a:xfrm>
              <a:off x="4102768" y="1347614"/>
              <a:ext cx="4573688" cy="144655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pPr algn="ctr"/>
              <a:r>
                <a:rPr lang="es-CO" sz="30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635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FRIEDRICH </a:t>
              </a:r>
              <a:r>
                <a:rPr lang="es-CO" sz="3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635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WILHELM</a:t>
              </a:r>
            </a:p>
            <a:p>
              <a:pPr algn="ctr"/>
              <a:r>
                <a:rPr lang="es-CO" sz="58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635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NIETZSCHE</a:t>
              </a:r>
              <a:r>
                <a:rPr lang="es-CO" sz="30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635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 </a:t>
              </a:r>
              <a:endParaRPr lang="es-CO" sz="3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bg1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ligraphic" pitchFamily="2" charset="0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108779" y="3026445"/>
              <a:ext cx="4572000" cy="769441"/>
            </a:xfrm>
            <a:prstGeom prst="rect">
              <a:avLst/>
            </a:prstGeom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pPr algn="ctr"/>
              <a:r>
                <a:rPr lang="es-CO" sz="22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508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1844-1900. </a:t>
              </a:r>
              <a:r>
                <a:rPr lang="es-CO" sz="22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508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Filósofo,</a:t>
              </a:r>
            </a:p>
            <a:p>
              <a:pPr algn="ctr"/>
              <a:r>
                <a:rPr lang="es-CO" sz="22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508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poeta </a:t>
              </a:r>
              <a:r>
                <a:rPr lang="es-CO" sz="2200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glow rad="50800">
                      <a:schemeClr val="bg1"/>
                    </a:glow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Calligraphic" pitchFamily="2" charset="0"/>
                </a:rPr>
                <a:t>y filólogo alemán.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  <p:sndAc>
          <p:stSnd loop="1">
            <p:snd r:embed="rId3" name="SCHUMANN   Symphony No1 in B flat major, op. 38 Spring.wav"/>
          </p:stSnd>
        </p:sndAc>
      </p:transition>
    </mc:Choice>
    <mc:Fallback>
      <p:transition spd="slow">
        <p:fade/>
        <p:sndAc>
          <p:stSnd loop="1">
            <p:snd r:embed="rId3" name="SCHUMANN   Symphony No1 in B flat major, op. 38 Spr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" t="1285" r="1121" b="1293"/>
          <a:stretch/>
        </p:blipFill>
        <p:spPr bwMode="auto">
          <a:xfrm>
            <a:off x="0" y="1191"/>
            <a:ext cx="9144000" cy="51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7225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Aquel que tiene un porqué para vivir, se puede enfrentar a todos los "cómos".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467113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La palabra más soez y la carta más grosera, son más educadas que el silencio.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6278" y="1904354"/>
            <a:ext cx="19746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Ámate a ti mismo, así te amarán también los demás.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164288" y="1923678"/>
            <a:ext cx="1907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 aspiráis a las alturas, usad vuestras propias piernas.</a:t>
            </a:r>
          </a:p>
        </p:txBody>
      </p:sp>
    </p:spTree>
    <p:extLst>
      <p:ext uri="{BB962C8B-B14F-4D97-AF65-F5344CB8AC3E}">
        <p14:creationId xmlns:p14="http://schemas.microsoft.com/office/powerpoint/2010/main" val="75447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4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" t="1263" r="1121" b="1293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7225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Ser independiente es cosa de una pequeña minoría, es el privilegio de los fuertes.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0" y="467113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Los monos son demasiado buenos para que el hombre pueda descender de ellos.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5887" y="1460457"/>
            <a:ext cx="36311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individuo ha luchado siempre para no ser absorbido por la tribu. Si lo intentas, a menudo estarás solo, y a veces asustado. Pero ningún precio es demasiado alto por el privilegio de ser uno mismo.</a:t>
            </a:r>
          </a:p>
        </p:txBody>
      </p: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376" y="72252"/>
            <a:ext cx="90841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Las razas laboriosas encuentran una gran molestia en soportar la ociosidad.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671138"/>
            <a:ext cx="91085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El hombre se define como ser que evalúa, como ser que ama por excelencia.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577292" y="1152372"/>
            <a:ext cx="24022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el que disfruta cree que lo que importa del árbol es el fruto, cuando en realidad es la semilla. He aquí la diferencia entre los que creen y los que disfrutan.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7225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En la venganza, como en el amor, la mujer es más bárbara que el hombre.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67113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En el amor siempre hay algo de locura, más en la locura siempre hay algo de razón.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565709" y="915566"/>
            <a:ext cx="35220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sufre tan terriblemente en el mundo, que se ha visto obligado a inventar la risa.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5576100" y="2931790"/>
            <a:ext cx="350123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potencia intelectual de un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hombre,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se mide por la dosis de humor que es capaz de utilizar.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7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72252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Yo necesito compañeros, pero compañeros vivos; no muertos y cadáveres que tenga que llevar a cuestas por donde vaya.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504" y="4363362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El que niega su propia vanidad suele poseerla en forma tan brutal, que debe cerrar los ojos si no quiere despreciarse a sí mismo.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86722" y="1917165"/>
            <a:ext cx="21602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Bendito sea el que olvida, porque a él pertenece el paraíso.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6897038" y="1913287"/>
            <a:ext cx="21602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¿No es la vida cien veces demasiado breve para aburrirnos?</a:t>
            </a:r>
          </a:p>
        </p:txBody>
      </p:sp>
    </p:spTree>
    <p:extLst>
      <p:ext uri="{BB962C8B-B14F-4D97-AF65-F5344CB8AC3E}">
        <p14:creationId xmlns:p14="http://schemas.microsoft.com/office/powerpoint/2010/main" val="407614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7225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El mundo real es mucho más pequeño que el mundo de la imaginación.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67113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Sólo comprendemos aquellas preguntas que podemos responder.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87450" y="1080364"/>
            <a:ext cx="42387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me preocupa no es que me hayas mentido, sino que, de ahora en adelante, ya no podré creer en ti. 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07504" y="3075806"/>
            <a:ext cx="41978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parece tener más carácter cuando sigue su temperamento, que cuando sigue sus principios.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85" r="1231" b="1293"/>
          <a:stretch/>
        </p:blipFill>
        <p:spPr bwMode="auto">
          <a:xfrm>
            <a:off x="0" y="1191"/>
            <a:ext cx="9144000" cy="51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51470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Lo que hacemos no es nunca comprendido, y siempre es acogido sólo por los elogios o por la crítica.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504" y="4373753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No querer mortificar, no querer herir a nadie, puede ser lo mismo una muestra de justicia como de timidez.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806527" y="1605202"/>
            <a:ext cx="3240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mentira más común es aquella con la que un hombre se engaña a sí mismo. Engañar a los demás es un defecto relativamente vano.</a:t>
            </a:r>
          </a:p>
        </p:txBody>
      </p:sp>
    </p:spTree>
    <p:extLst>
      <p:ext uri="{BB962C8B-B14F-4D97-AF65-F5344CB8AC3E}">
        <p14:creationId xmlns:p14="http://schemas.microsoft.com/office/powerpoint/2010/main" val="144382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05" y="72252"/>
            <a:ext cx="90937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El pensador sabe considerar las cosas más sencillas de lo que son.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05" y="4671138"/>
            <a:ext cx="90937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La sencillez y naturalidad son el supremo y último fin de la cultura.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029388" y="1460457"/>
            <a:ext cx="25932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hay razón para buscar el sufrimiento, pero si éste llega y trata de meterse en tu vida, no temas; míralo a la cara y con la frente bien levantada.</a:t>
            </a:r>
          </a:p>
        </p:txBody>
      </p:sp>
    </p:spTree>
    <p:extLst>
      <p:ext uri="{BB962C8B-B14F-4D97-AF65-F5344CB8AC3E}">
        <p14:creationId xmlns:p14="http://schemas.microsoft.com/office/powerpoint/2010/main" val="319884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7225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Todo lo que se hace por amor, se hace más allá del bien y del mal.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67113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La política es el campo de trabajo para ciertos cerebros mediocres.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86722" y="1091520"/>
            <a:ext cx="37237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Para el puerco todo es porquería.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86723" y="2387084"/>
            <a:ext cx="37237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Sin música la vida sería un error.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4769" y="3651870"/>
            <a:ext cx="38579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que no me mata, me fortalece.</a:t>
            </a:r>
          </a:p>
        </p:txBody>
      </p:sp>
    </p:spTree>
    <p:extLst>
      <p:ext uri="{BB962C8B-B14F-4D97-AF65-F5344CB8AC3E}">
        <p14:creationId xmlns:p14="http://schemas.microsoft.com/office/powerpoint/2010/main" val="2387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1955" y="72252"/>
            <a:ext cx="903649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Bienaventurados sean los olvidadizos, ya que vuelven a tropezar con la misma piedra.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1955" y="4686527"/>
            <a:ext cx="903649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La ventaja de tener mala memoria, es que se goza muchas veces de las mismas cosas.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1617" y="1460457"/>
            <a:ext cx="203301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Hablando francamente, es preciso que nos encolericemos alguna vez para que las cosas marchen bien.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7061107" y="1450795"/>
            <a:ext cx="20162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madurez del hombre es haber vuelto a encontrar la seriedad con la que jugaba cuando era niño.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" t="1263" r="1231" b="1293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27746" y="915566"/>
            <a:ext cx="40087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destino de los hombres está hecho de momentos felices, toda la vida los tiene, pero no de épocas felices.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6668" y="82643"/>
            <a:ext cx="900099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76200">
                    <a:srgbClr val="321900"/>
                  </a:glow>
                </a:effectLst>
                <a:latin typeface="+mj-lt"/>
              </a:rPr>
              <a:t>El amor y el odio no son ciegos, sino que están cegados por el fuego que llevan dentro.</a:t>
            </a:r>
          </a:p>
        </p:txBody>
      </p:sp>
      <p:grpSp>
        <p:nvGrpSpPr>
          <p:cNvPr id="15" name="14 Grupo"/>
          <p:cNvGrpSpPr/>
          <p:nvPr/>
        </p:nvGrpSpPr>
        <p:grpSpPr>
          <a:xfrm>
            <a:off x="2904717" y="2715766"/>
            <a:ext cx="5856714" cy="2304256"/>
            <a:chOff x="2904717" y="2715766"/>
            <a:chExt cx="5856714" cy="2304256"/>
          </a:xfrm>
        </p:grpSpPr>
        <p:sp>
          <p:nvSpPr>
            <p:cNvPr id="12" name="11 CuadroTexto"/>
            <p:cNvSpPr txBox="1"/>
            <p:nvPr/>
          </p:nvSpPr>
          <p:spPr>
            <a:xfrm>
              <a:off x="2904717" y="4712245"/>
              <a:ext cx="33442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Imágenes</a:t>
              </a:r>
              <a:r>
                <a:rPr lang="es-CO" sz="1400" b="1" dirty="0">
                  <a:solidFill>
                    <a:schemeClr val="bg1"/>
                  </a:solidFill>
                  <a:latin typeface="+mj-lt"/>
                </a:rPr>
                <a:t>: Pinturas de </a:t>
              </a:r>
              <a:r>
                <a:rPr lang="es-CO" sz="1400" b="1" i="1" dirty="0">
                  <a:solidFill>
                    <a:schemeClr val="bg1"/>
                  </a:solidFill>
                  <a:latin typeface="+mj-lt"/>
                </a:rPr>
                <a:t>Andreas </a:t>
              </a:r>
              <a:r>
                <a:rPr lang="es-CO" sz="1400" b="1" i="1" dirty="0" err="1">
                  <a:solidFill>
                    <a:schemeClr val="bg1"/>
                  </a:solidFill>
                  <a:latin typeface="+mj-lt"/>
                </a:rPr>
                <a:t>Achenbach</a:t>
              </a:r>
              <a:endParaRPr lang="es-CO" sz="14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3" name="12 CuadroTexto"/>
            <p:cNvSpPr txBox="1"/>
            <p:nvPr/>
          </p:nvSpPr>
          <p:spPr>
            <a:xfrm>
              <a:off x="5309653" y="2715766"/>
              <a:ext cx="3451778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Música: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+mj-lt"/>
                </a:rPr>
                <a:t>Symphony No1 in B flat major, op. 38 Spring</a:t>
              </a:r>
            </a:p>
            <a:p>
              <a:pPr algn="ctr"/>
              <a:r>
                <a:rPr lang="en-US" sz="1400" b="1" i="1" dirty="0" smtClean="0">
                  <a:solidFill>
                    <a:schemeClr val="bg1"/>
                  </a:solidFill>
                  <a:latin typeface="+mj-lt"/>
                </a:rPr>
                <a:t>(Robert Schumann)</a:t>
              </a:r>
              <a:endParaRPr lang="en-US" sz="1400" b="1" i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endParaRPr lang="es-CO" sz="1400" b="1" dirty="0" smtClean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Realización general:</a:t>
              </a: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latin typeface="+mj-lt"/>
                </a:rPr>
                <a:t>Rodrigo Valencia Cardona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614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1249</TotalTime>
  <Words>807</Words>
  <Application>Microsoft Office PowerPoint</Application>
  <PresentationFormat>Presentación en pantalla (16:9)</PresentationFormat>
  <Paragraphs>82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105</cp:revision>
  <dcterms:created xsi:type="dcterms:W3CDTF">2013-05-29T02:56:16Z</dcterms:created>
  <dcterms:modified xsi:type="dcterms:W3CDTF">2014-03-19T00:22:56Z</dcterms:modified>
</cp:coreProperties>
</file>