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18"/>
  </p:notesMasterIdLst>
  <p:sldIdLst>
    <p:sldId id="261" r:id="rId3"/>
    <p:sldId id="301" r:id="rId4"/>
    <p:sldId id="352" r:id="rId5"/>
    <p:sldId id="351" r:id="rId6"/>
    <p:sldId id="356" r:id="rId7"/>
    <p:sldId id="357" r:id="rId8"/>
    <p:sldId id="309" r:id="rId9"/>
    <p:sldId id="358" r:id="rId10"/>
    <p:sldId id="328" r:id="rId11"/>
    <p:sldId id="331" r:id="rId12"/>
    <p:sldId id="329" r:id="rId13"/>
    <p:sldId id="353" r:id="rId14"/>
    <p:sldId id="324" r:id="rId15"/>
    <p:sldId id="359" r:id="rId16"/>
    <p:sldId id="360" r:id="rId17"/>
  </p:sldIdLst>
  <p:sldSz cx="9144000" cy="5143500" type="screen16x9"/>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modifyVerifier cryptProviderType="rsaFull" cryptAlgorithmClass="hash" cryptAlgorithmType="typeAny" cryptAlgorithmSid="4" spinCount="100000" saltData="akRD66gIAjVsA9j+Ekq8+A==" hashData="92+omoxT3PCRF8GUxRiAsSQd2bA="/>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2200"/>
    <a:srgbClr val="5F5F5F"/>
    <a:srgbClr val="FF9933"/>
    <a:srgbClr val="742700"/>
    <a:srgbClr val="993300"/>
    <a:srgbClr val="333399"/>
    <a:srgbClr val="A45200"/>
    <a:srgbClr val="996600"/>
    <a:srgbClr val="CC9900"/>
    <a:srgbClr val="CCCC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92" d="100"/>
          <a:sy n="92" d="100"/>
        </p:scale>
        <p:origin x="-756" y="-96"/>
      </p:cViewPr>
      <p:guideLst>
        <p:guide orient="horz" pos="1620"/>
        <p:guide pos="2880"/>
      </p:guideLst>
    </p:cSldViewPr>
  </p:slideViewPr>
  <p:notesTextViewPr>
    <p:cViewPr>
      <p:scale>
        <a:sx n="100" d="100"/>
        <a:sy n="100" d="100"/>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notesMaster" Target="notesMasters/notesMaster1.xml"/><Relationship Id="rId3" Type="http://schemas.openxmlformats.org/officeDocument/2006/relationships/slide" Target="slides/slide1.xml"/><Relationship Id="rId21" Type="http://schemas.openxmlformats.org/officeDocument/2006/relationships/theme" Target="theme/them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slide" Target="slides/slide13.xml"/><Relationship Id="rId10" Type="http://schemas.openxmlformats.org/officeDocument/2006/relationships/slide" Target="slides/slide8.xml"/><Relationship Id="rId19"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CO"/>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4D6E4B0-7E68-4060-BA97-C53B3C8C92FF}" type="datetimeFigureOut">
              <a:rPr lang="es-CO" smtClean="0"/>
              <a:t>10/03/2014</a:t>
            </a:fld>
            <a:endParaRPr lang="es-CO"/>
          </a:p>
        </p:txBody>
      </p:sp>
      <p:sp>
        <p:nvSpPr>
          <p:cNvPr id="4" name="3 Marcador de imagen de diapositiva"/>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s-CO"/>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CO"/>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EFAB547-CD5D-47F8-B302-D2879222E2D3}" type="slidenum">
              <a:rPr lang="es-CO" smtClean="0"/>
              <a:t>‹Nº›</a:t>
            </a:fld>
            <a:endParaRPr lang="es-CO"/>
          </a:p>
        </p:txBody>
      </p:sp>
    </p:spTree>
    <p:extLst>
      <p:ext uri="{BB962C8B-B14F-4D97-AF65-F5344CB8AC3E}">
        <p14:creationId xmlns:p14="http://schemas.microsoft.com/office/powerpoint/2010/main" val="341409635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CO" dirty="0"/>
          </a:p>
        </p:txBody>
      </p:sp>
      <p:sp>
        <p:nvSpPr>
          <p:cNvPr id="4" name="3 Marcador de número de diapositiva"/>
          <p:cNvSpPr>
            <a:spLocks noGrp="1"/>
          </p:cNvSpPr>
          <p:nvPr>
            <p:ph type="sldNum" sz="quarter" idx="10"/>
          </p:nvPr>
        </p:nvSpPr>
        <p:spPr/>
        <p:txBody>
          <a:bodyPr/>
          <a:lstStyle/>
          <a:p>
            <a:fld id="{CEFAB547-CD5D-47F8-B302-D2879222E2D3}" type="slidenum">
              <a:rPr lang="es-CO" smtClean="0"/>
              <a:t>1</a:t>
            </a:fld>
            <a:endParaRPr lang="es-CO"/>
          </a:p>
        </p:txBody>
      </p:sp>
    </p:spTree>
    <p:extLst>
      <p:ext uri="{BB962C8B-B14F-4D97-AF65-F5344CB8AC3E}">
        <p14:creationId xmlns:p14="http://schemas.microsoft.com/office/powerpoint/2010/main" val="327814656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CO" dirty="0"/>
          </a:p>
        </p:txBody>
      </p:sp>
      <p:sp>
        <p:nvSpPr>
          <p:cNvPr id="4" name="3 Marcador de número de diapositiva"/>
          <p:cNvSpPr>
            <a:spLocks noGrp="1"/>
          </p:cNvSpPr>
          <p:nvPr>
            <p:ph type="sldNum" sz="quarter" idx="10"/>
          </p:nvPr>
        </p:nvSpPr>
        <p:spPr/>
        <p:txBody>
          <a:bodyPr/>
          <a:lstStyle/>
          <a:p>
            <a:fld id="{CEFAB547-CD5D-47F8-B302-D2879222E2D3}" type="slidenum">
              <a:rPr lang="es-CO" smtClean="0"/>
              <a:t>5</a:t>
            </a:fld>
            <a:endParaRPr lang="es-CO"/>
          </a:p>
        </p:txBody>
      </p:sp>
    </p:spTree>
    <p:extLst>
      <p:ext uri="{BB962C8B-B14F-4D97-AF65-F5344CB8AC3E}">
        <p14:creationId xmlns:p14="http://schemas.microsoft.com/office/powerpoint/2010/main" val="327814656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CO" dirty="0"/>
          </a:p>
        </p:txBody>
      </p:sp>
      <p:sp>
        <p:nvSpPr>
          <p:cNvPr id="4" name="3 Marcador de número de diapositiva"/>
          <p:cNvSpPr>
            <a:spLocks noGrp="1"/>
          </p:cNvSpPr>
          <p:nvPr>
            <p:ph type="sldNum" sz="quarter" idx="10"/>
          </p:nvPr>
        </p:nvSpPr>
        <p:spPr/>
        <p:txBody>
          <a:bodyPr/>
          <a:lstStyle/>
          <a:p>
            <a:fld id="{CEFAB547-CD5D-47F8-B302-D2879222E2D3}" type="slidenum">
              <a:rPr lang="es-CO" smtClean="0"/>
              <a:t>9</a:t>
            </a:fld>
            <a:endParaRPr lang="es-CO"/>
          </a:p>
        </p:txBody>
      </p:sp>
    </p:spTree>
    <p:extLst>
      <p:ext uri="{BB962C8B-B14F-4D97-AF65-F5344CB8AC3E}">
        <p14:creationId xmlns:p14="http://schemas.microsoft.com/office/powerpoint/2010/main" val="327814656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CO" dirty="0"/>
          </a:p>
        </p:txBody>
      </p:sp>
      <p:sp>
        <p:nvSpPr>
          <p:cNvPr id="4" name="3 Marcador de número de diapositiva"/>
          <p:cNvSpPr>
            <a:spLocks noGrp="1"/>
          </p:cNvSpPr>
          <p:nvPr>
            <p:ph type="sldNum" sz="quarter" idx="10"/>
          </p:nvPr>
        </p:nvSpPr>
        <p:spPr/>
        <p:txBody>
          <a:bodyPr/>
          <a:lstStyle/>
          <a:p>
            <a:fld id="{CEFAB547-CD5D-47F8-B302-D2879222E2D3}" type="slidenum">
              <a:rPr lang="es-CO" smtClean="0"/>
              <a:t>13</a:t>
            </a:fld>
            <a:endParaRPr lang="es-CO"/>
          </a:p>
        </p:txBody>
      </p:sp>
    </p:spTree>
    <p:extLst>
      <p:ext uri="{BB962C8B-B14F-4D97-AF65-F5344CB8AC3E}">
        <p14:creationId xmlns:p14="http://schemas.microsoft.com/office/powerpoint/2010/main" val="327814656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pPr>
              <a:defRPr/>
            </a:pPr>
            <a:fld id="{5ACBFA00-8A59-4A03-ADE8-3AC59A9970ED}" type="datetimeFigureOut">
              <a:rPr lang="es-ES"/>
              <a:pPr>
                <a:defRPr/>
              </a:pPr>
              <a:t>10/03/2014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A1FA7AD2-9706-4EB5-A5C6-8D28C68FE8CA}" type="slidenum">
              <a:rPr lang="es-ES"/>
              <a:pPr>
                <a:defRPr/>
              </a:pPr>
              <a:t>‹Nº›</a:t>
            </a:fld>
            <a:endParaRPr lang="es-ES"/>
          </a:p>
        </p:txBody>
      </p:sp>
    </p:spTree>
    <p:extLst>
      <p:ext uri="{BB962C8B-B14F-4D97-AF65-F5344CB8AC3E}">
        <p14:creationId xmlns:p14="http://schemas.microsoft.com/office/powerpoint/2010/main" val="310861504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948A2F4E-4C4B-4370-B368-8292A59C85EE}" type="datetimeFigureOut">
              <a:rPr lang="es-ES"/>
              <a:pPr>
                <a:defRPr/>
              </a:pPr>
              <a:t>10/03/2014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03A38952-8FB5-4CF7-A589-9E2A8E0B3093}" type="slidenum">
              <a:rPr lang="es-ES"/>
              <a:pPr>
                <a:defRPr/>
              </a:pPr>
              <a:t>‹Nº›</a:t>
            </a:fld>
            <a:endParaRPr lang="es-ES"/>
          </a:p>
        </p:txBody>
      </p:sp>
    </p:spTree>
    <p:extLst>
      <p:ext uri="{BB962C8B-B14F-4D97-AF65-F5344CB8AC3E}">
        <p14:creationId xmlns:p14="http://schemas.microsoft.com/office/powerpoint/2010/main" val="288458257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fld id="{9219EF15-CEBB-456E-91E5-B64C6243AA25}" type="datetimeFigureOut">
              <a:rPr lang="es-ES"/>
              <a:pPr>
                <a:defRPr/>
              </a:pPr>
              <a:t>10/03/2014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28C5ACE2-46D3-45CB-84E3-8D7C6B95A3A8}" type="slidenum">
              <a:rPr lang="es-ES"/>
              <a:pPr>
                <a:defRPr/>
              </a:pPr>
              <a:t>‹Nº›</a:t>
            </a:fld>
            <a:endParaRPr lang="es-ES"/>
          </a:p>
        </p:txBody>
      </p:sp>
    </p:spTree>
    <p:extLst>
      <p:ext uri="{BB962C8B-B14F-4D97-AF65-F5344CB8AC3E}">
        <p14:creationId xmlns:p14="http://schemas.microsoft.com/office/powerpoint/2010/main" val="165786671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pPr>
              <a:defRPr/>
            </a:pPr>
            <a:fld id="{F12F485A-ADAB-4CDE-A9C2-044A895BA4A8}" type="datetimeFigureOut">
              <a:rPr lang="es-ES"/>
              <a:pPr>
                <a:defRPr/>
              </a:pPr>
              <a:t>10/03/2014</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928BFFD1-D388-439A-A83E-91A6FEF2B9C5}" type="slidenum">
              <a:rPr lang="es-ES"/>
              <a:pPr>
                <a:defRPr/>
              </a:pPr>
              <a:t>‹Nº›</a:t>
            </a:fld>
            <a:endParaRPr lang="es-ES"/>
          </a:p>
        </p:txBody>
      </p:sp>
    </p:spTree>
    <p:extLst>
      <p:ext uri="{BB962C8B-B14F-4D97-AF65-F5344CB8AC3E}">
        <p14:creationId xmlns:p14="http://schemas.microsoft.com/office/powerpoint/2010/main" val="81669248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pPr>
              <a:defRPr/>
            </a:pPr>
            <a:fld id="{AFA7C32B-01A0-4AF5-A33F-3338F4A88963}" type="datetimeFigureOut">
              <a:rPr lang="es-ES"/>
              <a:pPr>
                <a:defRPr/>
              </a:pPr>
              <a:t>10/03/2014</a:t>
            </a:fld>
            <a:endParaRPr lang="es-ES"/>
          </a:p>
        </p:txBody>
      </p:sp>
      <p:sp>
        <p:nvSpPr>
          <p:cNvPr id="8" name="4 Marcador de pie de página"/>
          <p:cNvSpPr>
            <a:spLocks noGrp="1"/>
          </p:cNvSpPr>
          <p:nvPr>
            <p:ph type="ftr" sz="quarter" idx="11"/>
          </p:nvPr>
        </p:nvSpPr>
        <p:spPr/>
        <p:txBody>
          <a:bodyPr/>
          <a:lstStyle>
            <a:lvl1pPr>
              <a:defRPr/>
            </a:lvl1pPr>
          </a:lstStyle>
          <a:p>
            <a:pPr>
              <a:defRPr/>
            </a:pPr>
            <a:endParaRPr lang="es-ES"/>
          </a:p>
        </p:txBody>
      </p:sp>
      <p:sp>
        <p:nvSpPr>
          <p:cNvPr id="9" name="5 Marcador de número de diapositiva"/>
          <p:cNvSpPr>
            <a:spLocks noGrp="1"/>
          </p:cNvSpPr>
          <p:nvPr>
            <p:ph type="sldNum" sz="quarter" idx="12"/>
          </p:nvPr>
        </p:nvSpPr>
        <p:spPr/>
        <p:txBody>
          <a:bodyPr/>
          <a:lstStyle>
            <a:lvl1pPr>
              <a:defRPr/>
            </a:lvl1pPr>
          </a:lstStyle>
          <a:p>
            <a:pPr>
              <a:defRPr/>
            </a:pPr>
            <a:fld id="{45A0A30A-2059-4B02-96A5-57AC574EC458}" type="slidenum">
              <a:rPr lang="es-ES"/>
              <a:pPr>
                <a:defRPr/>
              </a:pPr>
              <a:t>‹Nº›</a:t>
            </a:fld>
            <a:endParaRPr lang="es-ES"/>
          </a:p>
        </p:txBody>
      </p:sp>
    </p:spTree>
    <p:extLst>
      <p:ext uri="{BB962C8B-B14F-4D97-AF65-F5344CB8AC3E}">
        <p14:creationId xmlns:p14="http://schemas.microsoft.com/office/powerpoint/2010/main" val="424609554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pPr>
              <a:defRPr/>
            </a:pPr>
            <a:fld id="{C8116556-6E9A-4A2C-A942-2ABF2CB252B7}" type="datetimeFigureOut">
              <a:rPr lang="es-ES"/>
              <a:pPr>
                <a:defRPr/>
              </a:pPr>
              <a:t>10/03/2014</a:t>
            </a:fld>
            <a:endParaRPr lang="es-ES"/>
          </a:p>
        </p:txBody>
      </p:sp>
      <p:sp>
        <p:nvSpPr>
          <p:cNvPr id="4" name="4 Marcador de pie de página"/>
          <p:cNvSpPr>
            <a:spLocks noGrp="1"/>
          </p:cNvSpPr>
          <p:nvPr>
            <p:ph type="ftr" sz="quarter" idx="11"/>
          </p:nvPr>
        </p:nvSpPr>
        <p:spPr/>
        <p:txBody>
          <a:bodyPr/>
          <a:lstStyle>
            <a:lvl1pPr>
              <a:defRPr/>
            </a:lvl1pPr>
          </a:lstStyle>
          <a:p>
            <a:pPr>
              <a:defRPr/>
            </a:pPr>
            <a:endParaRPr lang="es-ES"/>
          </a:p>
        </p:txBody>
      </p:sp>
      <p:sp>
        <p:nvSpPr>
          <p:cNvPr id="5" name="5 Marcador de número de diapositiva"/>
          <p:cNvSpPr>
            <a:spLocks noGrp="1"/>
          </p:cNvSpPr>
          <p:nvPr>
            <p:ph type="sldNum" sz="quarter" idx="12"/>
          </p:nvPr>
        </p:nvSpPr>
        <p:spPr/>
        <p:txBody>
          <a:bodyPr/>
          <a:lstStyle>
            <a:lvl1pPr>
              <a:defRPr/>
            </a:lvl1pPr>
          </a:lstStyle>
          <a:p>
            <a:pPr>
              <a:defRPr/>
            </a:pPr>
            <a:fld id="{D7127B03-0659-42C5-8E3B-30B7CDA40C55}" type="slidenum">
              <a:rPr lang="es-ES"/>
              <a:pPr>
                <a:defRPr/>
              </a:pPr>
              <a:t>‹Nº›</a:t>
            </a:fld>
            <a:endParaRPr lang="es-ES"/>
          </a:p>
        </p:txBody>
      </p:sp>
    </p:spTree>
    <p:extLst>
      <p:ext uri="{BB962C8B-B14F-4D97-AF65-F5344CB8AC3E}">
        <p14:creationId xmlns:p14="http://schemas.microsoft.com/office/powerpoint/2010/main" val="180686280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6140AEB2-90FF-4CE7-A536-159F6C1085BF}" type="datetimeFigureOut">
              <a:rPr lang="es-ES"/>
              <a:pPr>
                <a:defRPr/>
              </a:pPr>
              <a:t>10/03/2014</a:t>
            </a:fld>
            <a:endParaRPr lang="es-ES"/>
          </a:p>
        </p:txBody>
      </p:sp>
      <p:sp>
        <p:nvSpPr>
          <p:cNvPr id="3" name="4 Marcador de pie de página"/>
          <p:cNvSpPr>
            <a:spLocks noGrp="1"/>
          </p:cNvSpPr>
          <p:nvPr>
            <p:ph type="ftr" sz="quarter" idx="11"/>
          </p:nvPr>
        </p:nvSpPr>
        <p:spPr/>
        <p:txBody>
          <a:bodyPr/>
          <a:lstStyle>
            <a:lvl1pPr>
              <a:defRPr/>
            </a:lvl1pPr>
          </a:lstStyle>
          <a:p>
            <a:pPr>
              <a:defRPr/>
            </a:pPr>
            <a:endParaRPr lang="es-ES"/>
          </a:p>
        </p:txBody>
      </p:sp>
      <p:sp>
        <p:nvSpPr>
          <p:cNvPr id="4" name="5 Marcador de número de diapositiva"/>
          <p:cNvSpPr>
            <a:spLocks noGrp="1"/>
          </p:cNvSpPr>
          <p:nvPr>
            <p:ph type="sldNum" sz="quarter" idx="12"/>
          </p:nvPr>
        </p:nvSpPr>
        <p:spPr/>
        <p:txBody>
          <a:bodyPr/>
          <a:lstStyle>
            <a:lvl1pPr>
              <a:defRPr/>
            </a:lvl1pPr>
          </a:lstStyle>
          <a:p>
            <a:pPr>
              <a:defRPr/>
            </a:pPr>
            <a:fld id="{77768790-4295-4575-BFE9-C2CE957B6ED0}" type="slidenum">
              <a:rPr lang="es-ES"/>
              <a:pPr>
                <a:defRPr/>
              </a:pPr>
              <a:t>‹Nº›</a:t>
            </a:fld>
            <a:endParaRPr lang="es-ES"/>
          </a:p>
        </p:txBody>
      </p:sp>
    </p:spTree>
    <p:extLst>
      <p:ext uri="{BB962C8B-B14F-4D97-AF65-F5344CB8AC3E}">
        <p14:creationId xmlns:p14="http://schemas.microsoft.com/office/powerpoint/2010/main" val="94629960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F5B7ED76-1AE7-4148-A28A-6F1558C7E200}" type="datetimeFigureOut">
              <a:rPr lang="es-ES"/>
              <a:pPr>
                <a:defRPr/>
              </a:pPr>
              <a:t>10/03/2014</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F980F65F-49AF-414C-B8B9-4380E94FDCED}" type="slidenum">
              <a:rPr lang="es-ES"/>
              <a:pPr>
                <a:defRPr/>
              </a:pPr>
              <a:t>‹Nº›</a:t>
            </a:fld>
            <a:endParaRPr lang="es-ES"/>
          </a:p>
        </p:txBody>
      </p:sp>
    </p:spTree>
    <p:extLst>
      <p:ext uri="{BB962C8B-B14F-4D97-AF65-F5344CB8AC3E}">
        <p14:creationId xmlns:p14="http://schemas.microsoft.com/office/powerpoint/2010/main" val="65416941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459581"/>
            <a:ext cx="5486400" cy="30861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ES" noProof="0"/>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BFE4B085-B577-44B4-8BB9-BD1E78EF898A}" type="datetimeFigureOut">
              <a:rPr lang="es-ES"/>
              <a:pPr>
                <a:defRPr/>
              </a:pPr>
              <a:t>10/03/2014</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70019407-73D2-4E73-9674-F11D463EEA6A}" type="slidenum">
              <a:rPr lang="es-ES"/>
              <a:pPr>
                <a:defRPr/>
              </a:pPr>
              <a:t>‹Nº›</a:t>
            </a:fld>
            <a:endParaRPr lang="es-ES"/>
          </a:p>
        </p:txBody>
      </p:sp>
    </p:spTree>
    <p:extLst>
      <p:ext uri="{BB962C8B-B14F-4D97-AF65-F5344CB8AC3E}">
        <p14:creationId xmlns:p14="http://schemas.microsoft.com/office/powerpoint/2010/main" val="204640997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29E51D33-5820-4A2B-AE72-F4614BC43169}" type="datetimeFigureOut">
              <a:rPr lang="es-ES"/>
              <a:pPr>
                <a:defRPr/>
              </a:pPr>
              <a:t>10/03/2014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68E4C497-5508-4345-82EE-488BE6F59603}" type="slidenum">
              <a:rPr lang="es-ES"/>
              <a:pPr>
                <a:defRPr/>
              </a:pPr>
              <a:t>‹Nº›</a:t>
            </a:fld>
            <a:endParaRPr lang="es-ES"/>
          </a:p>
        </p:txBody>
      </p:sp>
    </p:spTree>
    <p:extLst>
      <p:ext uri="{BB962C8B-B14F-4D97-AF65-F5344CB8AC3E}">
        <p14:creationId xmlns:p14="http://schemas.microsoft.com/office/powerpoint/2010/main" val="203246754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05979"/>
            <a:ext cx="2057400" cy="4388644"/>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05979"/>
            <a:ext cx="6019800" cy="438864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3B271A77-A686-4B45-8035-D9BF5B248EC5}" type="datetimeFigureOut">
              <a:rPr lang="es-ES"/>
              <a:pPr>
                <a:defRPr/>
              </a:pPr>
              <a:t>10/03/2014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08E9D595-8E41-422E-A8AB-0D6C3FFD4A2D}" type="slidenum">
              <a:rPr lang="es-ES"/>
              <a:pPr>
                <a:defRPr/>
              </a:pPr>
              <a:t>‹Nº›</a:t>
            </a:fld>
            <a:endParaRPr lang="es-ES"/>
          </a:p>
        </p:txBody>
      </p:sp>
    </p:spTree>
    <p:extLst>
      <p:ext uri="{BB962C8B-B14F-4D97-AF65-F5344CB8AC3E}">
        <p14:creationId xmlns:p14="http://schemas.microsoft.com/office/powerpoint/2010/main" val="185825744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p:spPr>
        <p:txBody>
          <a:bodyPr/>
          <a:lstStyle/>
          <a:p>
            <a:r>
              <a:rPr lang="es-ES" smtClean="0"/>
              <a:t>Haga clic para modificar el estilo de título del patrón</a:t>
            </a:r>
            <a:endParaRPr lang="es-CO"/>
          </a:p>
        </p:txBody>
      </p:sp>
      <p:sp>
        <p:nvSpPr>
          <p:cNvPr id="3" name="2 Subtítulo"/>
          <p:cNvSpPr>
            <a:spLocks noGrp="1"/>
          </p:cNvSpPr>
          <p:nvPr>
            <p:ph type="subTitle" idx="1"/>
          </p:nvPr>
        </p:nvSpPr>
        <p:spPr>
          <a:xfrm>
            <a:off x="1371600" y="2914650"/>
            <a:ext cx="6400800" cy="131445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CO"/>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0106449B-907D-4E48-8F63-63288B550D61}" type="slidenum">
              <a:rPr lang="es-ES_tradnl">
                <a:solidFill>
                  <a:srgbClr val="000000"/>
                </a:solidFill>
              </a:rPr>
              <a:pPr/>
              <a:t>‹Nº›</a:t>
            </a:fld>
            <a:endParaRPr lang="es-ES_tradnl">
              <a:solidFill>
                <a:srgbClr val="000000"/>
              </a:solidFill>
            </a:endParaRPr>
          </a:p>
        </p:txBody>
      </p:sp>
    </p:spTree>
    <p:extLst>
      <p:ext uri="{BB962C8B-B14F-4D97-AF65-F5344CB8AC3E}">
        <p14:creationId xmlns:p14="http://schemas.microsoft.com/office/powerpoint/2010/main" val="133299946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05979"/>
            <a:ext cx="8229600" cy="857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p>
        </p:txBody>
      </p:sp>
      <p:sp>
        <p:nvSpPr>
          <p:cNvPr id="1027" name="2 Marcador de texto"/>
          <p:cNvSpPr>
            <a:spLocks noGrp="1"/>
          </p:cNvSpPr>
          <p:nvPr>
            <p:ph type="body" idx="1"/>
          </p:nvPr>
        </p:nvSpPr>
        <p:spPr bwMode="auto">
          <a:xfrm>
            <a:off x="457200" y="1200151"/>
            <a:ext cx="8229600" cy="33944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4" name="3 Marcador de fecha"/>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defRPr>
            </a:lvl1pPr>
          </a:lstStyle>
          <a:p>
            <a:pPr>
              <a:defRPr/>
            </a:pPr>
            <a:fld id="{2BC5CA8D-A7DD-419A-B4DD-4FD24D35BEFB}" type="datetimeFigureOut">
              <a:rPr lang="es-ES"/>
              <a:pPr>
                <a:defRPr/>
              </a:pPr>
              <a:t>10/03/2014</a:t>
            </a:fld>
            <a:endParaRPr lang="es-ES"/>
          </a:p>
        </p:txBody>
      </p:sp>
      <p:sp>
        <p:nvSpPr>
          <p:cNvPr id="5" name="4 Marcador de pie de página"/>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defRPr>
            </a:lvl1pPr>
          </a:lstStyle>
          <a:p>
            <a:pPr>
              <a:defRPr/>
            </a:pPr>
            <a:endParaRPr lang="es-ES"/>
          </a:p>
        </p:txBody>
      </p:sp>
      <p:sp>
        <p:nvSpPr>
          <p:cNvPr id="6" name="5 Marcador de número de diapositiva"/>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defRPr>
            </a:lvl1pPr>
          </a:lstStyle>
          <a:p>
            <a:pPr>
              <a:defRPr/>
            </a:pPr>
            <a:fld id="{2EE753B4-E7C0-4559-A642-A2F16761DCCC}" type="slidenum">
              <a:rPr lang="es-ES"/>
              <a:pPr>
                <a:defRPr/>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05979"/>
            <a:ext cx="8229600" cy="857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200151"/>
            <a:ext cx="8229600" cy="33944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4683919"/>
            <a:ext cx="2133600" cy="357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_tradnl" smtClean="0">
              <a:solidFill>
                <a:srgbClr val="000000"/>
              </a:solidFill>
            </a:endParaRPr>
          </a:p>
        </p:txBody>
      </p:sp>
      <p:sp>
        <p:nvSpPr>
          <p:cNvPr id="1029" name="Rectangle 5"/>
          <p:cNvSpPr>
            <a:spLocks noGrp="1" noChangeArrowheads="1"/>
          </p:cNvSpPr>
          <p:nvPr>
            <p:ph type="ftr" sz="quarter" idx="3"/>
          </p:nvPr>
        </p:nvSpPr>
        <p:spPr bwMode="auto">
          <a:xfrm>
            <a:off x="3124200" y="4683919"/>
            <a:ext cx="2895600" cy="357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vl1pPr>
          </a:lstStyle>
          <a:p>
            <a:endParaRPr lang="es-ES_tradnl" smtClean="0">
              <a:solidFill>
                <a:srgbClr val="000000"/>
              </a:solidFill>
            </a:endParaRPr>
          </a:p>
        </p:txBody>
      </p:sp>
      <p:sp>
        <p:nvSpPr>
          <p:cNvPr id="1030" name="Rectangle 6"/>
          <p:cNvSpPr>
            <a:spLocks noGrp="1" noChangeArrowheads="1"/>
          </p:cNvSpPr>
          <p:nvPr>
            <p:ph type="sldNum" sz="quarter" idx="4"/>
          </p:nvPr>
        </p:nvSpPr>
        <p:spPr bwMode="auto">
          <a:xfrm>
            <a:off x="6553200" y="4683919"/>
            <a:ext cx="2133600" cy="357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vl1pPr>
          </a:lstStyle>
          <a:p>
            <a:fld id="{F4719A01-88D8-4BAE-AB33-4C10D4501BB0}" type="slidenum">
              <a:rPr lang="es-ES_tradnl" smtClean="0">
                <a:solidFill>
                  <a:srgbClr val="000000"/>
                </a:solidFill>
              </a:rPr>
              <a:pPr/>
              <a:t>‹Nº›</a:t>
            </a:fld>
            <a:endParaRPr lang="es-ES_tradnl"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jpeg"/></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15.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16.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17.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1" name="Picture 3" descr="C:\01 Mis docu. Backup\Mis imágenes\00 Para el mensaje haciendo\01.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9144000" cy="5145088"/>
          </a:xfrm>
          <a:prstGeom prst="rect">
            <a:avLst/>
          </a:prstGeom>
          <a:noFill/>
          <a:extLst>
            <a:ext uri="{909E8E84-426E-40DD-AFC4-6F175D3DCCD1}">
              <a14:hiddenFill xmlns:a14="http://schemas.microsoft.com/office/drawing/2010/main">
                <a:solidFill>
                  <a:srgbClr val="FFFFFF"/>
                </a:solidFill>
              </a14:hiddenFill>
            </a:ext>
          </a:extLst>
        </p:spPr>
      </p:pic>
      <p:grpSp>
        <p:nvGrpSpPr>
          <p:cNvPr id="2" name="1 Grupo"/>
          <p:cNvGrpSpPr/>
          <p:nvPr/>
        </p:nvGrpSpPr>
        <p:grpSpPr>
          <a:xfrm>
            <a:off x="4767582" y="900465"/>
            <a:ext cx="4201791" cy="3255461"/>
            <a:chOff x="4767582" y="900465"/>
            <a:chExt cx="4201791" cy="3255461"/>
          </a:xfrm>
        </p:grpSpPr>
        <p:sp>
          <p:nvSpPr>
            <p:cNvPr id="9" name="8 Rectángulo"/>
            <p:cNvSpPr/>
            <p:nvPr/>
          </p:nvSpPr>
          <p:spPr>
            <a:xfrm>
              <a:off x="4767582" y="900465"/>
              <a:ext cx="4201791" cy="2031325"/>
            </a:xfrm>
            <a:prstGeom prst="rect">
              <a:avLst/>
            </a:prstGeom>
          </p:spPr>
          <p:txBody>
            <a:bodyPr wrap="none">
              <a:spAutoFit/>
            </a:bodyPr>
            <a:lstStyle/>
            <a:p>
              <a:pPr algn="ctr"/>
              <a:r>
                <a:rPr lang="es-CO" sz="4200" b="1" dirty="0" smtClean="0">
                  <a:ln w="10541" cmpd="sng">
                    <a:solidFill>
                      <a:srgbClr val="7D7D7D">
                        <a:tint val="100000"/>
                        <a:shade val="100000"/>
                        <a:satMod val="110000"/>
                      </a:srgbClr>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effectLst>
                    <a:glow rad="63500">
                      <a:srgbClr val="002200"/>
                    </a:glow>
                    <a:outerShdw blurRad="38100" dist="38100" dir="2700000" algn="tl">
                      <a:srgbClr val="000000">
                        <a:alpha val="43137"/>
                      </a:srgbClr>
                    </a:outerShdw>
                  </a:effectLst>
                  <a:latin typeface="Algerian" pitchFamily="82" charset="0"/>
                </a:rPr>
                <a:t>ARTHUR</a:t>
              </a:r>
            </a:p>
            <a:p>
              <a:pPr algn="ctr"/>
              <a:r>
                <a:rPr lang="es-CO" sz="4200" b="1" dirty="0" smtClean="0">
                  <a:ln w="10541" cmpd="sng">
                    <a:solidFill>
                      <a:srgbClr val="7D7D7D">
                        <a:tint val="100000"/>
                        <a:shade val="100000"/>
                        <a:satMod val="110000"/>
                      </a:srgbClr>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effectLst>
                    <a:glow rad="63500">
                      <a:srgbClr val="002200"/>
                    </a:glow>
                    <a:outerShdw blurRad="38100" dist="38100" dir="2700000" algn="tl">
                      <a:srgbClr val="000000">
                        <a:alpha val="43137"/>
                      </a:srgbClr>
                    </a:outerShdw>
                  </a:effectLst>
                  <a:latin typeface="Algerian" pitchFamily="82" charset="0"/>
                </a:rPr>
                <a:t>SCHOPENHAUER</a:t>
              </a:r>
            </a:p>
            <a:p>
              <a:pPr algn="ctr"/>
              <a:r>
                <a:rPr lang="es-CO" sz="3000" b="1" dirty="0" smtClean="0">
                  <a:ln w="10541" cmpd="sng">
                    <a:solidFill>
                      <a:srgbClr val="7D7D7D">
                        <a:tint val="100000"/>
                        <a:shade val="100000"/>
                        <a:satMod val="110000"/>
                      </a:srgbClr>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effectLst>
                    <a:glow rad="63500">
                      <a:srgbClr val="002200"/>
                    </a:glow>
                    <a:outerShdw blurRad="38100" dist="38100" dir="2700000" algn="tl">
                      <a:srgbClr val="000000">
                        <a:alpha val="43137"/>
                      </a:srgbClr>
                    </a:outerShdw>
                  </a:effectLst>
                  <a:latin typeface="Algerian" pitchFamily="82" charset="0"/>
                </a:rPr>
                <a:t>(II)</a:t>
              </a:r>
              <a:r>
                <a:rPr lang="es-CO" sz="4200" b="1" dirty="0" smtClean="0">
                  <a:ln w="10541" cmpd="sng">
                    <a:solidFill>
                      <a:srgbClr val="7D7D7D">
                        <a:tint val="100000"/>
                        <a:shade val="100000"/>
                        <a:satMod val="110000"/>
                      </a:srgbClr>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effectLst>
                    <a:glow rad="63500">
                      <a:srgbClr val="002200"/>
                    </a:glow>
                    <a:outerShdw blurRad="38100" dist="38100" dir="2700000" algn="tl">
                      <a:srgbClr val="000000">
                        <a:alpha val="43137"/>
                      </a:srgbClr>
                    </a:outerShdw>
                  </a:effectLst>
                  <a:latin typeface="Algerian" pitchFamily="82" charset="0"/>
                </a:rPr>
                <a:t> </a:t>
              </a:r>
              <a:endParaRPr lang="es-CO" sz="4200" b="1" dirty="0">
                <a:ln w="10541" cmpd="sng">
                  <a:solidFill>
                    <a:srgbClr val="7D7D7D">
                      <a:tint val="100000"/>
                      <a:shade val="100000"/>
                      <a:satMod val="110000"/>
                    </a:srgbClr>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effectLst>
                  <a:glow rad="63500">
                    <a:srgbClr val="002200"/>
                  </a:glow>
                  <a:outerShdw blurRad="38100" dist="38100" dir="2700000" algn="tl">
                    <a:srgbClr val="000000">
                      <a:alpha val="43137"/>
                    </a:srgbClr>
                  </a:outerShdw>
                </a:effectLst>
                <a:latin typeface="Algerian" pitchFamily="82" charset="0"/>
              </a:endParaRPr>
            </a:p>
          </p:txBody>
        </p:sp>
        <p:sp>
          <p:nvSpPr>
            <p:cNvPr id="11" name="10 Rectángulo"/>
            <p:cNvSpPr/>
            <p:nvPr/>
          </p:nvSpPr>
          <p:spPr>
            <a:xfrm>
              <a:off x="5404923" y="3324929"/>
              <a:ext cx="2929008" cy="830997"/>
            </a:xfrm>
            <a:prstGeom prst="rect">
              <a:avLst/>
            </a:prstGeom>
          </p:spPr>
          <p:txBody>
            <a:bodyPr wrap="none">
              <a:spAutoFit/>
            </a:bodyPr>
            <a:lstStyle/>
            <a:p>
              <a:pPr algn="ctr"/>
              <a:r>
                <a:rPr lang="es-CO" sz="2400" b="1" dirty="0" smtClean="0">
                  <a:ln w="10541" cmpd="sng">
                    <a:solidFill>
                      <a:srgbClr val="7D7D7D">
                        <a:tint val="100000"/>
                        <a:shade val="100000"/>
                        <a:satMod val="110000"/>
                      </a:srgbClr>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effectLst>
                    <a:glow rad="50800">
                      <a:srgbClr val="002200"/>
                    </a:glow>
                    <a:outerShdw blurRad="38100" dist="38100" dir="2700000" algn="tl">
                      <a:srgbClr val="000000">
                        <a:alpha val="43137"/>
                      </a:srgbClr>
                    </a:outerShdw>
                  </a:effectLst>
                  <a:latin typeface="Algerian" pitchFamily="82" charset="0"/>
                </a:rPr>
                <a:t>1788-1860.</a:t>
              </a:r>
            </a:p>
            <a:p>
              <a:pPr algn="ctr"/>
              <a:r>
                <a:rPr lang="es-CO" sz="2400" b="1" dirty="0" smtClean="0">
                  <a:ln w="10541" cmpd="sng">
                    <a:solidFill>
                      <a:srgbClr val="7D7D7D">
                        <a:tint val="100000"/>
                        <a:shade val="100000"/>
                        <a:satMod val="110000"/>
                      </a:srgbClr>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effectLst>
                    <a:glow rad="50800">
                      <a:srgbClr val="002200"/>
                    </a:glow>
                    <a:outerShdw blurRad="38100" dist="38100" dir="2700000" algn="tl">
                      <a:srgbClr val="000000">
                        <a:alpha val="43137"/>
                      </a:srgbClr>
                    </a:outerShdw>
                  </a:effectLst>
                  <a:latin typeface="Algerian" pitchFamily="82" charset="0"/>
                </a:rPr>
                <a:t>Filósofo </a:t>
              </a:r>
              <a:r>
                <a:rPr lang="es-CO" sz="2400" b="1" dirty="0">
                  <a:ln w="10541" cmpd="sng">
                    <a:solidFill>
                      <a:srgbClr val="7D7D7D">
                        <a:tint val="100000"/>
                        <a:shade val="100000"/>
                        <a:satMod val="110000"/>
                      </a:srgbClr>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effectLst>
                    <a:glow rad="50800">
                      <a:srgbClr val="002200"/>
                    </a:glow>
                    <a:outerShdw blurRad="38100" dist="38100" dir="2700000" algn="tl">
                      <a:srgbClr val="000000">
                        <a:alpha val="43137"/>
                      </a:srgbClr>
                    </a:outerShdw>
                  </a:effectLst>
                  <a:latin typeface="Algerian" pitchFamily="82" charset="0"/>
                </a:rPr>
                <a:t>alemán.</a:t>
              </a:r>
            </a:p>
          </p:txBody>
        </p:sp>
      </p:grpSp>
    </p:spTree>
  </p:cSld>
  <p:clrMapOvr>
    <a:masterClrMapping/>
  </p:clrMapOvr>
  <mc:AlternateContent xmlns:mc="http://schemas.openxmlformats.org/markup-compatibility/2006">
    <mc:Choice xmlns:p14="http://schemas.microsoft.com/office/powerpoint/2010/main" Requires="p14">
      <p:transition spd="slow" p14:dur="2000">
        <p14:prism dir="u" isInverted="1"/>
        <p:sndAc>
          <p:stSnd loop="1">
            <p:snd r:embed="rId3" name="Johannes Brahms - Symphony No.3 Poco Allegretto.wav"/>
          </p:stSnd>
        </p:sndAc>
      </p:transition>
    </mc:Choice>
    <mc:Fallback>
      <p:transition spd="slow">
        <p:fade/>
        <p:sndAc>
          <p:stSnd loop="1">
            <p:snd r:embed="rId3" name="Johannes Brahms - Symphony No.3 Poco Allegretto.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6000" fill="hold"/>
                                        <p:tgtEl>
                                          <p:spTgt spid="2"/>
                                        </p:tgtEl>
                                        <p:attrNameLst>
                                          <p:attrName>ppt_x</p:attrName>
                                        </p:attrNameLst>
                                      </p:cBhvr>
                                      <p:tavLst>
                                        <p:tav tm="0">
                                          <p:val>
                                            <p:strVal val="#ppt_x"/>
                                          </p:val>
                                        </p:tav>
                                        <p:tav tm="100000">
                                          <p:val>
                                            <p:strVal val="#ppt_x"/>
                                          </p:val>
                                        </p:tav>
                                      </p:tavLst>
                                    </p:anim>
                                    <p:anim calcmode="lin" valueType="num">
                                      <p:cBhvr additive="base">
                                        <p:cTn id="8" dur="60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01 Mis docu. Backup\Mis imágenes\00 Para el mensaje haciendo\0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5088"/>
          </a:xfrm>
          <a:prstGeom prst="rect">
            <a:avLst/>
          </a:prstGeom>
          <a:noFill/>
          <a:extLst>
            <a:ext uri="{909E8E84-426E-40DD-AFC4-6F175D3DCCD1}">
              <a14:hiddenFill xmlns:a14="http://schemas.microsoft.com/office/drawing/2010/main">
                <a:solidFill>
                  <a:srgbClr val="FFFFFF"/>
                </a:solidFill>
              </a14:hiddenFill>
            </a:ext>
          </a:extLst>
        </p:spPr>
      </p:pic>
      <p:sp>
        <p:nvSpPr>
          <p:cNvPr id="3" name="2 Rectángulo"/>
          <p:cNvSpPr/>
          <p:nvPr/>
        </p:nvSpPr>
        <p:spPr>
          <a:xfrm>
            <a:off x="4118441" y="236321"/>
            <a:ext cx="4824536" cy="4696670"/>
          </a:xfrm>
          <a:prstGeom prst="rect">
            <a:avLst/>
          </a:prstGeom>
        </p:spPr>
        <p:txBody>
          <a:bodyPr wrap="square">
            <a:spAutoFit/>
          </a:bodyPr>
          <a:lstStyle/>
          <a:p>
            <a:pPr algn="ctr"/>
            <a:r>
              <a:rPr lang="es-CO" sz="1880" b="1" dirty="0">
                <a:solidFill>
                  <a:schemeClr val="bg1"/>
                </a:solidFill>
                <a:latin typeface="+mj-lt"/>
              </a:rPr>
              <a:t>Debo confesarlo sinceramente. La vista de cualquier animal me regocija al junto y me ensancha el corazón, sobre todo la de los perros, y luego la de todos los animales en libertad, aves, insectos, etc. Por el contrario, la vista de los hombres excita casi siempre en mi una aversión muy señalada, porque con cortas excepciones, me ofrecen el espectáculo de las deformidades más horrorosas y variadas: fealdad física, expresión moral de bajas pasiones y de ambición despreciable, síntomas de locura y perversidades de todas clases y tamaños; en fin, una corrupción sórdida, fruto y resultado de hábitos degradantes. Por eso me aparto de ellos y huyo a refugiarme en la naturaleza, feliz al encontrar allí a los brutos.</a:t>
            </a:r>
          </a:p>
        </p:txBody>
      </p:sp>
    </p:spTree>
    <p:extLst>
      <p:ext uri="{BB962C8B-B14F-4D97-AF65-F5344CB8AC3E}">
        <p14:creationId xmlns:p14="http://schemas.microsoft.com/office/powerpoint/2010/main" val="371176846"/>
      </p:ext>
    </p:extLst>
  </p:cSld>
  <p:clrMapOvr>
    <a:masterClrMapping/>
  </p:clrMapOvr>
  <mc:AlternateContent xmlns:mc="http://schemas.openxmlformats.org/markup-compatibility/2006" xmlns:p14="http://schemas.microsoft.com/office/powerpoint/2010/main">
    <mc:Choice Requires="p14">
      <p:transition spd="slow" p14:dur="2000">
        <p14:prism dir="u"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01 Mis docu. Backup\Mis imágenes\00 Para el mensaje haciendo\0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5088"/>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4717157" y="427125"/>
            <a:ext cx="4175323" cy="1938992"/>
          </a:xfrm>
          <a:prstGeom prst="rect">
            <a:avLst/>
          </a:prstGeom>
        </p:spPr>
        <p:txBody>
          <a:bodyPr wrap="square">
            <a:spAutoFit/>
          </a:bodyPr>
          <a:lstStyle/>
          <a:p>
            <a:pPr algn="ctr"/>
            <a:r>
              <a:rPr lang="es-CO" sz="2000" b="1" dirty="0">
                <a:solidFill>
                  <a:schemeClr val="bg1"/>
                </a:solidFill>
                <a:latin typeface="+mj-lt"/>
              </a:rPr>
              <a:t>No discutamos la opinión de nadie. Pensemos que, si quisiéramos quitarle de la cabeza a alguien todos los absurdos en que cree, podríamos alcanzar la edad de Matusalén sin haber acabado.</a:t>
            </a:r>
          </a:p>
        </p:txBody>
      </p:sp>
      <p:sp>
        <p:nvSpPr>
          <p:cNvPr id="5" name="4 Rectángulo"/>
          <p:cNvSpPr/>
          <p:nvPr/>
        </p:nvSpPr>
        <p:spPr>
          <a:xfrm>
            <a:off x="4706766" y="3285625"/>
            <a:ext cx="4175323" cy="1323439"/>
          </a:xfrm>
          <a:prstGeom prst="rect">
            <a:avLst/>
          </a:prstGeom>
        </p:spPr>
        <p:txBody>
          <a:bodyPr wrap="square">
            <a:spAutoFit/>
          </a:bodyPr>
          <a:lstStyle/>
          <a:p>
            <a:pPr algn="ctr"/>
            <a:r>
              <a:rPr lang="es-CO" sz="2000" b="1" dirty="0">
                <a:solidFill>
                  <a:schemeClr val="bg1"/>
                </a:solidFill>
                <a:latin typeface="+mj-lt"/>
              </a:rPr>
              <a:t>Ningún dinero está más ventajosamente empleado que el que nos estafan: pues lo cambiamos directamente por prudencia.</a:t>
            </a:r>
          </a:p>
        </p:txBody>
      </p:sp>
    </p:spTree>
    <p:extLst>
      <p:ext uri="{BB962C8B-B14F-4D97-AF65-F5344CB8AC3E}">
        <p14:creationId xmlns:p14="http://schemas.microsoft.com/office/powerpoint/2010/main" val="450742564"/>
      </p:ext>
    </p:extLst>
  </p:cSld>
  <p:clrMapOvr>
    <a:masterClrMapping/>
  </p:clrMapOvr>
  <mc:AlternateContent xmlns:mc="http://schemas.openxmlformats.org/markup-compatibility/2006" xmlns:p14="http://schemas.microsoft.com/office/powerpoint/2010/main">
    <mc:Choice Requires="p14">
      <p:transition spd="slow" p14:dur="2000">
        <p14:prism dir="u"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fade">
                                      <p:cBhvr>
                                        <p:cTn id="14" dur="1000"/>
                                        <p:tgtEl>
                                          <p:spTgt spid="5"/>
                                        </p:tgtEl>
                                      </p:cBhvr>
                                    </p:animEffect>
                                    <p:anim calcmode="lin" valueType="num">
                                      <p:cBhvr>
                                        <p:cTn id="15" dur="1000" fill="hold"/>
                                        <p:tgtEl>
                                          <p:spTgt spid="5"/>
                                        </p:tgtEl>
                                        <p:attrNameLst>
                                          <p:attrName>ppt_x</p:attrName>
                                        </p:attrNameLst>
                                      </p:cBhvr>
                                      <p:tavLst>
                                        <p:tav tm="0">
                                          <p:val>
                                            <p:strVal val="#ppt_x"/>
                                          </p:val>
                                        </p:tav>
                                        <p:tav tm="100000">
                                          <p:val>
                                            <p:strVal val="#ppt_x"/>
                                          </p:val>
                                        </p:tav>
                                      </p:tavLst>
                                    </p:anim>
                                    <p:anim calcmode="lin" valueType="num">
                                      <p:cBhvr>
                                        <p:cTn id="16"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01 Mis docu. Backup\Mis imágenes\00 Para el mensaje haciendo\04.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5088"/>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148338" y="3675801"/>
            <a:ext cx="4398953" cy="1323439"/>
          </a:xfrm>
          <a:prstGeom prst="rect">
            <a:avLst/>
          </a:prstGeom>
        </p:spPr>
        <p:txBody>
          <a:bodyPr wrap="square">
            <a:spAutoFit/>
          </a:bodyPr>
          <a:lstStyle/>
          <a:p>
            <a:pPr algn="ctr"/>
            <a:r>
              <a:rPr lang="es-CO" sz="2000" b="1" dirty="0">
                <a:solidFill>
                  <a:schemeClr val="bg1"/>
                </a:solidFill>
                <a:latin typeface="+mj-lt"/>
              </a:rPr>
              <a:t>El hombre inteligente busca una vida tranquila, modesta, defendida de infortunios; y si es un espíritu muy superior, escogerá la soledad.</a:t>
            </a:r>
          </a:p>
        </p:txBody>
      </p:sp>
      <p:sp>
        <p:nvSpPr>
          <p:cNvPr id="3" name="2 Rectángulo"/>
          <p:cNvSpPr/>
          <p:nvPr/>
        </p:nvSpPr>
        <p:spPr>
          <a:xfrm>
            <a:off x="4736798" y="3675801"/>
            <a:ext cx="4268525" cy="1323439"/>
          </a:xfrm>
          <a:prstGeom prst="rect">
            <a:avLst/>
          </a:prstGeom>
        </p:spPr>
        <p:txBody>
          <a:bodyPr wrap="square">
            <a:spAutoFit/>
          </a:bodyPr>
          <a:lstStyle/>
          <a:p>
            <a:pPr algn="ctr"/>
            <a:r>
              <a:rPr lang="es-CO" sz="2000" b="1" dirty="0">
                <a:solidFill>
                  <a:schemeClr val="bg1"/>
                </a:solidFill>
                <a:latin typeface="+mj-lt"/>
              </a:rPr>
              <a:t>La soledad ofrece al hombre colocado a gran altura intelectual una doble ventaja: estar consigo mismo y no estar con los demás.</a:t>
            </a:r>
          </a:p>
        </p:txBody>
      </p:sp>
    </p:spTree>
    <p:extLst>
      <p:ext uri="{BB962C8B-B14F-4D97-AF65-F5344CB8AC3E}">
        <p14:creationId xmlns:p14="http://schemas.microsoft.com/office/powerpoint/2010/main" val="2006613433"/>
      </p:ext>
    </p:extLst>
  </p:cSld>
  <p:clrMapOvr>
    <a:masterClrMapping/>
  </p:clrMapOvr>
  <mc:AlternateContent xmlns:mc="http://schemas.openxmlformats.org/markup-compatibility/2006" xmlns:p14="http://schemas.microsoft.com/office/powerpoint/2010/main">
    <mc:Choice Requires="p14">
      <p:transition spd="slow" p14:dur="2000">
        <p14:prism dir="u"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fade">
                                      <p:cBhvr>
                                        <p:cTn id="14" dur="1000"/>
                                        <p:tgtEl>
                                          <p:spTgt spid="3"/>
                                        </p:tgtEl>
                                      </p:cBhvr>
                                    </p:animEffect>
                                    <p:anim calcmode="lin" valueType="num">
                                      <p:cBhvr>
                                        <p:cTn id="15" dur="1000" fill="hold"/>
                                        <p:tgtEl>
                                          <p:spTgt spid="3"/>
                                        </p:tgtEl>
                                        <p:attrNameLst>
                                          <p:attrName>ppt_x</p:attrName>
                                        </p:attrNameLst>
                                      </p:cBhvr>
                                      <p:tavLst>
                                        <p:tav tm="0">
                                          <p:val>
                                            <p:strVal val="#ppt_x"/>
                                          </p:val>
                                        </p:tav>
                                        <p:tav tm="100000">
                                          <p:val>
                                            <p:strVal val="#ppt_x"/>
                                          </p:val>
                                        </p:tav>
                                      </p:tavLst>
                                    </p:anim>
                                    <p:anim calcmode="lin" valueType="num">
                                      <p:cBhvr>
                                        <p:cTn id="16"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01 Mis docu. Backup\Mis imágenes\00 Para el mensaje haciendo\05.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5145088"/>
          </a:xfrm>
          <a:prstGeom prst="rect">
            <a:avLst/>
          </a:prstGeom>
          <a:noFill/>
          <a:extLst>
            <a:ext uri="{909E8E84-426E-40DD-AFC4-6F175D3DCCD1}">
              <a14:hiddenFill xmlns:a14="http://schemas.microsoft.com/office/drawing/2010/main">
                <a:solidFill>
                  <a:srgbClr val="FFFFFF"/>
                </a:solidFill>
              </a14:hiddenFill>
            </a:ext>
          </a:extLst>
        </p:spPr>
      </p:pic>
      <p:sp>
        <p:nvSpPr>
          <p:cNvPr id="8" name="7 Rectángulo"/>
          <p:cNvSpPr/>
          <p:nvPr/>
        </p:nvSpPr>
        <p:spPr>
          <a:xfrm>
            <a:off x="3882364" y="344726"/>
            <a:ext cx="5040560" cy="1938992"/>
          </a:xfrm>
          <a:prstGeom prst="rect">
            <a:avLst/>
          </a:prstGeom>
        </p:spPr>
        <p:txBody>
          <a:bodyPr wrap="square">
            <a:spAutoFit/>
          </a:bodyPr>
          <a:lstStyle/>
          <a:p>
            <a:pPr algn="ctr"/>
            <a:r>
              <a:rPr lang="es-CO" sz="2000" b="1" dirty="0">
                <a:solidFill>
                  <a:schemeClr val="bg1"/>
                </a:solidFill>
                <a:latin typeface="+mj-lt"/>
              </a:rPr>
              <a:t>La mosca debe ser tomada como el símbolo de la impertinencia y la audacia; porque en tanto que los demás animales le huyen al hombre más que a otra cosa, y corren antes que él se les acerque, la mosca se posa sobre su nariz misma.</a:t>
            </a:r>
          </a:p>
        </p:txBody>
      </p:sp>
      <p:sp>
        <p:nvSpPr>
          <p:cNvPr id="10" name="9 Rectángulo"/>
          <p:cNvSpPr/>
          <p:nvPr/>
        </p:nvSpPr>
        <p:spPr>
          <a:xfrm>
            <a:off x="3882364" y="3168596"/>
            <a:ext cx="5040560" cy="1631216"/>
          </a:xfrm>
          <a:prstGeom prst="rect">
            <a:avLst/>
          </a:prstGeom>
        </p:spPr>
        <p:txBody>
          <a:bodyPr wrap="square">
            <a:spAutoFit/>
          </a:bodyPr>
          <a:lstStyle/>
          <a:p>
            <a:pPr algn="ctr"/>
            <a:r>
              <a:rPr lang="es-CO" sz="2000" b="1" dirty="0">
                <a:solidFill>
                  <a:schemeClr val="bg1"/>
                </a:solidFill>
                <a:latin typeface="+mj-lt"/>
              </a:rPr>
              <a:t>Las relaciones cotidianas son tales, que con la mayor parte de nuestros buenos conocidos no volveríamos a intercambiar una sola palabra, si oyésemos lo que dicen de nosotros en nuestra ausencia.</a:t>
            </a:r>
          </a:p>
        </p:txBody>
      </p:sp>
    </p:spTree>
    <p:extLst>
      <p:ext uri="{BB962C8B-B14F-4D97-AF65-F5344CB8AC3E}">
        <p14:creationId xmlns:p14="http://schemas.microsoft.com/office/powerpoint/2010/main" val="4094310352"/>
      </p:ext>
    </p:extLst>
  </p:cSld>
  <p:clrMapOvr>
    <a:masterClrMapping/>
  </p:clrMapOvr>
  <mc:AlternateContent xmlns:mc="http://schemas.openxmlformats.org/markup-compatibility/2006" xmlns:p14="http://schemas.microsoft.com/office/powerpoint/2010/main">
    <mc:Choice Requires="p14">
      <p:transition spd="slow" p14:dur="2000">
        <p14:prism dir="u"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0"/>
                                        </p:tgtEl>
                                        <p:attrNameLst>
                                          <p:attrName>style.visibility</p:attrName>
                                        </p:attrNameLst>
                                      </p:cBhvr>
                                      <p:to>
                                        <p:strVal val="visible"/>
                                      </p:to>
                                    </p:set>
                                    <p:animEffect transition="in" filter="fade">
                                      <p:cBhvr>
                                        <p:cTn id="14" dur="1000"/>
                                        <p:tgtEl>
                                          <p:spTgt spid="10"/>
                                        </p:tgtEl>
                                      </p:cBhvr>
                                    </p:animEffect>
                                    <p:anim calcmode="lin" valueType="num">
                                      <p:cBhvr>
                                        <p:cTn id="15" dur="1000" fill="hold"/>
                                        <p:tgtEl>
                                          <p:spTgt spid="10"/>
                                        </p:tgtEl>
                                        <p:attrNameLst>
                                          <p:attrName>ppt_x</p:attrName>
                                        </p:attrNameLst>
                                      </p:cBhvr>
                                      <p:tavLst>
                                        <p:tav tm="0">
                                          <p:val>
                                            <p:strVal val="#ppt_x"/>
                                          </p:val>
                                        </p:tav>
                                        <p:tav tm="100000">
                                          <p:val>
                                            <p:strVal val="#ppt_x"/>
                                          </p:val>
                                        </p:tav>
                                      </p:tavLst>
                                    </p:anim>
                                    <p:anim calcmode="lin" valueType="num">
                                      <p:cBhvr>
                                        <p:cTn id="16"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01 Mis docu. Backup\Mis imágenes\00 Para el mensaje haciendo\0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5088"/>
          </a:xfrm>
          <a:prstGeom prst="rect">
            <a:avLst/>
          </a:prstGeom>
          <a:noFill/>
          <a:extLst>
            <a:ext uri="{909E8E84-426E-40DD-AFC4-6F175D3DCCD1}">
              <a14:hiddenFill xmlns:a14="http://schemas.microsoft.com/office/drawing/2010/main">
                <a:solidFill>
                  <a:srgbClr val="FFFFFF"/>
                </a:solidFill>
              </a14:hiddenFill>
            </a:ext>
          </a:extLst>
        </p:spPr>
      </p:pic>
      <p:sp>
        <p:nvSpPr>
          <p:cNvPr id="7" name="6 Rectángulo"/>
          <p:cNvSpPr/>
          <p:nvPr/>
        </p:nvSpPr>
        <p:spPr>
          <a:xfrm>
            <a:off x="4932040" y="2684593"/>
            <a:ext cx="4032448" cy="2246769"/>
          </a:xfrm>
          <a:prstGeom prst="rect">
            <a:avLst/>
          </a:prstGeom>
        </p:spPr>
        <p:txBody>
          <a:bodyPr wrap="square">
            <a:spAutoFit/>
          </a:bodyPr>
          <a:lstStyle/>
          <a:p>
            <a:pPr algn="ctr"/>
            <a:r>
              <a:rPr lang="es-CO" sz="2000" b="1" dirty="0">
                <a:solidFill>
                  <a:schemeClr val="bg1"/>
                </a:solidFill>
                <a:latin typeface="+mj-lt"/>
              </a:rPr>
              <a:t>La verdad no es una ramera que se arroje al cuello de quien no la desea; al contrario, es una beldad tan desdeñosa, que aunque le sacrifiquemos todo, nunca podremos estar seguros de sus favores.</a:t>
            </a:r>
          </a:p>
        </p:txBody>
      </p:sp>
      <p:sp>
        <p:nvSpPr>
          <p:cNvPr id="8" name="7 Rectángulo"/>
          <p:cNvSpPr/>
          <p:nvPr/>
        </p:nvSpPr>
        <p:spPr>
          <a:xfrm>
            <a:off x="4932040" y="627534"/>
            <a:ext cx="4032447" cy="1323439"/>
          </a:xfrm>
          <a:prstGeom prst="rect">
            <a:avLst/>
          </a:prstGeom>
        </p:spPr>
        <p:txBody>
          <a:bodyPr wrap="square">
            <a:spAutoFit/>
          </a:bodyPr>
          <a:lstStyle/>
          <a:p>
            <a:pPr algn="ctr"/>
            <a:r>
              <a:rPr lang="es-CO" sz="2000" b="1" dirty="0">
                <a:solidFill>
                  <a:schemeClr val="bg1"/>
                </a:solidFill>
                <a:latin typeface="+mj-lt"/>
              </a:rPr>
              <a:t>Toda verdad atraviesa tres fases: primero, es ridiculizada; segundo, recibe violenta oposición; tercero, es aceptada como algo evidente.</a:t>
            </a:r>
          </a:p>
        </p:txBody>
      </p:sp>
    </p:spTree>
    <p:extLst>
      <p:ext uri="{BB962C8B-B14F-4D97-AF65-F5344CB8AC3E}">
        <p14:creationId xmlns:p14="http://schemas.microsoft.com/office/powerpoint/2010/main" val="3542707891"/>
      </p:ext>
    </p:extLst>
  </p:cSld>
  <p:clrMapOvr>
    <a:masterClrMapping/>
  </p:clrMapOvr>
  <mc:AlternateContent xmlns:mc="http://schemas.openxmlformats.org/markup-compatibility/2006" xmlns:p14="http://schemas.microsoft.com/office/powerpoint/2010/main">
    <mc:Choice Requires="p14">
      <p:transition spd="slow" p14:dur="2000">
        <p14:prism dir="u"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1000"/>
                                        <p:tgtEl>
                                          <p:spTgt spid="7"/>
                                        </p:tgtEl>
                                      </p:cBhvr>
                                    </p:animEffect>
                                    <p:anim calcmode="lin" valueType="num">
                                      <p:cBhvr>
                                        <p:cTn id="15" dur="1000" fill="hold"/>
                                        <p:tgtEl>
                                          <p:spTgt spid="7"/>
                                        </p:tgtEl>
                                        <p:attrNameLst>
                                          <p:attrName>ppt_x</p:attrName>
                                        </p:attrNameLst>
                                      </p:cBhvr>
                                      <p:tavLst>
                                        <p:tav tm="0">
                                          <p:val>
                                            <p:strVal val="#ppt_x"/>
                                          </p:val>
                                        </p:tav>
                                        <p:tav tm="100000">
                                          <p:val>
                                            <p:strVal val="#ppt_x"/>
                                          </p:val>
                                        </p:tav>
                                      </p:tavLst>
                                    </p:anim>
                                    <p:anim calcmode="lin" valueType="num">
                                      <p:cBhvr>
                                        <p:cTn id="16"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01 Mis docu. Backup\Mis imágenes\00 Para el mensaje haciendo\07.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5088"/>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158730" y="4240128"/>
            <a:ext cx="4367779" cy="707886"/>
          </a:xfrm>
          <a:prstGeom prst="rect">
            <a:avLst/>
          </a:prstGeom>
        </p:spPr>
        <p:txBody>
          <a:bodyPr wrap="square">
            <a:spAutoFit/>
          </a:bodyPr>
          <a:lstStyle/>
          <a:p>
            <a:pPr algn="ctr"/>
            <a:r>
              <a:rPr lang="es-CO" sz="2000" b="1" dirty="0">
                <a:solidFill>
                  <a:schemeClr val="bg1"/>
                </a:solidFill>
                <a:latin typeface="+mj-lt"/>
              </a:rPr>
              <a:t>No hay ningún viento favorable para el que no sabe a qué puerto se dirige.</a:t>
            </a:r>
          </a:p>
        </p:txBody>
      </p:sp>
      <p:sp>
        <p:nvSpPr>
          <p:cNvPr id="7" name="6 Rectángulo"/>
          <p:cNvSpPr/>
          <p:nvPr/>
        </p:nvSpPr>
        <p:spPr>
          <a:xfrm>
            <a:off x="4757580" y="3932351"/>
            <a:ext cx="4227690" cy="1015663"/>
          </a:xfrm>
          <a:prstGeom prst="rect">
            <a:avLst/>
          </a:prstGeom>
        </p:spPr>
        <p:txBody>
          <a:bodyPr wrap="square">
            <a:spAutoFit/>
          </a:bodyPr>
          <a:lstStyle/>
          <a:p>
            <a:pPr algn="ctr"/>
            <a:r>
              <a:rPr lang="es-CO" sz="2000" b="1" dirty="0">
                <a:solidFill>
                  <a:schemeClr val="bg1"/>
                </a:solidFill>
                <a:latin typeface="+mj-lt"/>
              </a:rPr>
              <a:t>La riqueza semeja al agua de mar: cuanto más se bebe de ella, tanto más sediento se vuelve uno.</a:t>
            </a:r>
          </a:p>
        </p:txBody>
      </p:sp>
    </p:spTree>
    <p:extLst>
      <p:ext uri="{BB962C8B-B14F-4D97-AF65-F5344CB8AC3E}">
        <p14:creationId xmlns:p14="http://schemas.microsoft.com/office/powerpoint/2010/main" val="990091575"/>
      </p:ext>
    </p:extLst>
  </p:cSld>
  <p:clrMapOvr>
    <a:masterClrMapping/>
  </p:clrMapOvr>
  <mc:AlternateContent xmlns:mc="http://schemas.openxmlformats.org/markup-compatibility/2006" xmlns:p14="http://schemas.microsoft.com/office/powerpoint/2010/main">
    <mc:Choice Requires="p14">
      <p:transition spd="slow" p14:dur="2000">
        <p14:prism dir="u"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1000"/>
                                        <p:tgtEl>
                                          <p:spTgt spid="7"/>
                                        </p:tgtEl>
                                      </p:cBhvr>
                                    </p:animEffect>
                                    <p:anim calcmode="lin" valueType="num">
                                      <p:cBhvr>
                                        <p:cTn id="15" dur="1000" fill="hold"/>
                                        <p:tgtEl>
                                          <p:spTgt spid="7"/>
                                        </p:tgtEl>
                                        <p:attrNameLst>
                                          <p:attrName>ppt_x</p:attrName>
                                        </p:attrNameLst>
                                      </p:cBhvr>
                                      <p:tavLst>
                                        <p:tav tm="0">
                                          <p:val>
                                            <p:strVal val="#ppt_x"/>
                                          </p:val>
                                        </p:tav>
                                        <p:tav tm="100000">
                                          <p:val>
                                            <p:strVal val="#ppt_x"/>
                                          </p:val>
                                        </p:tav>
                                      </p:tavLst>
                                    </p:anim>
                                    <p:anim calcmode="lin" valueType="num">
                                      <p:cBhvr>
                                        <p:cTn id="16"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7"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01 Mis docu. Backup\Mis imágenes\00 Para el mensaje haciendo\08.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5088"/>
          </a:xfrm>
          <a:prstGeom prst="rect">
            <a:avLst/>
          </a:prstGeom>
          <a:noFill/>
          <a:extLst>
            <a:ext uri="{909E8E84-426E-40DD-AFC4-6F175D3DCCD1}">
              <a14:hiddenFill xmlns:a14="http://schemas.microsoft.com/office/drawing/2010/main">
                <a:solidFill>
                  <a:srgbClr val="FFFFFF"/>
                </a:solidFill>
              </a14:hiddenFill>
            </a:ext>
          </a:extLst>
        </p:spPr>
      </p:pic>
      <p:sp>
        <p:nvSpPr>
          <p:cNvPr id="5" name="4 Rectángulo"/>
          <p:cNvSpPr/>
          <p:nvPr/>
        </p:nvSpPr>
        <p:spPr>
          <a:xfrm>
            <a:off x="4392488" y="1833086"/>
            <a:ext cx="4572000" cy="1631216"/>
          </a:xfrm>
          <a:prstGeom prst="rect">
            <a:avLst/>
          </a:prstGeom>
        </p:spPr>
        <p:txBody>
          <a:bodyPr>
            <a:spAutoFit/>
          </a:bodyPr>
          <a:lstStyle/>
          <a:p>
            <a:pPr algn="ctr"/>
            <a:r>
              <a:rPr lang="es-CO" sz="2000" b="1" dirty="0">
                <a:solidFill>
                  <a:schemeClr val="bg1"/>
                </a:solidFill>
                <a:latin typeface="+mj-lt"/>
              </a:rPr>
              <a:t>Sólo se puede ser totalmente uno mismo mientras se está solo: quien, por tanto, no ama la soledad, tampoco ama la libertad; pues únicamente si se está solo se es libre.</a:t>
            </a:r>
          </a:p>
        </p:txBody>
      </p:sp>
      <p:sp>
        <p:nvSpPr>
          <p:cNvPr id="6" name="5 Rectángulo"/>
          <p:cNvSpPr/>
          <p:nvPr/>
        </p:nvSpPr>
        <p:spPr>
          <a:xfrm>
            <a:off x="4392488" y="4096112"/>
            <a:ext cx="4572000" cy="707886"/>
          </a:xfrm>
          <a:prstGeom prst="rect">
            <a:avLst/>
          </a:prstGeom>
        </p:spPr>
        <p:txBody>
          <a:bodyPr wrap="square">
            <a:spAutoFit/>
          </a:bodyPr>
          <a:lstStyle/>
          <a:p>
            <a:pPr algn="ctr"/>
            <a:r>
              <a:rPr lang="es-CO" sz="2000" b="1" dirty="0">
                <a:solidFill>
                  <a:schemeClr val="bg1"/>
                </a:solidFill>
                <a:latin typeface="+mj-lt"/>
              </a:rPr>
              <a:t>Todo nuestro mal viene del hecho de que no podemos estar solos.</a:t>
            </a:r>
          </a:p>
        </p:txBody>
      </p:sp>
      <p:sp>
        <p:nvSpPr>
          <p:cNvPr id="7" name="6 Rectángulo"/>
          <p:cNvSpPr/>
          <p:nvPr/>
        </p:nvSpPr>
        <p:spPr>
          <a:xfrm>
            <a:off x="4392488" y="411510"/>
            <a:ext cx="4572000" cy="707886"/>
          </a:xfrm>
          <a:prstGeom prst="rect">
            <a:avLst/>
          </a:prstGeom>
        </p:spPr>
        <p:txBody>
          <a:bodyPr wrap="square">
            <a:spAutoFit/>
          </a:bodyPr>
          <a:lstStyle/>
          <a:p>
            <a:pPr algn="ctr"/>
            <a:r>
              <a:rPr lang="es-CO" sz="2000" b="1" dirty="0">
                <a:solidFill>
                  <a:schemeClr val="bg1"/>
                </a:solidFill>
                <a:latin typeface="+mj-lt"/>
              </a:rPr>
              <a:t>La soledad es la suerte de todos los espíritus excelentes.</a:t>
            </a:r>
          </a:p>
        </p:txBody>
      </p:sp>
    </p:spTree>
    <p:extLst>
      <p:ext uri="{BB962C8B-B14F-4D97-AF65-F5344CB8AC3E}">
        <p14:creationId xmlns:p14="http://schemas.microsoft.com/office/powerpoint/2010/main" val="2485653452"/>
      </p:ext>
    </p:extLst>
  </p:cSld>
  <p:clrMapOvr>
    <a:masterClrMapping/>
  </p:clrMapOvr>
  <mc:AlternateContent xmlns:mc="http://schemas.openxmlformats.org/markup-compatibility/2006" xmlns:p14="http://schemas.microsoft.com/office/powerpoint/2010/main">
    <mc:Choice Requires="p14">
      <p:transition spd="slow" p14:dur="2000">
        <p14:prism dir="u"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fade">
                                      <p:cBhvr>
                                        <p:cTn id="14" dur="1000"/>
                                        <p:tgtEl>
                                          <p:spTgt spid="5"/>
                                        </p:tgtEl>
                                      </p:cBhvr>
                                    </p:animEffect>
                                    <p:anim calcmode="lin" valueType="num">
                                      <p:cBhvr>
                                        <p:cTn id="15" dur="1000" fill="hold"/>
                                        <p:tgtEl>
                                          <p:spTgt spid="5"/>
                                        </p:tgtEl>
                                        <p:attrNameLst>
                                          <p:attrName>ppt_x</p:attrName>
                                        </p:attrNameLst>
                                      </p:cBhvr>
                                      <p:tavLst>
                                        <p:tav tm="0">
                                          <p:val>
                                            <p:strVal val="#ppt_x"/>
                                          </p:val>
                                        </p:tav>
                                        <p:tav tm="100000">
                                          <p:val>
                                            <p:strVal val="#ppt_x"/>
                                          </p:val>
                                        </p:tav>
                                      </p:tavLst>
                                    </p:anim>
                                    <p:anim calcmode="lin" valueType="num">
                                      <p:cBhvr>
                                        <p:cTn id="16"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fade">
                                      <p:cBhvr>
                                        <p:cTn id="21" dur="1000"/>
                                        <p:tgtEl>
                                          <p:spTgt spid="6"/>
                                        </p:tgtEl>
                                      </p:cBhvr>
                                    </p:animEffect>
                                    <p:anim calcmode="lin" valueType="num">
                                      <p:cBhvr>
                                        <p:cTn id="22" dur="1000" fill="hold"/>
                                        <p:tgtEl>
                                          <p:spTgt spid="6"/>
                                        </p:tgtEl>
                                        <p:attrNameLst>
                                          <p:attrName>ppt_x</p:attrName>
                                        </p:attrNameLst>
                                      </p:cBhvr>
                                      <p:tavLst>
                                        <p:tav tm="0">
                                          <p:val>
                                            <p:strVal val="#ppt_x"/>
                                          </p:val>
                                        </p:tav>
                                        <p:tav tm="100000">
                                          <p:val>
                                            <p:strVal val="#ppt_x"/>
                                          </p:val>
                                        </p:tav>
                                      </p:tavLst>
                                    </p:anim>
                                    <p:anim calcmode="lin" valueType="num">
                                      <p:cBhvr>
                                        <p:cTn id="23"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C:\01 Mis docu. Backup\Mis imágenes\00 Para el mensaje haciendo\09.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5145088"/>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4067944" y="364470"/>
            <a:ext cx="4896544" cy="1631216"/>
          </a:xfrm>
          <a:prstGeom prst="rect">
            <a:avLst/>
          </a:prstGeom>
        </p:spPr>
        <p:txBody>
          <a:bodyPr wrap="square">
            <a:spAutoFit/>
          </a:bodyPr>
          <a:lstStyle/>
          <a:p>
            <a:pPr algn="ctr"/>
            <a:r>
              <a:rPr lang="es-CO" sz="2000" b="1" dirty="0">
                <a:solidFill>
                  <a:schemeClr val="bg1"/>
                </a:solidFill>
                <a:latin typeface="+mj-lt"/>
              </a:rPr>
              <a:t>El hombre no es nunca feliz, pero se pasa toda la vida corriendo en pos de algo que cree ha de hacerle feliz. Rara vez alcanza su objetivo, y cuando lo logra solamente consigue verse desilusionado.</a:t>
            </a:r>
          </a:p>
        </p:txBody>
      </p:sp>
      <p:sp>
        <p:nvSpPr>
          <p:cNvPr id="7" name="6 Rectángulo"/>
          <p:cNvSpPr/>
          <p:nvPr/>
        </p:nvSpPr>
        <p:spPr>
          <a:xfrm>
            <a:off x="4067944" y="2571750"/>
            <a:ext cx="4896544" cy="2246769"/>
          </a:xfrm>
          <a:prstGeom prst="rect">
            <a:avLst/>
          </a:prstGeom>
        </p:spPr>
        <p:txBody>
          <a:bodyPr wrap="square">
            <a:spAutoFit/>
          </a:bodyPr>
          <a:lstStyle/>
          <a:p>
            <a:pPr algn="ctr"/>
            <a:r>
              <a:rPr lang="es-CO" sz="2000" b="1" dirty="0">
                <a:solidFill>
                  <a:schemeClr val="bg1"/>
                </a:solidFill>
                <a:latin typeface="+mn-lt"/>
              </a:rPr>
              <a:t>Nuestro mundo civilizado no es más que una mascarada donde se encuentran caballeros, curas, soldados, doctores, abogados, sacerdotes, filósofos, pero no son lo que representan, sino solo la máscara, bajo la cual, por regla general, se esconden especuladores de dinero.</a:t>
            </a:r>
          </a:p>
        </p:txBody>
      </p:sp>
    </p:spTree>
    <p:extLst>
      <p:ext uri="{BB962C8B-B14F-4D97-AF65-F5344CB8AC3E}">
        <p14:creationId xmlns:p14="http://schemas.microsoft.com/office/powerpoint/2010/main" val="1241801245"/>
      </p:ext>
    </p:extLst>
  </p:cSld>
  <p:clrMapOvr>
    <a:masterClrMapping/>
  </p:clrMapOvr>
  <mc:AlternateContent xmlns:mc="http://schemas.openxmlformats.org/markup-compatibility/2006" xmlns:p14="http://schemas.microsoft.com/office/powerpoint/2010/main">
    <mc:Choice Requires="p14">
      <p:transition spd="slow" p14:dur="2000">
        <p14:prism dir="u"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1000"/>
                                        <p:tgtEl>
                                          <p:spTgt spid="7"/>
                                        </p:tgtEl>
                                      </p:cBhvr>
                                    </p:animEffect>
                                    <p:anim calcmode="lin" valueType="num">
                                      <p:cBhvr>
                                        <p:cTn id="15" dur="1000" fill="hold"/>
                                        <p:tgtEl>
                                          <p:spTgt spid="7"/>
                                        </p:tgtEl>
                                        <p:attrNameLst>
                                          <p:attrName>ppt_x</p:attrName>
                                        </p:attrNameLst>
                                      </p:cBhvr>
                                      <p:tavLst>
                                        <p:tav tm="0">
                                          <p:val>
                                            <p:strVal val="#ppt_x"/>
                                          </p:val>
                                        </p:tav>
                                        <p:tav tm="100000">
                                          <p:val>
                                            <p:strVal val="#ppt_x"/>
                                          </p:val>
                                        </p:tav>
                                      </p:tavLst>
                                    </p:anim>
                                    <p:anim calcmode="lin" valueType="num">
                                      <p:cBhvr>
                                        <p:cTn id="16"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7"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C:\01 Mis docu. Backup\Mis imágenes\00 Para el mensaje haciendo\1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5088"/>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148339" y="3973915"/>
            <a:ext cx="4388561" cy="1015663"/>
          </a:xfrm>
          <a:prstGeom prst="rect">
            <a:avLst/>
          </a:prstGeom>
        </p:spPr>
        <p:txBody>
          <a:bodyPr wrap="square">
            <a:spAutoFit/>
          </a:bodyPr>
          <a:lstStyle/>
          <a:p>
            <a:pPr algn="ctr"/>
            <a:r>
              <a:rPr lang="es-CO" sz="2000" b="1" dirty="0">
                <a:solidFill>
                  <a:schemeClr val="bg1"/>
                </a:solidFill>
                <a:latin typeface="+mj-lt"/>
              </a:rPr>
              <a:t>La ignorancia no degrada al hombre más que cuando va acompañada de la riqueza.</a:t>
            </a:r>
          </a:p>
        </p:txBody>
      </p:sp>
      <p:sp>
        <p:nvSpPr>
          <p:cNvPr id="3" name="2 Rectángulo"/>
          <p:cNvSpPr/>
          <p:nvPr/>
        </p:nvSpPr>
        <p:spPr>
          <a:xfrm>
            <a:off x="4757580" y="3973915"/>
            <a:ext cx="4227690" cy="1015663"/>
          </a:xfrm>
          <a:prstGeom prst="rect">
            <a:avLst/>
          </a:prstGeom>
        </p:spPr>
        <p:txBody>
          <a:bodyPr wrap="square">
            <a:spAutoFit/>
          </a:bodyPr>
          <a:lstStyle/>
          <a:p>
            <a:pPr algn="ctr"/>
            <a:r>
              <a:rPr lang="es-CO" sz="2000" b="1" dirty="0">
                <a:solidFill>
                  <a:schemeClr val="bg1"/>
                </a:solidFill>
                <a:latin typeface="+mj-lt"/>
              </a:rPr>
              <a:t>Se dice que la maldad se expía en aquel mundo; pero la estupidez se expía en éste.</a:t>
            </a:r>
          </a:p>
        </p:txBody>
      </p:sp>
    </p:spTree>
    <p:extLst>
      <p:ext uri="{BB962C8B-B14F-4D97-AF65-F5344CB8AC3E}">
        <p14:creationId xmlns:p14="http://schemas.microsoft.com/office/powerpoint/2010/main" val="2854377226"/>
      </p:ext>
    </p:extLst>
  </p:cSld>
  <p:clrMapOvr>
    <a:masterClrMapping/>
  </p:clrMapOvr>
  <mc:AlternateContent xmlns:mc="http://schemas.openxmlformats.org/markup-compatibility/2006" xmlns:p14="http://schemas.microsoft.com/office/powerpoint/2010/main">
    <mc:Choice Requires="p14">
      <p:transition spd="slow" p14:dur="2000">
        <p14:prism dir="u"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fade">
                                      <p:cBhvr>
                                        <p:cTn id="14" dur="1000"/>
                                        <p:tgtEl>
                                          <p:spTgt spid="3"/>
                                        </p:tgtEl>
                                      </p:cBhvr>
                                    </p:animEffect>
                                    <p:anim calcmode="lin" valueType="num">
                                      <p:cBhvr>
                                        <p:cTn id="15" dur="1000" fill="hold"/>
                                        <p:tgtEl>
                                          <p:spTgt spid="3"/>
                                        </p:tgtEl>
                                        <p:attrNameLst>
                                          <p:attrName>ppt_x</p:attrName>
                                        </p:attrNameLst>
                                      </p:cBhvr>
                                      <p:tavLst>
                                        <p:tav tm="0">
                                          <p:val>
                                            <p:strVal val="#ppt_x"/>
                                          </p:val>
                                        </p:tav>
                                        <p:tav tm="100000">
                                          <p:val>
                                            <p:strVal val="#ppt_x"/>
                                          </p:val>
                                        </p:tav>
                                      </p:tavLst>
                                    </p:anim>
                                    <p:anim calcmode="lin" valueType="num">
                                      <p:cBhvr>
                                        <p:cTn id="16"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C:\01 Mis docu. Backup\Mis imágenes\00 Para el mensaje haciendo\1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5088"/>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4392488" y="339502"/>
            <a:ext cx="4572000" cy="1323439"/>
          </a:xfrm>
          <a:prstGeom prst="rect">
            <a:avLst/>
          </a:prstGeom>
        </p:spPr>
        <p:txBody>
          <a:bodyPr>
            <a:spAutoFit/>
          </a:bodyPr>
          <a:lstStyle/>
          <a:p>
            <a:pPr algn="ctr"/>
            <a:r>
              <a:rPr lang="es-CO" sz="2000" b="1" dirty="0">
                <a:solidFill>
                  <a:schemeClr val="bg1"/>
                </a:solidFill>
                <a:latin typeface="+mj-lt"/>
              </a:rPr>
              <a:t>Nada es tan implacable ni tan cruel como la envidia; y, sin embargo, en despertarla es en lo que principalmente nos esforzamos, de manera constante.</a:t>
            </a:r>
          </a:p>
        </p:txBody>
      </p:sp>
      <p:sp>
        <p:nvSpPr>
          <p:cNvPr id="3" name="2 Rectángulo"/>
          <p:cNvSpPr/>
          <p:nvPr/>
        </p:nvSpPr>
        <p:spPr>
          <a:xfrm>
            <a:off x="4392488" y="2254348"/>
            <a:ext cx="4572000" cy="707886"/>
          </a:xfrm>
          <a:prstGeom prst="rect">
            <a:avLst/>
          </a:prstGeom>
        </p:spPr>
        <p:txBody>
          <a:bodyPr wrap="square">
            <a:spAutoFit/>
          </a:bodyPr>
          <a:lstStyle/>
          <a:p>
            <a:pPr algn="ctr"/>
            <a:r>
              <a:rPr lang="es-CO" sz="2000" b="1" dirty="0">
                <a:solidFill>
                  <a:schemeClr val="bg1"/>
                </a:solidFill>
                <a:latin typeface="+mj-lt"/>
              </a:rPr>
              <a:t>Envidiar es tonto, porque nadie es realmente digno de envidia.</a:t>
            </a:r>
          </a:p>
        </p:txBody>
      </p:sp>
      <p:sp>
        <p:nvSpPr>
          <p:cNvPr id="5" name="4 Rectángulo"/>
          <p:cNvSpPr/>
          <p:nvPr/>
        </p:nvSpPr>
        <p:spPr>
          <a:xfrm>
            <a:off x="4392488" y="3507854"/>
            <a:ext cx="4572000" cy="1323439"/>
          </a:xfrm>
          <a:prstGeom prst="rect">
            <a:avLst/>
          </a:prstGeom>
        </p:spPr>
        <p:txBody>
          <a:bodyPr wrap="square">
            <a:spAutoFit/>
          </a:bodyPr>
          <a:lstStyle/>
          <a:p>
            <a:pPr algn="ctr"/>
            <a:r>
              <a:rPr lang="es-CO" sz="2000" b="1" dirty="0">
                <a:solidFill>
                  <a:schemeClr val="bg1"/>
                </a:solidFill>
                <a:latin typeface="+mj-lt"/>
              </a:rPr>
              <a:t>La envidia en los hombres muestra cuán desdichados se sienten, y su constante atención a lo que hacen o dejan de hacer los demás, muestra cuánto se aburren.</a:t>
            </a:r>
          </a:p>
        </p:txBody>
      </p:sp>
    </p:spTree>
    <p:extLst>
      <p:ext uri="{BB962C8B-B14F-4D97-AF65-F5344CB8AC3E}">
        <p14:creationId xmlns:p14="http://schemas.microsoft.com/office/powerpoint/2010/main" val="4243334328"/>
      </p:ext>
    </p:extLst>
  </p:cSld>
  <p:clrMapOvr>
    <a:masterClrMapping/>
  </p:clrMapOvr>
  <mc:AlternateContent xmlns:mc="http://schemas.openxmlformats.org/markup-compatibility/2006" xmlns:p14="http://schemas.microsoft.com/office/powerpoint/2010/main">
    <mc:Choice Requires="p14">
      <p:transition spd="slow" p14:dur="2000">
        <p14:prism dir="u"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fade">
                                      <p:cBhvr>
                                        <p:cTn id="14" dur="1000"/>
                                        <p:tgtEl>
                                          <p:spTgt spid="3"/>
                                        </p:tgtEl>
                                      </p:cBhvr>
                                    </p:animEffect>
                                    <p:anim calcmode="lin" valueType="num">
                                      <p:cBhvr>
                                        <p:cTn id="15" dur="1000" fill="hold"/>
                                        <p:tgtEl>
                                          <p:spTgt spid="3"/>
                                        </p:tgtEl>
                                        <p:attrNameLst>
                                          <p:attrName>ppt_x</p:attrName>
                                        </p:attrNameLst>
                                      </p:cBhvr>
                                      <p:tavLst>
                                        <p:tav tm="0">
                                          <p:val>
                                            <p:strVal val="#ppt_x"/>
                                          </p:val>
                                        </p:tav>
                                        <p:tav tm="100000">
                                          <p:val>
                                            <p:strVal val="#ppt_x"/>
                                          </p:val>
                                        </p:tav>
                                      </p:tavLst>
                                    </p:anim>
                                    <p:anim calcmode="lin" valueType="num">
                                      <p:cBhvr>
                                        <p:cTn id="16"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fade">
                                      <p:cBhvr>
                                        <p:cTn id="21" dur="1000"/>
                                        <p:tgtEl>
                                          <p:spTgt spid="5"/>
                                        </p:tgtEl>
                                      </p:cBhvr>
                                    </p:animEffect>
                                    <p:anim calcmode="lin" valueType="num">
                                      <p:cBhvr>
                                        <p:cTn id="22" dur="1000" fill="hold"/>
                                        <p:tgtEl>
                                          <p:spTgt spid="5"/>
                                        </p:tgtEl>
                                        <p:attrNameLst>
                                          <p:attrName>ppt_x</p:attrName>
                                        </p:attrNameLst>
                                      </p:cBhvr>
                                      <p:tavLst>
                                        <p:tav tm="0">
                                          <p:val>
                                            <p:strVal val="#ppt_x"/>
                                          </p:val>
                                        </p:tav>
                                        <p:tav tm="100000">
                                          <p:val>
                                            <p:strVal val="#ppt_x"/>
                                          </p:val>
                                        </p:tav>
                                      </p:tavLst>
                                    </p:anim>
                                    <p:anim calcmode="lin" valueType="num">
                                      <p:cBhvr>
                                        <p:cTn id="23"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5"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C:\01 Mis docu. Backup\Mis imágenes\00 Para el mensaje haciendo\1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5088"/>
          </a:xfrm>
          <a:prstGeom prst="rect">
            <a:avLst/>
          </a:prstGeom>
          <a:noFill/>
          <a:extLst>
            <a:ext uri="{909E8E84-426E-40DD-AFC4-6F175D3DCCD1}">
              <a14:hiddenFill xmlns:a14="http://schemas.microsoft.com/office/drawing/2010/main">
                <a:solidFill>
                  <a:srgbClr val="FFFFFF"/>
                </a:solidFill>
              </a14:hiddenFill>
            </a:ext>
          </a:extLst>
        </p:spPr>
      </p:pic>
      <p:sp>
        <p:nvSpPr>
          <p:cNvPr id="11" name="10 Rectángulo"/>
          <p:cNvSpPr/>
          <p:nvPr/>
        </p:nvSpPr>
        <p:spPr>
          <a:xfrm>
            <a:off x="189903" y="3192527"/>
            <a:ext cx="2736304" cy="1323439"/>
          </a:xfrm>
          <a:prstGeom prst="rect">
            <a:avLst/>
          </a:prstGeom>
        </p:spPr>
        <p:txBody>
          <a:bodyPr wrap="square">
            <a:spAutoFit/>
          </a:bodyPr>
          <a:lstStyle/>
          <a:p>
            <a:pPr algn="ctr"/>
            <a:r>
              <a:rPr lang="es-CO" sz="2000" b="1" dirty="0">
                <a:solidFill>
                  <a:schemeClr val="bg1"/>
                </a:solidFill>
                <a:latin typeface="+mj-lt"/>
              </a:rPr>
              <a:t>A excepción del hombre, ningún ser se maravilla de su propia existencia.</a:t>
            </a:r>
          </a:p>
        </p:txBody>
      </p:sp>
      <p:sp>
        <p:nvSpPr>
          <p:cNvPr id="17" name="16 Rectángulo"/>
          <p:cNvSpPr/>
          <p:nvPr/>
        </p:nvSpPr>
        <p:spPr>
          <a:xfrm>
            <a:off x="189903" y="627534"/>
            <a:ext cx="2736304" cy="1323439"/>
          </a:xfrm>
          <a:prstGeom prst="rect">
            <a:avLst/>
          </a:prstGeom>
        </p:spPr>
        <p:txBody>
          <a:bodyPr wrap="square">
            <a:spAutoFit/>
          </a:bodyPr>
          <a:lstStyle/>
          <a:p>
            <a:pPr algn="ctr"/>
            <a:r>
              <a:rPr lang="es-CO" sz="2000" b="1" dirty="0">
                <a:solidFill>
                  <a:schemeClr val="bg1"/>
                </a:solidFill>
                <a:latin typeface="+mj-lt"/>
              </a:rPr>
              <a:t>La cólera no nos permite saber lo que hacemos y menos aún lo que decimos.</a:t>
            </a:r>
          </a:p>
        </p:txBody>
      </p:sp>
      <p:sp>
        <p:nvSpPr>
          <p:cNvPr id="18" name="17 Rectángulo"/>
          <p:cNvSpPr/>
          <p:nvPr/>
        </p:nvSpPr>
        <p:spPr>
          <a:xfrm>
            <a:off x="6228184" y="3363838"/>
            <a:ext cx="2736304" cy="1015663"/>
          </a:xfrm>
          <a:prstGeom prst="rect">
            <a:avLst/>
          </a:prstGeom>
        </p:spPr>
        <p:txBody>
          <a:bodyPr wrap="square">
            <a:spAutoFit/>
          </a:bodyPr>
          <a:lstStyle/>
          <a:p>
            <a:pPr algn="ctr"/>
            <a:r>
              <a:rPr lang="es-CO" sz="2000" b="1" dirty="0">
                <a:solidFill>
                  <a:schemeClr val="bg1"/>
                </a:solidFill>
                <a:latin typeface="+mj-lt"/>
              </a:rPr>
              <a:t>El hombre ha hecho de la Tierra un infierno para los animales.</a:t>
            </a:r>
          </a:p>
        </p:txBody>
      </p:sp>
      <p:sp>
        <p:nvSpPr>
          <p:cNvPr id="19" name="18 Rectángulo"/>
          <p:cNvSpPr/>
          <p:nvPr/>
        </p:nvSpPr>
        <p:spPr>
          <a:xfrm>
            <a:off x="6228184" y="672247"/>
            <a:ext cx="2736304" cy="1323439"/>
          </a:xfrm>
          <a:prstGeom prst="rect">
            <a:avLst/>
          </a:prstGeom>
        </p:spPr>
        <p:txBody>
          <a:bodyPr wrap="square">
            <a:spAutoFit/>
          </a:bodyPr>
          <a:lstStyle/>
          <a:p>
            <a:pPr algn="ctr"/>
            <a:r>
              <a:rPr lang="es-CO" sz="2000" b="1" dirty="0">
                <a:solidFill>
                  <a:schemeClr val="bg1"/>
                </a:solidFill>
                <a:latin typeface="+mj-lt"/>
              </a:rPr>
              <a:t>Con ciertas personas vale más ser traicionado que desconfiar.</a:t>
            </a:r>
          </a:p>
        </p:txBody>
      </p:sp>
    </p:spTree>
    <p:extLst>
      <p:ext uri="{BB962C8B-B14F-4D97-AF65-F5344CB8AC3E}">
        <p14:creationId xmlns:p14="http://schemas.microsoft.com/office/powerpoint/2010/main" val="2933181914"/>
      </p:ext>
    </p:extLst>
  </p:cSld>
  <p:clrMapOvr>
    <a:masterClrMapping/>
  </p:clrMapOvr>
  <mc:AlternateContent xmlns:mc="http://schemas.openxmlformats.org/markup-compatibility/2006" xmlns:p14="http://schemas.microsoft.com/office/powerpoint/2010/main">
    <mc:Choice Requires="p14">
      <p:transition spd="slow" p14:dur="2000">
        <p14:prism dir="u"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1000"/>
                                        <p:tgtEl>
                                          <p:spTgt spid="17"/>
                                        </p:tgtEl>
                                      </p:cBhvr>
                                    </p:animEffect>
                                    <p:anim calcmode="lin" valueType="num">
                                      <p:cBhvr>
                                        <p:cTn id="8" dur="1000" fill="hold"/>
                                        <p:tgtEl>
                                          <p:spTgt spid="17"/>
                                        </p:tgtEl>
                                        <p:attrNameLst>
                                          <p:attrName>ppt_x</p:attrName>
                                        </p:attrNameLst>
                                      </p:cBhvr>
                                      <p:tavLst>
                                        <p:tav tm="0">
                                          <p:val>
                                            <p:strVal val="#ppt_x"/>
                                          </p:val>
                                        </p:tav>
                                        <p:tav tm="100000">
                                          <p:val>
                                            <p:strVal val="#ppt_x"/>
                                          </p:val>
                                        </p:tav>
                                      </p:tavLst>
                                    </p:anim>
                                    <p:anim calcmode="lin" valueType="num">
                                      <p:cBhvr>
                                        <p:cTn id="9" dur="1000" fill="hold"/>
                                        <p:tgtEl>
                                          <p:spTgt spid="1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1000"/>
                                        <p:tgtEl>
                                          <p:spTgt spid="11"/>
                                        </p:tgtEl>
                                      </p:cBhvr>
                                    </p:animEffect>
                                    <p:anim calcmode="lin" valueType="num">
                                      <p:cBhvr>
                                        <p:cTn id="15" dur="1000" fill="hold"/>
                                        <p:tgtEl>
                                          <p:spTgt spid="11"/>
                                        </p:tgtEl>
                                        <p:attrNameLst>
                                          <p:attrName>ppt_x</p:attrName>
                                        </p:attrNameLst>
                                      </p:cBhvr>
                                      <p:tavLst>
                                        <p:tav tm="0">
                                          <p:val>
                                            <p:strVal val="#ppt_x"/>
                                          </p:val>
                                        </p:tav>
                                        <p:tav tm="100000">
                                          <p:val>
                                            <p:strVal val="#ppt_x"/>
                                          </p:val>
                                        </p:tav>
                                      </p:tavLst>
                                    </p:anim>
                                    <p:anim calcmode="lin" valueType="num">
                                      <p:cBhvr>
                                        <p:cTn id="16"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19"/>
                                        </p:tgtEl>
                                        <p:attrNameLst>
                                          <p:attrName>style.visibility</p:attrName>
                                        </p:attrNameLst>
                                      </p:cBhvr>
                                      <p:to>
                                        <p:strVal val="visible"/>
                                      </p:to>
                                    </p:set>
                                    <p:animEffect transition="in" filter="fade">
                                      <p:cBhvr>
                                        <p:cTn id="21" dur="1000"/>
                                        <p:tgtEl>
                                          <p:spTgt spid="19"/>
                                        </p:tgtEl>
                                      </p:cBhvr>
                                    </p:animEffect>
                                    <p:anim calcmode="lin" valueType="num">
                                      <p:cBhvr>
                                        <p:cTn id="22" dur="1000" fill="hold"/>
                                        <p:tgtEl>
                                          <p:spTgt spid="19"/>
                                        </p:tgtEl>
                                        <p:attrNameLst>
                                          <p:attrName>ppt_x</p:attrName>
                                        </p:attrNameLst>
                                      </p:cBhvr>
                                      <p:tavLst>
                                        <p:tav tm="0">
                                          <p:val>
                                            <p:strVal val="#ppt_x"/>
                                          </p:val>
                                        </p:tav>
                                        <p:tav tm="100000">
                                          <p:val>
                                            <p:strVal val="#ppt_x"/>
                                          </p:val>
                                        </p:tav>
                                      </p:tavLst>
                                    </p:anim>
                                    <p:anim calcmode="lin" valueType="num">
                                      <p:cBhvr>
                                        <p:cTn id="23" dur="1000" fill="hold"/>
                                        <p:tgtEl>
                                          <p:spTgt spid="19"/>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18"/>
                                        </p:tgtEl>
                                        <p:attrNameLst>
                                          <p:attrName>style.visibility</p:attrName>
                                        </p:attrNameLst>
                                      </p:cBhvr>
                                      <p:to>
                                        <p:strVal val="visible"/>
                                      </p:to>
                                    </p:set>
                                    <p:animEffect transition="in" filter="fade">
                                      <p:cBhvr>
                                        <p:cTn id="28" dur="1000"/>
                                        <p:tgtEl>
                                          <p:spTgt spid="18"/>
                                        </p:tgtEl>
                                      </p:cBhvr>
                                    </p:animEffect>
                                    <p:anim calcmode="lin" valueType="num">
                                      <p:cBhvr>
                                        <p:cTn id="29" dur="1000" fill="hold"/>
                                        <p:tgtEl>
                                          <p:spTgt spid="18"/>
                                        </p:tgtEl>
                                        <p:attrNameLst>
                                          <p:attrName>ppt_x</p:attrName>
                                        </p:attrNameLst>
                                      </p:cBhvr>
                                      <p:tavLst>
                                        <p:tav tm="0">
                                          <p:val>
                                            <p:strVal val="#ppt_x"/>
                                          </p:val>
                                        </p:tav>
                                        <p:tav tm="100000">
                                          <p:val>
                                            <p:strVal val="#ppt_x"/>
                                          </p:val>
                                        </p:tav>
                                      </p:tavLst>
                                    </p:anim>
                                    <p:anim calcmode="lin" valueType="num">
                                      <p:cBhvr>
                                        <p:cTn id="30" dur="1000" fill="hold"/>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7" grpId="0"/>
      <p:bldP spid="18" grpId="0"/>
      <p:bldP spid="19"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C:\01 Mis docu. Backup\Mis imágenes\00 Para el mensaje haciendo\12.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1588"/>
            <a:ext cx="9144000" cy="5145088"/>
          </a:xfrm>
          <a:prstGeom prst="rect">
            <a:avLst/>
          </a:prstGeom>
          <a:noFill/>
          <a:extLst>
            <a:ext uri="{909E8E84-426E-40DD-AFC4-6F175D3DCCD1}">
              <a14:hiddenFill xmlns:a14="http://schemas.microsoft.com/office/drawing/2010/main">
                <a:solidFill>
                  <a:srgbClr val="FFFFFF"/>
                </a:solidFill>
              </a14:hiddenFill>
            </a:ext>
          </a:extLst>
        </p:spPr>
      </p:pic>
      <p:sp>
        <p:nvSpPr>
          <p:cNvPr id="6" name="5 Rectángulo"/>
          <p:cNvSpPr/>
          <p:nvPr/>
        </p:nvSpPr>
        <p:spPr>
          <a:xfrm>
            <a:off x="158730" y="3943471"/>
            <a:ext cx="4367779" cy="1015663"/>
          </a:xfrm>
          <a:prstGeom prst="rect">
            <a:avLst/>
          </a:prstGeom>
        </p:spPr>
        <p:txBody>
          <a:bodyPr wrap="square">
            <a:spAutoFit/>
          </a:bodyPr>
          <a:lstStyle/>
          <a:p>
            <a:pPr algn="ctr"/>
            <a:r>
              <a:rPr lang="es-CO" sz="2000" b="1" dirty="0">
                <a:solidFill>
                  <a:schemeClr val="bg1"/>
                </a:solidFill>
                <a:latin typeface="+mj-lt"/>
              </a:rPr>
              <a:t>La vida y los sueños son páginas de un mismo libro; leerlo en orden es vivir; ojearlo es soñar.</a:t>
            </a:r>
          </a:p>
        </p:txBody>
      </p:sp>
      <p:sp>
        <p:nvSpPr>
          <p:cNvPr id="7" name="6 Rectángulo"/>
          <p:cNvSpPr/>
          <p:nvPr/>
        </p:nvSpPr>
        <p:spPr>
          <a:xfrm>
            <a:off x="4757580" y="3951022"/>
            <a:ext cx="4227690" cy="1015663"/>
          </a:xfrm>
          <a:prstGeom prst="rect">
            <a:avLst/>
          </a:prstGeom>
        </p:spPr>
        <p:txBody>
          <a:bodyPr wrap="square">
            <a:spAutoFit/>
          </a:bodyPr>
          <a:lstStyle/>
          <a:p>
            <a:pPr algn="ctr"/>
            <a:r>
              <a:rPr lang="es-CO" sz="2000" b="1" dirty="0">
                <a:solidFill>
                  <a:schemeClr val="bg1"/>
                </a:solidFill>
                <a:latin typeface="+mj-lt"/>
              </a:rPr>
              <a:t>La modestia, en el hombre de talento, es cosa honesta; en los grandes genios, hipocresía.</a:t>
            </a:r>
          </a:p>
        </p:txBody>
      </p:sp>
    </p:spTree>
    <p:extLst>
      <p:ext uri="{BB962C8B-B14F-4D97-AF65-F5344CB8AC3E}">
        <p14:creationId xmlns:p14="http://schemas.microsoft.com/office/powerpoint/2010/main" val="1241801245"/>
      </p:ext>
    </p:extLst>
  </p:cSld>
  <p:clrMapOvr>
    <a:masterClrMapping/>
  </p:clrMapOvr>
  <mc:AlternateContent xmlns:mc="http://schemas.openxmlformats.org/markup-compatibility/2006" xmlns:p14="http://schemas.microsoft.com/office/powerpoint/2010/main">
    <mc:Choice Requires="p14">
      <p:transition spd="slow" p14:dur="2000">
        <p14:prism dir="u"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1000"/>
                                        <p:tgtEl>
                                          <p:spTgt spid="7"/>
                                        </p:tgtEl>
                                      </p:cBhvr>
                                    </p:animEffect>
                                    <p:anim calcmode="lin" valueType="num">
                                      <p:cBhvr>
                                        <p:cTn id="15" dur="1000" fill="hold"/>
                                        <p:tgtEl>
                                          <p:spTgt spid="7"/>
                                        </p:tgtEl>
                                        <p:attrNameLst>
                                          <p:attrName>ppt_x</p:attrName>
                                        </p:attrNameLst>
                                      </p:cBhvr>
                                      <p:tavLst>
                                        <p:tav tm="0">
                                          <p:val>
                                            <p:strVal val="#ppt_x"/>
                                          </p:val>
                                        </p:tav>
                                        <p:tav tm="100000">
                                          <p:val>
                                            <p:strVal val="#ppt_x"/>
                                          </p:val>
                                        </p:tav>
                                      </p:tavLst>
                                    </p:anim>
                                    <p:anim calcmode="lin" valueType="num">
                                      <p:cBhvr>
                                        <p:cTn id="16"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01 Mis docu. Backup\Mis imágenes\00 Para el mensaje haciendo\14.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5088"/>
          </a:xfrm>
          <a:prstGeom prst="rect">
            <a:avLst/>
          </a:prstGeom>
          <a:noFill/>
          <a:extLst>
            <a:ext uri="{909E8E84-426E-40DD-AFC4-6F175D3DCCD1}">
              <a14:hiddenFill xmlns:a14="http://schemas.microsoft.com/office/drawing/2010/main">
                <a:solidFill>
                  <a:srgbClr val="FFFFFF"/>
                </a:solidFill>
              </a14:hiddenFill>
            </a:ext>
          </a:extLst>
        </p:spPr>
      </p:pic>
      <p:sp>
        <p:nvSpPr>
          <p:cNvPr id="7" name="6 Rectángulo"/>
          <p:cNvSpPr/>
          <p:nvPr/>
        </p:nvSpPr>
        <p:spPr>
          <a:xfrm>
            <a:off x="221076" y="195486"/>
            <a:ext cx="4792944" cy="707886"/>
          </a:xfrm>
          <a:prstGeom prst="rect">
            <a:avLst/>
          </a:prstGeom>
        </p:spPr>
        <p:txBody>
          <a:bodyPr wrap="square">
            <a:spAutoFit/>
          </a:bodyPr>
          <a:lstStyle/>
          <a:p>
            <a:pPr algn="ctr"/>
            <a:r>
              <a:rPr lang="es-CO" sz="2000" b="1" dirty="0">
                <a:solidFill>
                  <a:schemeClr val="bg1"/>
                </a:solidFill>
                <a:latin typeface="+mj-lt"/>
              </a:rPr>
              <a:t>Al que todo lo pierde, le queda Dios todavía.</a:t>
            </a:r>
          </a:p>
        </p:txBody>
      </p:sp>
      <p:sp>
        <p:nvSpPr>
          <p:cNvPr id="8" name="7 Rectángulo"/>
          <p:cNvSpPr/>
          <p:nvPr/>
        </p:nvSpPr>
        <p:spPr>
          <a:xfrm>
            <a:off x="221076" y="4587974"/>
            <a:ext cx="4803559" cy="400110"/>
          </a:xfrm>
          <a:prstGeom prst="rect">
            <a:avLst/>
          </a:prstGeom>
        </p:spPr>
        <p:txBody>
          <a:bodyPr wrap="none">
            <a:spAutoFit/>
          </a:bodyPr>
          <a:lstStyle/>
          <a:p>
            <a:pPr algn="ctr"/>
            <a:r>
              <a:rPr lang="es-CO" sz="2000" b="1" dirty="0">
                <a:solidFill>
                  <a:schemeClr val="bg1"/>
                </a:solidFill>
                <a:latin typeface="+mj-lt"/>
              </a:rPr>
              <a:t>La rebeldía es la virtud original del hombre.</a:t>
            </a:r>
          </a:p>
        </p:txBody>
      </p:sp>
      <p:sp>
        <p:nvSpPr>
          <p:cNvPr id="9" name="8 Rectángulo"/>
          <p:cNvSpPr/>
          <p:nvPr/>
        </p:nvSpPr>
        <p:spPr>
          <a:xfrm>
            <a:off x="5340926" y="267494"/>
            <a:ext cx="3644343" cy="707886"/>
          </a:xfrm>
          <a:prstGeom prst="rect">
            <a:avLst/>
          </a:prstGeom>
        </p:spPr>
        <p:txBody>
          <a:bodyPr wrap="square">
            <a:spAutoFit/>
          </a:bodyPr>
          <a:lstStyle/>
          <a:p>
            <a:pPr algn="ctr"/>
            <a:r>
              <a:rPr lang="es-CO" sz="2000" b="1" dirty="0">
                <a:solidFill>
                  <a:schemeClr val="bg1"/>
                </a:solidFill>
                <a:latin typeface="+mj-lt"/>
              </a:rPr>
              <a:t>La felicidad es solamente la ausencia del dolor.</a:t>
            </a:r>
          </a:p>
        </p:txBody>
      </p:sp>
      <p:sp>
        <p:nvSpPr>
          <p:cNvPr id="12" name="11 Rectángulo"/>
          <p:cNvSpPr/>
          <p:nvPr/>
        </p:nvSpPr>
        <p:spPr>
          <a:xfrm>
            <a:off x="5340926" y="1419622"/>
            <a:ext cx="3644342" cy="707886"/>
          </a:xfrm>
          <a:prstGeom prst="rect">
            <a:avLst/>
          </a:prstGeom>
        </p:spPr>
        <p:txBody>
          <a:bodyPr wrap="square">
            <a:spAutoFit/>
          </a:bodyPr>
          <a:lstStyle/>
          <a:p>
            <a:pPr algn="ctr"/>
            <a:r>
              <a:rPr lang="es-CO" sz="2000" b="1" dirty="0">
                <a:solidFill>
                  <a:schemeClr val="bg1"/>
                </a:solidFill>
                <a:latin typeface="+mj-lt"/>
              </a:rPr>
              <a:t>Hay que pensar como la minoría y hablar como la mayoría.</a:t>
            </a:r>
          </a:p>
        </p:txBody>
      </p:sp>
      <p:sp>
        <p:nvSpPr>
          <p:cNvPr id="13" name="12 CuadroTexto"/>
          <p:cNvSpPr txBox="1"/>
          <p:nvPr/>
        </p:nvSpPr>
        <p:spPr>
          <a:xfrm>
            <a:off x="5669815" y="2715766"/>
            <a:ext cx="3029676" cy="2031325"/>
          </a:xfrm>
          <a:prstGeom prst="rect">
            <a:avLst/>
          </a:prstGeom>
          <a:noFill/>
        </p:spPr>
        <p:txBody>
          <a:bodyPr wrap="none" rtlCol="0">
            <a:spAutoFit/>
          </a:bodyPr>
          <a:lstStyle/>
          <a:p>
            <a:pPr algn="ctr"/>
            <a:r>
              <a:rPr lang="es-CO" sz="1400" b="1" dirty="0" smtClean="0">
                <a:solidFill>
                  <a:schemeClr val="bg1"/>
                </a:solidFill>
                <a:latin typeface="+mj-lt"/>
              </a:rPr>
              <a:t>Imágenes: Pinturas de </a:t>
            </a:r>
            <a:r>
              <a:rPr lang="es-CO" sz="1400" b="1" i="1" dirty="0" smtClean="0">
                <a:solidFill>
                  <a:schemeClr val="bg1"/>
                </a:solidFill>
                <a:latin typeface="+mj-lt"/>
              </a:rPr>
              <a:t>Herman </a:t>
            </a:r>
            <a:r>
              <a:rPr lang="es-CO" sz="1400" b="1" i="1" dirty="0" err="1" smtClean="0">
                <a:solidFill>
                  <a:schemeClr val="bg1"/>
                </a:solidFill>
                <a:latin typeface="+mj-lt"/>
              </a:rPr>
              <a:t>Herzog</a:t>
            </a:r>
            <a:endParaRPr lang="es-CO" sz="1400" b="1" i="1" dirty="0" smtClean="0">
              <a:solidFill>
                <a:schemeClr val="bg1"/>
              </a:solidFill>
              <a:latin typeface="+mj-lt"/>
            </a:endParaRPr>
          </a:p>
          <a:p>
            <a:pPr algn="ctr"/>
            <a:endParaRPr lang="es-CO" sz="1400" b="1" dirty="0">
              <a:solidFill>
                <a:schemeClr val="bg1"/>
              </a:solidFill>
              <a:latin typeface="+mj-lt"/>
            </a:endParaRPr>
          </a:p>
          <a:p>
            <a:pPr algn="ctr"/>
            <a:r>
              <a:rPr lang="es-CO" sz="1400" b="1" dirty="0" smtClean="0">
                <a:solidFill>
                  <a:schemeClr val="bg1"/>
                </a:solidFill>
                <a:latin typeface="+mj-lt"/>
              </a:rPr>
              <a:t>Música:</a:t>
            </a:r>
          </a:p>
          <a:p>
            <a:pPr algn="ctr"/>
            <a:r>
              <a:rPr lang="it-IT" sz="1400" b="1" dirty="0">
                <a:solidFill>
                  <a:schemeClr val="bg1"/>
                </a:solidFill>
                <a:latin typeface="+mj-lt"/>
              </a:rPr>
              <a:t>Symphony No.3 Poco allegretto</a:t>
            </a:r>
          </a:p>
          <a:p>
            <a:pPr algn="ctr"/>
            <a:r>
              <a:rPr lang="it-IT" sz="1400" b="1" i="1" dirty="0">
                <a:solidFill>
                  <a:schemeClr val="bg1"/>
                </a:solidFill>
                <a:latin typeface="+mj-lt"/>
              </a:rPr>
              <a:t>-Johannes Brahms-</a:t>
            </a:r>
          </a:p>
          <a:p>
            <a:pPr algn="ctr"/>
            <a:endParaRPr lang="es-CO" sz="1400" b="1" dirty="0" smtClean="0">
              <a:solidFill>
                <a:schemeClr val="bg1"/>
              </a:solidFill>
              <a:latin typeface="+mj-lt"/>
            </a:endParaRPr>
          </a:p>
          <a:p>
            <a:pPr algn="ctr"/>
            <a:r>
              <a:rPr lang="es-CO" sz="1400" b="1" dirty="0" smtClean="0">
                <a:solidFill>
                  <a:schemeClr val="bg1"/>
                </a:solidFill>
                <a:latin typeface="+mj-lt"/>
              </a:rPr>
              <a:t>Realización general:</a:t>
            </a:r>
          </a:p>
          <a:p>
            <a:pPr algn="ctr"/>
            <a:r>
              <a:rPr lang="es-CO" sz="1400" b="1" i="1" dirty="0" smtClean="0">
                <a:solidFill>
                  <a:schemeClr val="bg1"/>
                </a:solidFill>
                <a:latin typeface="+mj-lt"/>
              </a:rPr>
              <a:t>Rodrigo Valencia Cardona</a:t>
            </a:r>
          </a:p>
          <a:p>
            <a:pPr algn="ctr"/>
            <a:r>
              <a:rPr lang="es-CO" sz="1400" b="1" dirty="0" smtClean="0">
                <a:solidFill>
                  <a:schemeClr val="bg1"/>
                </a:solidFill>
                <a:latin typeface="+mj-lt"/>
              </a:rPr>
              <a:t>Medellín-Colombia</a:t>
            </a:r>
            <a:endParaRPr lang="es-CO" sz="1400" b="1" dirty="0">
              <a:solidFill>
                <a:schemeClr val="bg1"/>
              </a:solidFill>
              <a:latin typeface="+mj-lt"/>
            </a:endParaRPr>
          </a:p>
        </p:txBody>
      </p:sp>
    </p:spTree>
    <p:extLst>
      <p:ext uri="{BB962C8B-B14F-4D97-AF65-F5344CB8AC3E}">
        <p14:creationId xmlns:p14="http://schemas.microsoft.com/office/powerpoint/2010/main" val="3425511821"/>
      </p:ext>
    </p:extLst>
  </p:cSld>
  <p:clrMapOvr>
    <a:masterClrMapping/>
  </p:clrMapOvr>
  <mc:AlternateContent xmlns:mc="http://schemas.openxmlformats.org/markup-compatibility/2006" xmlns:p14="http://schemas.microsoft.com/office/powerpoint/2010/main">
    <mc:Choice Requires="p14">
      <p:transition spd="slow" p14:dur="2000">
        <p14:prism dir="u"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fade">
                                      <p:cBhvr>
                                        <p:cTn id="14" dur="1000"/>
                                        <p:tgtEl>
                                          <p:spTgt spid="8"/>
                                        </p:tgtEl>
                                      </p:cBhvr>
                                    </p:animEffect>
                                    <p:anim calcmode="lin" valueType="num">
                                      <p:cBhvr>
                                        <p:cTn id="15" dur="1000" fill="hold"/>
                                        <p:tgtEl>
                                          <p:spTgt spid="8"/>
                                        </p:tgtEl>
                                        <p:attrNameLst>
                                          <p:attrName>ppt_x</p:attrName>
                                        </p:attrNameLst>
                                      </p:cBhvr>
                                      <p:tavLst>
                                        <p:tav tm="0">
                                          <p:val>
                                            <p:strVal val="#ppt_x"/>
                                          </p:val>
                                        </p:tav>
                                        <p:tav tm="100000">
                                          <p:val>
                                            <p:strVal val="#ppt_x"/>
                                          </p:val>
                                        </p:tav>
                                      </p:tavLst>
                                    </p:anim>
                                    <p:anim calcmode="lin" valueType="num">
                                      <p:cBhvr>
                                        <p:cTn id="16"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fade">
                                      <p:cBhvr>
                                        <p:cTn id="21" dur="1000"/>
                                        <p:tgtEl>
                                          <p:spTgt spid="9"/>
                                        </p:tgtEl>
                                      </p:cBhvr>
                                    </p:animEffect>
                                    <p:anim calcmode="lin" valueType="num">
                                      <p:cBhvr>
                                        <p:cTn id="22" dur="1000" fill="hold"/>
                                        <p:tgtEl>
                                          <p:spTgt spid="9"/>
                                        </p:tgtEl>
                                        <p:attrNameLst>
                                          <p:attrName>ppt_x</p:attrName>
                                        </p:attrNameLst>
                                      </p:cBhvr>
                                      <p:tavLst>
                                        <p:tav tm="0">
                                          <p:val>
                                            <p:strVal val="#ppt_x"/>
                                          </p:val>
                                        </p:tav>
                                        <p:tav tm="100000">
                                          <p:val>
                                            <p:strVal val="#ppt_x"/>
                                          </p:val>
                                        </p:tav>
                                      </p:tavLst>
                                    </p:anim>
                                    <p:anim calcmode="lin" valueType="num">
                                      <p:cBhvr>
                                        <p:cTn id="23"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12"/>
                                        </p:tgtEl>
                                        <p:attrNameLst>
                                          <p:attrName>style.visibility</p:attrName>
                                        </p:attrNameLst>
                                      </p:cBhvr>
                                      <p:to>
                                        <p:strVal val="visible"/>
                                      </p:to>
                                    </p:set>
                                    <p:animEffect transition="in" filter="fade">
                                      <p:cBhvr>
                                        <p:cTn id="28" dur="1000"/>
                                        <p:tgtEl>
                                          <p:spTgt spid="12"/>
                                        </p:tgtEl>
                                      </p:cBhvr>
                                    </p:animEffect>
                                    <p:anim calcmode="lin" valueType="num">
                                      <p:cBhvr>
                                        <p:cTn id="29" dur="1000" fill="hold"/>
                                        <p:tgtEl>
                                          <p:spTgt spid="12"/>
                                        </p:tgtEl>
                                        <p:attrNameLst>
                                          <p:attrName>ppt_x</p:attrName>
                                        </p:attrNameLst>
                                      </p:cBhvr>
                                      <p:tavLst>
                                        <p:tav tm="0">
                                          <p:val>
                                            <p:strVal val="#ppt_x"/>
                                          </p:val>
                                        </p:tav>
                                        <p:tav tm="100000">
                                          <p:val>
                                            <p:strVal val="#ppt_x"/>
                                          </p:val>
                                        </p:tav>
                                      </p:tavLst>
                                    </p:anim>
                                    <p:anim calcmode="lin" valueType="num">
                                      <p:cBhvr>
                                        <p:cTn id="30"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grpId="0" nodeType="clickEffect">
                                  <p:stCondLst>
                                    <p:cond delay="0"/>
                                  </p:stCondLst>
                                  <p:childTnLst>
                                    <p:set>
                                      <p:cBhvr>
                                        <p:cTn id="34" dur="1" fill="hold">
                                          <p:stCondLst>
                                            <p:cond delay="0"/>
                                          </p:stCondLst>
                                        </p:cTn>
                                        <p:tgtEl>
                                          <p:spTgt spid="13"/>
                                        </p:tgtEl>
                                        <p:attrNameLst>
                                          <p:attrName>style.visibility</p:attrName>
                                        </p:attrNameLst>
                                      </p:cBhvr>
                                      <p:to>
                                        <p:strVal val="visible"/>
                                      </p:to>
                                    </p:set>
                                    <p:anim calcmode="lin" valueType="num">
                                      <p:cBhvr additive="base">
                                        <p:cTn id="35" dur="6000" fill="hold"/>
                                        <p:tgtEl>
                                          <p:spTgt spid="13"/>
                                        </p:tgtEl>
                                        <p:attrNameLst>
                                          <p:attrName>ppt_x</p:attrName>
                                        </p:attrNameLst>
                                      </p:cBhvr>
                                      <p:tavLst>
                                        <p:tav tm="0">
                                          <p:val>
                                            <p:strVal val="#ppt_x"/>
                                          </p:val>
                                        </p:tav>
                                        <p:tav tm="100000">
                                          <p:val>
                                            <p:strVal val="#ppt_x"/>
                                          </p:val>
                                        </p:tav>
                                      </p:tavLst>
                                    </p:anim>
                                    <p:anim calcmode="lin" valueType="num">
                                      <p:cBhvr additive="base">
                                        <p:cTn id="36" dur="60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9" grpId="0"/>
      <p:bldP spid="12" grpId="0"/>
      <p:bldP spid="13" grpId="0"/>
    </p:bldLst>
  </p:timing>
</p:sld>
</file>

<file path=ppt/slides/slide15.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5143500"/>
          </a:xfrm>
          <a:prstGeom prst="rect">
            <a:avLst/>
          </a:prstGeom>
          <a:noFill/>
          <a:ln w="133350">
            <a:solidFill>
              <a:srgbClr val="FFFF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O" smtClean="0">
              <a:solidFill>
                <a:srgbClr val="000000"/>
              </a:solidFill>
            </a:endParaRPr>
          </a:p>
        </p:txBody>
      </p:sp>
      <p:sp>
        <p:nvSpPr>
          <p:cNvPr id="11267" name="Rectangle 3"/>
          <p:cNvSpPr>
            <a:spLocks noChangeArrowheads="1"/>
          </p:cNvSpPr>
          <p:nvPr/>
        </p:nvSpPr>
        <p:spPr bwMode="auto">
          <a:xfrm>
            <a:off x="152400" y="114300"/>
            <a:ext cx="8839200" cy="4914900"/>
          </a:xfrm>
          <a:prstGeom prst="rect">
            <a:avLst/>
          </a:prstGeom>
          <a:noFill/>
          <a:ln w="127000">
            <a:solidFill>
              <a:srgbClr val="0000FF"/>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O" smtClean="0">
              <a:solidFill>
                <a:srgbClr val="000000"/>
              </a:solidFill>
            </a:endParaRPr>
          </a:p>
        </p:txBody>
      </p:sp>
      <p:sp>
        <p:nvSpPr>
          <p:cNvPr id="11268" name="Rectangle 4"/>
          <p:cNvSpPr>
            <a:spLocks noChangeArrowheads="1"/>
          </p:cNvSpPr>
          <p:nvPr/>
        </p:nvSpPr>
        <p:spPr bwMode="auto">
          <a:xfrm>
            <a:off x="304800" y="228600"/>
            <a:ext cx="8534400" cy="4686300"/>
          </a:xfrm>
          <a:prstGeom prst="rect">
            <a:avLst/>
          </a:prstGeom>
          <a:noFill/>
          <a:ln w="120650">
            <a:solidFill>
              <a:schemeClr val="bg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O" smtClean="0">
              <a:solidFill>
                <a:srgbClr val="000000"/>
              </a:solidFill>
            </a:endParaRPr>
          </a:p>
        </p:txBody>
      </p:sp>
      <p:sp>
        <p:nvSpPr>
          <p:cNvPr id="11270" name="AutoShape 6" descr="postit"/>
          <p:cNvSpPr>
            <a:spLocks noChangeAspect="1" noChangeArrowheads="1"/>
          </p:cNvSpPr>
          <p:nvPr/>
        </p:nvSpPr>
        <p:spPr bwMode="auto">
          <a:xfrm>
            <a:off x="4191000" y="1657350"/>
            <a:ext cx="304800" cy="228600"/>
          </a:xfrm>
          <a:prstGeom prst="rect">
            <a:avLst/>
          </a:prstGeom>
          <a:noFill/>
          <a:extLst>
            <a:ext uri="{909E8E84-426E-40DD-AFC4-6F175D3DCCD1}">
              <a14:hiddenFill xmlns:a14="http://schemas.microsoft.com/office/drawing/2010/main">
                <a:solidFill>
                  <a:srgbClr val="FFFFFF"/>
                </a:solidFill>
              </a14:hiddenFill>
            </a:ext>
          </a:extLst>
        </p:spPr>
        <p:txBody>
          <a:bodyPr/>
          <a:lstStyle/>
          <a:p>
            <a:endParaRPr lang="es-CO" smtClean="0">
              <a:solidFill>
                <a:srgbClr val="000000"/>
              </a:solidFill>
            </a:endParaRPr>
          </a:p>
        </p:txBody>
      </p:sp>
      <p:pic>
        <p:nvPicPr>
          <p:cNvPr id="11274" name="Picture 10" descr="boletin">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67000" y="4343401"/>
            <a:ext cx="3811588" cy="409575"/>
          </a:xfrm>
          <a:prstGeom prst="rect">
            <a:avLst/>
          </a:prstGeom>
          <a:noFill/>
          <a:ln w="28575">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11275" name="Text Box 11"/>
          <p:cNvSpPr txBox="1">
            <a:spLocks noChangeArrowheads="1"/>
          </p:cNvSpPr>
          <p:nvPr/>
        </p:nvSpPr>
        <p:spPr bwMode="auto">
          <a:xfrm>
            <a:off x="0" y="4114801"/>
            <a:ext cx="9144000"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sz="1200" b="1" smtClean="0">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971800" y="3429001"/>
            <a:ext cx="2540000" cy="847725"/>
          </a:xfrm>
          <a:prstGeom prst="rect">
            <a:avLst/>
          </a:prstGeom>
          <a:noFill/>
          <a:extLst>
            <a:ext uri="{909E8E84-426E-40DD-AFC4-6F175D3DCCD1}">
              <a14:hiddenFill xmlns:a14="http://schemas.microsoft.com/office/drawing/2010/main">
                <a:solidFill>
                  <a:srgbClr val="FFFFFF"/>
                </a:solidFill>
              </a14:hiddenFill>
            </a:ext>
          </a:extLst>
        </p:spPr>
      </p:pic>
      <p:sp>
        <p:nvSpPr>
          <p:cNvPr id="11390" name="Text Box 126"/>
          <p:cNvSpPr txBox="1">
            <a:spLocks noChangeArrowheads="1"/>
          </p:cNvSpPr>
          <p:nvPr/>
        </p:nvSpPr>
        <p:spPr bwMode="auto">
          <a:xfrm>
            <a:off x="914400" y="1943100"/>
            <a:ext cx="1066800"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endParaRPr lang="es-ES" smtClean="0">
              <a:solidFill>
                <a:srgbClr val="000000"/>
              </a:solidFill>
            </a:endParaRPr>
          </a:p>
        </p:txBody>
      </p:sp>
      <p:graphicFrame>
        <p:nvGraphicFramePr>
          <p:cNvPr id="11701" name="Group 437"/>
          <p:cNvGraphicFramePr>
            <a:graphicFrameLocks noGrp="1"/>
          </p:cNvGraphicFramePr>
          <p:nvPr/>
        </p:nvGraphicFramePr>
        <p:xfrm>
          <a:off x="5029200" y="2514602"/>
          <a:ext cx="3200400" cy="1156716"/>
        </p:xfrm>
        <a:graphic>
          <a:graphicData uri="http://schemas.openxmlformats.org/drawingml/2006/table">
            <a:tbl>
              <a:tblPr/>
              <a:tblGrid>
                <a:gridCol w="1106488"/>
                <a:gridCol w="1046162"/>
                <a:gridCol w="1047750"/>
              </a:tblGrid>
              <a:tr h="27432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2E49D5"/>
                          </a:solidFill>
                          <a:effectLst/>
                          <a:latin typeface="Arial" charset="0"/>
                          <a:hlinkClick r:id="rId6"/>
                        </a:rPr>
                        <a:t>Dedicatorias</a:t>
                      </a:r>
                      <a:endParaRPr kumimoji="0" lang="es-ES_tradnl" sz="700" b="1" i="0" u="none" strike="noStrike" cap="none" normalizeH="0" baseline="0" smtClean="0">
                        <a:ln>
                          <a:noFill/>
                        </a:ln>
                        <a:solidFill>
                          <a:srgbClr val="2E49D5"/>
                        </a:solidFill>
                        <a:effectLst/>
                        <a:latin typeface="Arial" charset="0"/>
                      </a:endParaRPr>
                    </a:p>
                  </a:txBody>
                  <a:tcPr marT="34290" marB="342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7"/>
                        </a:rPr>
                        <a:t>Fechas Especiales</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8"/>
                        </a:rPr>
                        <a:t>Graciosos</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03276">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9"/>
                        </a:rPr>
                        <a:t>Historia y Arte</a:t>
                      </a:r>
                      <a:endParaRPr kumimoji="0" lang="es-ES_tradnl" sz="7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10"/>
                        </a:rPr>
                        <a:t>Lugares</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11"/>
                        </a:rPr>
                        <a:t>Musicales</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7432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12"/>
                        </a:rPr>
                        <a:t>Naturaleza y Ciencias</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13"/>
                        </a:rPr>
                        <a:t>Política</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14"/>
                        </a:rPr>
                        <a:t>Reflexión</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15"/>
                        </a:rPr>
                        <a:t>Religiosos</a:t>
                      </a:r>
                      <a:endParaRPr kumimoji="0" lang="es-ES_tradnl" sz="7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16"/>
                        </a:rPr>
                        <a:t>Románticos</a:t>
                      </a:r>
                      <a:endParaRPr kumimoji="0" lang="es-ES_tradnl" sz="7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17"/>
                        </a:rPr>
                        <a:t>Salud</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171700"/>
            <a:ext cx="3200400"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b="1" u="sng" smtClean="0">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171700"/>
            <a:ext cx="3200400"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b="1" u="sng" smtClean="0">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2514600"/>
          <a:ext cx="3200400" cy="1155192"/>
        </p:xfrm>
        <a:graphic>
          <a:graphicData uri="http://schemas.openxmlformats.org/drawingml/2006/table">
            <a:tbl>
              <a:tblPr/>
              <a:tblGrid>
                <a:gridCol w="1106488"/>
                <a:gridCol w="1046162"/>
                <a:gridCol w="1047750"/>
              </a:tblGrid>
              <a:tr h="27432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2E49D5"/>
                          </a:solidFill>
                          <a:effectLst/>
                          <a:latin typeface="Arial" charset="0"/>
                          <a:hlinkClick r:id="rId18"/>
                        </a:rPr>
                        <a:t>Dedicatorias</a:t>
                      </a:r>
                      <a:endParaRPr kumimoji="0" lang="es-ES_tradnl" sz="700" b="1" i="0" u="none" strike="noStrike" cap="none" normalizeH="0" baseline="0" smtClean="0">
                        <a:ln>
                          <a:noFill/>
                        </a:ln>
                        <a:solidFill>
                          <a:srgbClr val="2E49D5"/>
                        </a:solidFill>
                        <a:effectLst/>
                        <a:latin typeface="Arial" charset="0"/>
                      </a:endParaRPr>
                    </a:p>
                  </a:txBody>
                  <a:tcPr marT="34290" marB="342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19"/>
                        </a:rPr>
                        <a:t>Fechas Especiales</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20"/>
                        </a:rPr>
                        <a:t>Graciosos</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03276">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21"/>
                        </a:rPr>
                        <a:t>Historia y Arte</a:t>
                      </a:r>
                      <a:endParaRPr kumimoji="0" lang="es-ES_tradnl" sz="7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22"/>
                        </a:rPr>
                        <a:t>Lugares</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23"/>
                        </a:rPr>
                        <a:t>Musicales</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7432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24"/>
                        </a:rPr>
                        <a:t>Naturaleza y Ciencias</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25"/>
                        </a:rPr>
                        <a:t>Política</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26"/>
                        </a:rPr>
                        <a:t>Reflexión</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03276">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27"/>
                        </a:rPr>
                        <a:t>Religiosos</a:t>
                      </a:r>
                      <a:endParaRPr kumimoji="0" lang="es-ES_tradnl" sz="7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28"/>
                        </a:rPr>
                        <a:t>Románticos</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29"/>
                        </a:rPr>
                        <a:t>Salud</a:t>
                      </a:r>
                      <a:endParaRPr kumimoji="0" lang="es-ES_tradnl" sz="7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a:extLst>
              <a:ext uri="{28A0092B-C50C-407E-A947-70E740481C1C}">
                <a14:useLocalDpi xmlns:a14="http://schemas.microsoft.com/office/drawing/2010/main" val="0"/>
              </a:ext>
            </a:extLst>
          </a:blip>
          <a:srcRect/>
          <a:stretch>
            <a:fillRect/>
          </a:stretch>
        </p:blipFill>
        <p:spPr bwMode="auto">
          <a:xfrm>
            <a:off x="609600" y="514350"/>
            <a:ext cx="7924800" cy="971550"/>
          </a:xfrm>
          <a:prstGeom prst="rect">
            <a:avLst/>
          </a:prstGeom>
          <a:noFill/>
          <a:ln w="38100">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11681" name="Text Box 417"/>
          <p:cNvSpPr txBox="1">
            <a:spLocks noChangeArrowheads="1"/>
          </p:cNvSpPr>
          <p:nvPr/>
        </p:nvSpPr>
        <p:spPr bwMode="auto">
          <a:xfrm>
            <a:off x="152400" y="1771650"/>
            <a:ext cx="9144000"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b="1" smtClean="0">
                <a:solidFill>
                  <a:srgbClr val="04265C"/>
                </a:solidFill>
                <a:latin typeface="Berlin Sans FB Demi" pitchFamily="34" charset="0"/>
              </a:rPr>
              <a:t>Accede a la sección que desees desde aquí:</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1651</TotalTime>
  <Words>921</Words>
  <Application>Microsoft Office PowerPoint</Application>
  <PresentationFormat>Presentación en pantalla (16:9)</PresentationFormat>
  <Paragraphs>77</Paragraphs>
  <Slides>15</Slides>
  <Notes>4</Notes>
  <HiddenSlides>0</HiddenSlides>
  <MMClips>0</MMClips>
  <ScaleCrop>false</ScaleCrop>
  <HeadingPairs>
    <vt:vector size="4" baseType="variant">
      <vt:variant>
        <vt:lpstr>Tema</vt:lpstr>
      </vt:variant>
      <vt:variant>
        <vt:i4>2</vt:i4>
      </vt:variant>
      <vt:variant>
        <vt:lpstr>Títulos de diapositiva</vt:lpstr>
      </vt:variant>
      <vt:variant>
        <vt:i4>15</vt:i4>
      </vt:variant>
    </vt:vector>
  </HeadingPairs>
  <TitlesOfParts>
    <vt:vector size="17" baseType="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Windows</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Microsoft</dc:creator>
  <cp:lastModifiedBy>RODRIGO VALENCIA</cp:lastModifiedBy>
  <cp:revision>118</cp:revision>
  <dcterms:created xsi:type="dcterms:W3CDTF">2013-05-29T02:56:16Z</dcterms:created>
  <dcterms:modified xsi:type="dcterms:W3CDTF">2014-03-11T03:48:52Z</dcterms:modified>
</cp:coreProperties>
</file>