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97" r:id="rId4"/>
    <p:sldId id="272" r:id="rId5"/>
    <p:sldId id="274" r:id="rId6"/>
    <p:sldId id="276" r:id="rId7"/>
    <p:sldId id="271" r:id="rId8"/>
    <p:sldId id="270" r:id="rId9"/>
    <p:sldId id="277" r:id="rId10"/>
    <p:sldId id="291" r:id="rId11"/>
    <p:sldId id="298" r:id="rId12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6JGDh1DUk/AI49d6wav+Q==" hashData="3D4bcDGB5S7KHurfv/uxmbY6k0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2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1E01EF-5A93-4378-A4C0-314471F05F0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50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317EC2E-97F1-47B8-B9DE-AA4B02C71917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01 Mis docu. Backup\Mis imágenes\Fondos Papel y Pergam\De crepé viej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1" t="173" r="3917" b="201"/>
          <a:stretch/>
        </p:blipFill>
        <p:spPr bwMode="auto">
          <a:xfrm>
            <a:off x="0" y="0"/>
            <a:ext cx="914399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84580" y="2913787"/>
            <a:ext cx="3066865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de-DE" sz="2800" b="1" dirty="0" smtClean="0">
                <a:ln w="11430"/>
                <a:solidFill>
                  <a:srgbClr val="4623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384-322 a.C.</a:t>
            </a:r>
          </a:p>
          <a:p>
            <a:pPr algn="ctr"/>
            <a:r>
              <a:rPr lang="de-DE" sz="2800" b="1" dirty="0" smtClean="0">
                <a:ln w="11430"/>
                <a:solidFill>
                  <a:srgbClr val="4623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Filósofo griego.</a:t>
            </a:r>
            <a:endParaRPr lang="es-CO" sz="2800" b="1" dirty="0">
              <a:ln w="11430"/>
              <a:solidFill>
                <a:srgbClr val="4623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213023" y="1131590"/>
            <a:ext cx="4599336" cy="14157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6000" b="1" cap="none" spc="0" dirty="0" smtClean="0">
                <a:ln w="11430"/>
                <a:solidFill>
                  <a:srgbClr val="4623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Aristóteles</a:t>
            </a:r>
          </a:p>
          <a:p>
            <a:pPr algn="ctr"/>
            <a:r>
              <a:rPr lang="es-ES" sz="2600" b="1" dirty="0" smtClean="0">
                <a:ln w="11430"/>
                <a:solidFill>
                  <a:srgbClr val="4623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(III de III)</a:t>
            </a:r>
            <a:endParaRPr lang="es-ES" sz="2600" b="1" cap="none" spc="0" dirty="0">
              <a:ln w="11430"/>
              <a:solidFill>
                <a:srgbClr val="4623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6" name="Picture 2" descr="Raphael-Plato-and-Aristot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5" t="9687" r="29101" b="7001"/>
          <a:stretch/>
        </p:blipFill>
        <p:spPr bwMode="auto">
          <a:xfrm flipH="1">
            <a:off x="1166858" y="411510"/>
            <a:ext cx="2051818" cy="424847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  <p:sndAc>
          <p:stSnd loop="1">
            <p:snd r:embed="rId2" name="Pthinoporinos Dromos - Stavros Xarchakos.wav"/>
          </p:stSnd>
        </p:sndAc>
      </p:transition>
    </mc:Choice>
    <mc:Fallback>
      <p:transition spd="slow">
        <p:fade/>
        <p:sndAc>
          <p:stSnd loop="1">
            <p:snd r:embed="rId2" name="Pthinoporinos Dromos - Stavros Xarchak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01 Mis docu. Backup\Mis imágenes\Fondos Papel y Pergam\De crepé vie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1" t="173" r="3917" b="201"/>
          <a:stretch/>
        </p:blipFill>
        <p:spPr bwMode="auto">
          <a:xfrm>
            <a:off x="0" y="0"/>
            <a:ext cx="914399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_TeHmlDiPPRE/TNrRDk71jDI/AAAAAAAAAW0/7aVraHTPNoU/s1600/raphael_1440-9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5" t="5273" b="4727"/>
          <a:stretch/>
        </p:blipFill>
        <p:spPr bwMode="auto">
          <a:xfrm>
            <a:off x="1218797" y="606753"/>
            <a:ext cx="6624736" cy="389037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074781" y="51470"/>
            <a:ext cx="6984776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La riqueza consiste mucho más en el </a:t>
            </a:r>
            <a:r>
              <a:rPr lang="es-CO" sz="1900" b="1" dirty="0" smtClean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disfrute, </a:t>
            </a:r>
            <a:r>
              <a:rPr lang="es-CO" sz="1900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que en la posesión.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187624" y="4707309"/>
            <a:ext cx="6768752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/>
                  </a:outerShdw>
                </a:effectLst>
                <a:latin typeface="+mj-lt"/>
              </a:rPr>
              <a:t>La historia cuenta lo que sucedió; la poesía lo que debía suceder.</a:t>
            </a:r>
          </a:p>
        </p:txBody>
      </p:sp>
    </p:spTree>
    <p:extLst>
      <p:ext uri="{BB962C8B-B14F-4D97-AF65-F5344CB8AC3E}">
        <p14:creationId xmlns:p14="http://schemas.microsoft.com/office/powerpoint/2010/main" val="22951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Papel y Pergam\De crepé vie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173" r="182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WGHDJeZ87FQ/TiYW-FGTtjI/AAAAAAAAAEE/mJ0i2CkNyuQ/s1600/pericles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41"/>
          <a:stretch/>
        </p:blipFill>
        <p:spPr bwMode="auto">
          <a:xfrm>
            <a:off x="1506100" y="555526"/>
            <a:ext cx="6175005" cy="40591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33362" y="52964"/>
            <a:ext cx="63062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No se puede desatar un nudo sin saber cómo está hecho.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691680" y="4680035"/>
            <a:ext cx="56886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El verdadero discípulo es el que supera al maestro.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Papel y Pergam\De crepé vie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173" r="182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elojoenelcielo.files.wordpress.com/2013/01/sir-lawrence-alma-tadema-fidias-mostrando-a-sus-amigos-los-relieves-del-friso-del-partenc3b3n-186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5"/>
          <a:stretch/>
        </p:blipFill>
        <p:spPr bwMode="auto">
          <a:xfrm>
            <a:off x="1506100" y="591894"/>
            <a:ext cx="6138805" cy="388323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57133" y="42573"/>
            <a:ext cx="52383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La esperanza es el sueño del hombre despierto.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75299" y="4659982"/>
            <a:ext cx="41025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Sólo hay una fuerza motriz: el deseo.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01 Mis docu. Backup\Mis imágenes\Fondos Papel y Pergam\De crepé vie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1" t="173" r="3917" b="201"/>
          <a:stretch/>
        </p:blipFill>
        <p:spPr bwMode="auto">
          <a:xfrm>
            <a:off x="0" y="0"/>
            <a:ext cx="914399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fotosimagenes.org/imagenes/esclavitud-en-la-antigua-grecia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75578"/>
            <a:ext cx="3061414" cy="399161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92080" y="1491630"/>
            <a:ext cx="23042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62300"/>
                </a:solidFill>
                <a:effectLst>
                  <a:outerShdw blurRad="50800" dist="63500" dir="2700000" algn="tl" rotWithShape="0">
                    <a:schemeClr val="bg1"/>
                  </a:outerShdw>
                </a:effectLst>
                <a:latin typeface="+mj-lt"/>
              </a:rPr>
              <a:t>Los tiranos se rodean de hombres malos porque les gusta ser adulados y ningún hombre de espíritu elevado les adulará.</a:t>
            </a:r>
          </a:p>
        </p:txBody>
      </p:sp>
      <p:pic>
        <p:nvPicPr>
          <p:cNvPr id="8" name="Picture 2" descr="sculpture gallery,art gallery, 5 star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29" b="2504"/>
          <a:stretch/>
        </p:blipFill>
        <p:spPr bwMode="auto">
          <a:xfrm>
            <a:off x="2025061" y="608179"/>
            <a:ext cx="3339027" cy="395901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51547" y="9230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Avaro es el que no gasta en lo que debe, ni lo que debe, ni cuando debe.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961938" y="4661081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Las enseñanzas orales deben acomodarse a los hábitos de los oyentes.</a:t>
            </a:r>
          </a:p>
        </p:txBody>
      </p:sp>
    </p:spTree>
    <p:extLst>
      <p:ext uri="{BB962C8B-B14F-4D97-AF65-F5344CB8AC3E}">
        <p14:creationId xmlns:p14="http://schemas.microsoft.com/office/powerpoint/2010/main" val="424759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Papel y Pergam\De crepé vie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1" t="173" r="3917" b="201"/>
          <a:stretch/>
        </p:blipFill>
        <p:spPr bwMode="auto">
          <a:xfrm>
            <a:off x="0" y="0"/>
            <a:ext cx="914399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fondo Quot Ancient Greek Painting Quot 1440 X 900 Arte Quadri Immagine Design 1440x900 Pixel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54"/>
          <a:stretch/>
        </p:blipFill>
        <p:spPr bwMode="auto">
          <a:xfrm>
            <a:off x="1218068" y="570693"/>
            <a:ext cx="6696744" cy="394044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13164" y="51470"/>
            <a:ext cx="71592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Lo mejor es salir de la vida como de una fiesta, ni sediento ni bebido.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239579" y="4680764"/>
            <a:ext cx="665518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Nada hay en la mente que no haya estado antes en los sentidos.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Papel y Pergam\De crepé vie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173" r="182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1.bp.blogspot.com/-qB-nQDqvmu4/Tqbjv5EZtSI/AAAAAAAAAiY/12nb7Gt32v8/s1600/siemiradzki-pavlenko-phryn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5"/>
          <a:stretch/>
        </p:blipFill>
        <p:spPr bwMode="auto">
          <a:xfrm>
            <a:off x="1475656" y="550718"/>
            <a:ext cx="6192687" cy="396524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75655" y="73351"/>
            <a:ext cx="61926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El miedo es un sufrimiento que produce la espera de un mal.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496438" y="4712307"/>
            <a:ext cx="61926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El alma es aquello por lo que vivimos, sentimos y pensamos.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Papel y Pergam\De crepé vie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1" t="173" r="3917" b="201"/>
          <a:stretch/>
        </p:blipFill>
        <p:spPr bwMode="auto">
          <a:xfrm>
            <a:off x="0" y="0"/>
            <a:ext cx="914399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elojoenelcielo.files.wordpress.com/2013/01/sir-lawrence-alma-tadema-esperanzas-188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0" r="4895"/>
          <a:stretch/>
        </p:blipFill>
        <p:spPr bwMode="auto">
          <a:xfrm>
            <a:off x="1187624" y="588308"/>
            <a:ext cx="6768752" cy="394843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08406" y="51470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El castigo del embustero es no ser creído, aun cuando diga la verdad.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16345" y="4722698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Demasiado poco valor es cobardía y demasiado valor es temeridad.</a:t>
            </a:r>
          </a:p>
        </p:txBody>
      </p:sp>
    </p:spTree>
    <p:extLst>
      <p:ext uri="{BB962C8B-B14F-4D97-AF65-F5344CB8AC3E}">
        <p14:creationId xmlns:p14="http://schemas.microsoft.com/office/powerpoint/2010/main" val="369794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01 Mis docu. Backup\Mis imágenes\Fondos Papel y Pergam\De crepé viej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173" r="182" b="201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http://3.bp.blogspot.com/_gB8i9RgQMBM/S___Dp4DKsI/AAAAAAAARnQ/N684flMYVY8/s1600/socrates_muert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4"/>
          <a:stretch/>
        </p:blipFill>
        <p:spPr bwMode="auto">
          <a:xfrm>
            <a:off x="1403648" y="444667"/>
            <a:ext cx="6408712" cy="415248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594332" y="51470"/>
            <a:ext cx="39549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Imágenes: Pinturas Antigua Grecia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Música: </a:t>
            </a:r>
            <a:r>
              <a:rPr lang="es-CO" sz="1400" b="1" dirty="0" err="1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Pthinoporinos</a:t>
            </a:r>
            <a:r>
              <a:rPr lang="es-CO" sz="1400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 </a:t>
            </a:r>
            <a:r>
              <a:rPr lang="es-CO" sz="1400" b="1" dirty="0" err="1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dromos</a:t>
            </a:r>
            <a:r>
              <a:rPr lang="es-CO" sz="1400" b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 -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Stavros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Xarchakos</a:t>
            </a:r>
            <a:endParaRPr lang="es-CO" sz="1400" b="1" i="1" dirty="0">
              <a:solidFill>
                <a:schemeClr val="bg1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765635" y="4545196"/>
            <a:ext cx="36065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Realización general: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103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950</TotalTime>
  <Words>295</Words>
  <Application>Microsoft Office PowerPoint</Application>
  <PresentationFormat>Presentación en pantalla (16:9)</PresentationFormat>
  <Paragraphs>51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77</cp:revision>
  <dcterms:created xsi:type="dcterms:W3CDTF">2013-05-29T02:56:16Z</dcterms:created>
  <dcterms:modified xsi:type="dcterms:W3CDTF">2014-02-12T19:06:48Z</dcterms:modified>
</cp:coreProperties>
</file>