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93" r:id="rId4"/>
    <p:sldId id="284" r:id="rId5"/>
    <p:sldId id="294" r:id="rId6"/>
    <p:sldId id="295" r:id="rId7"/>
    <p:sldId id="288" r:id="rId8"/>
    <p:sldId id="287" r:id="rId9"/>
    <p:sldId id="292" r:id="rId10"/>
    <p:sldId id="289" r:id="rId11"/>
    <p:sldId id="296" r:id="rId12"/>
    <p:sldId id="297" r:id="rId13"/>
    <p:sldId id="291" r:id="rId14"/>
    <p:sldId id="298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a92ZsE5WSw2eR11cE4YyA==" hashData="J0Q8IdPcr2E+NjUliaC6Sty/M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C7AB"/>
    <a:srgbClr val="D7AE85"/>
    <a:srgbClr val="542A00"/>
    <a:srgbClr val="683400"/>
    <a:srgbClr val="3E1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5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5C9E49-C081-41DD-AE50-71188D1D2E0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110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C7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EA37749-EE57-4D00-A10E-514D1BCDD12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867149" y="987574"/>
            <a:ext cx="5072222" cy="12926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800" b="1" cap="none" spc="50" dirty="0" smtClean="0">
                <a:ln w="11430"/>
                <a:solidFill>
                  <a:srgbClr val="6834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Lucida Calligraphy" pitchFamily="66" charset="0"/>
              </a:rPr>
              <a:t>ARISTÓTELES</a:t>
            </a:r>
          </a:p>
          <a:p>
            <a:pPr algn="ctr"/>
            <a:r>
              <a:rPr lang="es-ES" sz="3000" b="1" spc="50" dirty="0" smtClean="0">
                <a:ln w="11430"/>
                <a:solidFill>
                  <a:srgbClr val="6834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(I de III)</a:t>
            </a:r>
            <a:endParaRPr lang="es-ES" sz="3000" b="1" cap="none" spc="50" dirty="0">
              <a:ln w="11430"/>
              <a:solidFill>
                <a:srgbClr val="6834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101546" y="3108905"/>
            <a:ext cx="25587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24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384-322 a.C.</a:t>
            </a:r>
          </a:p>
          <a:p>
            <a:pPr algn="ctr"/>
            <a:r>
              <a:rPr lang="de-DE" sz="24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Filósofo griego</a:t>
            </a:r>
            <a:endParaRPr lang="es-CO" sz="24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  <p:sndAc>
          <p:stSnd loop="1">
            <p:snd r:embed="rId2" name="Kapou nyxtonei - Giorgos Koros.wav"/>
          </p:stSnd>
        </p:sndAc>
      </p:transition>
    </mc:Choice>
    <mc:Fallback>
      <p:transition spd="slow">
        <p:fade/>
        <p:sndAc>
          <p:stSnd loop="1">
            <p:snd r:embed="rId2" name="Kapou nyxtonei - Giorgos Kor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9" r="1233" b="1446"/>
          <a:stretch/>
        </p:blipFill>
        <p:spPr bwMode="auto">
          <a:xfrm>
            <a:off x="-1116" y="0"/>
            <a:ext cx="9145116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355978" y="1995686"/>
            <a:ext cx="44279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inteligencia consiste no sólo en el conocimiento, sino también en la destreza de aplicar los conocimientos en la práctica.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355977" y="731480"/>
            <a:ext cx="4454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hay genio sin un gramo de locura.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885515" y="4115856"/>
            <a:ext cx="33824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única verdad es la realidad.</a:t>
            </a:r>
          </a:p>
        </p:txBody>
      </p:sp>
    </p:spTree>
    <p:extLst>
      <p:ext uri="{BB962C8B-B14F-4D97-AF65-F5344CB8AC3E}">
        <p14:creationId xmlns:p14="http://schemas.microsoft.com/office/powerpoint/2010/main" val="274185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" r="1543" b="104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893484" y="627534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sabio no dice todo lo que piensa, pero siempre piensa todo lo que dice. 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893484" y="2285459"/>
            <a:ext cx="49269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ignorante afirma, el sabio duda y reflexiona.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893483" y="3941643"/>
            <a:ext cx="48445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Piensa como piensan los sabios, mas habla como habla la gente sencilla.</a:t>
            </a:r>
          </a:p>
        </p:txBody>
      </p:sp>
    </p:spTree>
    <p:extLst>
      <p:ext uri="{BB962C8B-B14F-4D97-AF65-F5344CB8AC3E}">
        <p14:creationId xmlns:p14="http://schemas.microsoft.com/office/powerpoint/2010/main" val="124040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" r="1340" b="670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016718" y="699542"/>
            <a:ext cx="47525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Cualquiera puede enfadarse, eso es algo muy sencillo. Pero enfadarse con la persona adecuada, en el grado exacto, en el momento oportuno, con el propósito justo y del modo correcto, eso, ciertamente, no resulta tan sencillo.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016718" y="3507854"/>
            <a:ext cx="47317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finalidad del arte es dar cuerpo a la esencia secreta de las cosas, no el copiar su apariencia.</a:t>
            </a:r>
          </a:p>
        </p:txBody>
      </p:sp>
    </p:spTree>
    <p:extLst>
      <p:ext uri="{BB962C8B-B14F-4D97-AF65-F5344CB8AC3E}">
        <p14:creationId xmlns:p14="http://schemas.microsoft.com/office/powerpoint/2010/main" val="181538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" r="1341" b="670"/>
          <a:stretch/>
        </p:blipFill>
        <p:spPr bwMode="auto">
          <a:xfrm>
            <a:off x="0" y="-1235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779912" y="627534"/>
            <a:ext cx="50301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basta decir solamente la verdad, más conviene mostrar la causa de la falsedad.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779913" y="2276875"/>
            <a:ext cx="5040560" cy="330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hombre solitario es una bestia o un dios.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779913" y="3572311"/>
            <a:ext cx="49685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multitud obedece más a la necesidad que a la razón, y a los castigos más que al honor.</a:t>
            </a:r>
          </a:p>
        </p:txBody>
      </p:sp>
    </p:spTree>
    <p:extLst>
      <p:ext uri="{BB962C8B-B14F-4D97-AF65-F5344CB8AC3E}">
        <p14:creationId xmlns:p14="http://schemas.microsoft.com/office/powerpoint/2010/main" val="386666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" r="1447" b="670"/>
          <a:stretch/>
        </p:blipFill>
        <p:spPr bwMode="auto">
          <a:xfrm>
            <a:off x="11801" y="1"/>
            <a:ext cx="91321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067944" y="71173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 que con mucho trabajo se adquiere, más se ama.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985545" y="2336747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se puede ser y no ser algo al mismo tiempo y bajo el mismo aspecto.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944710" y="4043848"/>
            <a:ext cx="48245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amor sólo se da entre personas virtuosas.</a:t>
            </a:r>
          </a:p>
        </p:txBody>
      </p:sp>
    </p:spTree>
    <p:extLst>
      <p:ext uri="{BB962C8B-B14F-4D97-AF65-F5344CB8AC3E}">
        <p14:creationId xmlns:p14="http://schemas.microsoft.com/office/powerpoint/2010/main" val="21251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" r="1319" b="670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23928" y="672247"/>
            <a:ext cx="4896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Considero más valiente al que conquista sus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deseos,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al que conquista a sus enemigos, ya que la victoria más dura es la victoria sobre uno mismo.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923928" y="2884750"/>
            <a:ext cx="48965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excelencia moral es resultado del hábito. Nos volvemos justos realizando actos de justicia; templados, realizando actos de templanza; valientes, realizando actos de valentía.</a:t>
            </a:r>
          </a:p>
        </p:txBody>
      </p:sp>
    </p:spTree>
    <p:extLst>
      <p:ext uri="{BB962C8B-B14F-4D97-AF65-F5344CB8AC3E}">
        <p14:creationId xmlns:p14="http://schemas.microsoft.com/office/powerpoint/2010/main" val="61875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" r="1319" b="670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3800694" y="567720"/>
            <a:ext cx="49581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verdadera felicidad consiste en hacer el bien.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3800694" y="2067694"/>
            <a:ext cx="4947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Nunca se alcanza la verdad total, ni nunca se está totalmente alejado de ella.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3800694" y="3572311"/>
            <a:ext cx="49477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 ignorancia no saber distinguir entre lo que necesita demostración y lo que no la necesita.</a:t>
            </a:r>
          </a:p>
        </p:txBody>
      </p:sp>
    </p:spTree>
    <p:extLst>
      <p:ext uri="{BB962C8B-B14F-4D97-AF65-F5344CB8AC3E}">
        <p14:creationId xmlns:p14="http://schemas.microsoft.com/office/powerpoint/2010/main" val="345730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" r="1319" b="670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779912" y="704766"/>
            <a:ext cx="50040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piensa que lo justo es lo igual, y así es; pero no para todos, sino para los iguales. Se piensa por el contrario que lo justo es lo desigual, y así es, pero no para todos, sino para los desiguales.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779912" y="3480559"/>
            <a:ext cx="50040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Enseñar no es una función vital, porque no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tiene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fin en sí misma; la función vital es aprender.</a:t>
            </a:r>
          </a:p>
        </p:txBody>
      </p:sp>
    </p:spTree>
    <p:extLst>
      <p:ext uri="{BB962C8B-B14F-4D97-AF65-F5344CB8AC3E}">
        <p14:creationId xmlns:p14="http://schemas.microsoft.com/office/powerpoint/2010/main" val="365050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1" r="1319" b="59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3779912" y="619983"/>
            <a:ext cx="50040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hombre que se mantiene en el justo medio, lleva el nombre de sobrio y moderado.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779912" y="2367920"/>
            <a:ext cx="50040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Los que obran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bien,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son los únicos que pueden aspirar en la vida a la felicidad.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3862311" y="3880088"/>
            <a:ext cx="4824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Gracias a la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memoria,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da en los hombres lo que se llama experiencia.</a:t>
            </a:r>
          </a:p>
        </p:txBody>
      </p:sp>
    </p:spTree>
    <p:extLst>
      <p:ext uri="{BB962C8B-B14F-4D97-AF65-F5344CB8AC3E}">
        <p14:creationId xmlns:p14="http://schemas.microsoft.com/office/powerpoint/2010/main" val="180520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" r="1309" b="731"/>
          <a:stretch/>
        </p:blipFill>
        <p:spPr bwMode="auto">
          <a:xfrm>
            <a:off x="-939" y="0"/>
            <a:ext cx="91449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4355976" y="555526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sabiduría es un adorno en la prosperidad y un refugio en la adversidad.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355976" y="2427734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En las adversidades sale a la luz la virtud.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4355976" y="3952096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Como la vista es al cuerpo, la razón es al espíritu.</a:t>
            </a:r>
          </a:p>
        </p:txBody>
      </p:sp>
    </p:spTree>
    <p:extLst>
      <p:ext uri="{BB962C8B-B14F-4D97-AF65-F5344CB8AC3E}">
        <p14:creationId xmlns:p14="http://schemas.microsoft.com/office/powerpoint/2010/main" val="242194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" r="1279" b="670"/>
          <a:stretch/>
        </p:blipFill>
        <p:spPr bwMode="auto">
          <a:xfrm>
            <a:off x="-3689" y="1"/>
            <a:ext cx="914768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95936" y="1851670"/>
            <a:ext cx="4824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mando de muchos no es bueno; basta un solo jefe.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5299069" y="3090322"/>
            <a:ext cx="21890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j-lt"/>
              </a:rPr>
              <a:t>Imágenes: Dioses griegos.</a:t>
            </a:r>
          </a:p>
          <a:p>
            <a:pPr algn="ctr"/>
            <a:endParaRPr lang="es-CO" sz="12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CO" sz="1200" b="1" dirty="0" err="1">
                <a:solidFill>
                  <a:schemeClr val="bg1"/>
                </a:solidFill>
                <a:latin typeface="+mj-lt"/>
              </a:rPr>
              <a:t>Kapou</a:t>
            </a:r>
            <a:r>
              <a:rPr lang="es-CO" sz="12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200" b="1" dirty="0" err="1">
                <a:solidFill>
                  <a:schemeClr val="bg1"/>
                </a:solidFill>
                <a:latin typeface="+mj-lt"/>
              </a:rPr>
              <a:t>nyxtonei</a:t>
            </a:r>
            <a:r>
              <a:rPr lang="es-CO" sz="1200" b="1" dirty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200" b="1" i="1" dirty="0" err="1">
                <a:solidFill>
                  <a:schemeClr val="bg1"/>
                </a:solidFill>
                <a:latin typeface="+mj-lt"/>
              </a:rPr>
              <a:t>Giorgos</a:t>
            </a:r>
            <a:r>
              <a:rPr lang="es-CO" sz="12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200" b="1" i="1" dirty="0" err="1" smtClean="0">
                <a:solidFill>
                  <a:schemeClr val="bg1"/>
                </a:solidFill>
                <a:latin typeface="+mj-lt"/>
              </a:rPr>
              <a:t>Koros</a:t>
            </a:r>
            <a:endParaRPr lang="es-CO" sz="1200" b="1" i="1" dirty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2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2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3995936" y="555526"/>
            <a:ext cx="4824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entendimiento es una tabla lisa en la cual nada hay escrito.</a:t>
            </a:r>
          </a:p>
        </p:txBody>
      </p:sp>
    </p:spTree>
    <p:extLst>
      <p:ext uri="{BB962C8B-B14F-4D97-AF65-F5344CB8AC3E}">
        <p14:creationId xmlns:p14="http://schemas.microsoft.com/office/powerpoint/2010/main" val="322248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609</Words>
  <Application>Microsoft Office PowerPoint</Application>
  <PresentationFormat>Presentación en pantalla (16:9)</PresentationFormat>
  <Paragraphs>69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68</cp:revision>
  <dcterms:created xsi:type="dcterms:W3CDTF">2013-05-29T02:56:16Z</dcterms:created>
  <dcterms:modified xsi:type="dcterms:W3CDTF">2014-02-10T19:03:12Z</dcterms:modified>
</cp:coreProperties>
</file>