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91" r:id="rId4"/>
    <p:sldId id="270" r:id="rId5"/>
    <p:sldId id="271" r:id="rId6"/>
    <p:sldId id="272" r:id="rId7"/>
    <p:sldId id="293" r:id="rId8"/>
    <p:sldId id="275" r:id="rId9"/>
    <p:sldId id="294" r:id="rId10"/>
    <p:sldId id="278" r:id="rId11"/>
    <p:sldId id="295" r:id="rId12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tfsb+GgfDLj6jK69p5ltw==" hashData="/413yKUK3cyAFe+dyiO2sJRkIO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E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8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09/02/2014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09/02/2014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09/02/2014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09/02/2014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09/02/2014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09/02/2014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09/02/2014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09/02/2014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09/02/2014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09/02/2014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09/02/2014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383BA3-5038-4793-9A85-245B88EBE2F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788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09/02/2014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D9A4348-CF18-4F6C-8917-03F42188691C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827751" y="2719248"/>
            <a:ext cx="2438488" cy="12926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sz="2600" dirty="0">
                <a:solidFill>
                  <a:srgbClr val="002E00"/>
                </a:solidFill>
                <a:latin typeface="Forte" pitchFamily="66" charset="0"/>
              </a:rPr>
              <a:t>Atenas o </a:t>
            </a:r>
            <a:r>
              <a:rPr lang="de-DE" sz="2600" dirty="0" smtClean="0">
                <a:solidFill>
                  <a:srgbClr val="002E00"/>
                </a:solidFill>
                <a:latin typeface="Forte" pitchFamily="66" charset="0"/>
              </a:rPr>
              <a:t>Egina.</a:t>
            </a:r>
          </a:p>
          <a:p>
            <a:pPr algn="ctr"/>
            <a:r>
              <a:rPr lang="de-DE" sz="2600" dirty="0" smtClean="0">
                <a:solidFill>
                  <a:srgbClr val="002E00"/>
                </a:solidFill>
                <a:latin typeface="Forte" pitchFamily="66" charset="0"/>
              </a:rPr>
              <a:t>427-347 a.C</a:t>
            </a:r>
            <a:r>
              <a:rPr lang="de-DE" sz="2600" dirty="0">
                <a:solidFill>
                  <a:srgbClr val="002E00"/>
                </a:solidFill>
                <a:latin typeface="Forte" pitchFamily="66" charset="0"/>
              </a:rPr>
              <a:t>. </a:t>
            </a:r>
            <a:endParaRPr lang="de-DE" sz="2600" dirty="0" smtClean="0">
              <a:solidFill>
                <a:srgbClr val="002E00"/>
              </a:solidFill>
              <a:latin typeface="Forte" pitchFamily="66" charset="0"/>
            </a:endParaRPr>
          </a:p>
          <a:p>
            <a:pPr algn="ctr"/>
            <a:r>
              <a:rPr lang="de-DE" sz="2600" dirty="0" smtClean="0">
                <a:solidFill>
                  <a:srgbClr val="002E00"/>
                </a:solidFill>
                <a:latin typeface="Forte" pitchFamily="66" charset="0"/>
              </a:rPr>
              <a:t>Filósofo </a:t>
            </a:r>
            <a:r>
              <a:rPr lang="de-DE" sz="2600" dirty="0">
                <a:solidFill>
                  <a:srgbClr val="002E00"/>
                </a:solidFill>
                <a:latin typeface="Forte" pitchFamily="66" charset="0"/>
              </a:rPr>
              <a:t>griego.</a:t>
            </a:r>
            <a:endParaRPr lang="es-CO" sz="2600" dirty="0">
              <a:solidFill>
                <a:srgbClr val="002E00"/>
              </a:solidFill>
              <a:latin typeface="Forte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4352693" y="1059582"/>
            <a:ext cx="3387659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7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E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Forte" pitchFamily="66" charset="0"/>
              </a:rPr>
              <a:t>PLATÓN</a:t>
            </a:r>
          </a:p>
          <a:p>
            <a:pPr algn="ctr"/>
            <a:r>
              <a:rPr lang="es-ES" sz="2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E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(II de II)</a:t>
            </a:r>
            <a:endParaRPr lang="es-ES" sz="2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E00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1713095" y="4310975"/>
            <a:ext cx="5954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200" b="1" i="1" dirty="0" smtClean="0">
                <a:solidFill>
                  <a:schemeClr val="bg1"/>
                </a:solidFill>
                <a:latin typeface="+mj-lt"/>
              </a:rPr>
              <a:t>Rafael</a:t>
            </a:r>
            <a:endParaRPr lang="es-CO" sz="1200" b="1" i="1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l"/>
        <p:sndAc>
          <p:stSnd loop="1">
            <p:snd r:embed="rId2" name="Manos Hadjidakis - I pikra simera.wav"/>
          </p:stSnd>
        </p:sndAc>
      </p:transition>
    </mc:Choice>
    <mc:Fallback xmlns="">
      <p:transition spd="slow">
        <p:fade/>
        <p:sndAc>
          <p:stSnd loop="1">
            <p:snd r:embed="rId4" name="Manos Hadjidakis - I pikra si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417593" y="1923678"/>
            <a:ext cx="43924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cuerpo humano es el carruaje; el yo, el hombre que lo conduce; el pensamiento son las riendas, y los sentimientos los caballos.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417592" y="483518"/>
            <a:ext cx="43308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mayor declaración de amor es la que no se hace; el hombre que siente mucho, habla poco.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4355976" y="3716327"/>
            <a:ext cx="4464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pobreza no viene por la disminución de las riquezas, sino por la multiplicación de los deseos.</a:t>
            </a:r>
          </a:p>
        </p:txBody>
      </p:sp>
    </p:spTree>
    <p:extLst>
      <p:ext uri="{BB962C8B-B14F-4D97-AF65-F5344CB8AC3E}">
        <p14:creationId xmlns:p14="http://schemas.microsoft.com/office/powerpoint/2010/main" val="259355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355976" y="403959"/>
            <a:ext cx="4464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Dos excesos deben evitarse en la educación de la juventud; demasiada severidad, y demasiada dulzura.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355976" y="2223904"/>
            <a:ext cx="4464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filosofía es un silencioso diálogo del alma consigo misma en torno al ser.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4248472" y="3716327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Todo lo que nace proviene necesariamente de una causa; pues sin causa nada puede tener origen.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427984" y="483518"/>
            <a:ext cx="43204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hombre es un auriga que conduce un carro tirado por dos briosos caballos: el placer y el deber. El arte del auriga consiste en templar la fogosidad del corcel negro (placer) y acompasarlo con el blanco (deber) para correr sin perder el equilibrio.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387149" y="3387769"/>
            <a:ext cx="43924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Tres facultades hay en el hombre: la razón que esclarece y domina; el coraje o ánimo que actúa, y los sentidos que obedecen.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572000" y="2227803"/>
            <a:ext cx="42484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libertad está en ser dueños de la propia vida.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499992" y="411510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Allí donde el mando es codiciado y disputado, no puede haber buen gobierno ni reinará la concordia.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499992" y="3716327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objetivo de la educación es la virtud y el deseo de convertirse en un buen ciudadano.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4499992" y="423704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virtuoso se conforma con soñar, lo que el pecador realiza en la vida.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4551218" y="2067694"/>
            <a:ext cx="4248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Todo lo que se llama estudiar y aprender, no es otra cosa que recordar.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4423661" y="4011910"/>
            <a:ext cx="4427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En todas las cosas, naturales y humanas, el origen es lo más excelso.</a:t>
            </a:r>
          </a:p>
        </p:txBody>
      </p:sp>
    </p:spTree>
    <p:extLst>
      <p:ext uri="{BB962C8B-B14F-4D97-AF65-F5344CB8AC3E}">
        <p14:creationId xmlns:p14="http://schemas.microsoft.com/office/powerpoint/2010/main" val="93253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427984" y="1851670"/>
            <a:ext cx="43924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¿Quién es, pues, el creador y padre de este Universo? Difícil es encontrarlo; y cuando se ha encontrado, imposible hacer que la multitud lo conozca.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072160" y="515456"/>
            <a:ext cx="31209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Si bien buscas, encontrarás.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641758" y="4227934"/>
            <a:ext cx="38186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mejor tumba es la más sencilla.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83968" y="41151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Son filósofos </a:t>
            </a:r>
            <a:r>
              <a:rPr lang="es-CO" sz="2000" b="1" dirty="0" smtClean="0">
                <a:latin typeface="+mj-lt"/>
              </a:rPr>
              <a:t>verdaderos, </a:t>
            </a:r>
            <a:r>
              <a:rPr lang="es-CO" sz="2000" b="1" dirty="0">
                <a:latin typeface="+mj-lt"/>
              </a:rPr>
              <a:t>aquellos a quienes gusta contemplar la verdad.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427984" y="4011910"/>
            <a:ext cx="43924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civilización es la victoria de la persuasión sobre la fuerza.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427984" y="1923678"/>
            <a:ext cx="43559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Así como los ojos están formados para la astronomía, los oídos lo están para percibir los movimientos de la armonía.</a:t>
            </a:r>
          </a:p>
        </p:txBody>
      </p:sp>
    </p:spTree>
    <p:extLst>
      <p:ext uri="{BB962C8B-B14F-4D97-AF65-F5344CB8AC3E}">
        <p14:creationId xmlns:p14="http://schemas.microsoft.com/office/powerpoint/2010/main" val="5343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355976" y="483518"/>
            <a:ext cx="4464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n-lt"/>
              </a:rPr>
              <a:t>En torno de la esencia, está la morada de la ciencia.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459157" y="1563638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n-lt"/>
              </a:rPr>
              <a:t>No es en los hombres, sino en las cosas mismas, donde es preciso buscar la verdad.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5388357" y="3171621"/>
            <a:ext cx="230345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200" b="1" dirty="0" smtClean="0">
                <a:latin typeface="+mj-lt"/>
              </a:rPr>
              <a:t>Música:</a:t>
            </a:r>
          </a:p>
          <a:p>
            <a:pPr algn="ctr"/>
            <a:r>
              <a:rPr lang="es-CO" sz="1200" b="1" dirty="0">
                <a:latin typeface="+mj-lt"/>
              </a:rPr>
              <a:t>I </a:t>
            </a:r>
            <a:r>
              <a:rPr lang="es-CO" sz="1200" b="1" dirty="0" err="1">
                <a:latin typeface="+mj-lt"/>
              </a:rPr>
              <a:t>pikra</a:t>
            </a:r>
            <a:r>
              <a:rPr lang="es-CO" sz="1200" b="1" dirty="0">
                <a:latin typeface="+mj-lt"/>
              </a:rPr>
              <a:t> </a:t>
            </a:r>
            <a:r>
              <a:rPr lang="es-CO" sz="1200" b="1" dirty="0" err="1" smtClean="0">
                <a:latin typeface="+mj-lt"/>
              </a:rPr>
              <a:t>simera</a:t>
            </a:r>
            <a:r>
              <a:rPr lang="es-CO" sz="1200" b="1" dirty="0" smtClean="0">
                <a:latin typeface="+mj-lt"/>
              </a:rPr>
              <a:t> - </a:t>
            </a:r>
            <a:r>
              <a:rPr lang="es-CO" sz="1200" b="1" i="1" dirty="0" smtClean="0">
                <a:latin typeface="+mj-lt"/>
              </a:rPr>
              <a:t>Manos </a:t>
            </a:r>
            <a:r>
              <a:rPr lang="es-CO" sz="1200" b="1" i="1" dirty="0" err="1" smtClean="0">
                <a:latin typeface="+mj-lt"/>
              </a:rPr>
              <a:t>Hadjidakis</a:t>
            </a:r>
            <a:endParaRPr lang="es-CO" sz="1200" b="1" i="1" dirty="0">
              <a:latin typeface="+mj-lt"/>
            </a:endParaRPr>
          </a:p>
          <a:p>
            <a:pPr algn="ctr"/>
            <a:endParaRPr lang="es-CO" sz="1200" b="1" dirty="0" smtClean="0">
              <a:latin typeface="+mj-lt"/>
            </a:endParaRPr>
          </a:p>
          <a:p>
            <a:pPr algn="ctr"/>
            <a:r>
              <a:rPr lang="es-CO" sz="12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2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200" b="1" dirty="0" smtClean="0">
                <a:latin typeface="+mj-lt"/>
              </a:rPr>
              <a:t>Medellín-Colombia</a:t>
            </a:r>
            <a:endParaRPr lang="es-CO" sz="12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150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818</TotalTime>
  <Words>509</Words>
  <Application>Microsoft Office PowerPoint</Application>
  <PresentationFormat>Presentación en pantalla (16:9)</PresentationFormat>
  <Paragraphs>62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69</cp:revision>
  <dcterms:created xsi:type="dcterms:W3CDTF">2013-05-29T02:56:16Z</dcterms:created>
  <dcterms:modified xsi:type="dcterms:W3CDTF">2014-02-09T16:31:14Z</dcterms:modified>
</cp:coreProperties>
</file>