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70" r:id="rId4"/>
    <p:sldId id="271" r:id="rId5"/>
    <p:sldId id="272" r:id="rId6"/>
    <p:sldId id="273" r:id="rId7"/>
    <p:sldId id="274" r:id="rId8"/>
    <p:sldId id="277" r:id="rId9"/>
    <p:sldId id="276" r:id="rId10"/>
    <p:sldId id="278" r:id="rId11"/>
    <p:sldId id="280" r:id="rId12"/>
    <p:sldId id="283" r:id="rId13"/>
    <p:sldId id="279" r:id="rId14"/>
    <p:sldId id="275" r:id="rId15"/>
    <p:sldId id="284" r:id="rId16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8a9S72M4V7MAsjr82m8Bg==" hashData="O359p61jbY6M4j86g+viUGrJj6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2600"/>
    <a:srgbClr val="422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75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A7C932-E88A-4942-835F-C1906F0AF35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853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3B28EC6-107D-4242-B350-A9517BB25EDA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827751" y="2503224"/>
            <a:ext cx="2438488" cy="12926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2600" dirty="0">
                <a:solidFill>
                  <a:srgbClr val="4C2600"/>
                </a:solidFill>
                <a:latin typeface="Forte" pitchFamily="66" charset="0"/>
              </a:rPr>
              <a:t>Atenas o </a:t>
            </a:r>
            <a:r>
              <a:rPr lang="de-DE" sz="2600" dirty="0" smtClean="0">
                <a:solidFill>
                  <a:srgbClr val="4C2600"/>
                </a:solidFill>
                <a:latin typeface="Forte" pitchFamily="66" charset="0"/>
              </a:rPr>
              <a:t>Egina.</a:t>
            </a:r>
          </a:p>
          <a:p>
            <a:pPr algn="ctr"/>
            <a:r>
              <a:rPr lang="de-DE" sz="2600" dirty="0" smtClean="0">
                <a:solidFill>
                  <a:srgbClr val="4C2600"/>
                </a:solidFill>
                <a:latin typeface="Forte" pitchFamily="66" charset="0"/>
              </a:rPr>
              <a:t>427-347 a.C</a:t>
            </a:r>
            <a:r>
              <a:rPr lang="de-DE" sz="2600" dirty="0">
                <a:solidFill>
                  <a:srgbClr val="4C2600"/>
                </a:solidFill>
                <a:latin typeface="Forte" pitchFamily="66" charset="0"/>
              </a:rPr>
              <a:t>. </a:t>
            </a:r>
            <a:endParaRPr lang="de-DE" sz="2600" dirty="0" smtClean="0">
              <a:solidFill>
                <a:srgbClr val="4C2600"/>
              </a:solidFill>
              <a:latin typeface="Forte" pitchFamily="66" charset="0"/>
            </a:endParaRPr>
          </a:p>
          <a:p>
            <a:pPr algn="ctr"/>
            <a:r>
              <a:rPr lang="de-DE" sz="2600" dirty="0" smtClean="0">
                <a:solidFill>
                  <a:srgbClr val="4C2600"/>
                </a:solidFill>
                <a:latin typeface="Forte" pitchFamily="66" charset="0"/>
              </a:rPr>
              <a:t>Filósofo </a:t>
            </a:r>
            <a:r>
              <a:rPr lang="de-DE" sz="2600" dirty="0">
                <a:solidFill>
                  <a:srgbClr val="4C2600"/>
                </a:solidFill>
                <a:latin typeface="Forte" pitchFamily="66" charset="0"/>
              </a:rPr>
              <a:t>griego.</a:t>
            </a:r>
            <a:endParaRPr lang="es-CO" sz="2600" dirty="0">
              <a:solidFill>
                <a:srgbClr val="4C2600"/>
              </a:solidFill>
              <a:latin typeface="Forte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352693" y="843558"/>
            <a:ext cx="3387659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7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4C26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Forte" pitchFamily="66" charset="0"/>
              </a:rPr>
              <a:t>PLATÓN</a:t>
            </a:r>
          </a:p>
          <a:p>
            <a:pPr algn="ctr"/>
            <a:r>
              <a:rPr lang="es-ES" sz="2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4C26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(I de II)</a:t>
            </a:r>
            <a:endParaRPr lang="es-ES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4C2600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honeycomb/>
        <p:sndAc>
          <p:stSnd loop="1">
            <p:snd r:embed="rId2" name="Thanassis Polycandriotis - K´Eleges        compr..wav"/>
          </p:stSnd>
        </p:sndAc>
      </p:transition>
    </mc:Choice>
    <mc:Fallback xmlns="">
      <p:transition spd="slow">
        <p:fade/>
        <p:sndAc>
          <p:stSnd loop="1">
            <p:snd r:embed="rId4" name="Thanassis Polycandriotis - K´Eleges        compr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43608" y="51470"/>
            <a:ext cx="70567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La música es para el alma, lo que la gimnasia para el cuerpo.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" y="4699615"/>
            <a:ext cx="9143999" cy="392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9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No hay hombre tan cobarde a quien el amor no haga valiente y transforme en héroe.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68419" y="51470"/>
            <a:ext cx="74168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Buscando el bien de nuestros semejantes, encontramos el nuestro.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55576" y="4691920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Debemos buscar para nuestros males otra causa que no sea Dios.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" y="51470"/>
            <a:ext cx="9143999" cy="392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Hay que tener el valor de decir la verdad, sobre todo cuando se habla de la verdad.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331640" y="4691920"/>
            <a:ext cx="64807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La obra maestra de la injusticia es parecer justo sin serlo.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5092" y="51470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El amor consiste en sentir que el ser sagrado, late dentro del ser querido.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" y="4699615"/>
            <a:ext cx="9143999" cy="392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El más importante y principal negocio público, es la buena educación de la juventud.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76186" y="51470"/>
            <a:ext cx="39980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Lo que no sé, tampoco creo saberlo.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82693" y="4691920"/>
            <a:ext cx="85689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Cuando una multitud ejerce la autoridad, es más cruel aún que los tiranos.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90978" y="51470"/>
            <a:ext cx="43595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Donde reina el amor, sobran las leyes.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558055" y="4691920"/>
            <a:ext cx="60486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Al contacto del amor todo el mundo se vuelve poeta.</a:t>
            </a:r>
          </a:p>
        </p:txBody>
      </p:sp>
    </p:spTree>
    <p:extLst>
      <p:ext uri="{BB962C8B-B14F-4D97-AF65-F5344CB8AC3E}">
        <p14:creationId xmlns:p14="http://schemas.microsoft.com/office/powerpoint/2010/main" val="369794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80387" y="51470"/>
            <a:ext cx="79928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La buena fe es el fundamento de toda sociedad, la perfidia es la peste.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39552" y="4691920"/>
            <a:ext cx="8064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El hombre inteligente habla con </a:t>
            </a:r>
            <a:r>
              <a:rPr lang="es-CO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autoridad, </a:t>
            </a:r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cuando dirige su propia vida.</a:t>
            </a:r>
          </a:p>
        </p:txBody>
      </p:sp>
    </p:spTree>
    <p:extLst>
      <p:ext uri="{BB962C8B-B14F-4D97-AF65-F5344CB8AC3E}">
        <p14:creationId xmlns:p14="http://schemas.microsoft.com/office/powerpoint/2010/main" val="424759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403030" y="51470"/>
            <a:ext cx="43493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Teme a la vejez, pues nunca viene sola.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979712" y="4691920"/>
            <a:ext cx="51845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Aprendiendo a </a:t>
            </a:r>
            <a:r>
              <a:rPr lang="es-CO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morir, </a:t>
            </a:r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se aprende a vivir mejor.</a:t>
            </a:r>
          </a:p>
        </p:txBody>
      </p:sp>
    </p:spTree>
    <p:extLst>
      <p:ext uri="{BB962C8B-B14F-4D97-AF65-F5344CB8AC3E}">
        <p14:creationId xmlns:p14="http://schemas.microsoft.com/office/powerpoint/2010/main" val="34150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99592" y="51470"/>
            <a:ext cx="73448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Si el semblante de la virtud pudiera verse, enamoraría a todos.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997968" y="4691920"/>
            <a:ext cx="51663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De virtud hay una especie, de maldad, muchas.</a:t>
            </a:r>
          </a:p>
        </p:txBody>
      </p:sp>
    </p:spTree>
    <p:extLst>
      <p:ext uri="{BB962C8B-B14F-4D97-AF65-F5344CB8AC3E}">
        <p14:creationId xmlns:p14="http://schemas.microsoft.com/office/powerpoint/2010/main" val="59347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298188" y="51470"/>
            <a:ext cx="45643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La belleza es el esplendor de la verdad.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08815" y="4691920"/>
            <a:ext cx="853243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El hombre embrutecido por la </a:t>
            </a:r>
            <a:r>
              <a:rPr lang="es-CO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superstición, </a:t>
            </a:r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es el más vil de los hombres.</a:t>
            </a:r>
          </a:p>
        </p:txBody>
      </p:sp>
    </p:spTree>
    <p:extLst>
      <p:ext uri="{BB962C8B-B14F-4D97-AF65-F5344CB8AC3E}">
        <p14:creationId xmlns:p14="http://schemas.microsoft.com/office/powerpoint/2010/main" val="287264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10831" y="51470"/>
            <a:ext cx="79208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Frío e insípido es el consuelo, cuando no va envuelto en algún remedio.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588499" y="4691920"/>
            <a:ext cx="59766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Cada lágrima enseña a los mortales una verdad.</a:t>
            </a:r>
          </a:p>
        </p:txBody>
      </p:sp>
    </p:spTree>
    <p:extLst>
      <p:ext uri="{BB962C8B-B14F-4D97-AF65-F5344CB8AC3E}">
        <p14:creationId xmlns:p14="http://schemas.microsoft.com/office/powerpoint/2010/main" val="45035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8677" y="51470"/>
            <a:ext cx="889247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La burla y el ridículo son, entre todas las injurias, las que menos se perdonan.</a:t>
            </a:r>
          </a:p>
        </p:txBody>
      </p:sp>
      <p:grpSp>
        <p:nvGrpSpPr>
          <p:cNvPr id="3" name="2 Grupo"/>
          <p:cNvGrpSpPr/>
          <p:nvPr/>
        </p:nvGrpSpPr>
        <p:grpSpPr>
          <a:xfrm>
            <a:off x="1335998" y="4373691"/>
            <a:ext cx="6517926" cy="646331"/>
            <a:chOff x="1078410" y="4373691"/>
            <a:chExt cx="6517926" cy="646331"/>
          </a:xfrm>
        </p:grpSpPr>
        <p:sp>
          <p:nvSpPr>
            <p:cNvPr id="6" name="5 CuadroTexto"/>
            <p:cNvSpPr txBox="1"/>
            <p:nvPr/>
          </p:nvSpPr>
          <p:spPr>
            <a:xfrm>
              <a:off x="1078410" y="4373691"/>
              <a:ext cx="311328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200" b="1" dirty="0" smtClean="0">
                  <a:solidFill>
                    <a:schemeClr val="bg1"/>
                  </a:solidFill>
                  <a:latin typeface="+mj-lt"/>
                </a:rPr>
                <a:t>Imágenes</a:t>
              </a:r>
              <a:r>
                <a:rPr lang="es-CO" sz="1200" b="1" dirty="0">
                  <a:solidFill>
                    <a:schemeClr val="bg1"/>
                  </a:solidFill>
                  <a:latin typeface="+mj-lt"/>
                </a:rPr>
                <a:t>: Pinturas </a:t>
              </a:r>
              <a:r>
                <a:rPr lang="es-CO" sz="1200" b="1" dirty="0" smtClean="0">
                  <a:solidFill>
                    <a:schemeClr val="bg1"/>
                  </a:solidFill>
                  <a:latin typeface="+mj-lt"/>
                </a:rPr>
                <a:t>de </a:t>
              </a:r>
              <a:r>
                <a:rPr lang="es-CO" sz="1200" b="1" i="1" dirty="0">
                  <a:solidFill>
                    <a:schemeClr val="bg1"/>
                  </a:solidFill>
                  <a:latin typeface="+mj-lt"/>
                </a:rPr>
                <a:t>Alexander Max </a:t>
              </a:r>
              <a:r>
                <a:rPr lang="es-CO" sz="1200" b="1" i="1" dirty="0" err="1" smtClean="0">
                  <a:solidFill>
                    <a:schemeClr val="bg1"/>
                  </a:solidFill>
                  <a:latin typeface="+mj-lt"/>
                </a:rPr>
                <a:t>Koester</a:t>
              </a:r>
              <a:endParaRPr lang="es-CO" sz="1200" b="1" i="1" dirty="0" smtClean="0">
                <a:solidFill>
                  <a:schemeClr val="bg1"/>
                </a:solidFill>
                <a:latin typeface="+mj-lt"/>
              </a:endParaRPr>
            </a:p>
            <a:p>
              <a:pPr algn="ctr"/>
              <a:r>
                <a:rPr lang="es-CO" sz="1200" b="1" dirty="0" smtClean="0">
                  <a:solidFill>
                    <a:schemeClr val="bg1"/>
                  </a:solidFill>
                  <a:latin typeface="+mj-lt"/>
                </a:rPr>
                <a:t>Música:</a:t>
              </a:r>
            </a:p>
            <a:p>
              <a:pPr algn="ctr"/>
              <a:r>
                <a:rPr lang="es-CO" sz="1200" b="1" dirty="0" err="1">
                  <a:solidFill>
                    <a:schemeClr val="bg1"/>
                  </a:solidFill>
                  <a:latin typeface="+mj-lt"/>
                </a:rPr>
                <a:t>K´Eleges</a:t>
              </a:r>
              <a:r>
                <a:rPr lang="es-CO" sz="1200" b="1" dirty="0">
                  <a:solidFill>
                    <a:schemeClr val="bg1"/>
                  </a:solidFill>
                  <a:latin typeface="+mj-lt"/>
                </a:rPr>
                <a:t> - </a:t>
              </a:r>
              <a:r>
                <a:rPr lang="es-CO" sz="1200" b="1" i="1" dirty="0" err="1">
                  <a:solidFill>
                    <a:schemeClr val="bg1"/>
                  </a:solidFill>
                  <a:latin typeface="+mj-lt"/>
                </a:rPr>
                <a:t>Thanassis</a:t>
              </a:r>
              <a:r>
                <a:rPr lang="es-CO" sz="1200" b="1" i="1" dirty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s-CO" sz="1200" b="1" i="1" dirty="0" err="1">
                  <a:solidFill>
                    <a:schemeClr val="bg1"/>
                  </a:solidFill>
                  <a:latin typeface="+mj-lt"/>
                </a:rPr>
                <a:t>Polycandriotis</a:t>
              </a:r>
              <a:endParaRPr lang="es-CO" sz="1200" b="1" i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" name="7 CuadroTexto"/>
            <p:cNvSpPr txBox="1"/>
            <p:nvPr/>
          </p:nvSpPr>
          <p:spPr>
            <a:xfrm>
              <a:off x="5748266" y="4373691"/>
              <a:ext cx="184807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200" b="1" dirty="0" smtClean="0">
                  <a:solidFill>
                    <a:schemeClr val="bg1"/>
                  </a:solidFill>
                  <a:latin typeface="+mj-lt"/>
                </a:rPr>
                <a:t>Realización general:</a:t>
              </a:r>
            </a:p>
            <a:p>
              <a:pPr algn="ctr"/>
              <a:r>
                <a:rPr lang="es-CO" sz="1200" b="1" i="1" dirty="0" smtClean="0">
                  <a:solidFill>
                    <a:schemeClr val="bg1"/>
                  </a:solidFill>
                  <a:latin typeface="+mj-lt"/>
                </a:rPr>
                <a:t>Rodrigo Valencia Cardona</a:t>
              </a:r>
            </a:p>
            <a:p>
              <a:pPr algn="ctr"/>
              <a:r>
                <a:rPr lang="es-CO" sz="1200" b="1" dirty="0" smtClean="0">
                  <a:solidFill>
                    <a:schemeClr val="bg1"/>
                  </a:solidFill>
                  <a:latin typeface="+mj-lt"/>
                </a:rPr>
                <a:t>Medellín-Colombia</a:t>
              </a:r>
              <a:endParaRPr lang="es-CO" sz="1200" b="1" dirty="0">
                <a:solidFill>
                  <a:schemeClr val="bg1"/>
                </a:solidFill>
                <a:latin typeface="+mj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1133</TotalTime>
  <Words>397</Words>
  <Application>Microsoft Office PowerPoint</Application>
  <PresentationFormat>Presentación en pantalla (16:9)</PresentationFormat>
  <Paragraphs>62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68</cp:revision>
  <dcterms:created xsi:type="dcterms:W3CDTF">2013-05-29T02:56:16Z</dcterms:created>
  <dcterms:modified xsi:type="dcterms:W3CDTF">2014-02-07T03:20:50Z</dcterms:modified>
</cp:coreProperties>
</file>