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61" r:id="rId4"/>
    <p:sldId id="292" r:id="rId5"/>
    <p:sldId id="291" r:id="rId6"/>
    <p:sldId id="270" r:id="rId7"/>
    <p:sldId id="284" r:id="rId8"/>
    <p:sldId id="295" r:id="rId9"/>
    <p:sldId id="294" r:id="rId10"/>
    <p:sldId id="296" r:id="rId11"/>
    <p:sldId id="286" r:id="rId12"/>
    <p:sldId id="297" r:id="rId13"/>
    <p:sldId id="298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kHy/3AYQQ7h2XoBzn/dzg==" hashData="8wQH6OOyppvSh70WllT4d3fR3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ED437-0A1D-42DF-A483-2C5C6C658E8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83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366777-095E-49A5-8E19-159B66BA741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22540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42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4">
              <a:grayscl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541" name="Picture 13" descr="C:\01 Mis docu. Backup\Mis imágenes\00 Para el mensaje haciendo\Sócrates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84" y="242312"/>
            <a:ext cx="3656291" cy="4664868"/>
          </a:xfrm>
          <a:prstGeom prst="rect">
            <a:avLst/>
          </a:prstGeom>
          <a:ln>
            <a:noFill/>
          </a:ln>
          <a:effectLst>
            <a:outerShdw blurRad="127000" dist="25400" dir="3000000" algn="tl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4500984" y="1360388"/>
            <a:ext cx="3690434" cy="2330391"/>
            <a:chOff x="4500984" y="1360388"/>
            <a:chExt cx="3690434" cy="2330391"/>
          </a:xfrm>
        </p:grpSpPr>
        <p:sp>
          <p:nvSpPr>
            <p:cNvPr id="2" name="1 Rectángulo"/>
            <p:cNvSpPr/>
            <p:nvPr/>
          </p:nvSpPr>
          <p:spPr>
            <a:xfrm>
              <a:off x="4500984" y="1360388"/>
              <a:ext cx="3690434" cy="132343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ES" sz="80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hiller" pitchFamily="82" charset="0"/>
                </a:rPr>
                <a:t>SÓCRATES</a:t>
              </a:r>
              <a:endParaRPr lang="es-ES" sz="8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hiller" pitchFamily="82" charset="0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4811011" y="2859782"/>
              <a:ext cx="3074881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2400" b="1" dirty="0" smtClean="0">
                  <a:solidFill>
                    <a:srgbClr val="C00000"/>
                  </a:solidFill>
                  <a:latin typeface="Chiller" pitchFamily="82" charset="0"/>
                </a:rPr>
                <a:t>Antigua Atenas 470-399 a.C.</a:t>
              </a:r>
            </a:p>
            <a:p>
              <a:pPr algn="ctr"/>
              <a:r>
                <a:rPr lang="de-DE" sz="2400" b="1" dirty="0" smtClean="0">
                  <a:solidFill>
                    <a:srgbClr val="C00000"/>
                  </a:solidFill>
                  <a:latin typeface="Chiller" pitchFamily="82" charset="0"/>
                </a:rPr>
                <a:t>Filósofo </a:t>
              </a:r>
              <a:r>
                <a:rPr lang="de-DE" sz="2400" b="1" dirty="0">
                  <a:solidFill>
                    <a:srgbClr val="C00000"/>
                  </a:solidFill>
                  <a:latin typeface="Chiller" pitchFamily="82" charset="0"/>
                </a:rPr>
                <a:t>griego.</a:t>
              </a:r>
              <a:endParaRPr lang="es-CO" sz="2400" b="1" dirty="0">
                <a:solidFill>
                  <a:srgbClr val="C00000"/>
                </a:solidFill>
                <a:latin typeface="Chiller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0308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/>
        <p:sndAc>
          <p:stSnd loop="1">
            <p:snd r:embed="rId2" name="Ypokrinesai -Chris Sitaridis.wav"/>
          </p:stSnd>
        </p:sndAc>
      </p:transition>
    </mc:Choice>
    <mc:Fallback>
      <p:transition spd="slow">
        <p:fade/>
        <p:sndAc>
          <p:stSnd loop="1">
            <p:snd r:embed="rId2" name="Ypokrinesai -Chris Sitarid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5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362" name="Picture 2" descr="http://amolife.com/image/images/stories/Art/Painters/Watercolor_Paintings_by_Darryl_Trott_5.jpg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10" y="267494"/>
            <a:ext cx="3686810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4443958"/>
            <a:ext cx="8098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000" b="1" i="1" dirty="0" err="1">
                <a:solidFill>
                  <a:schemeClr val="bg1"/>
                </a:solidFill>
                <a:latin typeface="+mj-lt"/>
              </a:rPr>
              <a:t>Darryl</a:t>
            </a:r>
            <a:r>
              <a:rPr lang="es-CO" sz="10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000" b="1" i="1" dirty="0" err="1">
                <a:solidFill>
                  <a:schemeClr val="bg1"/>
                </a:solidFill>
                <a:latin typeface="+mj-lt"/>
              </a:rPr>
              <a:t>Trott</a:t>
            </a:r>
            <a:endParaRPr lang="es-CO" sz="10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104456" y="3395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Desciende a las profundidades de ti mismo, y logra ver tu alma buena. La felicidad la hace solamente uno mismo con la buena conducta.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04456" y="202878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La verdadera sabiduría está en reconocer la propia ignorancia.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104456" y="321982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La belleza de la mujer se halla iluminada por una luz que nos lleva y convida a contemplar el alma que tal cuerpo habita, y si aquélla es tan bella como ésta, es imposible no amarla.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353972" y="267494"/>
            <a:ext cx="3686810" cy="4608512"/>
            <a:chOff x="353972" y="267494"/>
            <a:chExt cx="3686810" cy="4608512"/>
          </a:xfrm>
        </p:grpSpPr>
        <p:pic>
          <p:nvPicPr>
            <p:cNvPr id="12" name="Picture 2" descr="http://amolife.com/image/images/stories/Art/Painters/Watercolor_Paintings_by_Darryl_Trott_5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972" y="267494"/>
              <a:ext cx="3686810" cy="4608512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467544" y="4485769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5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9 Grupo"/>
          <p:cNvGrpSpPr/>
          <p:nvPr/>
        </p:nvGrpSpPr>
        <p:grpSpPr>
          <a:xfrm>
            <a:off x="5271298" y="277885"/>
            <a:ext cx="3552120" cy="4608512"/>
            <a:chOff x="5271298" y="277885"/>
            <a:chExt cx="3552120" cy="4608512"/>
          </a:xfrm>
        </p:grpSpPr>
        <p:pic>
          <p:nvPicPr>
            <p:cNvPr id="2" name="Picture 8" descr="http://amolife.com/image/images/stories/Art/Painters/Watercolor_Paintings_by_Darryl_Trott_2.jpg"/>
            <p:cNvPicPr>
              <a:picLocks noChangeAspect="1" noChangeArrowheads="1"/>
            </p:cNvPicPr>
            <p:nvPr/>
          </p:nvPicPr>
          <p:blipFill>
            <a:blip r:embed="rId5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1298" y="277885"/>
              <a:ext cx="3552120" cy="4608512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5370327" y="402218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395536" y="483518"/>
            <a:ext cx="4824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El amigo ha de ser como el dinero, que antes de necesitarlo, se sabe el valor que tiene.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04056" y="1790053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Cuatro características corresponden al juez: Escuchar cortésmente, responder sabiamente, ponderar prudentemente y decidir imparcialmente.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39552" y="386789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Reyes o gobernantes no son los que llevan cetro, sino los que saben mandar.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5281689" y="287547"/>
            <a:ext cx="3552120" cy="4608512"/>
            <a:chOff x="5271298" y="277885"/>
            <a:chExt cx="3552120" cy="4608512"/>
          </a:xfrm>
        </p:grpSpPr>
        <p:pic>
          <p:nvPicPr>
            <p:cNvPr id="12" name="Picture 8" descr="http://amolife.com/image/images/stories/Art/Painters/Watercolor_Paintings_by_Darryl_Trott_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1298" y="277885"/>
              <a:ext cx="3552120" cy="4608512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5370327" y="402218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714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7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9 Grupo"/>
          <p:cNvGrpSpPr/>
          <p:nvPr/>
        </p:nvGrpSpPr>
        <p:grpSpPr>
          <a:xfrm>
            <a:off x="344310" y="275879"/>
            <a:ext cx="4046530" cy="4600127"/>
            <a:chOff x="344310" y="275879"/>
            <a:chExt cx="4046530" cy="4600127"/>
          </a:xfrm>
        </p:grpSpPr>
        <p:pic>
          <p:nvPicPr>
            <p:cNvPr id="4" name="Picture 4" descr="http://amolife.com/image/images/stories/Art/Painters/Watercolor_Paintings_by_Darryl_Trott_6.jpg"/>
            <p:cNvPicPr>
              <a:picLocks noChangeAspect="1" noChangeArrowheads="1"/>
            </p:cNvPicPr>
            <p:nvPr/>
          </p:nvPicPr>
          <p:blipFill>
            <a:blip r:embed="rId5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310" y="275879"/>
              <a:ext cx="4046530" cy="4600127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Rectángulo"/>
            <p:cNvSpPr/>
            <p:nvPr/>
          </p:nvSpPr>
          <p:spPr>
            <a:xfrm>
              <a:off x="467544" y="4485769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4390840" y="411510"/>
            <a:ext cx="43576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Los jóvenes hoy en día son unos tiranos. Contradicen a sus padres, devoran su comida, y le faltan al respeto a sus maestros.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310553" y="2345520"/>
            <a:ext cx="2608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Yo sólo sé que no sé nada.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390840" y="3551986"/>
            <a:ext cx="4285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La única cosa que sé es saber que nada sé; y esto cabalmente me distingue de los demás filósofos, que creen saberlo todo.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343581" y="297938"/>
            <a:ext cx="4046530" cy="4600127"/>
            <a:chOff x="344310" y="275879"/>
            <a:chExt cx="4046530" cy="4600127"/>
          </a:xfrm>
        </p:grpSpPr>
        <p:pic>
          <p:nvPicPr>
            <p:cNvPr id="12" name="Picture 4" descr="http://amolife.com/image/images/stories/Art/Painters/Watercolor_Paintings_by_Darryl_Trott_6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310" y="275879"/>
              <a:ext cx="4046530" cy="4600127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467544" y="4485769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5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http://amolife.com/image/images/stories/Art/Painters/Watercolor_Paintings_by_Darryl_Trott_.jpg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822" y="262084"/>
            <a:ext cx="3447848" cy="46347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08104" y="4485769"/>
            <a:ext cx="8066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000" b="1" i="1" dirty="0" err="1">
                <a:solidFill>
                  <a:schemeClr val="bg1"/>
                </a:solidFill>
                <a:latin typeface="+mj-lt"/>
              </a:rPr>
              <a:t>Darryl</a:t>
            </a:r>
            <a:r>
              <a:rPr lang="es-CO" sz="10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000" b="1" i="1" dirty="0" err="1">
                <a:solidFill>
                  <a:schemeClr val="bg1"/>
                </a:solidFill>
                <a:latin typeface="+mj-lt"/>
              </a:rPr>
              <a:t>Trott</a:t>
            </a:r>
            <a:endParaRPr lang="es-CO" sz="10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387406" y="411510"/>
            <a:ext cx="2919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Habla para que yo te conozca.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60334" y="163564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La hermosura es una tiranía de corta duración.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332245" y="4301103"/>
            <a:ext cx="30219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Sólo Dios es el verdadero sabio.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39552" y="288242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Sólo hay un bien: el conocimiento. Sólo hay un mal: la ignorancia.</a:t>
            </a:r>
          </a:p>
        </p:txBody>
      </p:sp>
      <p:grpSp>
        <p:nvGrpSpPr>
          <p:cNvPr id="12" name="11 Grupo"/>
          <p:cNvGrpSpPr/>
          <p:nvPr/>
        </p:nvGrpSpPr>
        <p:grpSpPr>
          <a:xfrm>
            <a:off x="5364088" y="257103"/>
            <a:ext cx="3447848" cy="4634704"/>
            <a:chOff x="5348822" y="262084"/>
            <a:chExt cx="3447848" cy="4634704"/>
          </a:xfrm>
        </p:grpSpPr>
        <p:pic>
          <p:nvPicPr>
            <p:cNvPr id="13" name="Picture 6" descr="http://amolife.com/image/images/stories/Art/Painters/Watercolor_Paintings_by_Darryl_Trott_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8822" y="262084"/>
              <a:ext cx="3447848" cy="4634704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13 Rectángulo"/>
            <p:cNvSpPr/>
            <p:nvPr/>
          </p:nvSpPr>
          <p:spPr>
            <a:xfrm>
              <a:off x="5508104" y="4485769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5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8 Grupo"/>
          <p:cNvGrpSpPr/>
          <p:nvPr/>
        </p:nvGrpSpPr>
        <p:grpSpPr>
          <a:xfrm>
            <a:off x="354701" y="282074"/>
            <a:ext cx="3955866" cy="4599844"/>
            <a:chOff x="354701" y="282074"/>
            <a:chExt cx="3955866" cy="4599844"/>
          </a:xfrm>
        </p:grpSpPr>
        <p:pic>
          <p:nvPicPr>
            <p:cNvPr id="16388" name="Picture 4" descr="http://amolife.com/image/images/stories/Art/Painters/Watercolor_Paintings_by_Darryl_Trott_13.jpg"/>
            <p:cNvPicPr>
              <a:picLocks noChangeAspect="1" noChangeArrowheads="1"/>
            </p:cNvPicPr>
            <p:nvPr/>
          </p:nvPicPr>
          <p:blipFill>
            <a:blip r:embed="rId5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701" y="282074"/>
              <a:ext cx="3955866" cy="4599844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>
              <a:off x="669025" y="411510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4310566" y="483518"/>
            <a:ext cx="44378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Es peor cometer una injusticia que padecerla, porque quien la comete se convierte en injusto y quien la padece no.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310566" y="2327850"/>
            <a:ext cx="44733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Filosofía es la búsqueda de la verdad como medida de lo que el hombre debe hacer y como norma para su conducta.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52509" y="4157087"/>
            <a:ext cx="39645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El pasado tiene sus códigos y costumbres.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343581" y="287547"/>
            <a:ext cx="3955866" cy="4599844"/>
            <a:chOff x="354701" y="282074"/>
            <a:chExt cx="3955866" cy="4599844"/>
          </a:xfrm>
        </p:grpSpPr>
        <p:pic>
          <p:nvPicPr>
            <p:cNvPr id="12" name="Picture 4" descr="http://amolife.com/image/images/stories/Art/Painters/Watercolor_Paintings_by_Darryl_Trott_13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701" y="282074"/>
              <a:ext cx="3955866" cy="4599844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669025" y="411510"/>
              <a:ext cx="80663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Darryl</a:t>
              </a:r>
              <a:r>
                <a:rPr lang="es-CO" sz="10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000" b="1" i="1" dirty="0" err="1">
                  <a:solidFill>
                    <a:schemeClr val="bg1"/>
                  </a:solidFill>
                  <a:latin typeface="+mj-lt"/>
                </a:rPr>
                <a:t>Trott</a:t>
              </a:r>
              <a:endParaRPr lang="es-CO" sz="1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066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7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360040" y="40512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Si yo me hubiera dedicado a la política. ¡oh atenienses!, hubiera perecido hace mucho tiempo y no hubiese hecho ningún bien ni a vosotros ni a mí mismo.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60040" y="357986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¿No te parece, que es una vergüenza para el hombre, que le suceda lo que a los más irracionales de los animales?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60040" y="249974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El mayor de todos los misterios es el hombre.</a:t>
            </a:r>
          </a:p>
        </p:txBody>
      </p:sp>
      <p:pic>
        <p:nvPicPr>
          <p:cNvPr id="10" name="Picture 2" descr="Carol Cavalaris art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7494"/>
            <a:ext cx="3867650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arol Cavalaris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7494"/>
            <a:ext cx="3867650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95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7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3851920" y="339502"/>
            <a:ext cx="5040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Las almas ruines sólo se dejan conquistar con presentes.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960440" y="152472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La ciencia humana consiste más en destruir errores, que en descubrir verdades.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032448" y="278777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Comenzar bien no es poco, pero tampoco es mucho.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995936" y="396254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Cada uno de nosotros sólo será justo, en la medida en que haga lo que le corresponde.</a:t>
            </a:r>
          </a:p>
        </p:txBody>
      </p:sp>
      <p:pic>
        <p:nvPicPr>
          <p:cNvPr id="11" name="Picture 2" descr="Carol Cavalaris art"/>
          <p:cNvPicPr>
            <a:picLocks noChangeAspect="1" noChangeArrowheads="1"/>
          </p:cNvPicPr>
          <p:nvPr/>
        </p:nvPicPr>
        <p:blipFill rotWithShape="1"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8" r="2520"/>
          <a:stretch/>
        </p:blipFill>
        <p:spPr bwMode="auto">
          <a:xfrm>
            <a:off x="342900" y="267494"/>
            <a:ext cx="3628612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arol Cavalaris art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8" r="2520"/>
          <a:stretch/>
        </p:blipFill>
        <p:spPr bwMode="auto">
          <a:xfrm>
            <a:off x="353972" y="257103"/>
            <a:ext cx="3628612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18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7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2" descr="Carol Cavalaris art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7494"/>
            <a:ext cx="3662017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544" y="55552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El orgullo engendra al tirano. El orgullo, cuando inútilmente ha llegado a acumular imprudencias y excesos, remontándose sobre el más alto pináculo, se precipita en un abismo de males, del que no hay posibilidad de salir.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32048" y="307580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Si alguien busca la salud, pregúntale si está dispuesto a evitar en el futuro las causas de la enfermedad; en caso contrario, abstente de ayudarle. </a:t>
            </a:r>
          </a:p>
        </p:txBody>
      </p:sp>
      <p:pic>
        <p:nvPicPr>
          <p:cNvPr id="11" name="Picture 2" descr="Carol Cavalaris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7494"/>
            <a:ext cx="3662017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27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9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434" name="Picture 2" descr="Carol Cavalaris art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07" y="267494"/>
            <a:ext cx="4157285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99992" y="1851670"/>
            <a:ext cx="4283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Los hombres buenos y bellos se conquistan con gentilezas. El grado sumo del saber es contemplar el por qué.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99992" y="339502"/>
            <a:ext cx="4283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Sólo el conocimiento que llega desde dentro es el verdadero conocimiento.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499992" y="3579862"/>
            <a:ext cx="4283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Mi consejo es que te cases: si encuentras una buena esposa serás feliz, si no, te harás filósofo.</a:t>
            </a:r>
          </a:p>
        </p:txBody>
      </p:sp>
      <p:pic>
        <p:nvPicPr>
          <p:cNvPr id="11" name="Picture 2" descr="Carol Cavalaris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72" y="267494"/>
            <a:ext cx="4157285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90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1" y="0"/>
            <a:ext cx="9144000" cy="5143501"/>
            <a:chOff x="1" y="0"/>
            <a:chExt cx="9144000" cy="5143501"/>
          </a:xfrm>
        </p:grpSpPr>
        <p:pic>
          <p:nvPicPr>
            <p:cNvPr id="7" name="Picture 12" descr="C:\01 Mis docu. Backup\Mis imágenes\Fondos Madera\Esterilla3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" t="173" r="182" b="201"/>
            <a:stretch/>
          </p:blipFill>
          <p:spPr bwMode="auto">
            <a:xfrm>
              <a:off x="1" y="0"/>
              <a:ext cx="9144000" cy="514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 descr="C:\01 Mis docu. Backup\Mis imágenes\Fondos Papel y Pergam\Pergpapel18.png"/>
            <p:cNvPicPr>
              <a:picLocks noChangeAspect="1" noChangeArrowheads="1"/>
            </p:cNvPicPr>
            <p:nvPr/>
          </p:nvPicPr>
          <p:blipFill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3729" y="-1820737"/>
              <a:ext cx="4896544" cy="8784978"/>
            </a:xfrm>
            <a:prstGeom prst="rect">
              <a:avLst/>
            </a:prstGeom>
            <a:ln>
              <a:noFill/>
            </a:ln>
            <a:effectLst>
              <a:outerShdw blurRad="190500" dist="25400" algn="tl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4" descr="Carol Cavalaris art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857" y="277886"/>
            <a:ext cx="4214224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95536" y="411510"/>
            <a:ext cx="42003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¿Quién capitulará más pronto: el que necesita las cosas difíciles o quien se sirve de lo que buenamente pueda hallar?.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95536" y="2028785"/>
            <a:ext cx="42003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Yo soy un ciudadano, no de Atenas o Grecia, sino del mundo.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911002" y="3346995"/>
            <a:ext cx="315169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>
                <a:latin typeface="+mj-lt"/>
              </a:rPr>
              <a:t>Imágenes: </a:t>
            </a:r>
            <a:r>
              <a:rPr lang="es-CO" sz="1200" b="1" dirty="0" err="1" smtClean="0">
                <a:latin typeface="+mj-lt"/>
              </a:rPr>
              <a:t>Watercolor</a:t>
            </a:r>
            <a:r>
              <a:rPr lang="es-CO" sz="1200" b="1" dirty="0" smtClean="0">
                <a:latin typeface="+mj-lt"/>
              </a:rPr>
              <a:t> </a:t>
            </a:r>
            <a:r>
              <a:rPr lang="es-CO" sz="1200" b="1" dirty="0" err="1" smtClean="0">
                <a:latin typeface="+mj-lt"/>
              </a:rPr>
              <a:t>drawings</a:t>
            </a:r>
            <a:endParaRPr lang="es-CO" sz="1200" b="1" dirty="0" smtClean="0">
              <a:latin typeface="+mj-lt"/>
            </a:endParaRPr>
          </a:p>
          <a:p>
            <a:pPr algn="ctr"/>
            <a:endParaRPr lang="es-CO" sz="1200" b="1" dirty="0">
              <a:latin typeface="+mj-lt"/>
            </a:endParaRPr>
          </a:p>
          <a:p>
            <a:pPr algn="ctr"/>
            <a:r>
              <a:rPr lang="es-CO" sz="1200" b="1" dirty="0" smtClean="0">
                <a:latin typeface="+mj-lt"/>
              </a:rPr>
              <a:t>Música:</a:t>
            </a:r>
          </a:p>
          <a:p>
            <a:pPr algn="ctr"/>
            <a:r>
              <a:rPr lang="es-CO" sz="1200" b="1" dirty="0" err="1">
                <a:latin typeface="+mj-lt"/>
              </a:rPr>
              <a:t>Ypokrinesai</a:t>
            </a:r>
            <a:r>
              <a:rPr lang="es-CO" sz="1200" b="1" dirty="0">
                <a:latin typeface="+mj-lt"/>
              </a:rPr>
              <a:t> </a:t>
            </a:r>
            <a:r>
              <a:rPr lang="es-CO" sz="1200" b="1" dirty="0" smtClean="0">
                <a:latin typeface="+mj-lt"/>
              </a:rPr>
              <a:t>- </a:t>
            </a:r>
            <a:r>
              <a:rPr lang="es-CO" sz="1200" b="1" i="1" dirty="0" smtClean="0">
                <a:latin typeface="+mj-lt"/>
              </a:rPr>
              <a:t>Chris </a:t>
            </a:r>
            <a:r>
              <a:rPr lang="es-CO" sz="1200" b="1" i="1" dirty="0" err="1">
                <a:latin typeface="+mj-lt"/>
              </a:rPr>
              <a:t>Sitaridis</a:t>
            </a:r>
            <a:endParaRPr lang="es-CO" sz="1200" b="1" i="1" dirty="0">
              <a:latin typeface="+mj-lt"/>
            </a:endParaRPr>
          </a:p>
          <a:p>
            <a:pPr algn="ctr"/>
            <a:endParaRPr lang="es-CO" sz="1200" b="1" dirty="0">
              <a:latin typeface="+mj-lt"/>
            </a:endParaRPr>
          </a:p>
          <a:p>
            <a:pPr algn="ctr"/>
            <a:r>
              <a:rPr lang="es-CO" sz="1200" b="1" dirty="0" smtClean="0">
                <a:latin typeface="+mj-lt"/>
              </a:rPr>
              <a:t>Realización general: </a:t>
            </a:r>
            <a:r>
              <a:rPr lang="es-CO" sz="12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latin typeface="+mj-lt"/>
              </a:rPr>
              <a:t>Medellín-Colombia</a:t>
            </a:r>
            <a:endParaRPr lang="es-CO" sz="1200" b="1" dirty="0">
              <a:latin typeface="+mj-lt"/>
            </a:endParaRPr>
          </a:p>
        </p:txBody>
      </p:sp>
      <p:pic>
        <p:nvPicPr>
          <p:cNvPr id="12" name="Picture 4" descr="Carol Cavalaris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444" y="287547"/>
            <a:ext cx="4214224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26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676</Words>
  <Application>Microsoft Office PowerPoint</Application>
  <PresentationFormat>Presentación en pantalla (16:9)</PresentationFormat>
  <Paragraphs>78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76</cp:revision>
  <dcterms:created xsi:type="dcterms:W3CDTF">2013-05-29T02:56:16Z</dcterms:created>
  <dcterms:modified xsi:type="dcterms:W3CDTF">2014-02-06T00:13:31Z</dcterms:modified>
</cp:coreProperties>
</file>