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1F00"/>
    <a:srgbClr val="482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75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80E66D-6164-4DBA-BED8-5973056BB7C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9390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82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25AFC60-CE9C-4D1E-8A6D-9A7B59F36086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jp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3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4.wdp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5.wdp"/><Relationship Id="rId5" Type="http://schemas.openxmlformats.org/officeDocument/2006/relationships/image" Target="../media/image8.jpe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10.jpe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7.wdp"/><Relationship Id="rId5" Type="http://schemas.openxmlformats.org/officeDocument/2006/relationships/image" Target="../media/image13.jpe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8.wdp"/><Relationship Id="rId5" Type="http://schemas.openxmlformats.org/officeDocument/2006/relationships/image" Target="../media/image14.jpe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01 Mis docu. Backup\Mis imágenes\Fondos Madera\Corteza de árbol0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4" t="173" r="200" b="201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95536" y="259121"/>
            <a:ext cx="4095526" cy="4625258"/>
          </a:xfrm>
          <a:prstGeom prst="rect">
            <a:avLst/>
          </a:prstGeom>
          <a:blipFill dpi="0" rotWithShape="1">
            <a:blip r:embed="rId5">
              <a:alphaModFix amt="80000"/>
            </a:blip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3 Rectángulo"/>
          <p:cNvSpPr/>
          <p:nvPr/>
        </p:nvSpPr>
        <p:spPr>
          <a:xfrm>
            <a:off x="4751476" y="1033448"/>
            <a:ext cx="412484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adley Hand ITC" pitchFamily="66" charset="0"/>
              </a:rPr>
              <a:t>PITÁGORAS</a:t>
            </a:r>
          </a:p>
          <a:p>
            <a:pPr algn="ctr"/>
            <a:r>
              <a:rPr lang="es-E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adley Hand ITC" pitchFamily="66" charset="0"/>
              </a:rPr>
              <a:t>de Samos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radley Hand ITC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812082" y="2975922"/>
            <a:ext cx="401584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CO" sz="2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adley Hand ITC" pitchFamily="66" charset="0"/>
              </a:rPr>
              <a:t>569 </a:t>
            </a:r>
            <a:r>
              <a:rPr lang="es-CO" sz="2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adley Hand ITC" pitchFamily="66" charset="0"/>
              </a:rPr>
              <a:t> </a:t>
            </a:r>
            <a:r>
              <a:rPr lang="es-CO" sz="2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adley Hand ITC" pitchFamily="66" charset="0"/>
              </a:rPr>
              <a:t>– 475 a. C</a:t>
            </a:r>
          </a:p>
          <a:p>
            <a:pPr algn="ctr"/>
            <a:r>
              <a:rPr lang="es-CO" sz="2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adley Hand ITC" pitchFamily="66" charset="0"/>
              </a:rPr>
              <a:t>Matemático, filósofo, </a:t>
            </a:r>
            <a:r>
              <a:rPr lang="es-CO" sz="2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adley Hand ITC" pitchFamily="66" charset="0"/>
              </a:rPr>
              <a:t>astrónomo,</a:t>
            </a:r>
          </a:p>
          <a:p>
            <a:pPr algn="ctr"/>
            <a:r>
              <a:rPr lang="es-CO" sz="2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adley Hand ITC" pitchFamily="66" charset="0"/>
              </a:rPr>
              <a:t>músico </a:t>
            </a:r>
            <a:r>
              <a:rPr lang="es-CO" sz="2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adley Hand ITC" pitchFamily="66" charset="0"/>
              </a:rPr>
              <a:t>y místico griego.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 loop="1">
            <p:snd r:embed="rId2" name="Stamatis Spanoudakis - When the rain cames.wav"/>
          </p:stSnd>
        </p:sndAc>
      </p:transition>
    </mc:Choice>
    <mc:Fallback xmlns="">
      <p:transition spd="slow">
        <p:fade/>
        <p:sndAc>
          <p:stSnd loop="1">
            <p:snd r:embed="rId6" name="Stamatis Spanoudakis - When the rain ca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Fondos Madera\Corteza de árbol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4" t="173" r="200" b="201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01 Mis docu. Backup\Mis imágenes\Fondos Papel y Pergam\Pergam12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" r="492" b="601"/>
          <a:stretch/>
        </p:blipFill>
        <p:spPr bwMode="auto">
          <a:xfrm>
            <a:off x="5076056" y="123478"/>
            <a:ext cx="3863256" cy="4896544"/>
          </a:xfrm>
          <a:prstGeom prst="rect">
            <a:avLst/>
          </a:prstGeom>
          <a:ln>
            <a:noFill/>
          </a:ln>
          <a:effectLst>
            <a:outerShdw blurRad="190500" algn="tl" rotWithShape="0">
              <a:schemeClr val="bg1">
                <a:lumMod val="6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292080" y="989315"/>
            <a:ext cx="35283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El hombre es mortal por sus temores e inmortal por sus deseos.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302471" y="2067694"/>
            <a:ext cx="35276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Educad a los niños y no será necesario castigar a los hombres.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322524" y="3232596"/>
            <a:ext cx="34563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Educar no es dar carrera para vivir, sino templar el alma para las dificultades de la vida.</a:t>
            </a:r>
          </a:p>
        </p:txBody>
      </p:sp>
      <p:pic>
        <p:nvPicPr>
          <p:cNvPr id="1029" name="Picture 5" descr="carboncillo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323850"/>
            <a:ext cx="4248473" cy="44958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01 Mis docu. Backup\Mis imágenes\Fondos Madera\Corteza de árbol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4" t="173" r="200" b="201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http://2.bp.blogspot.com/-JXXeusV9KNc/USl_4TlgWnI/AAAAAAAAZvQ/1r0eNNdipc4/s1600/paisajes+pintados+en+la+tecnica+carboncillo++.jpg"/>
          <p:cNvPicPr>
            <a:picLocks noChangeAspect="1" noChangeArrowheads="1"/>
          </p:cNvPicPr>
          <p:nvPr/>
        </p:nvPicPr>
        <p:blipFill rotWithShape="1"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5090"/>
          <a:stretch/>
        </p:blipFill>
        <p:spPr bwMode="auto">
          <a:xfrm flipH="1">
            <a:off x="323529" y="248912"/>
            <a:ext cx="4477071" cy="462709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01 Mis docu. Backup\Mis imágenes\Fondos Papel y Pergam\Pergam12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" r="492" b="601"/>
          <a:stretch/>
        </p:blipFill>
        <p:spPr bwMode="auto">
          <a:xfrm>
            <a:off x="5076056" y="123478"/>
            <a:ext cx="3863256" cy="4896544"/>
          </a:xfrm>
          <a:prstGeom prst="rect">
            <a:avLst/>
          </a:prstGeom>
          <a:ln>
            <a:noFill/>
          </a:ln>
          <a:effectLst>
            <a:outerShdw blurRad="190500" algn="tl" rotWithShape="0">
              <a:schemeClr val="bg1">
                <a:lumMod val="6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292079" y="987574"/>
            <a:ext cx="34764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Entre dos hombres iguales en fuerza, el más fuerte es el que tiene razón.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292078" y="2285459"/>
            <a:ext cx="34563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Cállate o di algo mejor que el silencio.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364088" y="3291830"/>
            <a:ext cx="33478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Escucha, serás sabio. El comienzo de la sabiduría es el silencio.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01 Mis docu. Backup\Mis imágenes\Fondos Madera\Corteza de árbol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4" t="173" r="200" b="201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http://3.bp.blogspot.com/-tNF3zNXsx3o/USl_6NDrlYI/AAAAAAAAZvs/lNbEevvVbB0/s1600/paisajes+pintados+en+la+tecnica+carboncillo++++.jp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45" y="195486"/>
            <a:ext cx="4671487" cy="480074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01 Mis docu. Backup\Mis imágenes\Fondos Papel y Pergam\Pergam12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" r="492" b="601"/>
          <a:stretch/>
        </p:blipFill>
        <p:spPr bwMode="auto">
          <a:xfrm>
            <a:off x="5076056" y="123478"/>
            <a:ext cx="3863256" cy="4896544"/>
          </a:xfrm>
          <a:prstGeom prst="rect">
            <a:avLst/>
          </a:prstGeom>
          <a:ln>
            <a:noFill/>
          </a:ln>
          <a:effectLst>
            <a:outerShdw blurRad="190500" algn="tl" rotWithShape="0">
              <a:schemeClr val="bg1">
                <a:lumMod val="6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33644" y="987574"/>
            <a:ext cx="34563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Cuando más hacemos, más podemos hacer; cuando estamos más </a:t>
            </a:r>
            <a:r>
              <a:rPr lang="es-CO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ocupados, </a:t>
            </a:r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es cuando tenemos más tiempo para divertirnos.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404923" y="2715766"/>
            <a:ext cx="33478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Tú verás que los males de los hombres son fruto de su elección; y que la fuente del bien la buscan lejos, cuando la llevan dentro de su corazón.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01 Mis docu. Backup\Mis imágenes\Fondos Madera\Corteza de árbol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4" t="173" r="200" b="201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01 Mis docu. Backup\Mis imágenes\Fondos Papel y Pergam\Pergam12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" r="492" b="601"/>
          <a:stretch/>
        </p:blipFill>
        <p:spPr bwMode="auto">
          <a:xfrm>
            <a:off x="5076056" y="123478"/>
            <a:ext cx="3863256" cy="4896544"/>
          </a:xfrm>
          <a:prstGeom prst="rect">
            <a:avLst/>
          </a:prstGeom>
          <a:ln>
            <a:noFill/>
          </a:ln>
          <a:effectLst>
            <a:outerShdw blurRad="190500" algn="tl" rotWithShape="0">
              <a:schemeClr val="bg1">
                <a:lumMod val="6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64088" y="987574"/>
            <a:ext cx="34563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Escoge una mujer de la cual puedas decir: hubiera podido elegirla más bella, pero no mejor.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400600" y="2357467"/>
            <a:ext cx="3275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Hombre, no seas esclavo ni tirano de tu </a:t>
            </a:r>
            <a:r>
              <a:rPr lang="es-CO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mujer.</a:t>
            </a:r>
            <a:endParaRPr lang="es-CO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364088" y="3507854"/>
            <a:ext cx="3384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Ante todo, respetaos a vosotros mismos.</a:t>
            </a:r>
          </a:p>
        </p:txBody>
      </p:sp>
      <p:pic>
        <p:nvPicPr>
          <p:cNvPr id="11267" name="Picture 3" descr="C:\01 Mis docu. Backup\Mis imágenes\Pinturas paisajes\George Inness01.jpg"/>
          <p:cNvPicPr>
            <a:picLocks noChangeAspect="1" noChangeArrowheads="1"/>
          </p:cNvPicPr>
          <p:nvPr/>
        </p:nvPicPr>
        <p:blipFill rotWithShape="1"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852"/>
          <a:stretch/>
        </p:blipFill>
        <p:spPr bwMode="auto">
          <a:xfrm>
            <a:off x="230738" y="190475"/>
            <a:ext cx="4611426" cy="475753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01 Mis docu. Backup\Mis imágenes\Fondos Madera\Corteza de árbol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4" t="173" r="200" b="201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01 Mis docu. Backup\Mis imágenes\Fondos Papel y Pergam\Pergam12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" r="492" b="601"/>
          <a:stretch/>
        </p:blipFill>
        <p:spPr bwMode="auto">
          <a:xfrm>
            <a:off x="5076056" y="123478"/>
            <a:ext cx="3863256" cy="4896544"/>
          </a:xfrm>
          <a:prstGeom prst="rect">
            <a:avLst/>
          </a:prstGeom>
          <a:ln>
            <a:noFill/>
          </a:ln>
          <a:effectLst>
            <a:outerShdw blurRad="190500" algn="tl" rotWithShape="0">
              <a:schemeClr val="bg1">
                <a:lumMod val="6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http://2.fimagenes.com/i/1/a/4/gr_79212_5659843_653329.jpg"/>
          <p:cNvPicPr>
            <a:picLocks noChangeAspect="1" noChangeArrowheads="1"/>
          </p:cNvPicPr>
          <p:nvPr/>
        </p:nvPicPr>
        <p:blipFill rotWithShape="1"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983"/>
          <a:stretch/>
        </p:blipFill>
        <p:spPr bwMode="auto">
          <a:xfrm>
            <a:off x="210660" y="195486"/>
            <a:ext cx="4577364" cy="475252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292080" y="987574"/>
            <a:ext cx="34563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Preciso es encontrar lo infinitamente grande en lo infinitamente pequeño, para sentir la presencia de Dios.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292080" y="2440508"/>
            <a:ext cx="34563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Los hombres que siempre hablan verdad, son los que más se aproximan a Dios.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425705" y="3581603"/>
            <a:ext cx="33123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No sabe </a:t>
            </a:r>
            <a:r>
              <a:rPr lang="es-CO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hablar, </a:t>
            </a:r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quien no sabe callar.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01 Mis docu. Backup\Mis imágenes\Fondos Madera\Corteza de árbol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4" t="173" r="200" b="201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01 Mis docu. Backup\Mis imágenes\Fondos Papel y Pergam\Pergam12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" r="492" b="601"/>
          <a:stretch/>
        </p:blipFill>
        <p:spPr bwMode="auto">
          <a:xfrm>
            <a:off x="5076056" y="123478"/>
            <a:ext cx="3863256" cy="4896544"/>
          </a:xfrm>
          <a:prstGeom prst="rect">
            <a:avLst/>
          </a:prstGeom>
          <a:ln>
            <a:noFill/>
          </a:ln>
          <a:effectLst>
            <a:outerShdw blurRad="190500" algn="tl" rotWithShape="0">
              <a:schemeClr val="bg1">
                <a:lumMod val="6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http://2.fimagenes.com/i/1/a/4/gr_79212_5659834_115658.jpg"/>
          <p:cNvPicPr>
            <a:picLocks noChangeAspect="1" noChangeArrowheads="1"/>
          </p:cNvPicPr>
          <p:nvPr/>
        </p:nvPicPr>
        <p:blipFill rotWithShape="1"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68"/>
          <a:stretch/>
        </p:blipFill>
        <p:spPr bwMode="auto">
          <a:xfrm>
            <a:off x="221834" y="267494"/>
            <a:ext cx="4638198" cy="466571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260907" y="989315"/>
            <a:ext cx="35283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Escoge la mejor manera de vivir; la costumbre te la hará agradable.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364088" y="2110085"/>
            <a:ext cx="33843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Economizad las lágrimas de vuestros hijos, para que puedan regar con ellas vuestra tumba.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260906" y="3509595"/>
            <a:ext cx="34875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Mide tus deseos, pesa tus opiniones, cuenta tus palabras.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01 Mis docu. Backup\Mis imágenes\Fondos Madera\Corteza de árbol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4" t="173" r="200" b="201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01 Mis docu. Backup\Mis imágenes\Fondos Papel y Pergam\Pergam12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" r="492" b="601"/>
          <a:stretch/>
        </p:blipFill>
        <p:spPr bwMode="auto">
          <a:xfrm>
            <a:off x="5076056" y="123478"/>
            <a:ext cx="3863256" cy="4896544"/>
          </a:xfrm>
          <a:prstGeom prst="rect">
            <a:avLst/>
          </a:prstGeom>
          <a:ln>
            <a:noFill/>
          </a:ln>
          <a:effectLst>
            <a:outerShdw blurRad="190500" algn="tl" rotWithShape="0">
              <a:schemeClr val="bg1">
                <a:lumMod val="6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ttp://2.bp.blogspot.com/_iUn1GPejOJU/TIv6zjU-pxI/AAAAAAAAAGk/lIGOwIedeck/s1600/carboncillo+casita+en+la+nieve.jpg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78" t="2184" r="4402" b="15847"/>
          <a:stretch/>
        </p:blipFill>
        <p:spPr bwMode="auto">
          <a:xfrm>
            <a:off x="249724" y="267494"/>
            <a:ext cx="4610308" cy="460851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333644" y="987574"/>
            <a:ext cx="34563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Si sufres injusticias, consuélate, porque la verdadera desgracia es cometerlas.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333644" y="2357467"/>
            <a:ext cx="34503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Sé bueno al igual que los que fueron buenos contigo.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333644" y="3509595"/>
            <a:ext cx="34868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Abandona los grandes caminos, sigue los senderos.</a:t>
            </a:r>
          </a:p>
        </p:txBody>
      </p:sp>
    </p:spTree>
    <p:extLst>
      <p:ext uri="{BB962C8B-B14F-4D97-AF65-F5344CB8AC3E}">
        <p14:creationId xmlns:p14="http://schemas.microsoft.com/office/powerpoint/2010/main" val="424759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01 Mis docu. Backup\Mis imágenes\Fondos Madera\Corteza de árbol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4" t="173" r="200" b="201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01 Mis docu. Backup\Mis imágenes\Fondos Papel y Pergam\Pergam12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" r="492" b="601"/>
          <a:stretch/>
        </p:blipFill>
        <p:spPr bwMode="auto">
          <a:xfrm>
            <a:off x="5076056" y="123478"/>
            <a:ext cx="3863256" cy="4896544"/>
          </a:xfrm>
          <a:prstGeom prst="rect">
            <a:avLst/>
          </a:prstGeom>
          <a:ln>
            <a:noFill/>
          </a:ln>
          <a:effectLst>
            <a:outerShdw blurRad="190500" algn="tl" rotWithShape="0">
              <a:schemeClr val="bg1">
                <a:lumMod val="6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www.lightspacetime.com/wp-content/gallery/landsacpes-overall-category/6th-place-corrado_1_landscapes_tuscan-sunrise.jpg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03" y="205458"/>
            <a:ext cx="4659629" cy="4762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251245" y="915566"/>
            <a:ext cx="35283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Ayuda a tus semejantes a levantar su carga, pero no te consideres obligado a llevársela.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364088" y="2211710"/>
            <a:ext cx="33843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No seas ambicioso y tacaño; la justa medida es excelente en tales casos.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364088" y="3507854"/>
            <a:ext cx="34563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El silencio es la primera piedra del templo de la sabiduría.</a:t>
            </a:r>
          </a:p>
        </p:txBody>
      </p:sp>
    </p:spTree>
    <p:extLst>
      <p:ext uri="{BB962C8B-B14F-4D97-AF65-F5344CB8AC3E}">
        <p14:creationId xmlns:p14="http://schemas.microsoft.com/office/powerpoint/2010/main" val="369794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01 Mis docu. Backup\Mis imágenes\Fondos Madera\Corteza de árbol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4" t="173" r="200" b="201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01 Mis docu. Backup\Mis imágenes\Fondos Papel y Pergam\Pergam12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" r="492" b="601"/>
          <a:stretch/>
        </p:blipFill>
        <p:spPr bwMode="auto">
          <a:xfrm>
            <a:off x="5076056" y="123478"/>
            <a:ext cx="3863256" cy="4896544"/>
          </a:xfrm>
          <a:prstGeom prst="rect">
            <a:avLst/>
          </a:prstGeom>
          <a:ln>
            <a:noFill/>
          </a:ln>
          <a:effectLst>
            <a:outerShdw blurRad="190500" algn="tl" rotWithShape="0">
              <a:schemeClr val="bg1">
                <a:lumMod val="6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http://www.kunstpedia.com/content_images/1/Hermitage/Jakob%20Philipp%20Hackert-3.jpg"/>
          <p:cNvPicPr>
            <a:picLocks noChangeAspect="1" noChangeArrowheads="1"/>
          </p:cNvPicPr>
          <p:nvPr/>
        </p:nvPicPr>
        <p:blipFill rotWithShape="1"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72" r="4146"/>
          <a:stretch/>
        </p:blipFill>
        <p:spPr bwMode="auto">
          <a:xfrm>
            <a:off x="236668" y="195487"/>
            <a:ext cx="4623364" cy="478682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292080" y="939373"/>
            <a:ext cx="34563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Si se os pregunta: ¿qué es la muerte?, responded: "la verdadera muerte es la ignorancia". ¡Cuántos muertos entre los vivos!.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384141" y="2678598"/>
            <a:ext cx="33123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Más le vale a un hombre tener la boca cerrada, y que los demás le crean tonto, que abrirla y que </a:t>
            </a:r>
            <a:r>
              <a:rPr lang="es-CO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los </a:t>
            </a:r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demás se convenzan de que lo es.</a:t>
            </a:r>
          </a:p>
        </p:txBody>
      </p:sp>
    </p:spTree>
    <p:extLst>
      <p:ext uri="{BB962C8B-B14F-4D97-AF65-F5344CB8AC3E}">
        <p14:creationId xmlns:p14="http://schemas.microsoft.com/office/powerpoint/2010/main" val="341502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01 Mis docu. Backup\Mis imágenes\Fondos Madera\Corteza de árbol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4" t="173" r="200" b="201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01 Mis docu. Backup\Mis imágenes\Fondos Papel y Pergam\Pergam12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" r="492" b="601"/>
          <a:stretch/>
        </p:blipFill>
        <p:spPr bwMode="auto">
          <a:xfrm>
            <a:off x="5076056" y="123478"/>
            <a:ext cx="3863256" cy="4896544"/>
          </a:xfrm>
          <a:prstGeom prst="rect">
            <a:avLst/>
          </a:prstGeom>
          <a:ln>
            <a:noFill/>
          </a:ln>
          <a:effectLst>
            <a:outerShdw blurRad="190500" algn="tl" rotWithShape="0">
              <a:schemeClr val="bg1">
                <a:lumMod val="6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Original Painting, Misty Landscape Fine Art, Hills in Fog, Grey Foggy Trees, Tree Art, Mountains in Mist, Gray and Green, Acrylic 10&quot; X 10&quot;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294" y="195486"/>
            <a:ext cx="4703042" cy="479603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292080" y="915566"/>
            <a:ext cx="34563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Perdona a tu hijo si confiesa su falta, también si la oculta; pero no si la niega.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395261" y="2080468"/>
            <a:ext cx="33123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El hilo de la vida se </a:t>
            </a:r>
            <a:r>
              <a:rPr lang="es-CO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aflojaría, </a:t>
            </a:r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si no fuera mojado con algunas lágrimas.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5395260" y="3365579"/>
            <a:ext cx="335320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Con orden y tiempo se encuentra el secreto de hacerlo todo, y de hacerlo bien.</a:t>
            </a:r>
          </a:p>
        </p:txBody>
      </p:sp>
    </p:spTree>
    <p:extLst>
      <p:ext uri="{BB962C8B-B14F-4D97-AF65-F5344CB8AC3E}">
        <p14:creationId xmlns:p14="http://schemas.microsoft.com/office/powerpoint/2010/main" val="45035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01 Mis docu. Backup\Mis imágenes\Fondos Madera\Corteza de árbol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4" t="173" r="200" b="201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01 Mis docu. Backup\Mis imágenes\Fondos Papel y Pergam\Pergam12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" r="492" b="601"/>
          <a:stretch/>
        </p:blipFill>
        <p:spPr bwMode="auto">
          <a:xfrm>
            <a:off x="5076056" y="123478"/>
            <a:ext cx="3863256" cy="4896544"/>
          </a:xfrm>
          <a:prstGeom prst="rect">
            <a:avLst/>
          </a:prstGeom>
          <a:ln>
            <a:noFill/>
          </a:ln>
          <a:effectLst>
            <a:outerShdw blurRad="190500" algn="tl" rotWithShape="0">
              <a:schemeClr val="bg1">
                <a:lumMod val="6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Golden Autumn Forest fotografía, ensueño Aspen Grove, 5 x 7 Bellas Artes naturaleza fotografía, otoño soleado Woodland, cabaña rustica Lodge arte, Rockies"/>
          <p:cNvPicPr>
            <a:picLocks noChangeAspect="1" noChangeArrowheads="1"/>
          </p:cNvPicPr>
          <p:nvPr/>
        </p:nvPicPr>
        <p:blipFill rotWithShape="1"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98"/>
          <a:stretch/>
        </p:blipFill>
        <p:spPr bwMode="auto">
          <a:xfrm>
            <a:off x="280554" y="195486"/>
            <a:ext cx="4680135" cy="4724773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292080" y="843558"/>
            <a:ext cx="34563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Una bella ancianidad es, ordinariamente, la recompensa de una bella vida.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292080" y="1995686"/>
            <a:ext cx="34918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No digas pocas cosas en muchas palabras, sino muchas cosas en pocas palabras.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5549478" y="3212271"/>
            <a:ext cx="30516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200" b="1" dirty="0" smtClean="0">
                <a:latin typeface="+mj-lt"/>
              </a:rPr>
              <a:t>Música:</a:t>
            </a:r>
          </a:p>
          <a:p>
            <a:pPr algn="ctr"/>
            <a:r>
              <a:rPr lang="es-CO" sz="1200" b="1" dirty="0" err="1">
                <a:latin typeface="+mj-lt"/>
              </a:rPr>
              <a:t>When</a:t>
            </a:r>
            <a:r>
              <a:rPr lang="es-CO" sz="1200" b="1" dirty="0">
                <a:latin typeface="+mj-lt"/>
              </a:rPr>
              <a:t> </a:t>
            </a:r>
            <a:r>
              <a:rPr lang="es-CO" sz="1200" b="1" dirty="0" err="1">
                <a:latin typeface="+mj-lt"/>
              </a:rPr>
              <a:t>the</a:t>
            </a:r>
            <a:r>
              <a:rPr lang="es-CO" sz="1200" b="1" dirty="0">
                <a:latin typeface="+mj-lt"/>
              </a:rPr>
              <a:t> rain </a:t>
            </a:r>
            <a:r>
              <a:rPr lang="es-CO" sz="1200" b="1" dirty="0" err="1" smtClean="0">
                <a:latin typeface="+mj-lt"/>
              </a:rPr>
              <a:t>cames</a:t>
            </a:r>
            <a:r>
              <a:rPr lang="es-CO" sz="1200" b="1" dirty="0">
                <a:latin typeface="+mj-lt"/>
              </a:rPr>
              <a:t> - </a:t>
            </a:r>
            <a:r>
              <a:rPr lang="es-CO" sz="1200" b="1" i="1" dirty="0" err="1">
                <a:latin typeface="+mj-lt"/>
              </a:rPr>
              <a:t>Stamatis</a:t>
            </a:r>
            <a:r>
              <a:rPr lang="es-CO" sz="1200" b="1" i="1" dirty="0">
                <a:latin typeface="+mj-lt"/>
              </a:rPr>
              <a:t> </a:t>
            </a:r>
            <a:r>
              <a:rPr lang="es-CO" sz="1200" b="1" i="1" dirty="0" err="1">
                <a:latin typeface="+mj-lt"/>
              </a:rPr>
              <a:t>Spanoudakis</a:t>
            </a:r>
            <a:endParaRPr lang="es-CO" sz="1200" b="1" i="1" dirty="0">
              <a:latin typeface="+mj-lt"/>
            </a:endParaRPr>
          </a:p>
          <a:p>
            <a:pPr algn="ctr"/>
            <a:r>
              <a:rPr lang="es-CO" sz="1200" b="1" dirty="0" smtClean="0">
                <a:latin typeface="+mj-lt"/>
              </a:rPr>
              <a:t>Realización general:</a:t>
            </a:r>
          </a:p>
          <a:p>
            <a:pPr algn="ctr"/>
            <a:r>
              <a:rPr lang="es-CO" sz="1200" b="1" i="1" dirty="0" smtClean="0">
                <a:latin typeface="+mj-lt"/>
              </a:rPr>
              <a:t>Rodrigo Valencia Cardona</a:t>
            </a:r>
          </a:p>
          <a:p>
            <a:pPr algn="ctr"/>
            <a:r>
              <a:rPr lang="es-CO" sz="1200" b="1" dirty="0" smtClean="0">
                <a:latin typeface="+mj-lt"/>
              </a:rPr>
              <a:t>Medellín-Colombia</a:t>
            </a:r>
            <a:endParaRPr lang="es-CO" sz="12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9347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872</TotalTime>
  <Words>575</Words>
  <Application>Microsoft Office PowerPoint</Application>
  <PresentationFormat>Presentación en pantalla (16:9)</PresentationFormat>
  <Paragraphs>68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57</cp:revision>
  <dcterms:created xsi:type="dcterms:W3CDTF">2013-05-29T02:56:16Z</dcterms:created>
  <dcterms:modified xsi:type="dcterms:W3CDTF">2014-02-05T15:27:10Z</dcterms:modified>
</cp:coreProperties>
</file>