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92" r:id="rId4"/>
    <p:sldId id="274" r:id="rId5"/>
    <p:sldId id="291" r:id="rId6"/>
    <p:sldId id="272" r:id="rId7"/>
    <p:sldId id="277" r:id="rId8"/>
    <p:sldId id="294" r:id="rId9"/>
    <p:sldId id="280" r:id="rId10"/>
    <p:sldId id="279" r:id="rId11"/>
    <p:sldId id="281" r:id="rId12"/>
    <p:sldId id="295" r:id="rId1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LrZi4W+RU4ovu7z43mULQ==" hashData="oKrH35zpgda/MQhM0WJBqUuY8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 varScale="1">
        <p:scale>
          <a:sx n="92" d="100"/>
          <a:sy n="92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A40727-EF22-49A5-992E-703EF3FC4E3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62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79D42A-758B-40AC-97DB-6FAA7B385ED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3923928" y="771550"/>
            <a:ext cx="4528804" cy="3535943"/>
            <a:chOff x="3923928" y="771550"/>
            <a:chExt cx="4528804" cy="3535943"/>
          </a:xfrm>
        </p:grpSpPr>
        <p:sp>
          <p:nvSpPr>
            <p:cNvPr id="2" name="1 Rectángulo"/>
            <p:cNvSpPr/>
            <p:nvPr/>
          </p:nvSpPr>
          <p:spPr>
            <a:xfrm>
              <a:off x="4603173" y="3291830"/>
              <a:ext cx="316949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30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latin typeface="Century" pitchFamily="18" charset="0"/>
                </a:rPr>
                <a:t>341-270 a.C.</a:t>
              </a:r>
            </a:p>
            <a:p>
              <a:pPr algn="ctr"/>
              <a:r>
                <a:rPr lang="es-CO" sz="3000" b="1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latin typeface="Century" pitchFamily="18" charset="0"/>
                </a:rPr>
                <a:t>Filósofo </a:t>
              </a:r>
              <a:r>
                <a:rPr lang="es-CO" sz="3000" b="1" dirty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latin typeface="Century" pitchFamily="18" charset="0"/>
                </a:rPr>
                <a:t>griego.</a:t>
              </a: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3923928" y="771550"/>
              <a:ext cx="4528804" cy="200054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70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Century" pitchFamily="18" charset="0"/>
                </a:rPr>
                <a:t>EPICURO</a:t>
              </a:r>
            </a:p>
            <a:p>
              <a:pPr algn="ctr"/>
              <a:r>
                <a:rPr lang="es-ES" sz="54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  <a:latin typeface="Century" pitchFamily="18" charset="0"/>
                </a:rPr>
                <a:t>de Samos</a:t>
              </a:r>
              <a:endParaRPr lang="es-ES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entury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  <p:sndAc>
          <p:stSnd loop="1">
            <p:snd r:embed="rId2" name="Vasilis Saleas - Alone.wav"/>
          </p:stSnd>
        </p:sndAc>
      </p:transition>
    </mc:Choice>
    <mc:Fallback xmlns="">
      <p:transition spd="slow">
        <p:push dir="u"/>
        <p:sndAc>
          <p:stSnd loop="1">
            <p:snd r:embed="rId4" name="Vasilis Saleas - Al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067944" y="483518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¿Quieres ser rico? Pues no te afanes en aumentar tus bienes, sino en disminuir tu codicia.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067944" y="2248585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hombre que no se contenta con poco, no se contenta con nada.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067944" y="3723878"/>
            <a:ext cx="48245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que no considera lo que tiene como la riqueza más grande, es desdichado, aunque sea dueño del mundo.</a:t>
            </a:r>
          </a:p>
        </p:txBody>
      </p:sp>
    </p:spTree>
    <p:extLst>
      <p:ext uri="{BB962C8B-B14F-4D97-AF65-F5344CB8AC3E}">
        <p14:creationId xmlns:p14="http://schemas.microsoft.com/office/powerpoint/2010/main" val="7004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139952" y="41151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Los bienes son para aquellos que saben disfrutarlos.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139952" y="1923678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placer es el bien primero. Es el comienzo de toda preferencia y de toda aversión. Es la ausencia del dolor en el cuerpo y la inquietud en el alma.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139952" y="4024104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 prudencia es el más excelso de todos los bienes.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104456" y="483518"/>
            <a:ext cx="4716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No ha de ser dichoso el joven, sino el viejo que ha vivido una hermosa vida.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104456" y="2211710"/>
            <a:ext cx="4716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que se olvida de los bienes gozados en el pasado, es ya viejo hoy.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104456" y="3716327"/>
            <a:ext cx="4716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 filosofía es una actividad que con discursos y razonamientos procura la vida feliz.</a:t>
            </a:r>
          </a:p>
        </p:txBody>
      </p:sp>
    </p:spTree>
    <p:extLst>
      <p:ext uri="{BB962C8B-B14F-4D97-AF65-F5344CB8AC3E}">
        <p14:creationId xmlns:p14="http://schemas.microsoft.com/office/powerpoint/2010/main" val="7004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hQSERUUExQWFBUVGBcaFxcYFxcYFhgYFxgaFRcUFxQXGyYfFxokGhQUHy8gIycpLCwsFx4xNTAqNSYrLCkBCQoKDgwOGg8PGiocHB8sKSwsLCkpKSksKSwpKSwpLCkpKSkpLCkpLCkpLCksLCwpLCwsLCwpLCwsLCksLCksLP/AABEIAP0AxwMBIgACEQEDEQH/xAAbAAACAwEBAQAAAAAAAAAAAAADBAIFBgEAB//EADcQAAECAwQIBQMEAwADAAAAAAEAAgMRIQQxQVEFEmFxgZGh8AYiscHREzLhFEJS8SNikhUzgv/EABoBAAMBAQEBAAAAAAAAAAAAAAIDBAEABQb/xAAjEQACAgICAgIDAQAAAAAAAAAAAQIRAyESMQRBIjITUWEU/9oADAMBAAIRAxEAPwC+srUGGfMd6cs7L9xS4h+c718w2e4hqP8AYUqweVOxx/jO4oUGH5CsvQS7RS4cQrSwhVZExxCu9HNoifQb0PQ4a89hlRFUHRRVKOszVuf5jvUXNqFy2O85RGio3KpLQn2Esd3EqzbIYqusSsWuSpdmoi+GTdzQI0E5pwGncktFqhGIyvip3l5+oWchnb63rR+LBIDj7LNscBevTwfQ87L92Te7glY/3cEw4idK7wl4w8yogTz6JtZcjMCiyW5EJ/K5mIYhN8wTc79490pCbUJoD290iQyJOYCbkk8U4ClMMmxdUmhcS7ONbCNLlB1nrMIkOMzsozXsUTTL00RLJtkZXS5parWS64KxMRgCXjRGZnmg2MTRQxmaoI2qz0fEEkG0RW1M+qo7XpwQw4NO8mssuKbBSnpI2clFWy08Q+L2WVtxc6lBtzOFyrtHePbNHoSYbjg67/q5YbxFHL26xmTrNvvkWuNV7RPhwxD90jKcpd5r0V4eJY7m9/sh/wBOTnUVo3UWKCSZ51TcJ4mNyxj477JJpm5uRld/rktRoy2sitDmGYlyOIO1T5MbgrW0PjNSddMsbGFZw4Sr7I2lFZQomClvYyjz2oLwnCgRVgRkvFrKDcfZZiG3ktT4tNOHusuw0XqYH8Dzsy+Z6SDEbUJgCZXIjPMqEydrRFjEULuovMYZoWzVENAbUJqcunuhwW3Ijr+XulMNHmpxqVDaJwJUmEFhldXIS8lB0XzID8T0HwmGwH5np8J+G7YmPq7PVSNssSKt1meReeQ+EnaID5X9B8LQGLhL1SVouuWOTQaimYvTdpMNt9SZCg+FlYZneSZ1rt7KvfGEQ/VDchPiSPZZiI+R3GXDua9fxY/C/bPO8h/OvSGTZvquYMC9s9wJHuOa+iwLAxrQQBQSmvnGj7XqvB2zHOYHRb60aTaIbQZycKEZETnTGST5alaRR4vHbKvxJZ4ZaXXgfdKvBZ3RVoNkjgGYhxLwSDLIz2LY6BswZDia7SGOd5Q8VIxJnW84qp0pZIUXW1YRayTxrnNhlrCZoPuuy2rMc0rg9oLJBy+a0zUWV1AnoT1mvDtt14DZnzNm129uPESPFXcK0KSUKbQxStWWjXTFUCOF6DEoF6KlVsO9GU8VinD3WahhabxQKcPdZzUXp4PoQZvsdFyG77kYBCiUd3knonkGBU2t2qDQDNdYMUIY0y8KYb7e6G1t3eaIL+9qW2akTCaklJpuGUqQSCQ2rq8xeShhtIcZF1gqmHGJ/a7kUX67sjyKmZUiy+sk7THQfquP7XcigRWxD+x3JY3oJLZj/HEEh7YrRMXHh/fRZISc6uN6+mW3RMSK0tLDXMjmsBpPQESE4hw1JfurqnIikl63iZU48X2iDyYVLkuiuc3UNbltPDfiAaoY6v8AE9SNmfPJYh7QTMOr0KDruaQRhXEf1gqsuFZY0xGLM8bs+wmIHCvJU9uBjQ/KJMBcNWg1nTlUYMA5z2VqtFeKg9kn0dmbjxzXrZ4nEKGdVs/SZuqvKjhyRlVbPUebHJXehrQgEOJFhzEgWkS3apxp9oV02KM+iw3ha3uiRoj3XuF3HJatjk7LDjPYiE042i7s8amam60jsflV8B8kaeKmaQ2MrOWuxsiEF05DCSymkdURCGiQuA4yn3mtaTRZC3CcQ94lOxCMy9kBJKxR5+8kwQgRR5+9iqi9ksiTmSRYLV5oKnDAQth0FYKhG/CHDv7yRAK8vdLZp4BNw0pJNa4FSlyDQWGKrqQiWgk0oF5BxCs3zXosOJggtCO1qlZSgjIuxTMeWCgLlzVS2NSRMRK4LN6XtDnFwJoJ0wxV+CstpJ/mdvKbh7ByJJHzO2P8zjIGpwuqclXOi7CFc2qF9V7iPL5jMjaZinEpaNosioI/5kvpI9Hhy7EYcd2cuSafbi9v0yaTnPcCK7KpO0MLTUCXMJiwsB1ib6Ad8kTS7MTfQ9o+IYDxOVccCPX3Wt0fb2xBNpxkdhCwVsinXvulLkrnwnbf8j2/ybPiDL3U2fFyXIfinTo3MN6MH0SUN6OwrzpItixhz6LLW4efvNaUuos9aPv72rcfYGboE5lEu8Tfd3JN6t4QSPP3knRexDJjmptUXNXJrDQrL0UnvghsFVMAk95FAzTrF2JMm9EbB7kvGz4+yCw0gQZVeRmwdq8hs2jWQdJszPI+qZh6SZn0PwkYWjgit0YFM0ilFgNIw/5dD8LzrfD/AJdD8JRuiBgvO0TxQ8YjEwrrdDH7xLcVitOaSDtcNudMa2w0pmrXxDZtUNGZ25XLJ260HXbCY3We6tbgLpnryVfj4ldic+R0V7mavlHL8qR+2t3orZmgwBN5cXZz1RwaLggWrRoAOqcLjUHjeF6Uc0Xo8twZnhDB1g6dQSN98zylxSsJkgRtPsrEz/8Apk6ZipI6nspWNaQfMBQkX7h7KhMWKRago+hLT9OM1xoLjuN6FFAB5+6EynVE1ao5OnZ9Ms8RMtes/wCG7VrQmgmrfTDpIK7a5eVOFM9GMrVjGuqOKTr8PlW5dRVR+/vahguzMnRFzZIJ+9O6k0B8KTjvRJiWdc3JRLMUYNXNVZYdHYTO/ZF1SlX2sswmD37rzbfsHNY4tnWhnVPf9ojYZSYt+wcwittuwcws4s3kNCGvIAt+zqvIODO5G4hNTcNiBDTUJykRaFY1dexeaVxz1jNRnPFMOjd5WXgWcfUL8Q0N9SfULV+LXeRm/wBlm4T5S2g81TjfxFZSLySoubKcxMd4KT4oaiQokx8JhMq6RkNNs82u0UFHAYZevVUj7jsIPAj8LcWyEJkETD6LGaQsxhvc03YbRWXovTwTtUS5I0xaI+47FwFRwXobqqkUaDQlolEZWU6cx8y5LWtiLE2J8i05GfC9a6G6YB2KDPHdlmF6ob16Kvd957zTbG0VfaJzMqG71qp0hst6HG0QHu8yLBb5W7ghub5iuQpoKAuNXpIzLKcpJbY5LQpHga3BCbZVamGLgFH6a3mY4CAsgXfop0QwpfSXcwOAiIOxeT4h7F5DzC4G1hhMsS7AmGCikeitbDMUSF1q69qGmHZnvFf2NO32WVxGwgrVeKv/AFjesq4KjGnQE6YKddqKx0qy3/KG50zPM+t6856qqzz/AKsnaoZcDWUrjltWU0804gktNTsyWqDycFSaWhE6w+kSLpic98pVTsFxezMj5IyZvVi7QjpBxLRMTkZzlnQUSggkXiRF4PwtRZIDYkNuteABMbNmIup/Sqy5HCmZgxLI2mVLLC4ZHcR6FXWjbfqjVdOl1MFyFo4sOsRNv8r285UO+qdMBkvKZ3UFBUA0rWrpbwcKqd5Oeuyj8PD3Q22JQ5KvtD6kbOp7CmGSeQHTF4wpunsVZHjnXfSl9MpgTQKNvRs04R2X8O5DJqVVDSUgJfcagYSFHXcSjQtLMeTh7cQteKS2TrImXECQdW6RRPrHMdfhIsjg3GaJNRyWyqL0MGMcx1XjaDmOqV1Vxq2kY3sa/UHZ1XW2jd1SZKm1ZQKbY9DjVw6/C8lGLiyjbN/CTAbRLwymIT0l0PVhguzXgJroK2tm3ooPFA8g3rJWigWu8TO/xjesXpB0mklU40Km9FNatIO+oA0/b1z4XK30dGDxPkMsSqS0wpFx5eqTsVvcx4kb8MKUHqQr5Y1KOiBS2a+KZGd6VLiR8zkp2e0h7Q5pvwxCi+M0G+R7xUlND7XoXfodrjrO8w4+yas1jDRJsgN80nEt06A8TdyU22mQlOpRtSa2DGXF2hpsMBw1XFp2HpK7mpRbKKlwaaXt8p2zFx6XpZkQSmOKHarbrMIH9yql/jd6KY+Q/exuBBBmWmcwAKSAw7ql4mjAB5n3zpq5iV9+aLo23SZImd9fToQmLVEYR5hOew9KJVyhLR6DccsalsoLbamNoGNJEtWshylW+640S1phhzXv1gJXtxcHVLztuv4J6Potk5sLXDI0PMd0QbU4DV8uq4CkxSV0hPCs981finFnkZsMovSKqJanEmZJJmRImWW6U5eivtD2tzgWuIJbt72Kqg6P+pUTOwG6QlI7PlXNgsLYYmAZkVmuzSjxr2Lx3Y6XrgUS5cmox7C7F4BRYJowhCa6jDjDVeUmuGS8soy2bpjkdhS0MpqGKKVqyxDDXLpkuKBnwWuzUUfid3lG9YPT0T7W5mvDvot54lHlC+eaciecbARzH9Kvxk3InzuogdIOl3sVK0y4/Mwnnxi5vmwx30S7oNCOW5emtEDDttLmglplP179ErFtTyZmh2I8Eyoe/hHgw2kyNy7SA7K79WW3fPsus0k/JWLtHtnlkcN2xdhWMNvE1nKJtMWhx3yoCBvUzDednOfqnpCWC6x6G/4FQrBsxnMuPynGhowpvPyhxYoCg17nfKFqw06G2Q2YNChaLM1wkZjiac5rkKHK+qlGNKJaVM1t0As7fp3G/PHgnYNrBvoqt0WdNqDFjkURPGpgrI4mjBUlT6PthI1bzhdy9VaQw7LqPlTSg4sep2HhXo5cEGEHfx6hTAcTd1QUazrSF1dbZ3/x6hdWGG0htknmNpwScFqcYUhIrTDYKDzRcCjFiSaVjCKHTxmBvXzfxKDr9R6La6a02w0YQ4CczPoFgNLR3OfMgbPj8K7xcco7ZF5GSL0haC4kOGMrupCjBi4zQjaJVHFD/UtmcJ3HbkdhXoUSJlvEALZjvYgNfJV0LSRbMZqUK2DGZ4ruJllsLUMVMWoC+5UjrVgBzK461SoPMdlwWcDeRdutDbx3wUGazrvKOvJV9kDjUNrmbhuCvLJowSm86x5AcFktBLZGDZmGtSefqmNUgUFFIQ5XBEdFAvuSGM6F3A70vEi35Ji0R2yoeqri8m7vijURbkcimWCXitJNNnoiv/2InvSzo8p97kxIVYaDH1X8f6K1lgeHNmMb6n5WQsbdZ+fyTdymtTot2rNhoZnuu5T+QtFOF7LSC0ZI7YIyQYYTUNQMsoJCgBeTEJeQG0W8KME3CihVEOInIURLsOh10UZFL2qIHMc0gyII5iV6kIgSlufKVJ9VgXZ8/HhGMyKdV7NQmtXTlulftmpWnw0/Y4bPzJaU6SE7q7vwhv0oJXDkrI+RkfYh+PBGKtuiGto5hacDKnOSr7f4eDRMOvuFOYK3kTSIIkWgg7As1pSwkum0EjLJVYs7k6eifLg47RRnRTBCabnmc6+gnckf0gF60lisn03iILxeP5NOEuKvNJ6JhxG6waJuEwZAHpyRy8jg6fTAWFyVowjbGMPSaPCswGA5K7sXh9rm1Lgdkqc02PDLR+6/Z+Vz8mF1Z3+eddFTZoVLq7E6Ikqd7laQ/D4A+4Dh+V06AbKZcegCVLyIX2HHBP8ARWBxI77xQIkgJlW50XqgnWuuEh1uSztGFwm803fK5ZYHPHP9FQHg0a2e0rtphOYJzA2BWsDRsj937AbheoaQ0WdUOJLiDMjCU50AxkiWaN0LeGVWZoMLjTmn4GgnOGscuyc1dMsrdRrgOmG7FHg2htQOgWzzuviZHCvZS2LR4dDJAGtWt8zlLIyV7YIYMncBP0SlnsxDnEUBwlz+VZQo2qAACk5Ztj8cBxgTLAUiy2HJMN0hsUrsopD0MryXh6Q2LyCmbosIZTDHJRiZBogGoZERSc5LwXIroiKrQL0xJ1kaSSRiUN9gbkmhEAXXRAmLRjK79G3JdOj25I5U5obYVIV/8WzJBj2bUH+pwwmrAvXIrQaXhdJtnLRnXMaDMU5KYjA5nhROR9Ft27pmSytuhze4MJIE5Vx3m8LYQ5ezJSo0YtLcSAhxtIQhe9shXbyvWUjWpzLiDwVRbLeXXmU+PuqIeJb2xM/I4o2kTT0JzvK6YGMjegRtMQyRWTdoPeSxsB5YKH4Vpo8fVIJuGCe/GjER+dyX9L59pDnBzKgDEETRzGcbz0QYUJHAU74roarZ4N2KQbVSkpAIWzUibIYRhDC5BamGsSm2NSRGHCCYEAZKIYjyKHkFxRyHAGS8jQ11BbMpEGHIyGd/uiOfk4cu+wqmISB9xqcwUSAXSBL3E8huTHBmLIi3s42ghGe8KpDdp5n5QY85UPr8rVE5yRbEzXHIDIh1RPIV4KWsV1m9k7l0umgvdtXA/egbGJDDQoPfKa4x6qdKWuR1dkys7OA6W0kXTaw7z7D5VI8BoTYeDNLRtyfDWgZoz2k40jTuaWsthLpEig7mm9JWXzToJ/1uGKt7NYjqAHLCq9B5FGKPO/G5ydmftUIawbmr6w2UNEhlL8qJ0A7Xa8VAN06p5rJJc8qa0woY2nsZhiiICgsKJJTUPsKCiBqE0o7SgYQaGjNQmI0JLYxBWlFa5BA2okwho7kFZevLgfJeQmlTBc4umROVAbhuGasBDOXVBhSNBOXTojfT2hOe2JRAtPZQXuOSM+GUNwRqjTmqdvMqWsczzPyuKbWzQ0FZET7JXRvPM/K7qLwaELQSZxpliVRafBaQ9t0pO2bfZXhQbTZw8FpxRR0wXbRlYOkwHVPsndcOuM0OP4bdUM1a3G6W8fE8UyPDzoYBa7WONJV3c1Q4w7TFrJLplXboByXtGaVDTqxKDA+x+U1FiOucw8K+iX/RNeJ78OXRMTTVSAkmncTQtaCBIiS86BNUlisT4f2RCG5SoeBpxVnY9JgkteNVwl+NyllCtxdjozulLRyPYvKSCQRWhpySjYpA+481axosxJgLp5DPEuNJIdm0QcaIoPWxM470KsmcSmYcFxz6qxh2CQ7+EZsCS5yRyiyubBO3mUZtnuJJvGPBPasrwVB5pj0vS+xitAhBG3mpthdzKNIXjvFd1EDkHXsH9MdldXC1eWHcQRaRh8LsijQGTNU0IYCNqgU0V4JwmVLUOKYitDcOqgY2xEkY2B1FAxcgivrsXDA2zRUZ2cE3CgA6ojQR2F0WfaUR0Kl/RCzUgThs9FGXdEVRLq95rqN6Iau3oF0TnUBdDjNELj2FqQLYvEsrXXtafXmFz9AzI8HO+U3EEh+F3UmDnVador4mi2H+X/Th6FQgaPZDo1obuT7mUqoaqF2EqBBuNO9ym1pmvOKITILKNsiJ4zXXkCp9UWGSR+F5zQbxcsOsgx07lLVRoYGQXntA2ldZwpBd5ZTuMuV3SSlrCdSByQYMEOiuEpYznmMkT9M1puXUYtjDATiOS6hsHVdQm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80" name="Picture 8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788024" y="771550"/>
            <a:ext cx="40324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 muerte es una quimera: porque mientras yo existo, no existe la muerte; y cuando existe la muerte, ya no existo yo.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788024" y="2931790"/>
            <a:ext cx="4032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Así como el sabio no escoge los alimentos más abundantes, sino los más sabrosos, tampoco ambiciona la vida más prolongada, sino la más intensa.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39952" y="411510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Vale más ser desgraciado y racional, que feliz y falto de razón.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39952" y="2248585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Nada es suficiente, para quien lo suficiente es poco.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139952" y="4011910"/>
            <a:ext cx="475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más grande fruto de la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autosuficiencia,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es la libertad.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139952" y="483518"/>
            <a:ext cx="4716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Si eres pobre eres loco, pero si eres rico eres excéntrico.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139952" y="2387084"/>
            <a:ext cx="47160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exceso de cólera engendra la locura.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139952" y="4011910"/>
            <a:ext cx="4716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La necesidad es un mal, no hay necesidad de vivir bajo el imperio de la necesidad.</a:t>
            </a:r>
          </a:p>
        </p:txBody>
      </p:sp>
    </p:spTree>
    <p:extLst>
      <p:ext uri="{BB962C8B-B14F-4D97-AF65-F5344CB8AC3E}">
        <p14:creationId xmlns:p14="http://schemas.microsoft.com/office/powerpoint/2010/main" val="244121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39952" y="411510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hombre es rico desde el momento en que ha sabido familiarizarse con la escasez.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39952" y="2211710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Es absurdo pedir a los dioses lo que cada uno es capaz de procurarse por sí mismo.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139952" y="3716327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Es impío no el que suprime a los dioses, sino el que los conforma a las opiniones de los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mortales.</a:t>
            </a:r>
            <a:endParaRPr lang="es-CO" sz="2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347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39952" y="483518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El necio, entre otros males, posee éste: siempre trata de comenzar su vida.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139952" y="2295912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Retírate dentro de ti mismo, sobre todo cuando necesites compañía.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139952" y="4024104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Una conducta desordenada se parece a un torrente invernal de corta duración.</a:t>
            </a:r>
          </a:p>
        </p:txBody>
      </p:sp>
    </p:spTree>
    <p:extLst>
      <p:ext uri="{BB962C8B-B14F-4D97-AF65-F5344CB8AC3E}">
        <p14:creationId xmlns:p14="http://schemas.microsoft.com/office/powerpoint/2010/main" val="45035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139952" y="763999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Juzgamos mejores que los placeres muchos dolores, porque se consigue para nosotros un placer mayor.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5215475" y="2427734"/>
            <a:ext cx="249818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Imágenes: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Pinturas </a:t>
            </a:r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de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Georgios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Jakobides</a:t>
            </a:r>
            <a:endParaRPr lang="es-CO" sz="1400" b="1" i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Alone</a:t>
            </a:r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 -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Vasilis</a:t>
            </a:r>
            <a:r>
              <a:rPr lang="es-CO" sz="14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 Saleas</a:t>
            </a:r>
            <a:endParaRPr lang="es-CO" sz="1400" b="1" i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511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494</Words>
  <Application>Microsoft Office PowerPoint</Application>
  <PresentationFormat>Presentación en pantalla (16:9)</PresentationFormat>
  <Paragraphs>65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71</cp:revision>
  <dcterms:created xsi:type="dcterms:W3CDTF">2013-05-29T02:56:16Z</dcterms:created>
  <dcterms:modified xsi:type="dcterms:W3CDTF">2014-02-13T18:52:32Z</dcterms:modified>
</cp:coreProperties>
</file>