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71" r:id="rId4"/>
    <p:sldId id="274" r:id="rId5"/>
    <p:sldId id="275" r:id="rId6"/>
    <p:sldId id="276" r:id="rId7"/>
    <p:sldId id="277" r:id="rId8"/>
    <p:sldId id="278" r:id="rId9"/>
    <p:sldId id="284" r:id="rId10"/>
    <p:sldId id="285" r:id="rId1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uELAJ0pRyd2A2APvloqA==" hashData="CeQDEXYDo7pN1X9H+a1hqgMzA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582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C3165-313B-4276-BA51-C6C31590EC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091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222FB8-9403-4FDA-8B47-128968B9B94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3959" y="1131590"/>
            <a:ext cx="4360489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althazar" pitchFamily="2" charset="0"/>
              </a:rPr>
              <a:t>TALES</a:t>
            </a:r>
          </a:p>
          <a:p>
            <a:pPr algn="ctr"/>
            <a:r>
              <a:rPr lang="es-ES" sz="5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althazar" pitchFamily="2" charset="0"/>
              </a:rPr>
              <a:t>DE MILETO</a:t>
            </a:r>
            <a:endParaRPr lang="es-ES" sz="5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Balthazar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43959" y="3191366"/>
            <a:ext cx="436048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600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>
                      <a:alpha val="95000"/>
                    </a:prstClr>
                  </a:outerShdw>
                </a:effectLst>
                <a:latin typeface="Brush Script MT" pitchFamily="66" charset="0"/>
              </a:rPr>
              <a:t>624-546 </a:t>
            </a:r>
            <a:r>
              <a:rPr lang="es-CO" sz="2600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>
                      <a:alpha val="95000"/>
                    </a:prstClr>
                  </a:outerShdw>
                </a:effectLst>
                <a:latin typeface="Brush Script MT" pitchFamily="66" charset="0"/>
              </a:rPr>
              <a:t>a.C</a:t>
            </a:r>
            <a:r>
              <a:rPr lang="es-CO" sz="2600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>
                      <a:alpha val="95000"/>
                    </a:prstClr>
                  </a:outerShdw>
                </a:effectLst>
                <a:latin typeface="Brush Script MT" pitchFamily="66" charset="0"/>
              </a:rPr>
              <a:t>.</a:t>
            </a:r>
          </a:p>
          <a:p>
            <a:pPr algn="ctr"/>
            <a:r>
              <a:rPr lang="es-CO" sz="2600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>
                      <a:alpha val="95000"/>
                    </a:prstClr>
                  </a:outerShdw>
                </a:effectLst>
                <a:latin typeface="Brush Script MT" pitchFamily="66" charset="0"/>
              </a:rPr>
              <a:t>Filósofo </a:t>
            </a:r>
            <a:r>
              <a:rPr lang="es-CO" sz="2600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>
                      <a:alpha val="95000"/>
                    </a:prstClr>
                  </a:outerShdw>
                </a:effectLst>
                <a:latin typeface="Brush Script MT" pitchFamily="66" charset="0"/>
              </a:rPr>
              <a:t>y matemático griego.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  <p:sndAc>
          <p:stSnd loop="1">
            <p:snd r:embed="rId2" name="Mikis Theodorakis   Temples in the shape of sky.wav"/>
          </p:stSnd>
        </p:sndAc>
      </p:transition>
    </mc:Choice>
    <mc:Fallback xmlns="">
      <p:transition spd="slow">
        <p:fade/>
        <p:sndAc>
          <p:stSnd loop="1">
            <p:snd r:embed="rId4" name="Mikis Theodorakis   Temples in the shape of s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850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56451" y="310070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La cosa más difícil es conocernos a nosotros mismos; la más fácil es hablar mal de los demás.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25132" y="4280901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La esperanza es el único bien común a todos los hombres; los que todo lo han perdido la poseen aún.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86000" y="4115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El agua es el elemento y principio de las cosas.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195736" y="4515966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El placer supremo es obtener lo que se anhela.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949268" y="339502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Lo más hermoso es el mundo, porque es obra de Dios.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051720" y="4506674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Lo más grande es el espacio, porque lo encierra todo.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34119" y="380337"/>
            <a:ext cx="4878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Lo más fuerte es la necesidad, porque domina todo.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144510" y="4506674"/>
            <a:ext cx="4878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Lo más sabio es el tiempo, porque esclarece todo.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13164" y="339502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La felicidad del cuerpo se funda en la salud; la del entendimiento, en el saber.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144510" y="4506674"/>
            <a:ext cx="4878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Lo más difícil en la vida es conocerte a ti mismo.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04381" y="339502"/>
            <a:ext cx="3547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Muchas palabras nunca indican sabiduría.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829897" y="4506674"/>
            <a:ext cx="3511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Toma para ti los consejos que das a otro.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19" r="465" b="104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187624" y="5903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72000"/>
                    </a:schemeClr>
                  </a:glow>
                </a:effectLst>
                <a:latin typeface="Balthazar" pitchFamily="2" charset="0"/>
              </a:rPr>
              <a:t>Muchas palabras no dan prueba del hombre sabio, porque el sabio no ha de hablar sino cuando la necesidad demanda, y las palabras han de ser medidas y correspondientes a la necesidad.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624052" y="3363838"/>
            <a:ext cx="32249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Pinturas </a:t>
            </a:r>
            <a:r>
              <a:rPr lang="es-CO" sz="1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de: </a:t>
            </a:r>
            <a:r>
              <a:rPr lang="es-CO" sz="12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Albert </a:t>
            </a:r>
            <a:r>
              <a:rPr lang="es-CO" sz="1200" b="1" i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Bierstadt</a:t>
            </a:r>
            <a:endParaRPr lang="es-CO" sz="1200" b="1" i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endParaRPr lang="es-CO" sz="1200" b="1" i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Temples in the shape of sky - </a:t>
            </a:r>
            <a:r>
              <a:rPr lang="en-US" sz="1200" b="1" i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Mikis</a:t>
            </a:r>
            <a:r>
              <a:rPr lang="en-US" sz="12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</a:t>
            </a:r>
            <a:r>
              <a:rPr lang="en-US" sz="1200" b="1" i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Theodorakis</a:t>
            </a:r>
            <a:endParaRPr lang="es-CO" sz="1200" b="1" i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Realización general: </a:t>
            </a:r>
            <a:r>
              <a:rPr lang="es-CO" sz="12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Medellín-Colombia </a:t>
            </a:r>
            <a:endParaRPr lang="es-CO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259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285</Words>
  <Application>Microsoft Office PowerPoint</Application>
  <PresentationFormat>Presentación en pantalla (16:9)</PresentationFormat>
  <Paragraphs>51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65</cp:revision>
  <dcterms:created xsi:type="dcterms:W3CDTF">2013-05-29T02:56:16Z</dcterms:created>
  <dcterms:modified xsi:type="dcterms:W3CDTF">2014-02-03T22:31:00Z</dcterms:modified>
</cp:coreProperties>
</file>