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82" r:id="rId3"/>
  </p:sldMasterIdLst>
  <p:notesMasterIdLst>
    <p:notesMasterId r:id="rId20"/>
  </p:notesMasterIdLst>
  <p:sldIdLst>
    <p:sldId id="256" r:id="rId4"/>
    <p:sldId id="271" r:id="rId5"/>
    <p:sldId id="273" r:id="rId6"/>
    <p:sldId id="274" r:id="rId7"/>
    <p:sldId id="270" r:id="rId8"/>
    <p:sldId id="275" r:id="rId9"/>
    <p:sldId id="276" r:id="rId10"/>
    <p:sldId id="272" r:id="rId11"/>
    <p:sldId id="257" r:id="rId12"/>
    <p:sldId id="262" r:id="rId13"/>
    <p:sldId id="259" r:id="rId14"/>
    <p:sldId id="277" r:id="rId15"/>
    <p:sldId id="266" r:id="rId16"/>
    <p:sldId id="258" r:id="rId17"/>
    <p:sldId id="278" r:id="rId18"/>
    <p:sldId id="279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AaS9khYiMzv++Wh9R1beg==" hashData="5EChQ3Cr7fGbZY8QzjTpvi4bpxRJeOHcQ2Kdg4iGSWHfPUqjJK6Qmr35J60h+s726N9n9+/9a+EtCtPmECbY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FF00FF"/>
    <a:srgbClr val="FF0000"/>
    <a:srgbClr val="35D754"/>
    <a:srgbClr val="9191B5"/>
    <a:srgbClr val="666699"/>
    <a:srgbClr val="B9B9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3354D-25A2-4A13-871D-E08CA8FFB32A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D8C1F2-CCE1-4BC7-8865-BCB1E35906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8265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D8C1F2-CCE1-4BC7-8865-BCB1E359069A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7623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945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236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8046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235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536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9287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5679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3086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93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710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3956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69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982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396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07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627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8919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013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6500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0644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2636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3556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25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9770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3324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3405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2687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89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986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14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872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C70F4-EE55-47BB-AB5E-090D7DEA912E}" type="datetimeFigureOut">
              <a:rPr lang="es-ES" smtClean="0"/>
              <a:t>01/03/2015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DFCE9-5074-48DB-BA7D-B5E403135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061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Oleg shuplyak beatles pintura ilusión John Lenn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75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555781" y="5505730"/>
            <a:ext cx="84716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Frases e Ilusiones Opticas</a:t>
            </a:r>
            <a:endParaRPr lang="es-ES" sz="66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72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Richard Clayderman   Love song in winter (Winter Sonata).wav"/>
          </p:stSnd>
        </p:sndAc>
      </p:transition>
    </mc:Choice>
    <mc:Fallback xmlns="">
      <p:transition spd="slow" advTm="6000">
        <p:sndAc>
          <p:stSnd>
            <p:snd r:embed="rId4" name="Richard Clayderman   Love song in winter (Winter Sonata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-1" y="0"/>
            <a:ext cx="12191999" cy="6970541"/>
            <a:chOff x="-1" y="0"/>
            <a:chExt cx="12191999" cy="6970541"/>
          </a:xfrm>
        </p:grpSpPr>
        <p:pic>
          <p:nvPicPr>
            <p:cNvPr id="5" name="Picture 2" descr="http://2.bp.blogspot.com/-8Q0mOlarHDA/T-iqG7l0nPI/AAAAAAAAY3g/mtlA4GtlR18/s400/1321267432_101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514"/>
            <a:stretch/>
          </p:blipFill>
          <p:spPr bwMode="auto">
            <a:xfrm flipH="1">
              <a:off x="-1" y="0"/>
              <a:ext cx="2164976" cy="6952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6" name="Picture 2" descr="http://2.bp.blogspot.com/-8Q0mOlarHDA/T-iqG7l0nPI/AAAAAAAAY3g/mtlA4GtlR18/s400/1321267432_101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4973" y="0"/>
              <a:ext cx="10027025" cy="697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ángulo 3"/>
          <p:cNvSpPr/>
          <p:nvPr/>
        </p:nvSpPr>
        <p:spPr>
          <a:xfrm>
            <a:off x="-1" y="108077"/>
            <a:ext cx="2366683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sientas deseos de criticar a alguien recuerda que no todo el mundo ha tenido las mismas oportunidades que tú </a:t>
            </a:r>
            <a:endParaRPr lang="es-ES" sz="3200" b="1" dirty="0" smtClean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tuviste.</a:t>
            </a:r>
          </a:p>
          <a:p>
            <a:pPr algn="ctr"/>
            <a:endParaRPr lang="es-ES" sz="1200" b="1" dirty="0" smtClean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F.scott fitzgerald</a:t>
            </a:r>
          </a:p>
          <a:p>
            <a:pPr algn="ctr"/>
            <a:endParaRPr lang="es-ES" sz="32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ceibalpadres.elpais.com.uy/wp-content/uploads/gallery/oreg/olegshuplyak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9"/>
          <a:stretch/>
        </p:blipFill>
        <p:spPr bwMode="auto">
          <a:xfrm>
            <a:off x="-1" y="-9207"/>
            <a:ext cx="6515095" cy="697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ceibalpadres.elpais.com.uy/wp-content/uploads/gallery/oreg/olegshuplyak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9"/>
          <a:stretch/>
        </p:blipFill>
        <p:spPr bwMode="auto">
          <a:xfrm flipH="1">
            <a:off x="6515098" y="0"/>
            <a:ext cx="5676902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56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36.media.tumblr.com/tumblr_m00troBuSA1qzcdp3o7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812" y="-1"/>
            <a:ext cx="10874188" cy="692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6.media.tumblr.com/tumblr_m00troBuSA1qzcdp3o7_12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331"/>
          <a:stretch/>
        </p:blipFill>
        <p:spPr bwMode="auto">
          <a:xfrm flipH="1">
            <a:off x="0" y="0"/>
            <a:ext cx="1317812" cy="693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2809" y="282388"/>
            <a:ext cx="202284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Nunca niegues las sombras de tu vida, porque son parte de ti.</a:t>
            </a:r>
          </a:p>
          <a:p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Acéptalas para que las puedas transformar.</a:t>
            </a:r>
          </a:p>
          <a:p>
            <a:endParaRPr lang="es-ES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es-ES" sz="32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</a:t>
            </a:r>
            <a:r>
              <a:rPr lang="es-ES" sz="2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Yoly Mora </a:t>
            </a:r>
            <a:endParaRPr lang="es-ES" sz="2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2" descr="http://dabwmjw98f46j.cloudfront.net/849/tss_1382450429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9094" cy="760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dabwmjw98f46j.cloudfront.net/849/tss_1382450429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9094" y="0"/>
            <a:ext cx="5992906" cy="760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458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-2"/>
            <a:ext cx="12290928" cy="6858000"/>
            <a:chOff x="0" y="0"/>
            <a:chExt cx="12406118" cy="6858000"/>
          </a:xfrm>
        </p:grpSpPr>
        <p:pic>
          <p:nvPicPr>
            <p:cNvPr id="19458" name="Picture 2" descr="http://www.ideafixa.com/wp-content/uploads/2014/10/1082082638.jpe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9" t="4032" r="3032" b="5910"/>
            <a:stretch/>
          </p:blipFill>
          <p:spPr bwMode="auto">
            <a:xfrm>
              <a:off x="0" y="0"/>
              <a:ext cx="1068048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ideafixa.com/wp-content/uploads/2014/10/1082082638.jpe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407" t="4682" r="3032" b="7170"/>
            <a:stretch/>
          </p:blipFill>
          <p:spPr bwMode="auto">
            <a:xfrm flipH="1">
              <a:off x="10680482" y="0"/>
              <a:ext cx="1725636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10149012" y="694162"/>
            <a:ext cx="190851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0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"</a:t>
            </a:r>
            <a:r>
              <a:rPr lang="es-ES" sz="3200" b="1" i="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vida es muy rápida; hace que la gente pase del cielo al infierno en cuestión de segundos" </a:t>
            </a:r>
          </a:p>
          <a:p>
            <a: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endParaRPr lang="es-ES" sz="2800" b="1" i="0" dirty="0" smtClean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sz="2000" b="1" i="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Paulo Coelho</a:t>
            </a:r>
            <a:r>
              <a:rPr lang="es-ES" sz="2000" b="1" i="0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 </a:t>
            </a:r>
            <a:endParaRPr lang="es-ES" sz="2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www.alsada.org/up/do.php?imgf=2012_1355329710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61904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alsada.org/up/do.php?imgf=2012_1355329710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0446" y="-3"/>
            <a:ext cx="610048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581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prestig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4686" y="326322"/>
            <a:ext cx="4647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0" i="0" dirty="0" smtClean="0">
                <a:solidFill>
                  <a:srgbClr val="888888"/>
                </a:solidFill>
                <a:effectLst/>
                <a:latin typeface="arial" panose="020B0604020202020204" pitchFamily="34" charset="0"/>
              </a:rPr>
              <a:t>Se trata del pintor ucraniano Oleg Shuplyak</a:t>
            </a:r>
            <a:endParaRPr lang="es-ES" dirty="0"/>
          </a:p>
        </p:txBody>
      </p:sp>
      <p:pic>
        <p:nvPicPr>
          <p:cNvPr id="15362" name="Picture 2" descr="http://4.bp.blogspot.com/-LGHp11i_5Q4/T-ireeNcspI/AAAAAAAAY4c/Jhmp_3Ip7wA/s1600/1321267378_1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73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4.bp.blogspot.com/-LGHp11i_5Q4/T-ireeNcspI/AAAAAAAAY4c/Jhmp_3Ip7wA/s1600/1321267378_10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38"/>
          <a:stretch/>
        </p:blipFill>
        <p:spPr bwMode="auto">
          <a:xfrm flipH="1">
            <a:off x="10234138" y="0"/>
            <a:ext cx="19578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9340949" y="695654"/>
            <a:ext cx="2578470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s-ES" sz="3200" b="1" i="0" dirty="0" smtClean="0"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“</a:t>
            </a:r>
            <a:r>
              <a:rPr lang="es-ES" sz="32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Una cosa </a:t>
            </a:r>
          </a:p>
          <a:p>
            <a:pPr algn="ctr"/>
            <a:r>
              <a:rPr lang="es-ES" sz="32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si es segura. </a:t>
            </a:r>
          </a:p>
          <a:p>
            <a:pPr algn="ctr"/>
            <a:r>
              <a:rPr lang="es-ES" sz="32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Cuando salgas de esa tormenta, no serás la misma persona que entró en ella" </a:t>
            </a:r>
          </a:p>
          <a:p>
            <a:endParaRPr lang="es-ES" sz="2400" b="1" i="0" dirty="0" smtClean="0">
              <a:solidFill>
                <a:srgbClr val="9191B5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sz="2000" b="1" i="0" dirty="0" smtClean="0">
                <a:solidFill>
                  <a:srgbClr val="002060"/>
                </a:solidFill>
                <a:effectLst/>
                <a:latin typeface="Monotype Corsiva" panose="03010101010201010101" pitchFamily="66" charset="0"/>
              </a:rPr>
              <a:t>           Haruki Murakami</a:t>
            </a:r>
            <a:endParaRPr lang="es-ES" sz="2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http://l.yimg.com/qn/up/majdah/6/5/60/ecd/6560ecd4b6d571a5e8662b1907ce27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6279775" cy="687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l.yimg.com/qn/up/majdah/6/5/60/ecd/6560ecd4b6d571a5e8662b1907ce27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79778" y="0"/>
            <a:ext cx="59122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202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prestig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dayevents.ru/uploads/aad8ba963f35_C579/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2"/>
          <a:stretch/>
        </p:blipFill>
        <p:spPr bwMode="auto">
          <a:xfrm>
            <a:off x="-96371" y="0"/>
            <a:ext cx="108154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dayevents.ru/uploads/aad8ba963f35_C579/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15"/>
          <a:stretch/>
        </p:blipFill>
        <p:spPr bwMode="auto">
          <a:xfrm flipH="1">
            <a:off x="10664414" y="0"/>
            <a:ext cx="15275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762565" y="1855258"/>
            <a:ext cx="22463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</a:rPr>
              <a:t>"Solo nosotros sabemos estar distantemente juntos" </a:t>
            </a:r>
          </a:p>
          <a:p>
            <a:r>
              <a:rPr lang="es-ES" sz="2000" b="1" i="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</a:rPr>
              <a:t>         Julio Cortázar</a:t>
            </a:r>
            <a:r>
              <a:rPr lang="es-ES" sz="3200" b="1" i="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</a:rPr>
              <a:t> 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http://c300221.r21.cf1.rackcdn.com/oleg-shuplyaks-1347625634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459" y="0"/>
            <a:ext cx="6212541" cy="701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c300221.r21.cf1.rackcdn.com/oleg-shuplyaks-1347625634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6371" y="0"/>
            <a:ext cx="6075830" cy="701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808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prestig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media.vorotila.ru/ru/items/t1@109f6513-dd68-4592-a5f8-079c87afeaaa/Opticheskie-illyuzii-ili-obman-zreniya-Oleg-Shuplyakchast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312894" y="5605971"/>
            <a:ext cx="65487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Existen momentos de la vida en que la única alternativa posible es perder el control.   </a:t>
            </a:r>
          </a:p>
          <a:p>
            <a:r>
              <a:rPr lang="es-ES" sz="20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Paulo </a:t>
            </a:r>
            <a:r>
              <a:rPr lang="es-ES" sz="20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coelho</a:t>
            </a:r>
            <a:endParaRPr lang="es-ES" sz="20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http://2ba2.com/wp-content/uploads/2012/03/Oleg-Shuplya-5-150x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76682" cy="716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ba2.com/wp-content/uploads/2012/03/Oleg-Shuplya-5-150x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76682" y="-1"/>
            <a:ext cx="6015318" cy="716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78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ebneel.com/daily/sites/default/files/images/daily/10-2013/27-oleg-shuplyak-surreal-pain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894"/>
            <a:ext cx="10555940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68941" y="5782235"/>
            <a:ext cx="2756647" cy="1075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Picture 2" descr="http://webneel.com/daily/sites/default/files/images/daily/10-2013/27-oleg-shuplyak-surreal-paint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54"/>
          <a:stretch/>
        </p:blipFill>
        <p:spPr bwMode="auto">
          <a:xfrm flipH="1">
            <a:off x="10538012" y="-26894"/>
            <a:ext cx="1653988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0228729" y="507064"/>
            <a:ext cx="18288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Cuando llegues al final de lo que debes saber, estarás al principio de lo que debes sentir.</a:t>
            </a:r>
          </a:p>
          <a:p>
            <a:pPr algn="ctr"/>
            <a:endParaRPr lang="es-ES" sz="3200" b="1" dirty="0" smtClean="0">
              <a:solidFill>
                <a:srgbClr val="35D754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err="1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Khalil</a:t>
            </a:r>
            <a:r>
              <a:rPr lang="es-ES" sz="20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err="1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Gibran</a:t>
            </a:r>
            <a:endParaRPr lang="es-ES" sz="2000" b="1" dirty="0">
              <a:solidFill>
                <a:schemeClr val="accent4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http://www.elclubdelingenio.com.ar/wp-content/uploads/ilusion-optica-de-Oleg-Shuplya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48"/>
            <a:ext cx="61476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elclubdelingenio.com.ar/wp-content/uploads/ilusion-optica-de-Oleg-Shuplya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1251" y="0"/>
            <a:ext cx="61907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82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cdn.trendhunterstatic.com/thumbs/oleg-shuplyak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23" y="-26894"/>
            <a:ext cx="10242176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cdn.trendhunterstatic.com/thumbs/oleg-shuplyak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221"/>
          <a:stretch/>
        </p:blipFill>
        <p:spPr bwMode="auto">
          <a:xfrm flipH="1">
            <a:off x="0" y="-26894"/>
            <a:ext cx="1949823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89965" y="484094"/>
            <a:ext cx="1559858" cy="5150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121023" y="125118"/>
            <a:ext cx="18288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Entiendo que el sufrimiento no puede ser evitado, que esta aquí para hacerme avanzar en dirección a la gloria.</a:t>
            </a:r>
          </a:p>
          <a:p>
            <a:pPr algn="ctr"/>
            <a:endParaRPr lang="es-ES" sz="3200" b="1" dirty="0">
              <a:solidFill>
                <a:srgbClr val="00FFFF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Paulo Coelho</a:t>
            </a:r>
            <a:endParaRPr lang="es-ES" sz="2000" b="1" dirty="0">
              <a:solidFill>
                <a:srgbClr val="00FF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170" name="Picture 2" descr="https://s-media-cache-ak0.pinimg.com/236x/f4/5b/32/f45b32903956a65fa077adb20f89dc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894"/>
            <a:ext cx="6225987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-media-cache-ak0.pinimg.com/236x/f4/5b/32/f45b32903956a65fa077adb20f89dc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987" y="-26894"/>
            <a:ext cx="5966013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86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000">
        <p14:glitter pattern="hexago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41.media.tumblr.com/tumblr_m00troBuSA1qzcdp3o2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5424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41.media.tumblr.com/tumblr_m00troBuSA1qzcdp3o2_12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4"/>
          <a:stretch/>
        </p:blipFill>
        <p:spPr bwMode="auto">
          <a:xfrm flipH="1">
            <a:off x="10542495" y="0"/>
            <a:ext cx="1649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0500657" y="363915"/>
            <a:ext cx="169134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Desear no es querer. Se desea lo que se sabe que no dura. Se quiere lo que se sabe que es eterno.</a:t>
            </a:r>
          </a:p>
          <a:p>
            <a:r>
              <a:rPr lang="es-ES" sz="2000" b="1" dirty="0" smtClean="0">
                <a:latin typeface="Monotype Corsiva" panose="03010101010201010101" pitchFamily="66" charset="0"/>
              </a:rPr>
              <a:t>          Rousseau</a:t>
            </a:r>
            <a:endParaRPr lang="es-ES" sz="2000" b="1" dirty="0">
              <a:latin typeface="Monotype Corsiva" panose="03010101010201010101" pitchFamily="66" charset="0"/>
            </a:endParaRPr>
          </a:p>
        </p:txBody>
      </p:sp>
      <p:pic>
        <p:nvPicPr>
          <p:cNvPr id="8194" name="Picture 2" descr="https://s-media-cache-ak0.pinimg.com/236x/48/b3/c1/48b3c1c4d0d14a4fe5f5367db0ef59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6119906" cy="687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-media-cache-ak0.pinimg.com/236x/48/b3/c1/48b3c1c4d0d14a4fe5f5367db0ef59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9910" y="0"/>
            <a:ext cx="6072090" cy="687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1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000">
        <p14:glitter pattern="hexago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irjunk.ucoz.hu/OlegShuplyak/Oleg_Shuplyak-Tutt-Art-4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94576" cy="740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irjunk.ucoz.hu/OlegShuplyak/Oleg_Shuplyak-Tutt-Art-42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22"/>
          <a:stretch/>
        </p:blipFill>
        <p:spPr bwMode="auto">
          <a:xfrm flipH="1">
            <a:off x="10394576" y="-12721"/>
            <a:ext cx="1869140" cy="740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752480" y="3010793"/>
            <a:ext cx="227255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Nada se va, hasta que nos haya enseñado lo que necesitamos saber.</a:t>
            </a:r>
          </a:p>
          <a:p>
            <a:pPr algn="ctr"/>
            <a:endParaRPr lang="es-ES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Pema Chodron</a:t>
            </a:r>
            <a:endParaRPr lang="es-ES" sz="2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218" name="Picture 2" descr="https://s-media-cache-ak0.pinimg.com/236x/d9/97/92/d99792212d4112575ce3a87c7d325b8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9"/>
          <a:stretch/>
        </p:blipFill>
        <p:spPr bwMode="auto">
          <a:xfrm>
            <a:off x="0" y="0"/>
            <a:ext cx="6199094" cy="742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-media-cache-ak0.pinimg.com/236x/d9/97/92/d99792212d4112575ce3a87c7d325b8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52"/>
          <a:stretch/>
        </p:blipFill>
        <p:spPr bwMode="auto">
          <a:xfrm flipH="1">
            <a:off x="6199094" y="-12721"/>
            <a:ext cx="6064622" cy="742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607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ebneel.com/daily/sites/default/files/images/daily/10-2013/33-oleg-shuplyak-illusion-pain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55494" y="564776"/>
            <a:ext cx="258183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Lo relevante en la mentira no es nunca su contenido, 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sino la intencionalidad del que miente.</a:t>
            </a:r>
          </a:p>
          <a:p>
            <a:pPr algn="ctr"/>
            <a:endParaRPr lang="es-ES" sz="3200" b="1" dirty="0" smtClean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Jacques Derrida</a:t>
            </a:r>
            <a:endParaRPr lang="es-ES" sz="2000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42" name="Picture 2" descr="oleg shuply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0"/>
            <a:ext cx="6091518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oleg shuply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0"/>
            <a:ext cx="6172200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244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karmajello.com/postcont/2012/08/Oleg-Shuplyak-Optical-Illusion-Gallery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01705" y="56138"/>
            <a:ext cx="212463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El momento más solitario en la vida de alguien es cuando  está viendo como su mundo se desmorona,  lo único que puede hacer es mirar fijamente.</a:t>
            </a:r>
          </a:p>
          <a:p>
            <a:pPr algn="ctr"/>
            <a:endParaRPr lang="es-ES" sz="9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F.scott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fitzgerald</a:t>
            </a:r>
          </a:p>
        </p:txBody>
      </p:sp>
      <p:pic>
        <p:nvPicPr>
          <p:cNvPr id="11266" name="Picture 2" descr="Cuadros dobles; Oleg Shuplyak (ilusiones óptica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46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uadros dobles; Oleg Shuplyak (ilusiones óptica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9095" y="0"/>
            <a:ext cx="599290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8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000">
        <p14:prism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oleg shuplyak charles darwin pintura ilu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991165" y="219028"/>
            <a:ext cx="1949823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Nunca abuses del poder humillando a tus semejantes porque el poder termina y el recuerdo  perdura.</a:t>
            </a:r>
            <a:endParaRPr lang="es-ES" b="1" dirty="0" smtClean="0">
              <a:solidFill>
                <a:srgbClr val="00FFFF"/>
              </a:solidFill>
              <a:latin typeface="Monotype Corsiva" panose="03010101010201010101" pitchFamily="66" charset="0"/>
            </a:endParaRPr>
          </a:p>
          <a:p>
            <a:pPr algn="ctr"/>
            <a:endParaRPr lang="es-ES" b="1" dirty="0" smtClean="0">
              <a:solidFill>
                <a:srgbClr val="00FFFF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    Benito Juárez</a:t>
            </a:r>
            <a:endParaRPr lang="es-ES" sz="2000" b="1" dirty="0">
              <a:solidFill>
                <a:srgbClr val="00FF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290" name="Picture 2" descr="Cuadros dobles; Oleg Shuplyak (ilusiones óptica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709" y="0"/>
            <a:ext cx="63391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uadros dobles; Oleg Shuplyak (ilusiones óptica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3751" y="0"/>
            <a:ext cx="59682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0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000">
        <p14:prism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984" y="178937"/>
            <a:ext cx="4736791" cy="4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313" y="1407643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29" y="1536232"/>
            <a:ext cx="1578301" cy="1699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805503" y="5442314"/>
            <a:ext cx="1386497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CuadroTexto 1"/>
          <p:cNvSpPr txBox="1"/>
          <p:nvPr/>
        </p:nvSpPr>
        <p:spPr>
          <a:xfrm>
            <a:off x="5248280" y="3931032"/>
            <a:ext cx="37576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Frases e Ilusiones Opticas</a:t>
            </a:r>
          </a:p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Música: Love Song in Winter</a:t>
            </a:r>
          </a:p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Interprete: Richard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C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layderman</a:t>
            </a:r>
            <a:endParaRPr lang="es-ES" sz="20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42913" y="5771177"/>
            <a:ext cx="1200150" cy="374642"/>
          </a:xfrm>
        </p:spPr>
        <p:txBody>
          <a:bodyPr/>
          <a:lstStyle/>
          <a:p>
            <a:fld id="{1E14833A-A0A2-443F-A564-EAD55EDFC490}" type="datetime1">
              <a:rPr lang="es-ES" sz="18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01/03/2015</a:t>
            </a:fld>
            <a:endParaRPr lang="es-ES" sz="1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157554" y="6293666"/>
            <a:ext cx="190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600200"/>
            <a:ext cx="9144000" cy="47625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98145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E ILUSIONES ÓPTICAS</Template>
  <TotalTime>1</TotalTime>
  <Words>338</Words>
  <Application>Microsoft Office PowerPoint</Application>
  <PresentationFormat>Panorámica</PresentationFormat>
  <Paragraphs>55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6" baseType="lpstr">
      <vt:lpstr>arial</vt:lpstr>
      <vt:lpstr>arial</vt:lpstr>
      <vt:lpstr>Calibri</vt:lpstr>
      <vt:lpstr>Calibri Light</vt:lpstr>
      <vt:lpstr>Century Gothic</vt:lpstr>
      <vt:lpstr>Kristen ITC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2015-03-01T23:35:12Z</dcterms:created>
  <dcterms:modified xsi:type="dcterms:W3CDTF">2015-03-01T23:36:25Z</dcterms:modified>
</cp:coreProperties>
</file>