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399" r:id="rId3"/>
    <p:sldId id="373" r:id="rId4"/>
    <p:sldId id="371" r:id="rId5"/>
    <p:sldId id="389" r:id="rId6"/>
    <p:sldId id="393" r:id="rId7"/>
    <p:sldId id="410" r:id="rId8"/>
    <p:sldId id="381" r:id="rId9"/>
    <p:sldId id="372" r:id="rId10"/>
    <p:sldId id="391" r:id="rId11"/>
    <p:sldId id="403" r:id="rId12"/>
    <p:sldId id="400" r:id="rId13"/>
    <p:sldId id="402" r:id="rId14"/>
    <p:sldId id="401" r:id="rId15"/>
    <p:sldId id="407" r:id="rId16"/>
    <p:sldId id="408" r:id="rId17"/>
    <p:sldId id="392" r:id="rId18"/>
    <p:sldId id="409" r:id="rId19"/>
    <p:sldId id="411" r:id="rId20"/>
    <p:sldId id="370" r:id="rId21"/>
    <p:sldId id="325" r:id="rId22"/>
    <p:sldId id="412" r:id="rId23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pLYv4IqrNtiYKVtd8gauQ==" hashData="tQglILwxpgSFFtDHT+Pz3x0lIn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52A3"/>
    <a:srgbClr val="3366CC"/>
    <a:srgbClr val="234600"/>
    <a:srgbClr val="323E1A"/>
    <a:srgbClr val="274467"/>
    <a:srgbClr val="305480"/>
    <a:srgbClr val="003300"/>
    <a:srgbClr val="425222"/>
    <a:srgbClr val="002AB0"/>
    <a:srgbClr val="2E39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822" autoAdjust="0"/>
  </p:normalViewPr>
  <p:slideViewPr>
    <p:cSldViewPr>
      <p:cViewPr varScale="1">
        <p:scale>
          <a:sx n="98" d="100"/>
          <a:sy n="98" d="100"/>
        </p:scale>
        <p:origin x="-576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03/09/2014</a:t>
            </a:fld>
            <a:endParaRPr lang="es-CO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7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20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E117E-3ACE-4129-AFD8-7FE7F818EF43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3594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03/09/2014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738B655-FC4A-4A08-9B47-360B707CC5E1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0" name="Picture 26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9" b="11104"/>
          <a:stretch/>
        </p:blipFill>
        <p:spPr bwMode="auto">
          <a:xfrm>
            <a:off x="-12382" y="993"/>
            <a:ext cx="9156382" cy="5142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4100" y="127515"/>
            <a:ext cx="6354624" cy="15081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4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skerville Old Face" panose="02020602080505020303" pitchFamily="18" charset="0"/>
              </a:rPr>
              <a:t>Frases de Reflexión sobre</a:t>
            </a:r>
          </a:p>
          <a:p>
            <a:pPr algn="ctr"/>
            <a:r>
              <a:rPr lang="es-ES" sz="4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glow rad="63500">
                    <a:schemeClr val="bg1"/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askerville Old Face" panose="02020602080505020303" pitchFamily="18" charset="0"/>
              </a:rPr>
              <a:t>“La Vida”</a:t>
            </a:r>
            <a:endParaRPr lang="es-ES" sz="4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glow rad="63500">
                  <a:schemeClr val="bg1"/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3" name="Down To The Bone - Brooklyn Heights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7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51400" y="267430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“Cuando te des cuenta que la vida es muy corta será muy tarde. Mejor reflexiona ahora y proyéctate a ser feliz en el menor tiempo posible. Todos somos capaces de hacerlo, solo nos falta </a:t>
            </a:r>
            <a:r>
              <a:rPr lang="es-CO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rPr>
              <a:t>decisión”.</a:t>
            </a:r>
            <a:endParaRPr lang="es-CO" sz="20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C:\01 Mis docu. Backup\Mis imágenes\00 Para el mensaje haciendo\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83710" y="123410"/>
            <a:ext cx="65529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542A00">
                      <a:alpha val="92000"/>
                    </a:srgbClr>
                  </a:glow>
                </a:effectLst>
                <a:latin typeface="+mj-lt"/>
              </a:rPr>
              <a:t>“Todos estamos propensos a caer en el desgano y la desmotivación. Los problemas nos llegan a parecer lo más importante de atender en nuestras vidas, cuando en realidad deberíamos fijarnos metas y alcanzar la felicidad”.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" r="6969" b="4453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9440" y="41145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002AB0"/>
                  </a:glow>
                </a:effectLst>
                <a:latin typeface="+mj-lt"/>
              </a:rPr>
              <a:t>“Si te ha tocado pasar por momentos difíciles es mejor que lo tomes como un reto, con la proyección de que siempre se aprende algo nuevo y aprenderemos siempre de nuestras experiencias”.</a:t>
            </a:r>
          </a:p>
        </p:txBody>
      </p:sp>
    </p:spTree>
    <p:extLst>
      <p:ext uri="{BB962C8B-B14F-4D97-AF65-F5344CB8AC3E}">
        <p14:creationId xmlns:p14="http://schemas.microsoft.com/office/powerpoint/2010/main" val="248870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3" name="Picture 11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3175"/>
            <a:ext cx="916305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75820" y="843510"/>
            <a:ext cx="33124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425222"/>
                  </a:glow>
                </a:effectLst>
                <a:latin typeface="+mj-lt"/>
              </a:rPr>
              <a:t>“Lo peor que puedes hacer mientras estés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425222"/>
                  </a:glow>
                </a:effectLst>
                <a:latin typeface="+mj-lt"/>
              </a:rPr>
              <a:t>vivo,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425222"/>
                  </a:glow>
                </a:effectLst>
                <a:latin typeface="+mj-lt"/>
              </a:rPr>
              <a:t>es no vivir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425222"/>
                  </a:glow>
                </a:effectLst>
                <a:latin typeface="+mj-lt"/>
              </a:rPr>
              <a:t>realmente”.</a:t>
            </a:r>
            <a:endParaRPr lang="es-CO" sz="2000" b="1" dirty="0">
              <a:solidFill>
                <a:schemeClr val="bg1"/>
              </a:solidFill>
              <a:effectLst>
                <a:glow rad="127000">
                  <a:srgbClr val="425222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2246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 descr="C:\01 Mis docu. Backup\Mis imágenes\00 Para el mensaje haciendo\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574040" y="195420"/>
            <a:ext cx="62465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>
                      <a:lumMod val="95000"/>
                      <a:lumOff val="5000"/>
                    </a:schemeClr>
                  </a:glow>
                </a:effectLst>
                <a:latin typeface="+mj-lt"/>
              </a:rPr>
              <a:t>“Vivir la vida rutinariamente es la forma más perezosa y conformista de vivir. Asume retos y supérate a ti mismo, es la única forma de llegar a conocerte a ti mismo y alcanzar la felicidad”.</a:t>
            </a:r>
          </a:p>
        </p:txBody>
      </p:sp>
    </p:spTree>
    <p:extLst>
      <p:ext uri="{BB962C8B-B14F-4D97-AF65-F5344CB8AC3E}">
        <p14:creationId xmlns:p14="http://schemas.microsoft.com/office/powerpoint/2010/main" val="39703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5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259907"/>
            <a:ext cx="63905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2">
                      <a:lumMod val="75000"/>
                    </a:schemeClr>
                  </a:glow>
                </a:effectLst>
                <a:latin typeface="+mj-lt"/>
              </a:rPr>
              <a:t>“No postergues los momentos en los que puedas disfrutar de tu familia y amigos, su sonrisa y calidez es lo que necesitas para seguir viviendo tranquilo y en paz”.</a:t>
            </a:r>
          </a:p>
        </p:txBody>
      </p:sp>
    </p:spTree>
    <p:extLst>
      <p:ext uri="{BB962C8B-B14F-4D97-AF65-F5344CB8AC3E}">
        <p14:creationId xmlns:p14="http://schemas.microsoft.com/office/powerpoint/2010/main" val="172929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23410"/>
            <a:ext cx="60488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“Si piensas que tuviste un mal día, reflexiona en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qué </a:t>
            </a:r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significa realmente un mal día. Probablemente encuentres que tu problema es totalmente solucionable y que las preocupaciones solo van en detrimento de tu tranquilidad y no solucionan nada”.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73790" y="200698"/>
            <a:ext cx="61745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tx1">
                      <a:lumMod val="65000"/>
                      <a:lumOff val="35000"/>
                    </a:schemeClr>
                  </a:glow>
                </a:effectLst>
                <a:latin typeface="+mj-lt"/>
              </a:rPr>
              <a:t>“La esencia de la vida está en los elementos que la componen, no solamente las personas sino el sol, el agua, el viento y todos esos factores que nos hacen sentir bienestar y buen ánimo. El reto es encontrar tu propio punto de equilibrio y valorar la vida desde esa perspectiva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14300">
                    <a:schemeClr val="tx1">
                      <a:lumMod val="65000"/>
                      <a:lumOff val="35000"/>
                    </a:schemeClr>
                  </a:glow>
                </a:effectLst>
                <a:latin typeface="+mj-lt"/>
              </a:rPr>
              <a:t>propia”.</a:t>
            </a:r>
            <a:endParaRPr lang="es-CO" sz="2000" b="1" dirty="0">
              <a:solidFill>
                <a:schemeClr val="bg1"/>
              </a:solidFill>
              <a:effectLst>
                <a:glow rad="114300">
                  <a:schemeClr val="tx1">
                    <a:lumMod val="65000"/>
                    <a:lumOff val="35000"/>
                  </a:schemeClr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33625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67430" y="195420"/>
            <a:ext cx="496869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chemeClr val="accent1">
                      <a:lumMod val="50000"/>
                    </a:schemeClr>
                  </a:glow>
                </a:effectLst>
                <a:latin typeface="+mj-lt"/>
              </a:rPr>
              <a:t>“Es increíble cómo puede cambiar el día una sonrisa. No todos la valoramos como debe ser. La sonrisa de alguien alimenta el alma y mantiene los pensamientos positivos”.</a:t>
            </a:r>
          </a:p>
        </p:txBody>
      </p:sp>
    </p:spTree>
    <p:extLst>
      <p:ext uri="{BB962C8B-B14F-4D97-AF65-F5344CB8AC3E}">
        <p14:creationId xmlns:p14="http://schemas.microsoft.com/office/powerpoint/2010/main" val="626915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9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64370" y="411450"/>
            <a:ext cx="61562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tx2">
                      <a:lumMod val="50000"/>
                    </a:schemeClr>
                  </a:glow>
                </a:effectLst>
                <a:latin typeface="+mj-lt"/>
              </a:rPr>
              <a:t>“El tiempo pasa sin que podamos hacer más que adecuarnos a su ritmo siendo felices y compartiéndolo con quienes más queremos. Date un respiro y no desperdicies más el tiempo”.</a:t>
            </a:r>
          </a:p>
        </p:txBody>
      </p:sp>
    </p:spTree>
    <p:extLst>
      <p:ext uri="{BB962C8B-B14F-4D97-AF65-F5344CB8AC3E}">
        <p14:creationId xmlns:p14="http://schemas.microsoft.com/office/powerpoint/2010/main" val="477438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01 Mis docu. Backup\Mis imágenes\00 Para el mensaje haciendo\1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527" b="19196"/>
          <a:stretch/>
        </p:blipFill>
        <p:spPr bwMode="auto">
          <a:xfrm>
            <a:off x="0" y="0"/>
            <a:ext cx="9143999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15887"/>
            <a:ext cx="583281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14300">
                    <a:srgbClr val="003300"/>
                  </a:glow>
                </a:effectLst>
                <a:latin typeface="+mj-lt"/>
              </a:rPr>
              <a:t>“La vida no es un juego, aunque podemos verla como uno si la enfocamos desde una perspectiva correcta. Asumamos retos que nos ayuden a ser felices”.</a:t>
            </a:r>
          </a:p>
        </p:txBody>
      </p:sp>
    </p:spTree>
    <p:extLst>
      <p:ext uri="{BB962C8B-B14F-4D97-AF65-F5344CB8AC3E}">
        <p14:creationId xmlns:p14="http://schemas.microsoft.com/office/powerpoint/2010/main" val="3910704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7" b="22599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51400" y="115887"/>
            <a:ext cx="64088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outerShdw blurRad="38100" dist="63500" dir="2700000" algn="tl">
                    <a:srgbClr val="000000"/>
                  </a:outerShdw>
                </a:effectLst>
                <a:latin typeface="+mj-lt"/>
              </a:rPr>
              <a:t>“La vida no es eterna, algún día tendrá un fin, nuestro compromiso es sacarle el máximo provecho, entenderla y apreciarla. Empieza por valorar el aire que respiras”.</a:t>
            </a:r>
          </a:p>
        </p:txBody>
      </p:sp>
    </p:spTree>
    <p:extLst>
      <p:ext uri="{BB962C8B-B14F-4D97-AF65-F5344CB8AC3E}">
        <p14:creationId xmlns:p14="http://schemas.microsoft.com/office/powerpoint/2010/main" val="106687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01 Mis docu. Backup\Mis imágenes\00 Para el mensaje haciendo\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55470" y="267430"/>
            <a:ext cx="77050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accent4">
                      <a:lumMod val="75000"/>
                    </a:schemeClr>
                  </a:glow>
                </a:effectLst>
                <a:latin typeface="+mj-lt"/>
              </a:rPr>
              <a:t>“La única forma de aprender es experimentar las cosas en carne propia. Malas o buenas, siempre terminamos aprendiendo, nos hace mejores personas conocer realmente lo que nos rodea, empezamos a valorar más la vida, esencial para alcanzar la felicidad”.</a:t>
            </a:r>
          </a:p>
        </p:txBody>
      </p:sp>
    </p:spTree>
    <p:extLst>
      <p:ext uri="{BB962C8B-B14F-4D97-AF65-F5344CB8AC3E}">
        <p14:creationId xmlns:p14="http://schemas.microsoft.com/office/powerpoint/2010/main" val="396278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1" name="Picture 53" descr="C:\01 Mis docu. Backup\Mis imágenes\00 Para el mensaje haciendo\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4" r="5237" b="19184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39 Rectángulo"/>
          <p:cNvSpPr/>
          <p:nvPr/>
        </p:nvSpPr>
        <p:spPr>
          <a:xfrm>
            <a:off x="323410" y="195420"/>
            <a:ext cx="85691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E3917"/>
                  </a:glow>
                </a:effectLst>
                <a:latin typeface="+mj-lt"/>
              </a:rPr>
              <a:t>“Tu actitud frente a la vida es el resultado de todas las experiencias que has tenido durante tu vida. Si no te gusta cómo eres, replantea tu perspectiva de vida y empieza a interpretar las cosas desde otro punto de vista”.</a:t>
            </a:r>
          </a:p>
        </p:txBody>
      </p:sp>
    </p:spTree>
    <p:extLst>
      <p:ext uri="{BB962C8B-B14F-4D97-AF65-F5344CB8AC3E}">
        <p14:creationId xmlns:p14="http://schemas.microsoft.com/office/powerpoint/2010/main" val="3659188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C:\01 Mis docu. Backup\Mis imágenes\00 Para el mensaje haciendo\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43760" y="555470"/>
            <a:ext cx="410457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74467"/>
                  </a:glow>
                </a:effectLst>
                <a:latin typeface="+mj-lt"/>
              </a:rPr>
              <a:t>“Si quieres alejarte de los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274467"/>
                  </a:glow>
                </a:effectLst>
                <a:latin typeface="+mj-lt"/>
              </a:rPr>
              <a:t>problemas,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74467"/>
                  </a:glow>
                </a:effectLst>
                <a:latin typeface="+mj-lt"/>
              </a:rPr>
              <a:t>entonces también aléjate de los pensamientos negativos y empieza a valorar lo que tienes”.</a:t>
            </a:r>
          </a:p>
        </p:txBody>
      </p:sp>
    </p:spTree>
    <p:extLst>
      <p:ext uri="{BB962C8B-B14F-4D97-AF65-F5344CB8AC3E}">
        <p14:creationId xmlns:p14="http://schemas.microsoft.com/office/powerpoint/2010/main" val="3567590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 descr="C:\01 Mis docu. Backup\Mis imágenes\00 Para el mensaje haciendo\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9144000" cy="515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107380" y="76975"/>
            <a:ext cx="51847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323E1A"/>
                  </a:glow>
                </a:effectLst>
                <a:latin typeface="+mj-lt"/>
              </a:rPr>
              <a:t>“Siempre tendrás a alguien a tu lado apoyándote cuando estés triste. Solo debes levantar la mirada y sentirte mejor”.</a:t>
            </a:r>
          </a:p>
        </p:txBody>
      </p:sp>
    </p:spTree>
    <p:extLst>
      <p:ext uri="{BB962C8B-B14F-4D97-AF65-F5344CB8AC3E}">
        <p14:creationId xmlns:p14="http://schemas.microsoft.com/office/powerpoint/2010/main" val="340626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34" name="Picture 14" descr="C:\01 Mis docu. Backup\Mis imágenes\00 Para el mensaje haciendo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5" y="-9525"/>
            <a:ext cx="915035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536630" y="195420"/>
            <a:ext cx="4572000" cy="163121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34600"/>
                  </a:glow>
                </a:effectLst>
                <a:latin typeface="+mj-lt"/>
              </a:rPr>
              <a:t>“No mires hacia el pasado, tu vida está aquí y en el futuro. Proyecta positivo y verás que todo sale bien sin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127000">
                    <a:srgbClr val="234600"/>
                  </a:glow>
                </a:effectLst>
                <a:latin typeface="+mj-lt"/>
              </a:rPr>
              <a:t>mucho </a:t>
            </a:r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34600"/>
                  </a:glow>
                </a:effectLst>
                <a:latin typeface="+mj-lt"/>
              </a:rPr>
              <a:t>esfuerzo. Mirar atrás sólo te hace retroceder”.</a:t>
            </a:r>
          </a:p>
        </p:txBody>
      </p:sp>
    </p:spTree>
    <p:extLst>
      <p:ext uri="{BB962C8B-B14F-4D97-AF65-F5344CB8AC3E}">
        <p14:creationId xmlns:p14="http://schemas.microsoft.com/office/powerpoint/2010/main" val="2724230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635870" y="580484"/>
            <a:ext cx="482467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rgbClr val="2952A3"/>
                  </a:glow>
                </a:effectLst>
                <a:latin typeface="+mj-lt"/>
              </a:rPr>
              <a:t>“En la realidad las segundas oportunidades nunca son tan buenas como las primeras. Aprovecha al máximo lo que puedes aprovechar y busca siempre hacer lo que te llene más el alma”.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2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68"/>
          <a:stretch/>
        </p:blipFill>
        <p:spPr bwMode="auto">
          <a:xfrm>
            <a:off x="0" y="-19050"/>
            <a:ext cx="9144000" cy="5162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380" y="123410"/>
            <a:ext cx="64442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127000">
                    <a:schemeClr val="accent3">
                      <a:lumMod val="50000"/>
                    </a:schemeClr>
                  </a:glow>
                </a:effectLst>
                <a:latin typeface="+mj-lt"/>
              </a:rPr>
              <a:t>“Generalmente pasamos por alto las cosas más bonitas que nos da la vida, como la sonrisa de un hijo y el sincero agradecimiento de un amigo o familiar. La vida nos da la oportunidad de apreciarla todo el tiempo, debemos aprender a observarla y disfrutarla por esos pequeños detalles”.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33255" y="2931800"/>
            <a:ext cx="295741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Textos: </a:t>
            </a:r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Autores desconocidos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01600">
                  <a:srgbClr val="425222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Brooklyn </a:t>
            </a:r>
            <a:r>
              <a:rPr lang="en-US" sz="1400" b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heights - </a:t>
            </a:r>
            <a:r>
              <a:rPr lang="en-US" sz="1400" b="1" i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Down </a:t>
            </a:r>
            <a:r>
              <a:rPr lang="en-US" sz="1400" b="1" i="1" dirty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To The </a:t>
            </a:r>
            <a:r>
              <a:rPr lang="en-US" sz="1400" b="1" i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Bone</a:t>
            </a:r>
          </a:p>
          <a:p>
            <a:pPr algn="ctr"/>
            <a:endParaRPr lang="es-CO" sz="1400" b="1" dirty="0">
              <a:solidFill>
                <a:schemeClr val="bg1"/>
              </a:solidFill>
              <a:effectLst>
                <a:glow rad="101600">
                  <a:srgbClr val="425222"/>
                </a:glow>
              </a:effectLst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glow rad="101600">
                    <a:srgbClr val="425222"/>
                  </a:glow>
                </a:effectLst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effectLst>
                <a:glow rad="101600">
                  <a:srgbClr val="425222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 thruBlk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5138</TotalTime>
  <Words>777</Words>
  <Application>Microsoft Office PowerPoint</Application>
  <PresentationFormat>Presentación en pantalla (16:9)</PresentationFormat>
  <Paragraphs>59</Paragraphs>
  <Slides>21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283</cp:revision>
  <dcterms:created xsi:type="dcterms:W3CDTF">2013-05-29T02:56:16Z</dcterms:created>
  <dcterms:modified xsi:type="dcterms:W3CDTF">2014-09-03T22:44:08Z</dcterms:modified>
</cp:coreProperties>
</file>