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1"/>
  </p:notesMasterIdLst>
  <p:sldIdLst>
    <p:sldId id="304" r:id="rId3"/>
    <p:sldId id="273" r:id="rId4"/>
    <p:sldId id="285" r:id="rId5"/>
    <p:sldId id="272" r:id="rId6"/>
    <p:sldId id="302" r:id="rId7"/>
    <p:sldId id="274" r:id="rId8"/>
    <p:sldId id="265" r:id="rId9"/>
    <p:sldId id="297" r:id="rId10"/>
    <p:sldId id="270" r:id="rId11"/>
    <p:sldId id="303" r:id="rId12"/>
    <p:sldId id="309" r:id="rId13"/>
    <p:sldId id="268" r:id="rId14"/>
    <p:sldId id="276" r:id="rId15"/>
    <p:sldId id="260" r:id="rId16"/>
    <p:sldId id="301" r:id="rId17"/>
    <p:sldId id="269" r:id="rId18"/>
    <p:sldId id="298" r:id="rId19"/>
    <p:sldId id="267" r:id="rId20"/>
    <p:sldId id="306" r:id="rId21"/>
    <p:sldId id="296" r:id="rId22"/>
    <p:sldId id="299" r:id="rId23"/>
    <p:sldId id="263" r:id="rId24"/>
    <p:sldId id="284" r:id="rId25"/>
    <p:sldId id="262" r:id="rId26"/>
    <p:sldId id="293" r:id="rId27"/>
    <p:sldId id="300" r:id="rId28"/>
    <p:sldId id="281" r:id="rId29"/>
    <p:sldId id="295" r:id="rId30"/>
    <p:sldId id="283" r:id="rId31"/>
    <p:sldId id="279" r:id="rId32"/>
    <p:sldId id="305" r:id="rId33"/>
    <p:sldId id="261" r:id="rId34"/>
    <p:sldId id="280" r:id="rId35"/>
    <p:sldId id="291" r:id="rId36"/>
    <p:sldId id="278" r:id="rId37"/>
    <p:sldId id="259" r:id="rId38"/>
    <p:sldId id="277" r:id="rId39"/>
    <p:sldId id="290" r:id="rId40"/>
    <p:sldId id="294" r:id="rId41"/>
    <p:sldId id="307" r:id="rId42"/>
    <p:sldId id="289" r:id="rId43"/>
    <p:sldId id="288" r:id="rId44"/>
    <p:sldId id="287" r:id="rId45"/>
    <p:sldId id="308" r:id="rId46"/>
    <p:sldId id="286" r:id="rId47"/>
    <p:sldId id="258" r:id="rId48"/>
    <p:sldId id="271" r:id="rId49"/>
    <p:sldId id="310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rUb4TT5VKKSvDeBzOAMRA" hashData="O9inoxYqpEhHLpRKiW66HMavOM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704B00"/>
    <a:srgbClr val="FF6600"/>
    <a:srgbClr val="996600"/>
    <a:srgbClr val="A84400"/>
    <a:srgbClr val="4C3300"/>
    <a:srgbClr val="009900"/>
    <a:srgbClr val="8E8EB4"/>
    <a:srgbClr val="666699"/>
    <a:srgbClr val="5F5F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411" autoAdjust="0"/>
    <p:restoredTop sz="94660"/>
  </p:normalViewPr>
  <p:slideViewPr>
    <p:cSldViewPr>
      <p:cViewPr>
        <p:scale>
          <a:sx n="50" d="100"/>
          <a:sy n="50" d="100"/>
        </p:scale>
        <p:origin x="-912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49C2C-2563-44F7-8B47-8E945D54BBEB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F8C8C3-8D54-4642-AA8E-C044295ADF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 dpi="0" rotWithShape="1">
                <a:blip r:embed="rId3"/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F8C8C3-8D54-4642-AA8E-C044295ADF6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F8C8C3-8D54-4642-AA8E-C044295ADF66}" type="slidenum">
              <a:rPr lang="es-ES" smtClean="0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2B2CE5-BC53-4F35-87C7-F22F9809D7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AEF2F-3624-4274-B028-9D37A9AA1E47}" type="datetimeFigureOut">
              <a:rPr lang="es-ES" smtClean="0"/>
              <a:pPr/>
              <a:t>25/05/2012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9D0C7-47A1-46B4-8C1C-FB32B787AAB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6EAA6E-F95E-4AB0-AC9C-F39E06125E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lespowerpoints.com/" TargetMode="External"/><Relationship Id="rId7" Type="http://schemas.openxmlformats.org/officeDocument/2006/relationships/hyperlink" Target="http://www.frasesfrases.es/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jpeg"/><Relationship Id="rId5" Type="http://schemas.openxmlformats.org/officeDocument/2006/relationships/hyperlink" Target="http://milespowerpoints.ourtoolbar.com/" TargetMode="External"/><Relationship Id="rId4" Type="http://schemas.openxmlformats.org/officeDocument/2006/relationships/image" Target="../media/image49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joseluisavilaherrera_BLOGSPOT_com-mujeres-fantasticas-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928662" cy="685800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57356" y="0"/>
            <a:ext cx="928662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86050" y="0"/>
            <a:ext cx="928662" cy="685800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44" y="0"/>
            <a:ext cx="928662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928662" cy="685800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572132" y="0"/>
            <a:ext cx="928662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500826" y="0"/>
            <a:ext cx="928662" cy="685800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429520" y="0"/>
            <a:ext cx="857256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785786" y="5072074"/>
            <a:ext cx="7643439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es-ES" sz="8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Frases de  Mujer</a:t>
            </a:r>
            <a:endParaRPr lang="es-ES" sz="8000" b="1" dirty="0">
              <a:ln>
                <a:solidFill>
                  <a:sysClr val="windowText" lastClr="000000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>
    <p:sndAc>
      <p:stSnd>
        <p:snd r:embed="rId3" name="Generiq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SDE3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35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FF65CF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0" y="571480"/>
            <a:ext cx="8929718" cy="6286520"/>
          </a:xfrm>
          <a:prstGeom prst="triangle">
            <a:avLst>
              <a:gd name="adj" fmla="val 51059"/>
            </a:avLst>
          </a:prstGeom>
          <a:solidFill>
            <a:srgbClr val="FF09B3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785794"/>
            <a:ext cx="9144000" cy="6072206"/>
          </a:xfrm>
          <a:prstGeom prst="triangle">
            <a:avLst/>
          </a:prstGeom>
          <a:solidFill>
            <a:srgbClr val="FF09B3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1142984"/>
            <a:ext cx="9144000" cy="5715016"/>
          </a:xfrm>
          <a:prstGeom prst="triangle">
            <a:avLst/>
          </a:prstGeom>
          <a:solidFill>
            <a:srgbClr val="C40087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1500174"/>
            <a:ext cx="9144000" cy="5357826"/>
          </a:xfrm>
          <a:prstGeom prst="triangle">
            <a:avLst>
              <a:gd name="adj" fmla="val 50084"/>
            </a:avLst>
          </a:prstGeom>
          <a:solidFill>
            <a:srgbClr val="9A006A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1785926"/>
            <a:ext cx="9144000" cy="5072074"/>
          </a:xfrm>
          <a:prstGeom prst="triangle">
            <a:avLst>
              <a:gd name="adj" fmla="val 49899"/>
            </a:avLst>
          </a:prstGeom>
          <a:solidFill>
            <a:srgbClr val="660066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857232"/>
            <a:ext cx="51435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Dentro de una persona vieja, hay una persona joven preguntándose que demonios sucedió.</a:t>
            </a:r>
            <a:endParaRPr lang="es-ES" sz="2400" dirty="0" smtClean="0"/>
          </a:p>
          <a:p>
            <a:endParaRPr lang="es-ES" sz="2400" b="1" dirty="0" smtClean="0"/>
          </a:p>
          <a:p>
            <a:r>
              <a:rPr lang="es-ES" sz="2400" b="1" dirty="0" smtClean="0"/>
              <a:t>Cora Harvey </a:t>
            </a: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men_and_nature%2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57150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T5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857752" cy="3714752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4857752" cy="371475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428604"/>
            <a:ext cx="4857752" cy="3714752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785794"/>
            <a:ext cx="4857752" cy="371475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71604" y="1142984"/>
            <a:ext cx="4857752" cy="3714752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00232" y="1643050"/>
            <a:ext cx="4857752" cy="371475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00298" y="2071678"/>
            <a:ext cx="4857752" cy="3714752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2500306"/>
            <a:ext cx="4857752" cy="371475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643306" y="2786058"/>
            <a:ext cx="4857752" cy="3714752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71934" y="3143248"/>
            <a:ext cx="5072066" cy="371475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714356"/>
            <a:ext cx="4143340" cy="335756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1000108"/>
            <a:ext cx="4857752" cy="3357562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14282" y="1214422"/>
            <a:ext cx="4857752" cy="335756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10" y="1500174"/>
            <a:ext cx="4857752" cy="3357562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000100" y="1857364"/>
            <a:ext cx="4857752" cy="335756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428728" y="2357430"/>
            <a:ext cx="4857752" cy="3357562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928794" y="2786058"/>
            <a:ext cx="4857752" cy="335756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428860" y="3214686"/>
            <a:ext cx="4857752" cy="3357562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071802" y="3500438"/>
            <a:ext cx="4857752" cy="3357562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2857488" y="357166"/>
            <a:ext cx="6000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Los años más </a:t>
            </a:r>
            <a:r>
              <a:rPr lang="es-ES" sz="2400" b="1" dirty="0" err="1" smtClean="0"/>
              <a:t>dificiles</a:t>
            </a:r>
            <a:r>
              <a:rPr lang="es-ES" sz="2400" b="1" dirty="0" smtClean="0"/>
              <a:t> de la vida, son aquellos entre los 10 y los 70.</a:t>
            </a:r>
            <a:endParaRPr lang="es-ES" sz="2400" dirty="0" smtClean="0"/>
          </a:p>
          <a:p>
            <a:r>
              <a:rPr lang="es-ES" sz="2400" b="1" dirty="0" smtClean="0"/>
              <a:t>Helen Hayes (a los 73)</a:t>
            </a: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7000"/>
                            </p:stCondLst>
                            <p:childTnLst>
                              <p:par>
                                <p:cTn id="1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5514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1785926"/>
          </a:xfrm>
          <a:prstGeom prst="diamond">
            <a:avLst/>
          </a:prstGeom>
          <a:gradFill>
            <a:gsLst>
              <a:gs pos="5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1785926"/>
            <a:ext cx="9144000" cy="1785950"/>
          </a:xfrm>
          <a:prstGeom prst="diamond">
            <a:avLst/>
          </a:prstGeom>
          <a:gradFill>
            <a:gsLst>
              <a:gs pos="5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571876"/>
            <a:ext cx="9144000" cy="1785950"/>
          </a:xfrm>
          <a:prstGeom prst="diamond">
            <a:avLst/>
          </a:prstGeom>
          <a:gradFill>
            <a:gsLst>
              <a:gs pos="5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5286388"/>
            <a:ext cx="9144000" cy="1571612"/>
          </a:xfrm>
          <a:prstGeom prst="diamond">
            <a:avLst/>
          </a:prstGeom>
          <a:gradFill>
            <a:gsLst>
              <a:gs pos="5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ÑP90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ombinar"/>
          <p:cNvSpPr/>
          <p:nvPr/>
        </p:nvSpPr>
        <p:spPr>
          <a:xfrm rot="5400000">
            <a:off x="1143000" y="-1143000"/>
            <a:ext cx="6858000" cy="9144000"/>
          </a:xfrm>
          <a:prstGeom prst="flowChartMerge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1321579" y="-964421"/>
            <a:ext cx="6858000" cy="8786842"/>
          </a:xfrm>
          <a:prstGeom prst="flowChartMerge">
            <a:avLst/>
          </a:prstGeom>
          <a:solidFill>
            <a:srgbClr val="00C05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1464455" y="-821545"/>
            <a:ext cx="6858000" cy="8501090"/>
          </a:xfrm>
          <a:prstGeom prst="flowChartMerge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1535893" y="-750107"/>
            <a:ext cx="6858000" cy="8358214"/>
          </a:xfrm>
          <a:prstGeom prst="flowChartMerge">
            <a:avLst/>
          </a:prstGeom>
          <a:solidFill>
            <a:srgbClr val="00C05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1643050" y="-642950"/>
            <a:ext cx="6858000" cy="8143900"/>
          </a:xfrm>
          <a:prstGeom prst="flowChartMerge">
            <a:avLst/>
          </a:prstGeom>
          <a:solidFill>
            <a:srgbClr val="00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1714488" y="-571512"/>
            <a:ext cx="6858000" cy="8001024"/>
          </a:xfrm>
          <a:prstGeom prst="flowChartMerge">
            <a:avLst/>
          </a:prstGeom>
          <a:solidFill>
            <a:srgbClr val="00AC4E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786414" y="3643314"/>
            <a:ext cx="3357586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Ríe y el mundo reirá contigo, llora y llorarás con tus amigas.</a:t>
            </a:r>
            <a:endParaRPr lang="es-ES" sz="2400" dirty="0" smtClean="0">
              <a:solidFill>
                <a:srgbClr val="FFFF00"/>
              </a:solidFill>
            </a:endParaRPr>
          </a:p>
          <a:p>
            <a:endParaRPr lang="es-ES" sz="2400" b="1" dirty="0" smtClean="0">
              <a:solidFill>
                <a:srgbClr val="FFFF00"/>
              </a:solidFill>
            </a:endParaRPr>
          </a:p>
          <a:p>
            <a:r>
              <a:rPr lang="es-ES" sz="2400" b="1" dirty="0" smtClean="0">
                <a:solidFill>
                  <a:srgbClr val="FFFF00"/>
                </a:solidFill>
              </a:rPr>
              <a:t>Laurie </a:t>
            </a:r>
            <a:r>
              <a:rPr lang="es-ES" sz="2400" b="1" dirty="0" err="1" smtClean="0">
                <a:solidFill>
                  <a:srgbClr val="FFFF00"/>
                </a:solidFill>
              </a:rPr>
              <a:t>Kuslansky</a:t>
            </a:r>
            <a:endParaRPr lang="es-ES" sz="2400" dirty="0" smtClean="0">
              <a:solidFill>
                <a:srgbClr val="FFFF00"/>
              </a:solidFill>
            </a:endParaRPr>
          </a:p>
          <a:p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M86Y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Elipse"/>
          <p:cNvSpPr/>
          <p:nvPr/>
        </p:nvSpPr>
        <p:spPr>
          <a:xfrm>
            <a:off x="571472" y="0"/>
            <a:ext cx="2786082" cy="2786082"/>
          </a:xfrm>
          <a:prstGeom prst="ellips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572132" y="0"/>
            <a:ext cx="2786082" cy="2786082"/>
          </a:xfrm>
          <a:prstGeom prst="ellips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928794" y="2500306"/>
            <a:ext cx="2286016" cy="2214578"/>
          </a:xfrm>
          <a:prstGeom prst="ellips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flipH="1">
            <a:off x="9598378" y="4286256"/>
            <a:ext cx="45719" cy="45719"/>
          </a:xfrm>
          <a:prstGeom prst="ellips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2714612" y="4643446"/>
            <a:ext cx="1847864" cy="1724036"/>
          </a:xfrm>
          <a:prstGeom prst="ellips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572000" y="4643446"/>
            <a:ext cx="1847864" cy="1724036"/>
          </a:xfrm>
          <a:prstGeom prst="ellips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0" y="0"/>
            <a:ext cx="9144000" cy="6572272"/>
          </a:xfrm>
          <a:prstGeom prst="flowChartMerge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0" y="0"/>
            <a:ext cx="9144000" cy="6429396"/>
          </a:xfrm>
          <a:prstGeom prst="flowChartMerge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0" y="0"/>
            <a:ext cx="9144000" cy="6286520"/>
          </a:xfrm>
          <a:prstGeom prst="flowChartMerge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0" y="0"/>
            <a:ext cx="9144000" cy="6143644"/>
          </a:xfrm>
          <a:prstGeom prst="flowChartMerge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0" y="0"/>
            <a:ext cx="9144000" cy="5929330"/>
          </a:xfrm>
          <a:prstGeom prst="flowChartMerge">
            <a:avLst/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5072066" y="3857628"/>
            <a:ext cx="37862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Un hombre tiene que hacer, lo que tiene que </a:t>
            </a:r>
            <a:r>
              <a:rPr lang="es-ES" sz="2400" b="1" dirty="0" err="1" smtClean="0"/>
              <a:t>hacer.Una</a:t>
            </a:r>
            <a:r>
              <a:rPr lang="es-ES" sz="2400" b="1" dirty="0" smtClean="0"/>
              <a:t> mujer debe de hacer, lo que él no puede hacer.</a:t>
            </a:r>
            <a:endParaRPr lang="es-ES" sz="2400" dirty="0" smtClean="0"/>
          </a:p>
          <a:p>
            <a:endParaRPr lang="es-ES" sz="2400" b="1" dirty="0" smtClean="0"/>
          </a:p>
          <a:p>
            <a:r>
              <a:rPr lang="es-ES" sz="2400" b="1" dirty="0" smtClean="0"/>
              <a:t>Rhonda </a:t>
            </a:r>
            <a:r>
              <a:rPr lang="es-ES" sz="2400" b="1" dirty="0" err="1" smtClean="0"/>
              <a:t>Hansome</a:t>
            </a: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3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4B00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84400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657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14349" y="357166"/>
            <a:ext cx="77153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Cada vez que cierro la puerta a la realidad, ésta entra a través de las ventanas.</a:t>
            </a:r>
            <a:endParaRPr lang="es-ES" sz="2400" dirty="0" smtClean="0"/>
          </a:p>
          <a:p>
            <a:endParaRPr lang="es-ES" sz="2400" b="1" dirty="0" smtClean="0"/>
          </a:p>
          <a:p>
            <a:r>
              <a:rPr lang="es-ES" sz="2400" b="1" dirty="0" err="1" smtClean="0"/>
              <a:t>JenniferUnlimited</a:t>
            </a: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84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114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429420" cy="6858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-1357354" y="-785842"/>
            <a:ext cx="1857356" cy="6858000"/>
          </a:xfrm>
          <a:prstGeom prst="ellipse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857356" y="0"/>
            <a:ext cx="1857356" cy="6858000"/>
          </a:xfrm>
          <a:prstGeom prst="ellipse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714744" y="0"/>
            <a:ext cx="1857356" cy="6858000"/>
          </a:xfrm>
          <a:prstGeom prst="ellipse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572132" y="0"/>
            <a:ext cx="1857356" cy="6858000"/>
          </a:xfrm>
          <a:prstGeom prst="ellipse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429520" y="0"/>
            <a:ext cx="1714480" cy="6858000"/>
          </a:xfrm>
          <a:prstGeom prst="ellipse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23114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-1"/>
            <a:ext cx="4786346" cy="6858001"/>
          </a:xfrm>
        </p:spPr>
      </p:pic>
      <p:sp>
        <p:nvSpPr>
          <p:cNvPr id="9" name="8 Elipse"/>
          <p:cNvSpPr/>
          <p:nvPr/>
        </p:nvSpPr>
        <p:spPr>
          <a:xfrm>
            <a:off x="7072330" y="0"/>
            <a:ext cx="2071670" cy="6858000"/>
          </a:xfrm>
          <a:prstGeom prst="ellipse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0"/>
            <a:ext cx="2071670" cy="6858000"/>
          </a:xfrm>
          <a:prstGeom prst="ellipse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58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 redondeado"/>
          <p:cNvSpPr/>
          <p:nvPr/>
        </p:nvSpPr>
        <p:spPr>
          <a:xfrm>
            <a:off x="285720" y="214290"/>
            <a:ext cx="8572560" cy="6429420"/>
          </a:xfrm>
          <a:prstGeom prst="roundRect">
            <a:avLst/>
          </a:prstGeom>
          <a:solidFill>
            <a:srgbClr val="006699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500034" y="428604"/>
            <a:ext cx="8215370" cy="6000792"/>
          </a:xfrm>
          <a:prstGeom prst="roundRect">
            <a:avLst/>
          </a:prstGeom>
          <a:solidFill>
            <a:srgbClr val="0085C8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714348" y="571480"/>
            <a:ext cx="7858180" cy="5643602"/>
          </a:xfrm>
          <a:prstGeom prst="roundRect">
            <a:avLst/>
          </a:prstGeom>
          <a:solidFill>
            <a:srgbClr val="09ADFF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1000100" y="714356"/>
            <a:ext cx="7439076" cy="5295936"/>
          </a:xfrm>
          <a:prstGeom prst="roundRect">
            <a:avLst/>
          </a:prstGeom>
          <a:solidFill>
            <a:srgbClr val="5BC8FF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785786" y="4500570"/>
            <a:ext cx="77867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una mujer deba de hacer, lo que debe de hacer el doble de bien que un hombre para ser considerada la mitad de buena, eso no resulta tan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dificil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Charlotte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whittun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2979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155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00562" y="0"/>
            <a:ext cx="4643438" cy="6858000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72000" cy="6858000"/>
          </a:xfrm>
          <a:prstGeom prst="rtTriangle">
            <a:avLst/>
          </a:prstGeom>
          <a:solidFill>
            <a:schemeClr val="bg1"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solidFill>
            <a:schemeClr val="bg1"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Melis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HY7UY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1143000" y="-1143000"/>
            <a:ext cx="6858000" cy="9144000"/>
          </a:xfrm>
          <a:prstGeom prst="triangle">
            <a:avLst/>
          </a:prstGeom>
          <a:solidFill>
            <a:srgbClr val="93820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142884" y="-142884"/>
            <a:ext cx="6858000" cy="7143768"/>
          </a:xfrm>
          <a:prstGeom prst="triangle">
            <a:avLst/>
          </a:prstGeom>
          <a:solidFill>
            <a:srgbClr val="9A75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464339" y="464339"/>
            <a:ext cx="6858000" cy="5929322"/>
          </a:xfrm>
          <a:prstGeom prst="triangle">
            <a:avLst/>
          </a:prstGeom>
          <a:solidFill>
            <a:srgbClr val="D8BF0A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rgbClr val="9A75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1928818" y="1928818"/>
            <a:ext cx="6858000" cy="3000364"/>
          </a:xfrm>
          <a:prstGeom prst="triangle">
            <a:avLst/>
          </a:prstGeom>
          <a:solidFill>
            <a:srgbClr val="F5DD2B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928894" y="571480"/>
            <a:ext cx="62151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Treinta y cinco es la edad en que las partes de tu celebro, se unen por fin y cuando las partes de tu cuerpo, empiezan a separarse.</a:t>
            </a:r>
            <a:endParaRPr lang="es-ES" sz="2400" dirty="0" smtClean="0"/>
          </a:p>
          <a:p>
            <a:endParaRPr lang="es-ES" sz="2400" b="1" dirty="0" smtClean="0"/>
          </a:p>
          <a:p>
            <a:r>
              <a:rPr lang="es-ES" sz="2400" b="1" dirty="0" err="1" smtClean="0"/>
              <a:t>Carry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Leschen</a:t>
            </a: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998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1" y="0"/>
            <a:ext cx="91305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643438" cy="3357562"/>
          </a:xfrm>
          <a:prstGeom prst="rect">
            <a:avLst/>
          </a:prstGeom>
          <a:gradFill flip="none" rotWithShape="1">
            <a:gsLst>
              <a:gs pos="80000">
                <a:srgbClr val="FFF200">
                  <a:alpha val="4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00562" y="3357562"/>
            <a:ext cx="4643438" cy="3500438"/>
          </a:xfrm>
          <a:prstGeom prst="rect">
            <a:avLst/>
          </a:prstGeom>
          <a:gradFill flip="none" rotWithShape="1">
            <a:gsLst>
              <a:gs pos="80000">
                <a:srgbClr val="FFF200">
                  <a:alpha val="4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00562" y="0"/>
            <a:ext cx="4643438" cy="3357562"/>
          </a:xfrm>
          <a:prstGeom prst="rect">
            <a:avLst/>
          </a:prstGeom>
          <a:gradFill flip="none" rotWithShape="1">
            <a:gsLst>
              <a:gs pos="80000">
                <a:srgbClr val="FFF200">
                  <a:alpha val="4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357562"/>
            <a:ext cx="4500562" cy="3500438"/>
          </a:xfrm>
          <a:prstGeom prst="rect">
            <a:avLst/>
          </a:prstGeom>
          <a:gradFill flip="none" rotWithShape="1">
            <a:gsLst>
              <a:gs pos="80000">
                <a:srgbClr val="FFF200">
                  <a:alpha val="41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144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214282" y="0"/>
            <a:ext cx="8929718" cy="6643710"/>
          </a:xfrm>
          <a:prstGeom prst="round2DiagRect">
            <a:avLst/>
          </a:prstGeom>
          <a:solidFill>
            <a:srgbClr val="3A1D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571472" y="0"/>
            <a:ext cx="8572528" cy="6286520"/>
          </a:xfrm>
          <a:prstGeom prst="round2DiagRect">
            <a:avLst/>
          </a:prstGeom>
          <a:solidFill>
            <a:srgbClr val="FF99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928662" y="0"/>
            <a:ext cx="8215338" cy="5857892"/>
          </a:xfrm>
          <a:prstGeom prst="round2DiagRect">
            <a:avLst/>
          </a:prstGeom>
          <a:solidFill>
            <a:srgbClr val="3A1D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1214414" y="0"/>
            <a:ext cx="7929586" cy="5429264"/>
          </a:xfrm>
          <a:prstGeom prst="round2DiagRect">
            <a:avLst/>
          </a:prstGeom>
          <a:solidFill>
            <a:srgbClr val="3A1D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00034" y="357166"/>
            <a:ext cx="478634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los tacones altos fueran tan maravillosos, los hombres estarían usándolos.</a:t>
            </a: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Sue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s-ES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Grafton</a:t>
            </a: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dirty="0" smtClean="0">
                <a:solidFill>
                  <a:schemeClr val="bg1"/>
                </a:solidFill>
              </a:rPr>
              <a:t> 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89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500034" y="0"/>
            <a:ext cx="8143900" cy="685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000100" y="428604"/>
            <a:ext cx="7000924" cy="6072230"/>
          </a:xfrm>
          <a:prstGeom prst="ellipse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357290" y="642918"/>
            <a:ext cx="6357982" cy="5643602"/>
          </a:xfrm>
          <a:prstGeom prst="ellipse">
            <a:avLst/>
          </a:prstGeom>
          <a:solidFill>
            <a:srgbClr val="CC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677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357290" y="1000108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7158" y="2714620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214414" y="4143380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857488" y="4929198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143240" y="285728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57752" y="357166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429388" y="1142984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858016" y="2571744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072198" y="4071942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4714876" y="4857760"/>
            <a:ext cx="1571636" cy="1571636"/>
          </a:xfrm>
          <a:prstGeom prst="ellipse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571472" y="642918"/>
            <a:ext cx="37862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Detras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cada hombre exitoso, hay una mujer sorprendida.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Mryon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Pearson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4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0"/>
                            </p:stCondLst>
                            <p:childTnLst>
                              <p:par>
                                <p:cTn id="70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0633.jpg"/>
          <p:cNvPicPr>
            <a:picLocks noChangeAspect="1"/>
          </p:cNvPicPr>
          <p:nvPr/>
        </p:nvPicPr>
        <p:blipFill>
          <a:blip r:embed="rId2"/>
          <a:srcRect b="8980"/>
          <a:stretch>
            <a:fillRect/>
          </a:stretch>
        </p:blipFill>
        <p:spPr>
          <a:xfrm>
            <a:off x="0" y="571480"/>
            <a:ext cx="9144000" cy="56435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9144000" cy="5643602"/>
          </a:xfrm>
          <a:prstGeom prst="rect">
            <a:avLst/>
          </a:prstGeom>
          <a:solidFill>
            <a:srgbClr val="FF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73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6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4500562" cy="3214686"/>
          </a:xfrm>
          <a:prstGeom prst="rect">
            <a:avLst/>
          </a:prstGeom>
          <a:gradFill flip="none" rotWithShape="1">
            <a:gsLst>
              <a:gs pos="44000">
                <a:srgbClr val="FBEAC7">
                  <a:alpha val="15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786314" y="0"/>
            <a:ext cx="4357686" cy="3214686"/>
          </a:xfrm>
          <a:prstGeom prst="rect">
            <a:avLst/>
          </a:prstGeom>
          <a:gradFill>
            <a:gsLst>
              <a:gs pos="44000">
                <a:srgbClr val="FBEAC7">
                  <a:alpha val="15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571876"/>
            <a:ext cx="4500562" cy="3286124"/>
          </a:xfrm>
          <a:prstGeom prst="rect">
            <a:avLst/>
          </a:prstGeom>
          <a:gradFill>
            <a:gsLst>
              <a:gs pos="44000">
                <a:srgbClr val="FBEAC7">
                  <a:alpha val="15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786314" y="3571876"/>
            <a:ext cx="4357686" cy="3286124"/>
          </a:xfrm>
          <a:prstGeom prst="rect">
            <a:avLst/>
          </a:prstGeom>
          <a:gradFill>
            <a:gsLst>
              <a:gs pos="44000">
                <a:srgbClr val="FBEAC7">
                  <a:alpha val="15000"/>
                </a:srgb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071934" y="357166"/>
            <a:ext cx="45720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política, si quieres que algo sea dicho, pídeselo a un hombre, si quieres que algo se haga, pídeselo a una mujer.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Margaret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Thatcher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4 -0.07467  0.124 -0.16667  C 0.124 -0.07467  0.179 -0.00133  0.248 -0.00133  C 0.179 -0.00133  0.125 0.07467  0.125 0.16667  C 0.125 0.07467  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C 0.0684 -4.44444E-6 0.12309 -0.07245 0.12309 -0.16111 C 0.12309 -0.07245 0.1776 -0.00138 0.24618 -0.00138 C 0.1776 -0.00138 0.12396 0.07223 0.12396 0.16112 C 0.12396 0.07223 0.0684 -4.44444E-6 3.05556E-6 -4.44444E-6 Z " pathEditMode="relative" rAng="0" ptsTypes="fffff">
                                      <p:cBhvr>
                                        <p:cTn id="8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4 -0.07467  0.124 -0.16667  C 0.124 -0.07467  0.179 -0.00133  0.248 -0.00133  C 0.179 -0.00133  0.125 0.07467  0.125 0.16667  C 0.125 0.07467  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0973 C 0.071 -0.00973 0.12604 -0.08449 0.12604 -0.17639 C 0.12604 -0.08449 0.18107 -0.01111 0.25 -0.01111 C 0.18107 -0.01111 0.12708 0.06504 0.12708 0.15694 C 0.12708 0.06504 0.071 -0.00973 0.00208 -0.00973 Z " pathEditMode="relative" rAng="0" ptsTypes="fffff">
                                      <p:cBhvr>
                                        <p:cTn id="12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84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929486" cy="69294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1071538" cy="6858000"/>
          </a:xfrm>
          <a:prstGeom prst="diamond">
            <a:avLst/>
          </a:prstGeom>
          <a:solidFill>
            <a:srgbClr val="9966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85852" y="0"/>
            <a:ext cx="1071538" cy="6858000"/>
          </a:xfrm>
          <a:prstGeom prst="diamond">
            <a:avLst/>
          </a:prstGeom>
          <a:solidFill>
            <a:srgbClr val="9966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500298" y="0"/>
            <a:ext cx="1071538" cy="6858000"/>
          </a:xfrm>
          <a:prstGeom prst="diamond">
            <a:avLst/>
          </a:prstGeom>
          <a:solidFill>
            <a:srgbClr val="9966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500430" y="0"/>
            <a:ext cx="1071538" cy="6858000"/>
          </a:xfrm>
          <a:prstGeom prst="diamond">
            <a:avLst/>
          </a:prstGeom>
          <a:solidFill>
            <a:srgbClr val="9966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643438" y="0"/>
            <a:ext cx="1071538" cy="6858000"/>
          </a:xfrm>
          <a:prstGeom prst="diamond">
            <a:avLst/>
          </a:prstGeom>
          <a:solidFill>
            <a:srgbClr val="9966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5857884" y="0"/>
            <a:ext cx="1071538" cy="6858000"/>
          </a:xfrm>
          <a:prstGeom prst="diamond">
            <a:avLst/>
          </a:prstGeom>
          <a:solidFill>
            <a:srgbClr val="9966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929454" y="0"/>
            <a:ext cx="1142976" cy="6858000"/>
          </a:xfrm>
          <a:prstGeom prst="diamond">
            <a:avLst/>
          </a:prstGeom>
          <a:solidFill>
            <a:srgbClr val="9966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8072462" y="0"/>
            <a:ext cx="1071538" cy="6858000"/>
          </a:xfrm>
          <a:prstGeom prst="diamond">
            <a:avLst/>
          </a:prstGeom>
          <a:solidFill>
            <a:srgbClr val="996600">
              <a:alpha val="77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80223.jpg"/>
          <p:cNvPicPr>
            <a:picLocks noChangeAspect="1"/>
          </p:cNvPicPr>
          <p:nvPr/>
        </p:nvPicPr>
        <p:blipFill>
          <a:blip r:embed="rId2"/>
          <a:srcRect r="2894" b="743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dondear rectángulo de esquina diagonal"/>
          <p:cNvSpPr/>
          <p:nvPr/>
        </p:nvSpPr>
        <p:spPr>
          <a:xfrm>
            <a:off x="357158" y="214290"/>
            <a:ext cx="8501122" cy="6429420"/>
          </a:xfrm>
          <a:prstGeom prst="round2Diag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785786" y="500042"/>
            <a:ext cx="7653390" cy="5867440"/>
          </a:xfrm>
          <a:prstGeom prst="round2Diag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571868" y="785794"/>
            <a:ext cx="47149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 te puede hacer sentir inferior, sin tu permiso</a:t>
            </a: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Eleonor Roosevelt</a:t>
            </a:r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84846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Hexágono"/>
          <p:cNvSpPr/>
          <p:nvPr/>
        </p:nvSpPr>
        <p:spPr>
          <a:xfrm>
            <a:off x="0" y="0"/>
            <a:ext cx="9144000" cy="6858000"/>
          </a:xfrm>
          <a:prstGeom prst="hexagon">
            <a:avLst/>
          </a:prstGeom>
          <a:gradFill flip="none" rotWithShape="1">
            <a:gsLst>
              <a:gs pos="52000">
                <a:srgbClr val="FF66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Hexágono"/>
          <p:cNvSpPr/>
          <p:nvPr/>
        </p:nvSpPr>
        <p:spPr>
          <a:xfrm>
            <a:off x="500034" y="214290"/>
            <a:ext cx="8224862" cy="6367482"/>
          </a:xfrm>
          <a:prstGeom prst="hexagon">
            <a:avLst/>
          </a:prstGeom>
          <a:gradFill flip="none" rotWithShape="1">
            <a:gsLst>
              <a:gs pos="52000">
                <a:srgbClr val="FF66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Hexágono"/>
          <p:cNvSpPr/>
          <p:nvPr/>
        </p:nvSpPr>
        <p:spPr>
          <a:xfrm>
            <a:off x="1000100" y="428604"/>
            <a:ext cx="7305692" cy="5876940"/>
          </a:xfrm>
          <a:prstGeom prst="hexagon">
            <a:avLst/>
          </a:prstGeom>
          <a:gradFill flip="none" rotWithShape="1">
            <a:gsLst>
              <a:gs pos="52000">
                <a:srgbClr val="FF66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Hexágono"/>
          <p:cNvSpPr/>
          <p:nvPr/>
        </p:nvSpPr>
        <p:spPr>
          <a:xfrm>
            <a:off x="1285852" y="642918"/>
            <a:ext cx="6743712" cy="5357850"/>
          </a:xfrm>
          <a:prstGeom prst="hexagon">
            <a:avLst/>
          </a:prstGeom>
          <a:gradFill flip="none" rotWithShape="1">
            <a:gsLst>
              <a:gs pos="52000">
                <a:srgbClr val="FF66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Hexágono"/>
          <p:cNvSpPr/>
          <p:nvPr/>
        </p:nvSpPr>
        <p:spPr>
          <a:xfrm>
            <a:off x="1785918" y="928670"/>
            <a:ext cx="5753104" cy="4652994"/>
          </a:xfrm>
          <a:prstGeom prst="hexagon">
            <a:avLst/>
          </a:prstGeom>
          <a:gradFill flip="none" rotWithShape="1">
            <a:gsLst>
              <a:gs pos="52000">
                <a:srgbClr val="FF6600">
                  <a:alpha val="20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35719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Dentro de mí vive una mujer delgada gritando por salir, usualmente, le tapo la boca con galletas.</a:t>
            </a:r>
            <a:endParaRPr lang="es-ES" sz="2400" dirty="0" smtClean="0"/>
          </a:p>
          <a:p>
            <a:endParaRPr lang="es-ES" sz="2400" b="1" dirty="0" smtClean="0"/>
          </a:p>
          <a:p>
            <a:r>
              <a:rPr lang="es-ES" sz="2400" b="1" dirty="0" smtClean="0"/>
              <a:t>Anónimo</a:t>
            </a: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834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9144000" cy="857232"/>
          </a:xfrm>
          <a:prstGeom prst="roundRect">
            <a:avLst/>
          </a:prstGeom>
          <a:gradFill flip="none" rotWithShape="1">
            <a:gsLst>
              <a:gs pos="69000">
                <a:srgbClr val="FFFF00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0" y="857232"/>
            <a:ext cx="9144000" cy="857232"/>
          </a:xfrm>
          <a:prstGeom prst="roundRect">
            <a:avLst/>
          </a:prstGeom>
          <a:gradFill flip="none" rotWithShape="1">
            <a:gsLst>
              <a:gs pos="69000">
                <a:srgbClr val="FFFF00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0" y="1714488"/>
            <a:ext cx="9144000" cy="857232"/>
          </a:xfrm>
          <a:prstGeom prst="roundRect">
            <a:avLst/>
          </a:prstGeom>
          <a:gradFill flip="none" rotWithShape="1">
            <a:gsLst>
              <a:gs pos="69000">
                <a:srgbClr val="FFFF00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0" y="2571744"/>
            <a:ext cx="9144000" cy="857232"/>
          </a:xfrm>
          <a:prstGeom prst="roundRect">
            <a:avLst/>
          </a:prstGeom>
          <a:gradFill flip="none" rotWithShape="1">
            <a:gsLst>
              <a:gs pos="69000">
                <a:srgbClr val="FFFF00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0" y="3357562"/>
            <a:ext cx="9144000" cy="928670"/>
          </a:xfrm>
          <a:prstGeom prst="roundRect">
            <a:avLst/>
          </a:prstGeom>
          <a:gradFill flip="none" rotWithShape="1">
            <a:gsLst>
              <a:gs pos="69000">
                <a:srgbClr val="FFFF00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0" y="4286256"/>
            <a:ext cx="9144000" cy="857232"/>
          </a:xfrm>
          <a:prstGeom prst="roundRect">
            <a:avLst/>
          </a:prstGeom>
          <a:gradFill flip="none" rotWithShape="1">
            <a:gsLst>
              <a:gs pos="69000">
                <a:srgbClr val="FFFF00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0" y="5143512"/>
            <a:ext cx="9144000" cy="857232"/>
          </a:xfrm>
          <a:prstGeom prst="roundRect">
            <a:avLst/>
          </a:prstGeom>
          <a:gradFill flip="none" rotWithShape="1">
            <a:gsLst>
              <a:gs pos="69000">
                <a:srgbClr val="FFFF00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0" y="6000768"/>
            <a:ext cx="9144000" cy="857232"/>
          </a:xfrm>
          <a:prstGeom prst="roundRect">
            <a:avLst/>
          </a:prstGeom>
          <a:gradFill flip="none" rotWithShape="1">
            <a:gsLst>
              <a:gs pos="69000">
                <a:srgbClr val="FFFF00">
                  <a:alpha val="46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642878" y="4180344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01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18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357166"/>
            <a:ext cx="8429684" cy="6215106"/>
          </a:xfrm>
          <a:prstGeom prst="rect">
            <a:avLst/>
          </a:prstGeom>
          <a:solidFill>
            <a:srgbClr val="704B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714356"/>
            <a:ext cx="7215238" cy="5367374"/>
          </a:xfrm>
          <a:prstGeom prst="rect">
            <a:avLst/>
          </a:prstGeom>
          <a:solidFill>
            <a:srgbClr val="CC6600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3929066"/>
            <a:ext cx="4714876" cy="35394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32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sociedad es masculina, y hasta que no entre  en ella la mujer no será humana.</a:t>
            </a:r>
            <a:br>
              <a:rPr lang="es-ES" sz="32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Henrik</a:t>
            </a:r>
            <a:r>
              <a:rPr lang="es-ES" sz="32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Ibsen</a:t>
            </a:r>
            <a:endParaRPr lang="es-ES" sz="32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775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429124" cy="3429000"/>
          </a:xfrm>
          <a:prstGeom prst="rect">
            <a:avLst/>
          </a:prstGeom>
          <a:solidFill>
            <a:srgbClr val="704B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429124" y="3357562"/>
            <a:ext cx="4714876" cy="3500438"/>
          </a:xfrm>
          <a:prstGeom prst="rect">
            <a:avLst/>
          </a:prstGeom>
          <a:solidFill>
            <a:srgbClr val="704B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429124" cy="3429000"/>
          </a:xfrm>
          <a:prstGeom prst="rect">
            <a:avLst/>
          </a:prstGeom>
          <a:solidFill>
            <a:srgbClr val="704B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429124" y="0"/>
            <a:ext cx="4714876" cy="3357562"/>
          </a:xfrm>
          <a:prstGeom prst="rect">
            <a:avLst/>
          </a:prstGeom>
          <a:solidFill>
            <a:srgbClr val="704B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2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140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428604"/>
            <a:ext cx="83582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belleza de la mujer, no está en la ropa que usa, no está en la figura que tiene o en el modo como peina sus cabellos........La belleza de la mujer debe de ser vista en sus ojos, porque son la puerta del corazón, el lugar donde vive el amor.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Anónimo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87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0"/>
            <a:ext cx="1000100" cy="6858000"/>
          </a:xfrm>
          <a:prstGeom prst="rect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000364" y="0"/>
            <a:ext cx="1000100" cy="6858000"/>
          </a:xfrm>
          <a:prstGeom prst="rect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0"/>
            <a:ext cx="1000100" cy="6858000"/>
          </a:xfrm>
          <a:prstGeom prst="rect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000496" y="0"/>
            <a:ext cx="1000100" cy="6858000"/>
          </a:xfrm>
          <a:prstGeom prst="rect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28" y="0"/>
            <a:ext cx="1000100" cy="6858000"/>
          </a:xfrm>
          <a:prstGeom prst="rect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00760" y="0"/>
            <a:ext cx="1000100" cy="6858000"/>
          </a:xfrm>
          <a:prstGeom prst="rect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000892" y="0"/>
            <a:ext cx="1071570" cy="6858000"/>
          </a:xfrm>
          <a:prstGeom prst="rect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gradFill flip="none" rotWithShape="1">
            <a:gsLst>
              <a:gs pos="49000">
                <a:srgbClr val="FF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Generique de f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85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214282" y="214290"/>
            <a:ext cx="8643998" cy="1143008"/>
          </a:xfrm>
          <a:prstGeom prst="round2DiagRect">
            <a:avLst>
              <a:gd name="adj1" fmla="val 0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3357562" y="1071562"/>
            <a:ext cx="6858000" cy="4714876"/>
          </a:xfrm>
          <a:prstGeom prst="triangle">
            <a:avLst/>
          </a:prstGeom>
          <a:gradFill flip="none" rotWithShape="1">
            <a:gsLst>
              <a:gs pos="59000">
                <a:srgbClr val="C00000">
                  <a:alpha val="28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-1214454" y="1214454"/>
            <a:ext cx="6858000" cy="4429092"/>
          </a:xfrm>
          <a:prstGeom prst="triangle">
            <a:avLst/>
          </a:prstGeom>
          <a:gradFill flip="none" rotWithShape="1">
            <a:gsLst>
              <a:gs pos="54000">
                <a:srgbClr val="C00000">
                  <a:alpha val="49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4429124" cy="3429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429124" y="0"/>
            <a:ext cx="4714876" cy="3429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4429124" cy="3429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429124" y="3429000"/>
            <a:ext cx="4714876" cy="3429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0" y="714356"/>
            <a:ext cx="55006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Ella camina </a:t>
            </a:r>
            <a:r>
              <a:rPr lang="es-ES" sz="2400" b="1" dirty="0" err="1" smtClean="0"/>
              <a:t>silenciosamente,pero</a:t>
            </a:r>
            <a:r>
              <a:rPr lang="es-ES" sz="2400" b="1" dirty="0" smtClean="0"/>
              <a:t>, bajo ese aspecto tranquilo, es todo </a:t>
            </a:r>
            <a:r>
              <a:rPr lang="es-ES" sz="2400" b="1" dirty="0" err="1" smtClean="0"/>
              <a:t>furia,pura</a:t>
            </a:r>
            <a:r>
              <a:rPr lang="es-ES" sz="2400" b="1" dirty="0" smtClean="0"/>
              <a:t> energía </a:t>
            </a:r>
            <a:r>
              <a:rPr lang="es-ES" sz="2400" b="1" dirty="0" err="1" smtClean="0"/>
              <a:t>eléctrica.La</a:t>
            </a:r>
            <a:r>
              <a:rPr lang="es-ES" sz="2400" b="1" dirty="0" smtClean="0"/>
              <a:t> mujer común, es tan común como una tormenta.</a:t>
            </a:r>
            <a:endParaRPr lang="es-ES" sz="2400" dirty="0" smtClean="0"/>
          </a:p>
          <a:p>
            <a:endParaRPr lang="es-ES" sz="2400" b="1" dirty="0" smtClean="0"/>
          </a:p>
          <a:p>
            <a:r>
              <a:rPr lang="es-ES" sz="2400" b="1" dirty="0" err="1" smtClean="0"/>
              <a:t>Grahn</a:t>
            </a:r>
            <a:endParaRPr lang="es-ES" sz="2400" dirty="0" smtClean="0"/>
          </a:p>
          <a:p>
            <a:r>
              <a:rPr lang="es-ES" sz="2400" dirty="0" smtClean="0"/>
              <a:t> 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1" animBg="1"/>
      <p:bldP spid="8" grpId="0" animBg="1"/>
      <p:bldP spid="9" grpId="0" animBg="1"/>
      <p:bldP spid="10" grpId="0" animBg="1"/>
      <p:bldP spid="11" grpId="0" animBg="1"/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2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xtracto"/>
          <p:cNvSpPr/>
          <p:nvPr/>
        </p:nvSpPr>
        <p:spPr>
          <a:xfrm>
            <a:off x="0" y="0"/>
            <a:ext cx="9144000" cy="6858000"/>
          </a:xfrm>
          <a:prstGeom prst="flowChartExtract">
            <a:avLst/>
          </a:prstGeom>
          <a:solidFill>
            <a:srgbClr val="4B321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0" y="500042"/>
            <a:ext cx="9144000" cy="6357958"/>
          </a:xfrm>
          <a:prstGeom prst="flowChartExtract">
            <a:avLst/>
          </a:prstGeom>
          <a:solidFill>
            <a:srgbClr val="99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0" y="1071546"/>
            <a:ext cx="9144000" cy="5786454"/>
          </a:xfrm>
          <a:prstGeom prst="flowChartExtract">
            <a:avLst/>
          </a:prstGeom>
          <a:solidFill>
            <a:srgbClr val="FF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0" y="1643050"/>
            <a:ext cx="9144000" cy="5214950"/>
          </a:xfrm>
          <a:prstGeom prst="flowChartExtract">
            <a:avLst/>
          </a:prstGeom>
          <a:solidFill>
            <a:srgbClr val="CC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85720" y="4286256"/>
            <a:ext cx="5786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291889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4143404" cy="4143404"/>
          </a:xfrm>
          <a:prstGeom prst="donut">
            <a:avLst>
              <a:gd name="adj" fmla="val 7015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857224" y="1500174"/>
            <a:ext cx="4143404" cy="4143404"/>
          </a:xfrm>
          <a:prstGeom prst="donut">
            <a:avLst>
              <a:gd name="adj" fmla="val 7015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2714596"/>
            <a:ext cx="4143404" cy="4143404"/>
          </a:xfrm>
          <a:prstGeom prst="donut">
            <a:avLst>
              <a:gd name="adj" fmla="val 7015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500562" y="1714488"/>
            <a:ext cx="4143404" cy="4143404"/>
          </a:xfrm>
          <a:prstGeom prst="donut">
            <a:avLst>
              <a:gd name="adj" fmla="val 7015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000596" y="0"/>
            <a:ext cx="4143404" cy="4143404"/>
          </a:xfrm>
          <a:prstGeom prst="donut">
            <a:avLst>
              <a:gd name="adj" fmla="val 7015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85720" y="0"/>
            <a:ext cx="428627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/>
              <a:t>Cuando un hombre se echa </a:t>
            </a:r>
            <a:r>
              <a:rPr lang="es-ES" sz="2800" b="1" dirty="0" err="1" smtClean="0"/>
              <a:t>atrás,solo</a:t>
            </a:r>
            <a:r>
              <a:rPr lang="es-ES" sz="2800" b="1" dirty="0" smtClean="0"/>
              <a:t> retrocede  de </a:t>
            </a:r>
          </a:p>
          <a:p>
            <a:r>
              <a:rPr lang="es-ES" sz="2800" b="1" dirty="0" smtClean="0"/>
              <a:t>verdad. Una mujer, solo retrocede para   coger carrerilla.</a:t>
            </a:r>
            <a:endParaRPr lang="es-ES" sz="2800" dirty="0" smtClean="0"/>
          </a:p>
          <a:p>
            <a:r>
              <a:rPr lang="es-ES" sz="2800" b="1" dirty="0" err="1" smtClean="0"/>
              <a:t>Zsa</a:t>
            </a:r>
            <a:r>
              <a:rPr lang="es-ES" sz="2800" b="1" dirty="0" smtClean="0"/>
              <a:t> </a:t>
            </a:r>
            <a:r>
              <a:rPr lang="es-ES" sz="2800" b="1" dirty="0" err="1" smtClean="0"/>
              <a:t>Zsa</a:t>
            </a:r>
            <a:r>
              <a:rPr lang="es-ES" sz="2800" b="1" dirty="0" smtClean="0"/>
              <a:t> </a:t>
            </a:r>
            <a:r>
              <a:rPr lang="es-ES" sz="2800" b="1" dirty="0" err="1" smtClean="0"/>
              <a:t>Gabor</a:t>
            </a:r>
            <a:endParaRPr lang="es-ES" sz="2800" dirty="0" smtClean="0"/>
          </a:p>
          <a:p>
            <a:endParaRPr lang="es-ES" sz="28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L 0.188 0.14533  L 0.125 0.28933  L 0 0.28933  L -0.063 0.14533  L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85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36" y="0"/>
            <a:ext cx="91739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2214546" cy="6858000"/>
          </a:xfrm>
          <a:prstGeom prst="diamond">
            <a:avLst/>
          </a:prstGeom>
          <a:gradFill flip="none" rotWithShape="1">
            <a:gsLst>
              <a:gs pos="53000">
                <a:srgbClr val="FF0000">
                  <a:alpha val="42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14546" y="0"/>
            <a:ext cx="2286016" cy="6858000"/>
          </a:xfrm>
          <a:prstGeom prst="diamond">
            <a:avLst/>
          </a:prstGeom>
          <a:gradFill flip="none" rotWithShape="1">
            <a:gsLst>
              <a:gs pos="53000">
                <a:srgbClr val="FF0000">
                  <a:alpha val="42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0"/>
            <a:ext cx="2286016" cy="6858000"/>
          </a:xfrm>
          <a:prstGeom prst="diamond">
            <a:avLst/>
          </a:prstGeom>
          <a:gradFill flip="none" rotWithShape="1">
            <a:gsLst>
              <a:gs pos="53000">
                <a:srgbClr val="FF0000">
                  <a:alpha val="42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7000892" y="0"/>
            <a:ext cx="2143108" cy="6858000"/>
          </a:xfrm>
          <a:prstGeom prst="diamond">
            <a:avLst/>
          </a:prstGeom>
          <a:gradFill flip="none" rotWithShape="1">
            <a:gsLst>
              <a:gs pos="53000">
                <a:srgbClr val="FF0000">
                  <a:alpha val="42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19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48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Igual que"/>
          <p:cNvSpPr/>
          <p:nvPr/>
        </p:nvSpPr>
        <p:spPr>
          <a:xfrm rot="16200000">
            <a:off x="4643406" y="3000372"/>
            <a:ext cx="4929222" cy="4071966"/>
          </a:xfrm>
          <a:prstGeom prst="mathEqual">
            <a:avLst>
              <a:gd name="adj1" fmla="val 34939"/>
              <a:gd name="adj2" fmla="val 14044"/>
            </a:avLst>
          </a:prstGeom>
          <a:gradFill flip="none" rotWithShape="1">
            <a:gsLst>
              <a:gs pos="35000">
                <a:srgbClr val="FFFF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gual que"/>
          <p:cNvSpPr/>
          <p:nvPr/>
        </p:nvSpPr>
        <p:spPr>
          <a:xfrm rot="16200000">
            <a:off x="-285800" y="-571512"/>
            <a:ext cx="4429156" cy="4429124"/>
          </a:xfrm>
          <a:prstGeom prst="mathEqual">
            <a:avLst>
              <a:gd name="adj1" fmla="val 33407"/>
              <a:gd name="adj2" fmla="val 12507"/>
            </a:avLst>
          </a:prstGeom>
          <a:gradFill>
            <a:gsLst>
              <a:gs pos="35000">
                <a:srgbClr val="FFFF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gual que"/>
          <p:cNvSpPr/>
          <p:nvPr/>
        </p:nvSpPr>
        <p:spPr>
          <a:xfrm rot="16200000">
            <a:off x="3929054" y="-1000152"/>
            <a:ext cx="4357694" cy="5072066"/>
          </a:xfrm>
          <a:prstGeom prst="mathEqual">
            <a:avLst>
              <a:gd name="adj1" fmla="val 28264"/>
              <a:gd name="adj2" fmla="val 11760"/>
            </a:avLst>
          </a:prstGeom>
          <a:gradFill>
            <a:gsLst>
              <a:gs pos="35000">
                <a:srgbClr val="FFFF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Igual que"/>
          <p:cNvSpPr/>
          <p:nvPr/>
        </p:nvSpPr>
        <p:spPr>
          <a:xfrm rot="16200000">
            <a:off x="607203" y="2536013"/>
            <a:ext cx="4786322" cy="5000660"/>
          </a:xfrm>
          <a:prstGeom prst="mathEqual">
            <a:avLst>
              <a:gd name="adj1" fmla="val 29980"/>
              <a:gd name="adj2" fmla="val 11760"/>
            </a:avLst>
          </a:prstGeom>
          <a:gradFill>
            <a:gsLst>
              <a:gs pos="35000">
                <a:srgbClr val="FFFF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35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286284" y="3214686"/>
            <a:ext cx="38577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las mujeres no somos buenas para el consejo, algunas veces acertamos.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Santa Teresa de Jesús.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13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23515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rgbClr val="CC66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642910" y="357166"/>
            <a:ext cx="7858180" cy="6072206"/>
          </a:xfrm>
          <a:prstGeom prst="roundRect">
            <a:avLst/>
          </a:prstGeom>
          <a:solidFill>
            <a:srgbClr val="4C33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23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5F5F5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857232"/>
            <a:ext cx="9144000" cy="5072098"/>
          </a:xfrm>
          <a:prstGeom prst="diamond">
            <a:avLst/>
          </a:prstGeom>
          <a:solidFill>
            <a:srgbClr val="B2B2B2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500174"/>
            <a:ext cx="9144000" cy="3786214"/>
          </a:xfrm>
          <a:prstGeom prst="diamond">
            <a:avLst/>
          </a:prstGeom>
          <a:solidFill>
            <a:srgbClr val="77777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2000240"/>
            <a:ext cx="9144000" cy="2705120"/>
          </a:xfrm>
          <a:prstGeom prst="diamond">
            <a:avLst/>
          </a:prstGeom>
          <a:solidFill>
            <a:srgbClr val="8E8EB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0" y="2500306"/>
            <a:ext cx="9144000" cy="1562112"/>
          </a:xfrm>
          <a:prstGeom prst="diamond">
            <a:avLst/>
          </a:prstGeom>
          <a:solidFill>
            <a:srgbClr val="B2B2B2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357819" y="0"/>
            <a:ext cx="34290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mejores amigos de las mujeres, son los diamantes.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Marilyn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Monrroe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478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571472" y="0"/>
            <a:ext cx="8143868" cy="692945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6858000"/>
          </a:xfrm>
          <a:prstGeom prst="rect">
            <a:avLst/>
          </a:prstGeom>
          <a:gradFill flip="none" rotWithShape="1">
            <a:gsLst>
              <a:gs pos="46000">
                <a:srgbClr val="4C3300">
                  <a:alpha val="1600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1285852" cy="6858000"/>
          </a:xfrm>
          <a:prstGeom prst="rect">
            <a:avLst/>
          </a:prstGeom>
          <a:gradFill flip="none" rotWithShape="1">
            <a:gsLst>
              <a:gs pos="46000">
                <a:srgbClr val="4C3300">
                  <a:alpha val="1600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571736" y="0"/>
            <a:ext cx="1285852" cy="6858000"/>
          </a:xfrm>
          <a:prstGeom prst="rect">
            <a:avLst/>
          </a:prstGeom>
          <a:gradFill flip="none" rotWithShape="1">
            <a:gsLst>
              <a:gs pos="46000">
                <a:srgbClr val="4C3300">
                  <a:alpha val="1600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857620" y="0"/>
            <a:ext cx="1285852" cy="6858000"/>
          </a:xfrm>
          <a:prstGeom prst="rect">
            <a:avLst/>
          </a:prstGeom>
          <a:gradFill flip="none" rotWithShape="1">
            <a:gsLst>
              <a:gs pos="46000">
                <a:srgbClr val="4C3300">
                  <a:alpha val="1600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143504" y="0"/>
            <a:ext cx="1357322" cy="6858000"/>
          </a:xfrm>
          <a:prstGeom prst="rect">
            <a:avLst/>
          </a:prstGeom>
          <a:gradFill flip="none" rotWithShape="1">
            <a:gsLst>
              <a:gs pos="46000">
                <a:srgbClr val="4C3300">
                  <a:alpha val="1600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1357322" cy="6858000"/>
          </a:xfrm>
          <a:prstGeom prst="rect">
            <a:avLst/>
          </a:prstGeom>
          <a:gradFill flip="none" rotWithShape="1">
            <a:gsLst>
              <a:gs pos="46000">
                <a:srgbClr val="4C3300">
                  <a:alpha val="1600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858148" y="0"/>
            <a:ext cx="1285852" cy="6858000"/>
          </a:xfrm>
          <a:prstGeom prst="rect">
            <a:avLst/>
          </a:prstGeom>
          <a:gradFill flip="none" rotWithShape="1">
            <a:gsLst>
              <a:gs pos="46000">
                <a:srgbClr val="4C3300">
                  <a:alpha val="16000"/>
                </a:srgb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0" y="571480"/>
            <a:ext cx="4286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24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Elipse"/>
          <p:cNvSpPr/>
          <p:nvPr/>
        </p:nvSpPr>
        <p:spPr>
          <a:xfrm>
            <a:off x="0" y="0"/>
            <a:ext cx="3286148" cy="6858000"/>
          </a:xfrm>
          <a:prstGeom prst="ellipse">
            <a:avLst/>
          </a:prstGeom>
          <a:solidFill>
            <a:srgbClr val="99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500166" y="0"/>
            <a:ext cx="3286148" cy="6858000"/>
          </a:xfrm>
          <a:prstGeom prst="ellipse">
            <a:avLst/>
          </a:prstGeom>
          <a:solidFill>
            <a:srgbClr val="704B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000364" y="0"/>
            <a:ext cx="3286148" cy="6858000"/>
          </a:xfrm>
          <a:prstGeom prst="ellipse">
            <a:avLst/>
          </a:prstGeom>
          <a:solidFill>
            <a:srgbClr val="CC66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143372" y="0"/>
            <a:ext cx="3286148" cy="6858000"/>
          </a:xfrm>
          <a:prstGeom prst="ellipse">
            <a:avLst/>
          </a:prstGeom>
          <a:solidFill>
            <a:srgbClr val="704B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57852" y="0"/>
            <a:ext cx="3286148" cy="6858000"/>
          </a:xfrm>
          <a:prstGeom prst="ellipse">
            <a:avLst/>
          </a:prstGeom>
          <a:solidFill>
            <a:srgbClr val="99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428604"/>
            <a:ext cx="3857652" cy="2500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/>
              <a:t>A todas las mujeres, les encanta y les emociona recibir cartas</a:t>
            </a:r>
            <a:endParaRPr lang="es-ES" sz="2800" dirty="0" smtClean="0"/>
          </a:p>
          <a:p>
            <a:endParaRPr lang="es-ES" sz="2800" dirty="0" smtClean="0"/>
          </a:p>
          <a:p>
            <a:r>
              <a:rPr lang="es-ES" sz="2800" dirty="0" err="1" smtClean="0"/>
              <a:t>Vicki</a:t>
            </a:r>
            <a:r>
              <a:rPr lang="es-ES" sz="2800" b="1" dirty="0" smtClean="0"/>
              <a:t> </a:t>
            </a:r>
            <a:r>
              <a:rPr lang="es-ES" sz="2800" b="1" dirty="0" err="1" smtClean="0"/>
              <a:t>Baum</a:t>
            </a:r>
            <a:endParaRPr lang="es-ES" sz="2800" dirty="0" smtClean="0"/>
          </a:p>
          <a:p>
            <a:endParaRPr lang="es-ES" sz="1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16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850" y="0"/>
            <a:ext cx="9184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1500166" cy="6858000"/>
          </a:xfrm>
          <a:prstGeom prst="roundRect">
            <a:avLst/>
          </a:prstGeom>
          <a:gradFill flip="none" rotWithShape="1">
            <a:gsLst>
              <a:gs pos="66000">
                <a:schemeClr val="bg2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1500166" y="0"/>
            <a:ext cx="1500166" cy="6858000"/>
          </a:xfrm>
          <a:prstGeom prst="roundRect">
            <a:avLst/>
          </a:prstGeom>
          <a:gradFill>
            <a:gsLst>
              <a:gs pos="66000">
                <a:schemeClr val="bg2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3000364" y="0"/>
            <a:ext cx="1643074" cy="6858000"/>
          </a:xfrm>
          <a:prstGeom prst="roundRect">
            <a:avLst/>
          </a:prstGeom>
          <a:gradFill>
            <a:gsLst>
              <a:gs pos="66000">
                <a:schemeClr val="bg2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4643438" y="0"/>
            <a:ext cx="1571636" cy="6858000"/>
          </a:xfrm>
          <a:prstGeom prst="roundRect">
            <a:avLst/>
          </a:prstGeom>
          <a:gradFill>
            <a:gsLst>
              <a:gs pos="66000">
                <a:schemeClr val="bg2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>
            <a:off x="6072198" y="0"/>
            <a:ext cx="1571636" cy="6858000"/>
          </a:xfrm>
          <a:prstGeom prst="roundRect">
            <a:avLst/>
          </a:prstGeom>
          <a:gradFill>
            <a:gsLst>
              <a:gs pos="66000">
                <a:schemeClr val="bg2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7643834" y="0"/>
            <a:ext cx="1500166" cy="6858000"/>
          </a:xfrm>
          <a:prstGeom prst="roundRect">
            <a:avLst/>
          </a:prstGeom>
          <a:gradFill>
            <a:gsLst>
              <a:gs pos="66000">
                <a:schemeClr val="bg2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2999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902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Elipse"/>
          <p:cNvSpPr/>
          <p:nvPr/>
        </p:nvSpPr>
        <p:spPr>
          <a:xfrm>
            <a:off x="0" y="0"/>
            <a:ext cx="9144000" cy="1428736"/>
          </a:xfrm>
          <a:prstGeom prst="ellipse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0" y="1428736"/>
            <a:ext cx="9144000" cy="1428736"/>
          </a:xfrm>
          <a:prstGeom prst="ellipse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2857496"/>
            <a:ext cx="9144000" cy="1428736"/>
          </a:xfrm>
          <a:prstGeom prst="ellipse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0" y="4214818"/>
            <a:ext cx="9144000" cy="1285884"/>
          </a:xfrm>
          <a:prstGeom prst="ellipse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5500702"/>
            <a:ext cx="9144000" cy="1357298"/>
          </a:xfrm>
          <a:prstGeom prst="ellipse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785794"/>
            <a:ext cx="450056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/>
              <a:t>No se nace, sino que se deviene mujer.</a:t>
            </a:r>
            <a:endParaRPr lang="es-ES" sz="2800" dirty="0" smtClean="0"/>
          </a:p>
          <a:p>
            <a:endParaRPr lang="es-ES" sz="2800" b="1" dirty="0" smtClean="0"/>
          </a:p>
          <a:p>
            <a:r>
              <a:rPr lang="es-ES" sz="2800" b="1" dirty="0" err="1" smtClean="0"/>
              <a:t>Simone</a:t>
            </a:r>
            <a:r>
              <a:rPr lang="es-ES" sz="2800" b="1" dirty="0" smtClean="0"/>
              <a:t> de </a:t>
            </a:r>
            <a:r>
              <a:rPr lang="es-ES" sz="2800" b="1" dirty="0" err="1" smtClean="0"/>
              <a:t>Beauvoir</a:t>
            </a:r>
            <a:r>
              <a:rPr lang="es-ES" sz="2800" b="1" dirty="0" smtClean="0"/>
              <a:t>.</a:t>
            </a:r>
            <a:endParaRPr lang="es-ES" sz="2800" dirty="0" smtClean="0"/>
          </a:p>
          <a:p>
            <a:r>
              <a:rPr lang="es-ES" sz="2800" dirty="0" smtClean="0"/>
              <a:t> </a:t>
            </a:r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2304913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r="14286"/>
          <a:stretch>
            <a:fillRect/>
          </a:stretch>
        </p:blipFill>
        <p:spPr>
          <a:xfrm>
            <a:off x="1071538" y="0"/>
            <a:ext cx="6572296" cy="6858000"/>
          </a:xfrm>
        </p:spPr>
      </p:pic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 flipH="1">
            <a:off x="10072725" y="0"/>
            <a:ext cx="71439" cy="45719"/>
          </a:xfrm>
          <a:prstGeom prst="rect">
            <a:avLst/>
          </a:prstGeom>
          <a:gradFill>
            <a:gsLst>
              <a:gs pos="43000">
                <a:srgbClr val="C000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285860"/>
          </a:xfrm>
          <a:prstGeom prst="rect">
            <a:avLst/>
          </a:prstGeom>
          <a:gradFill>
            <a:gsLst>
              <a:gs pos="43000">
                <a:srgbClr val="C000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214422"/>
            <a:ext cx="9144000" cy="1285860"/>
          </a:xfrm>
          <a:prstGeom prst="rect">
            <a:avLst/>
          </a:prstGeom>
          <a:gradFill>
            <a:gsLst>
              <a:gs pos="43000">
                <a:srgbClr val="C000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500306"/>
            <a:ext cx="9144000" cy="1143008"/>
          </a:xfrm>
          <a:prstGeom prst="rect">
            <a:avLst/>
          </a:prstGeom>
          <a:gradFill>
            <a:gsLst>
              <a:gs pos="43000">
                <a:srgbClr val="C000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3571876"/>
            <a:ext cx="9144000" cy="1143008"/>
          </a:xfrm>
          <a:prstGeom prst="rect">
            <a:avLst/>
          </a:prstGeom>
          <a:gradFill>
            <a:gsLst>
              <a:gs pos="43000">
                <a:srgbClr val="C000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4643446"/>
            <a:ext cx="9144000" cy="1143008"/>
          </a:xfrm>
          <a:prstGeom prst="rect">
            <a:avLst/>
          </a:prstGeom>
          <a:gradFill>
            <a:gsLst>
              <a:gs pos="43000">
                <a:srgbClr val="C000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5714992"/>
            <a:ext cx="9144000" cy="1143008"/>
          </a:xfrm>
          <a:prstGeom prst="rect">
            <a:avLst/>
          </a:prstGeom>
          <a:gradFill>
            <a:gsLst>
              <a:gs pos="43000">
                <a:srgbClr val="C000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1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354" y="0"/>
            <a:ext cx="92493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071670" y="12858816"/>
            <a:ext cx="71438" cy="7139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58" y="285728"/>
            <a:ext cx="8429652" cy="6215106"/>
          </a:xfrm>
          <a:prstGeom prst="rect">
            <a:avLst/>
          </a:prstGeom>
          <a:solidFill>
            <a:srgbClr val="4C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786" y="571480"/>
            <a:ext cx="7500990" cy="5500726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14414" y="857232"/>
            <a:ext cx="6653258" cy="4857784"/>
          </a:xfrm>
          <a:prstGeom prst="rect">
            <a:avLst/>
          </a:prstGeom>
          <a:solidFill>
            <a:srgbClr val="704B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643042" y="500042"/>
            <a:ext cx="6000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que el hombre no es hombre mientras no oye su nombre de labios de una mujer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43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40589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1142976" y="0"/>
            <a:ext cx="1143008" cy="6858000"/>
          </a:xfrm>
          <a:prstGeom prst="rect">
            <a:avLst/>
          </a:prstGeom>
          <a:solidFill>
            <a:srgbClr val="4C3300">
              <a:alpha val="9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143008" cy="6858000"/>
          </a:xfrm>
          <a:prstGeom prst="rect">
            <a:avLst/>
          </a:prstGeom>
          <a:solidFill>
            <a:srgbClr val="4C3300">
              <a:alpha val="9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285984" y="0"/>
            <a:ext cx="1143008" cy="6858000"/>
          </a:xfrm>
          <a:prstGeom prst="rect">
            <a:avLst/>
          </a:prstGeom>
          <a:solidFill>
            <a:srgbClr val="4C3300">
              <a:alpha val="9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428992" y="0"/>
            <a:ext cx="1143008" cy="6858000"/>
          </a:xfrm>
          <a:prstGeom prst="rect">
            <a:avLst/>
          </a:prstGeom>
          <a:solidFill>
            <a:srgbClr val="4C3300">
              <a:alpha val="9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1143008" cy="6858000"/>
          </a:xfrm>
          <a:prstGeom prst="rect">
            <a:avLst/>
          </a:prstGeom>
          <a:solidFill>
            <a:srgbClr val="4C3300">
              <a:alpha val="9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5008" y="0"/>
            <a:ext cx="1143008" cy="6858000"/>
          </a:xfrm>
          <a:prstGeom prst="rect">
            <a:avLst/>
          </a:prstGeom>
          <a:solidFill>
            <a:srgbClr val="4C3300">
              <a:alpha val="9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858016" y="0"/>
            <a:ext cx="1143008" cy="6858000"/>
          </a:xfrm>
          <a:prstGeom prst="rect">
            <a:avLst/>
          </a:prstGeom>
          <a:solidFill>
            <a:srgbClr val="4C3300">
              <a:alpha val="9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000992" y="0"/>
            <a:ext cx="1143008" cy="6858000"/>
          </a:xfrm>
          <a:prstGeom prst="rect">
            <a:avLst/>
          </a:prstGeom>
          <a:solidFill>
            <a:srgbClr val="4C3300">
              <a:alpha val="9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71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55" y="0"/>
            <a:ext cx="910834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C33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357166"/>
            <a:ext cx="4071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46434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resistencia de una mujer no es siempre prueba de su virtud, sino más frecuentemente de su   experiencia.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30018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rcRect t="10666"/>
          <a:stretch>
            <a:fillRect/>
          </a:stretch>
        </p:blipFill>
        <p:spPr>
          <a:xfrm>
            <a:off x="1571604" y="0"/>
            <a:ext cx="607223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4B00">
              <a:alpha val="72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75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571612"/>
            <a:ext cx="2786082" cy="2786082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286116" y="1714488"/>
            <a:ext cx="2786082" cy="2786082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6500826" y="1857364"/>
            <a:ext cx="2643174" cy="2643206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0"/>
            <a:ext cx="2786082" cy="2786082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86314" y="0"/>
            <a:ext cx="2786082" cy="2786082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643042" y="3500438"/>
            <a:ext cx="2786082" cy="2786082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857752" y="3643314"/>
            <a:ext cx="2786082" cy="2786082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643042" y="0"/>
            <a:ext cx="60722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</a:rPr>
              <a:t>Escoge a una mujer de la cual puedas decir: hubiera podido escogerla más bella, pero no mejor.</a:t>
            </a:r>
            <a:endParaRPr lang="es-E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16 -0.03727 C 0.07708 -0.03727 0.13316 0.0375 0.13316 0.12939 C 0.13316 0.22129 0.07708 0.29606 0.00816 0.29606 C -0.06077 0.29606 -0.11684 0.22129 -0.11684 0.12939 C -0.11684 0.0375 -0.06077 -0.03727 0.00816 -0.03727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4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8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0"/>
                            </p:stCondLst>
                            <p:childTnLst>
                              <p:par>
                                <p:cTn id="5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tt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071998" y="-579152"/>
            <a:ext cx="262051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-2986490" y="-571527"/>
            <a:ext cx="172497" cy="71438"/>
          </a:xfrm>
          <a:prstGeom prst="rect">
            <a:avLst/>
          </a:prstGeom>
          <a:noFill/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374900" y="2862263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8" name="Text Box 24">
            <a:hlinkClick r:id="rId7"/>
          </p:cNvPr>
          <p:cNvSpPr txBox="1">
            <a:spLocks noChangeArrowheads="1"/>
          </p:cNvSpPr>
          <p:nvPr/>
        </p:nvSpPr>
        <p:spPr bwMode="auto">
          <a:xfrm>
            <a:off x="571472" y="4572008"/>
            <a:ext cx="1657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Text Box 25"/>
          <p:cNvSpPr txBox="1">
            <a:spLocks noChangeArrowheads="1"/>
          </p:cNvSpPr>
          <p:nvPr/>
        </p:nvSpPr>
        <p:spPr bwMode="auto">
          <a:xfrm>
            <a:off x="0" y="3357562"/>
            <a:ext cx="1368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0" name="Text Box 26"/>
          <p:cNvSpPr txBox="1">
            <a:spLocks noChangeArrowheads="1"/>
          </p:cNvSpPr>
          <p:nvPr/>
        </p:nvSpPr>
        <p:spPr bwMode="auto">
          <a:xfrm>
            <a:off x="1357290" y="5500702"/>
            <a:ext cx="15843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" name="Text Box 29"/>
          <p:cNvSpPr txBox="1">
            <a:spLocks noChangeArrowheads="1"/>
          </p:cNvSpPr>
          <p:nvPr/>
        </p:nvSpPr>
        <p:spPr bwMode="auto">
          <a:xfrm>
            <a:off x="2357422" y="1357298"/>
            <a:ext cx="18473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4000" b="1" u="none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T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ágrima"/>
          <p:cNvSpPr/>
          <p:nvPr/>
        </p:nvSpPr>
        <p:spPr>
          <a:xfrm rot="567666">
            <a:off x="726256" y="2878796"/>
            <a:ext cx="4063452" cy="3957904"/>
          </a:xfrm>
          <a:prstGeom prst="teardrop">
            <a:avLst/>
          </a:prstGeom>
          <a:solidFill>
            <a:srgbClr val="0066FF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570021">
            <a:off x="4703142" y="-25616"/>
            <a:ext cx="4100709" cy="4194588"/>
          </a:xfrm>
          <a:prstGeom prst="teardrop">
            <a:avLst/>
          </a:prstGeom>
          <a:solidFill>
            <a:srgbClr val="0066FF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903727">
            <a:off x="628771" y="-1978"/>
            <a:ext cx="4168314" cy="4155109"/>
          </a:xfrm>
          <a:prstGeom prst="teardrop">
            <a:avLst/>
          </a:prstGeom>
          <a:solidFill>
            <a:srgbClr val="92D05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903727" flipH="1" flipV="1">
            <a:off x="4055287" y="2484390"/>
            <a:ext cx="4105259" cy="4095490"/>
          </a:xfrm>
          <a:prstGeom prst="teardrop">
            <a:avLst/>
          </a:prstGeom>
          <a:solidFill>
            <a:srgbClr val="92D05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857356" y="5929330"/>
            <a:ext cx="40959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</a:rPr>
              <a:t>Francisco del Olmo-Jazmín</a:t>
            </a: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ses de Muj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de Mujer</Template>
  <TotalTime>0</TotalTime>
  <Words>558</Words>
  <Application>Microsoft Office PowerPoint</Application>
  <PresentationFormat>Presentación en pantalla (4:3)</PresentationFormat>
  <Paragraphs>92</Paragraphs>
  <Slides>48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Frases de Mujer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2012-05-25T16:19:28Z</dcterms:created>
  <dcterms:modified xsi:type="dcterms:W3CDTF">2012-05-25T16:26:05Z</dcterms:modified>
</cp:coreProperties>
</file>