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5"/>
  </p:notesMasterIdLst>
  <p:sldIdLst>
    <p:sldId id="276" r:id="rId3"/>
    <p:sldId id="272" r:id="rId4"/>
    <p:sldId id="271" r:id="rId5"/>
    <p:sldId id="273" r:id="rId6"/>
    <p:sldId id="267" r:id="rId7"/>
    <p:sldId id="256" r:id="rId8"/>
    <p:sldId id="265" r:id="rId9"/>
    <p:sldId id="274" r:id="rId10"/>
    <p:sldId id="275" r:id="rId11"/>
    <p:sldId id="279" r:id="rId12"/>
    <p:sldId id="277" r:id="rId13"/>
    <p:sldId id="278" r:id="rId1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LaPmjLiIQAUn6fbfBVQQw==" hashData="Bngh+7ag/w92mxY89OtqxO0G2+RYo3daQEfgZ/RrEarjk5sUoEL2EfNjYFVogX3+6FiEANFwIKYcoW+zDYB5r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66"/>
    <a:srgbClr val="FF33CC"/>
    <a:srgbClr val="DF2517"/>
    <a:srgbClr val="FFFFCC"/>
    <a:srgbClr val="9966FF"/>
    <a:srgbClr val="8C8ED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FF5688-C04C-4A3F-969A-2E2FE95D54DB}" type="datetimeFigureOut">
              <a:rPr lang="es-ES" smtClean="0"/>
              <a:t>30/03/2015</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1C96D3-1EFB-4D77-9346-127A8A31BCA1}" type="slidenum">
              <a:rPr lang="es-ES" smtClean="0"/>
              <a:t>‹Nº›</a:t>
            </a:fld>
            <a:endParaRPr lang="es-ES"/>
          </a:p>
        </p:txBody>
      </p:sp>
    </p:spTree>
    <p:extLst>
      <p:ext uri="{BB962C8B-B14F-4D97-AF65-F5344CB8AC3E}">
        <p14:creationId xmlns:p14="http://schemas.microsoft.com/office/powerpoint/2010/main" val="1559328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10"/>
          </p:nvPr>
        </p:nvSpPr>
        <p:spPr/>
        <p:txBody>
          <a:bodyPr/>
          <a:lstStyle/>
          <a:p>
            <a:fld id="{4B1C96D3-1EFB-4D77-9346-127A8A31BCA1}" type="slidenum">
              <a:rPr lang="es-ES" smtClean="0"/>
              <a:t>11</a:t>
            </a:fld>
            <a:endParaRPr lang="es-ES"/>
          </a:p>
        </p:txBody>
      </p:sp>
    </p:spTree>
    <p:extLst>
      <p:ext uri="{BB962C8B-B14F-4D97-AF65-F5344CB8AC3E}">
        <p14:creationId xmlns:p14="http://schemas.microsoft.com/office/powerpoint/2010/main" val="1165665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DE7C41DE-7AFF-4C9D-9790-AF6BF2F0E0C0}" type="datetimeFigureOut">
              <a:rPr lang="es-ES" smtClean="0"/>
              <a:t>30/03/2015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C732B649-93FF-4AA5-A927-B21A7E53DECC}" type="slidenum">
              <a:rPr lang="es-ES" smtClean="0"/>
              <a:t>‹Nº›</a:t>
            </a:fld>
            <a:endParaRPr lang="es-ES"/>
          </a:p>
        </p:txBody>
      </p:sp>
    </p:spTree>
    <p:extLst>
      <p:ext uri="{BB962C8B-B14F-4D97-AF65-F5344CB8AC3E}">
        <p14:creationId xmlns:p14="http://schemas.microsoft.com/office/powerpoint/2010/main" val="4120543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DE7C41DE-7AFF-4C9D-9790-AF6BF2F0E0C0}" type="datetimeFigureOut">
              <a:rPr lang="es-ES" smtClean="0"/>
              <a:t>30/03/2015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C732B649-93FF-4AA5-A927-B21A7E53DECC}" type="slidenum">
              <a:rPr lang="es-ES" smtClean="0"/>
              <a:t>‹Nº›</a:t>
            </a:fld>
            <a:endParaRPr lang="es-ES"/>
          </a:p>
        </p:txBody>
      </p:sp>
    </p:spTree>
    <p:extLst>
      <p:ext uri="{BB962C8B-B14F-4D97-AF65-F5344CB8AC3E}">
        <p14:creationId xmlns:p14="http://schemas.microsoft.com/office/powerpoint/2010/main" val="4036980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DE7C41DE-7AFF-4C9D-9790-AF6BF2F0E0C0}" type="datetimeFigureOut">
              <a:rPr lang="es-ES" smtClean="0"/>
              <a:t>30/03/2015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C732B649-93FF-4AA5-A927-B21A7E53DECC}" type="slidenum">
              <a:rPr lang="es-ES" smtClean="0"/>
              <a:t>‹Nº›</a:t>
            </a:fld>
            <a:endParaRPr lang="es-ES"/>
          </a:p>
        </p:txBody>
      </p:sp>
    </p:spTree>
    <p:extLst>
      <p:ext uri="{BB962C8B-B14F-4D97-AF65-F5344CB8AC3E}">
        <p14:creationId xmlns:p14="http://schemas.microsoft.com/office/powerpoint/2010/main" val="29141304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DE7C41DE-7AFF-4C9D-9790-AF6BF2F0E0C0}" type="datetimeFigureOut">
              <a:rPr lang="es-ES" smtClean="0"/>
              <a:t>30/03/2015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C732B649-93FF-4AA5-A927-B21A7E53DECC}" type="slidenum">
              <a:rPr lang="es-ES" smtClean="0"/>
              <a:t>‹Nº›</a:t>
            </a:fld>
            <a:endParaRPr lang="es-ES"/>
          </a:p>
        </p:txBody>
      </p:sp>
    </p:spTree>
    <p:extLst>
      <p:ext uri="{BB962C8B-B14F-4D97-AF65-F5344CB8AC3E}">
        <p14:creationId xmlns:p14="http://schemas.microsoft.com/office/powerpoint/2010/main" val="29864141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DE7C41DE-7AFF-4C9D-9790-AF6BF2F0E0C0}" type="datetimeFigureOut">
              <a:rPr lang="es-ES" smtClean="0"/>
              <a:t>30/03/2015</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C732B649-93FF-4AA5-A927-B21A7E53DECC}" type="slidenum">
              <a:rPr lang="es-ES" smtClean="0"/>
              <a:t>‹Nº›</a:t>
            </a:fld>
            <a:endParaRPr lang="es-ES"/>
          </a:p>
        </p:txBody>
      </p:sp>
    </p:spTree>
    <p:extLst>
      <p:ext uri="{BB962C8B-B14F-4D97-AF65-F5344CB8AC3E}">
        <p14:creationId xmlns:p14="http://schemas.microsoft.com/office/powerpoint/2010/main" val="1072620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DE7C41DE-7AFF-4C9D-9790-AF6BF2F0E0C0}" type="datetimeFigureOut">
              <a:rPr lang="es-ES" smtClean="0"/>
              <a:t>30/03/2015</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C732B649-93FF-4AA5-A927-B21A7E53DECC}" type="slidenum">
              <a:rPr lang="es-ES" smtClean="0"/>
              <a:t>‹Nº›</a:t>
            </a:fld>
            <a:endParaRPr lang="es-ES"/>
          </a:p>
        </p:txBody>
      </p:sp>
    </p:spTree>
    <p:extLst>
      <p:ext uri="{BB962C8B-B14F-4D97-AF65-F5344CB8AC3E}">
        <p14:creationId xmlns:p14="http://schemas.microsoft.com/office/powerpoint/2010/main" val="4002348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E7C41DE-7AFF-4C9D-9790-AF6BF2F0E0C0}" type="datetimeFigureOut">
              <a:rPr lang="es-ES" smtClean="0"/>
              <a:t>30/03/2015</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C732B649-93FF-4AA5-A927-B21A7E53DECC}" type="slidenum">
              <a:rPr lang="es-ES" smtClean="0"/>
              <a:t>‹Nº›</a:t>
            </a:fld>
            <a:endParaRPr lang="es-ES"/>
          </a:p>
        </p:txBody>
      </p:sp>
    </p:spTree>
    <p:extLst>
      <p:ext uri="{BB962C8B-B14F-4D97-AF65-F5344CB8AC3E}">
        <p14:creationId xmlns:p14="http://schemas.microsoft.com/office/powerpoint/2010/main" val="1515245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E7C41DE-7AFF-4C9D-9790-AF6BF2F0E0C0}" type="datetimeFigureOut">
              <a:rPr lang="es-ES" smtClean="0"/>
              <a:t>30/03/2015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C732B649-93FF-4AA5-A927-B21A7E53DECC}" type="slidenum">
              <a:rPr lang="es-ES" smtClean="0"/>
              <a:t>‹Nº›</a:t>
            </a:fld>
            <a:endParaRPr lang="es-ES"/>
          </a:p>
        </p:txBody>
      </p:sp>
    </p:spTree>
    <p:extLst>
      <p:ext uri="{BB962C8B-B14F-4D97-AF65-F5344CB8AC3E}">
        <p14:creationId xmlns:p14="http://schemas.microsoft.com/office/powerpoint/2010/main" val="80015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E7C41DE-7AFF-4C9D-9790-AF6BF2F0E0C0}" type="datetimeFigureOut">
              <a:rPr lang="es-ES" smtClean="0"/>
              <a:t>30/03/2015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C732B649-93FF-4AA5-A927-B21A7E53DECC}" type="slidenum">
              <a:rPr lang="es-ES" smtClean="0"/>
              <a:t>‹Nº›</a:t>
            </a:fld>
            <a:endParaRPr lang="es-ES"/>
          </a:p>
        </p:txBody>
      </p:sp>
    </p:spTree>
    <p:extLst>
      <p:ext uri="{BB962C8B-B14F-4D97-AF65-F5344CB8AC3E}">
        <p14:creationId xmlns:p14="http://schemas.microsoft.com/office/powerpoint/2010/main" val="20868379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DE7C41DE-7AFF-4C9D-9790-AF6BF2F0E0C0}" type="datetimeFigureOut">
              <a:rPr lang="es-ES" smtClean="0"/>
              <a:t>30/03/2015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C732B649-93FF-4AA5-A927-B21A7E53DECC}" type="slidenum">
              <a:rPr lang="es-ES" smtClean="0"/>
              <a:t>‹Nº›</a:t>
            </a:fld>
            <a:endParaRPr lang="es-ES"/>
          </a:p>
        </p:txBody>
      </p:sp>
    </p:spTree>
    <p:extLst>
      <p:ext uri="{BB962C8B-B14F-4D97-AF65-F5344CB8AC3E}">
        <p14:creationId xmlns:p14="http://schemas.microsoft.com/office/powerpoint/2010/main" val="14011468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DE7C41DE-7AFF-4C9D-9790-AF6BF2F0E0C0}" type="datetimeFigureOut">
              <a:rPr lang="es-ES" smtClean="0"/>
              <a:t>30/03/2015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C732B649-93FF-4AA5-A927-B21A7E53DECC}" type="slidenum">
              <a:rPr lang="es-ES" smtClean="0"/>
              <a:t>‹Nº›</a:t>
            </a:fld>
            <a:endParaRPr lang="es-ES"/>
          </a:p>
        </p:txBody>
      </p:sp>
    </p:spTree>
    <p:extLst>
      <p:ext uri="{BB962C8B-B14F-4D97-AF65-F5344CB8AC3E}">
        <p14:creationId xmlns:p14="http://schemas.microsoft.com/office/powerpoint/2010/main" val="32976853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val="17606204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7C41DE-7AFF-4C9D-9790-AF6BF2F0E0C0}" type="datetimeFigureOut">
              <a:rPr lang="es-ES" smtClean="0"/>
              <a:t>30/03/2015</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32B649-93FF-4AA5-A927-B21A7E53DECC}" type="slidenum">
              <a:rPr lang="es-ES" smtClean="0"/>
              <a:t>‹Nº›</a:t>
            </a:fld>
            <a:endParaRPr lang="es-ES"/>
          </a:p>
        </p:txBody>
      </p:sp>
    </p:spTree>
    <p:extLst>
      <p:ext uri="{BB962C8B-B14F-4D97-AF65-F5344CB8AC3E}">
        <p14:creationId xmlns:p14="http://schemas.microsoft.com/office/powerpoint/2010/main" val="3989355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lvl1pPr>
          </a:lstStyle>
          <a:p>
            <a:pPr fontAlgn="base">
              <a:spcBef>
                <a:spcPct val="0"/>
              </a:spcBef>
              <a:spcAft>
                <a:spcPct val="0"/>
              </a:spcAft>
              <a:defRPr/>
            </a:pPr>
            <a:endParaRPr lang="es-ES">
              <a:solidFill>
                <a:srgbClr val="000000"/>
              </a:solidFill>
            </a:endParaRPr>
          </a:p>
        </p:txBody>
      </p:sp>
    </p:spTree>
    <p:extLst>
      <p:ext uri="{BB962C8B-B14F-4D97-AF65-F5344CB8AC3E}">
        <p14:creationId xmlns:p14="http://schemas.microsoft.com/office/powerpoint/2010/main" val="119438602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gif"/><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4" Type="http://schemas.microsoft.com/office/2007/relationships/hdphoto" Target="../media/hdphoto2.wdp"/></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gif"/></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7.xml"/><Relationship Id="rId4" Type="http://schemas.openxmlformats.org/officeDocument/2006/relationships/image" Target="../media/image21.jpg"/></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pt-br.tinypic.com/" TargetMode="External"/><Relationship Id="rId7" Type="http://schemas.openxmlformats.org/officeDocument/2006/relationships/image" Target="../media/image27.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6.gif"/><Relationship Id="rId5" Type="http://schemas.openxmlformats.org/officeDocument/2006/relationships/image" Target="../media/image25.gif"/><Relationship Id="rId4" Type="http://schemas.openxmlformats.org/officeDocument/2006/relationships/image" Target="../media/image24.gif"/></Relationships>
</file>

<file path=ppt/slides/_rels/slide12.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hyperlink" Target="https://vk.com/mispps" TargetMode="External"/><Relationship Id="rId3" Type="http://schemas.openxmlformats.org/officeDocument/2006/relationships/image" Target="../media/image28.png"/><Relationship Id="rId7" Type="http://schemas.openxmlformats.org/officeDocument/2006/relationships/hyperlink" Target="https://www.facebook.com/mispps" TargetMode="External"/><Relationship Id="rId12" Type="http://schemas.openxmlformats.org/officeDocument/2006/relationships/image" Target="../media/image3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0.png"/><Relationship Id="rId11" Type="http://schemas.openxmlformats.org/officeDocument/2006/relationships/hyperlink" Target="https://plus.google.com/+Mispps/" TargetMode="External"/><Relationship Id="rId5" Type="http://schemas.openxmlformats.org/officeDocument/2006/relationships/image" Target="../media/image29.png"/><Relationship Id="rId10" Type="http://schemas.openxmlformats.org/officeDocument/2006/relationships/image" Target="../media/image3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lh6.googleusercontent.com/--x5BW0Ei0v8/VQ9h1sXdZJI/AAAAAAAAqIs/sAnvBJQyAW4/w558-h514-no/15%2B-%2B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1586753" y="1532965"/>
            <a:ext cx="6172200" cy="1129553"/>
          </a:xfrm>
          <a:prstGeom prst="rect">
            <a:avLst/>
          </a:prstGeom>
          <a:noFill/>
        </p:spPr>
        <p:txBody>
          <a:bodyPr wrap="square" rtlCol="0">
            <a:spAutoFit/>
          </a:bodyPr>
          <a:lstStyle/>
          <a:p>
            <a:endParaRPr lang="es-ES" dirty="0"/>
          </a:p>
        </p:txBody>
      </p:sp>
      <p:sp>
        <p:nvSpPr>
          <p:cNvPr id="3" name="CuadroTexto 2"/>
          <p:cNvSpPr txBox="1"/>
          <p:nvPr/>
        </p:nvSpPr>
        <p:spPr>
          <a:xfrm>
            <a:off x="1501588" y="0"/>
            <a:ext cx="10690411" cy="1107996"/>
          </a:xfrm>
          <a:prstGeom prst="rect">
            <a:avLst/>
          </a:prstGeom>
          <a:noFill/>
        </p:spPr>
        <p:txBody>
          <a:bodyPr wrap="square" rtlCol="0">
            <a:spAutoFit/>
          </a:bodyPr>
          <a:lstStyle/>
          <a:p>
            <a:r>
              <a:rPr lang="es-ES" sz="6600" b="1" dirty="0" smtClean="0">
                <a:solidFill>
                  <a:schemeClr val="accent4">
                    <a:lumMod val="40000"/>
                    <a:lumOff val="60000"/>
                  </a:schemeClr>
                </a:solidFill>
                <a:effectLst>
                  <a:glow rad="228600">
                    <a:schemeClr val="accent6">
                      <a:satMod val="175000"/>
                      <a:alpha val="40000"/>
                    </a:schemeClr>
                  </a:glow>
                </a:effectLst>
                <a:latin typeface="Monotype Corsiva" panose="03010101010201010101" pitchFamily="66" charset="0"/>
              </a:rPr>
              <a:t>Frases de Amor  y Pensamientos</a:t>
            </a:r>
            <a:endParaRPr lang="es-ES" sz="6600" b="1" dirty="0">
              <a:solidFill>
                <a:schemeClr val="accent4">
                  <a:lumMod val="40000"/>
                  <a:lumOff val="60000"/>
                </a:schemeClr>
              </a:solidFill>
              <a:effectLst>
                <a:glow rad="228600">
                  <a:schemeClr val="accent6">
                    <a:satMod val="175000"/>
                    <a:alpha val="40000"/>
                  </a:schemeClr>
                </a:glow>
              </a:effectLst>
              <a:latin typeface="Monotype Corsiva" panose="03010101010201010101" pitchFamily="66" charset="0"/>
            </a:endParaRPr>
          </a:p>
        </p:txBody>
      </p:sp>
    </p:spTree>
    <p:extLst>
      <p:ext uri="{BB962C8B-B14F-4D97-AF65-F5344CB8AC3E}">
        <p14:creationId xmlns:p14="http://schemas.microsoft.com/office/powerpoint/2010/main" val="1269206050"/>
      </p:ext>
    </p:extLst>
  </p:cSld>
  <p:clrMapOvr>
    <a:masterClrMapping/>
  </p:clrMapOvr>
  <mc:AlternateContent xmlns:mc="http://schemas.openxmlformats.org/markup-compatibility/2006">
    <mc:Choice xmlns:p14="http://schemas.microsoft.com/office/powerpoint/2010/main" Requires="p14">
      <p:transition spd="slow" p14:dur="1750" advTm="9000">
        <p:sndAc>
          <p:stSnd>
            <p:snd r:embed="rId2" name="19_Giovanni Marradi   Only You.wav"/>
          </p:stSnd>
        </p:sndAc>
      </p:transition>
    </mc:Choice>
    <mc:Fallback>
      <p:transition spd="slow" advTm="9000">
        <p:sndAc>
          <p:stSnd>
            <p:snd r:embed="rId2" name="19_Giovanni Marradi   Only You.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6" name="Picture 8" descr="http://i1084.photobucket.com/albums/j419/klasik100/0129lj.gif?t=1297510530"/>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464234" y="211016"/>
            <a:ext cx="3573194" cy="3046988"/>
          </a:xfrm>
          <a:prstGeom prst="rect">
            <a:avLst/>
          </a:prstGeom>
          <a:noFill/>
        </p:spPr>
        <p:txBody>
          <a:bodyPr wrap="square" rtlCol="0">
            <a:spAutoFit/>
          </a:bodyPr>
          <a:lstStyle/>
          <a:p>
            <a:r>
              <a:rPr lang="es-ES" sz="3200" b="1" dirty="0" smtClean="0">
                <a:solidFill>
                  <a:srgbClr val="DF2517"/>
                </a:solidFill>
                <a:effectLst>
                  <a:glow rad="228600">
                    <a:schemeClr val="accent4">
                      <a:satMod val="175000"/>
                      <a:alpha val="40000"/>
                    </a:schemeClr>
                  </a:glow>
                </a:effectLst>
                <a:latin typeface="Monotype Corsiva" panose="03010101010201010101" pitchFamily="66" charset="0"/>
              </a:rPr>
              <a:t>Ama como la llovizna que cae en silencio casi sin hacerse notar, pero que es capaz de desbordar ríos.</a:t>
            </a:r>
          </a:p>
          <a:p>
            <a:endParaRPr lang="es-ES" sz="3200" dirty="0">
              <a:latin typeface="Monotype Corsiva" panose="03010101010201010101" pitchFamily="66" charset="0"/>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43"/>
            <a:ext cx="6118412" cy="6858000"/>
          </a:xfrm>
          <a:prstGeom prst="rect">
            <a:avLst/>
          </a:prstGeom>
        </p:spPr>
      </p:pic>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6118413" y="-14943"/>
            <a:ext cx="6073587" cy="6872943"/>
          </a:xfrm>
          <a:prstGeom prst="rect">
            <a:avLst/>
          </a:prstGeom>
        </p:spPr>
      </p:pic>
    </p:spTree>
    <p:extLst>
      <p:ext uri="{BB962C8B-B14F-4D97-AF65-F5344CB8AC3E}">
        <p14:creationId xmlns:p14="http://schemas.microsoft.com/office/powerpoint/2010/main" val="29632350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500" advTm="17000">
        <p15:prstTrans prst="prestige"/>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0" fill="hold" nodeType="clickEffect">
                                  <p:stCondLst>
                                    <p:cond delay="0"/>
                                  </p:stCondLst>
                                  <p:childTnLst>
                                    <p:anim calcmode="lin" valueType="num">
                                      <p:cBhvr>
                                        <p:cTn id="6" dur="3000"/>
                                        <p:tgtEl>
                                          <p:spTgt spid="3"/>
                                        </p:tgtEl>
                                        <p:attrNameLst>
                                          <p:attrName>ppt_w</p:attrName>
                                        </p:attrNameLst>
                                      </p:cBhvr>
                                      <p:tavLst>
                                        <p:tav tm="0">
                                          <p:val>
                                            <p:strVal val="ppt_w"/>
                                          </p:val>
                                        </p:tav>
                                        <p:tav tm="100000">
                                          <p:val>
                                            <p:fltVal val="0"/>
                                          </p:val>
                                        </p:tav>
                                      </p:tavLst>
                                    </p:anim>
                                    <p:anim calcmode="lin" valueType="num">
                                      <p:cBhvr>
                                        <p:cTn id="7" dur="3000"/>
                                        <p:tgtEl>
                                          <p:spTgt spid="3"/>
                                        </p:tgtEl>
                                        <p:attrNameLst>
                                          <p:attrName>ppt_h</p:attrName>
                                        </p:attrNameLst>
                                      </p:cBhvr>
                                      <p:tavLst>
                                        <p:tav tm="0">
                                          <p:val>
                                            <p:strVal val="ppt_h"/>
                                          </p:val>
                                        </p:tav>
                                        <p:tav tm="100000">
                                          <p:val>
                                            <p:strVal val="ppt_h"/>
                                          </p:val>
                                        </p:tav>
                                      </p:tavLst>
                                    </p:anim>
                                    <p:set>
                                      <p:cBhvr>
                                        <p:cTn id="8" dur="1" fill="hold">
                                          <p:stCondLst>
                                            <p:cond delay="2999"/>
                                          </p:stCondLst>
                                        </p:cTn>
                                        <p:tgtEl>
                                          <p:spTgt spid="3"/>
                                        </p:tgtEl>
                                        <p:attrNameLst>
                                          <p:attrName>style.visibility</p:attrName>
                                        </p:attrNameLst>
                                      </p:cBhvr>
                                      <p:to>
                                        <p:strVal val="hidden"/>
                                      </p:to>
                                    </p:set>
                                  </p:childTnLst>
                                </p:cTn>
                              </p:par>
                              <p:par>
                                <p:cTn id="9" presetID="17" presetClass="exit" presetSubtype="10" fill="hold" nodeType="withEffect">
                                  <p:stCondLst>
                                    <p:cond delay="0"/>
                                  </p:stCondLst>
                                  <p:childTnLst>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lh6.googleusercontent.com/-5DZpP15u1ic/VQ9HsVLN8hI/AAAAAAAAhOg/TT1lE7uDmuc/w340-h453-no/25%2B%282%29.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580437"/>
            <a:ext cx="12353365" cy="7438437"/>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8247915" y="343463"/>
            <a:ext cx="4343400" cy="1569660"/>
          </a:xfrm>
          <a:prstGeom prst="rect">
            <a:avLst/>
          </a:prstGeom>
          <a:noFill/>
        </p:spPr>
        <p:txBody>
          <a:bodyPr wrap="square" rtlCol="0">
            <a:spAutoFit/>
          </a:bodyPr>
          <a:lstStyle/>
          <a:p>
            <a:r>
              <a:rPr lang="es-ES" sz="3200" b="1" dirty="0" smtClean="0">
                <a:solidFill>
                  <a:srgbClr val="FFFF00"/>
                </a:solidFill>
                <a:effectLst>
                  <a:glow rad="101600">
                    <a:schemeClr val="tx1">
                      <a:alpha val="60000"/>
                    </a:schemeClr>
                  </a:glow>
                </a:effectLst>
                <a:latin typeface="Monotype Corsiva" panose="03010101010201010101" pitchFamily="66" charset="0"/>
              </a:rPr>
              <a:t>Estoy aquí sentado en silencio pensándote a gritos!!!!</a:t>
            </a:r>
            <a:endParaRPr lang="es-ES" sz="3200" b="1" dirty="0">
              <a:solidFill>
                <a:srgbClr val="FFFF00"/>
              </a:solidFill>
              <a:effectLst>
                <a:glow rad="101600">
                  <a:schemeClr val="tx1">
                    <a:alpha val="60000"/>
                  </a:schemeClr>
                </a:glow>
              </a:effectLst>
              <a:latin typeface="Monotype Corsiva" panose="03010101010201010101" pitchFamily="66" charset="0"/>
            </a:endParaRPr>
          </a:p>
        </p:txBody>
      </p:sp>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134" y="-378734"/>
            <a:ext cx="6106409" cy="7236734"/>
          </a:xfrm>
          <a:prstGeom prst="rect">
            <a:avLst/>
          </a:prstGeom>
        </p:spPr>
      </p:pic>
      <p:pic>
        <p:nvPicPr>
          <p:cNvPr id="2050" name="Picture 2" descr="http://poemas2.com/dpoemas/data/images/film/1394.gif"/>
          <p:cNvPicPr>
            <a:picLocks noChangeAspect="1" noChangeArrowheads="1"/>
          </p:cNvPicPr>
          <p:nvPr/>
        </p:nvPicPr>
        <p:blipFill rotWithShape="1">
          <a:blip r:embed="rId4">
            <a:extLst>
              <a:ext uri="{BEBA8EAE-BF5A-486C-A8C5-ECC9F3942E4B}">
                <a14:imgProps xmlns:a14="http://schemas.microsoft.com/office/drawing/2010/main">
                  <a14:imgLayer r:embed="rId5">
                    <a14:imgEffect>
                      <a14:saturation sat="300000"/>
                    </a14:imgEffect>
                  </a14:imgLayer>
                </a14:imgProps>
              </a:ext>
              <a:ext uri="{28A0092B-C50C-407E-A947-70E740481C1C}">
                <a14:useLocalDpi xmlns:a14="http://schemas.microsoft.com/office/drawing/2010/main" val="0"/>
              </a:ext>
            </a:extLst>
          </a:blip>
          <a:srcRect l="14914"/>
          <a:stretch/>
        </p:blipFill>
        <p:spPr bwMode="auto">
          <a:xfrm>
            <a:off x="8247915" y="4316506"/>
            <a:ext cx="3989294" cy="25414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6083275" y="-472863"/>
            <a:ext cx="6246954" cy="7330863"/>
          </a:xfrm>
          <a:prstGeom prst="rect">
            <a:avLst/>
          </a:prstGeom>
        </p:spPr>
      </p:pic>
    </p:spTree>
    <p:extLst>
      <p:ext uri="{BB962C8B-B14F-4D97-AF65-F5344CB8AC3E}">
        <p14:creationId xmlns:p14="http://schemas.microsoft.com/office/powerpoint/2010/main" val="40601775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500" advTm="16000">
        <p15:prstTrans prst="prestig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8" fill="hold" nodeType="click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ppt_w/2"/>
                                          </p:val>
                                        </p:tav>
                                      </p:tavLst>
                                    </p:anim>
                                    <p:anim calcmode="lin" valueType="num">
                                      <p:cBhvr>
                                        <p:cTn id="13" dur="3000"/>
                                        <p:tgtEl>
                                          <p:spTgt spid="7"/>
                                        </p:tgtEl>
                                        <p:attrNameLst>
                                          <p:attrName>ppt_y</p:attrName>
                                        </p:attrNameLst>
                                      </p:cBhvr>
                                      <p:tavLst>
                                        <p:tav tm="0">
                                          <p:val>
                                            <p:strVal val="ppt_y"/>
                                          </p:val>
                                        </p:tav>
                                        <p:tav tm="100000">
                                          <p:val>
                                            <p:strVal val="ppt_y"/>
                                          </p:val>
                                        </p:tav>
                                      </p:tavLst>
                                    </p:anim>
                                    <p:anim calcmode="lin" valueType="num">
                                      <p:cBhvr>
                                        <p:cTn id="14" dur="3000"/>
                                        <p:tgtEl>
                                          <p:spTgt spid="7"/>
                                        </p:tgtEl>
                                        <p:attrNameLst>
                                          <p:attrName>ppt_w</p:attrName>
                                        </p:attrNameLst>
                                      </p:cBhvr>
                                      <p:tavLst>
                                        <p:tav tm="0">
                                          <p:val>
                                            <p:strVal val="ppt_w"/>
                                          </p:val>
                                        </p:tav>
                                        <p:tav tm="100000">
                                          <p:val>
                                            <p:fltVal val="0"/>
                                          </p:val>
                                        </p:tav>
                                      </p:tavLst>
                                    </p:anim>
                                    <p:anim calcmode="lin" valueType="num">
                                      <p:cBhvr>
                                        <p:cTn id="15" dur="3000"/>
                                        <p:tgtEl>
                                          <p:spTgt spid="7"/>
                                        </p:tgtEl>
                                        <p:attrNameLst>
                                          <p:attrName>ppt_h</p:attrName>
                                        </p:attrNameLst>
                                      </p:cBhvr>
                                      <p:tavLst>
                                        <p:tav tm="0">
                                          <p:val>
                                            <p:strVal val="ppt_h"/>
                                          </p:val>
                                        </p:tav>
                                        <p:tav tm="100000">
                                          <p:val>
                                            <p:strVal val="ppt_h"/>
                                          </p:val>
                                        </p:tav>
                                      </p:tavLst>
                                    </p:anim>
                                    <p:set>
                                      <p:cBhvr>
                                        <p:cTn id="16"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4.bp.blogspot.com/-TA7-mzj_-Xg/ThflcF32i7I/AAAAAAAABQA/ITjRSKt_4CI/s320/poem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7206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7427741" y="4572000"/>
            <a:ext cx="4318782" cy="1569660"/>
          </a:xfrm>
          <a:prstGeom prst="rect">
            <a:avLst/>
          </a:prstGeom>
          <a:noFill/>
        </p:spPr>
        <p:txBody>
          <a:bodyPr wrap="square" rtlCol="0">
            <a:spAutoFit/>
          </a:bodyPr>
          <a:lstStyle/>
          <a:p>
            <a:r>
              <a:rPr lang="es-ES" sz="3200" b="1" dirty="0" smtClean="0">
                <a:solidFill>
                  <a:srgbClr val="FFFF00"/>
                </a:solidFill>
                <a:effectLst>
                  <a:glow rad="101600">
                    <a:srgbClr val="002060">
                      <a:alpha val="60000"/>
                    </a:srgbClr>
                  </a:glow>
                </a:effectLst>
                <a:latin typeface="Monotype Corsiva" panose="03010101010201010101" pitchFamily="66" charset="0"/>
              </a:rPr>
              <a:t>Te quiero ..</a:t>
            </a:r>
          </a:p>
          <a:p>
            <a:r>
              <a:rPr lang="es-ES" sz="3200" b="1" dirty="0" smtClean="0">
                <a:solidFill>
                  <a:srgbClr val="FFFF00"/>
                </a:solidFill>
                <a:effectLst>
                  <a:glow rad="101600">
                    <a:srgbClr val="002060">
                      <a:alpha val="60000"/>
                    </a:srgbClr>
                  </a:glow>
                </a:effectLst>
                <a:latin typeface="Monotype Corsiva" panose="03010101010201010101" pitchFamily="66" charset="0"/>
              </a:rPr>
              <a:t>más de lo nunca imagine que amaría a un desconocido.</a:t>
            </a:r>
            <a:endParaRPr lang="es-ES" sz="3200" b="1" dirty="0">
              <a:solidFill>
                <a:srgbClr val="FFFF00"/>
              </a:solidFill>
              <a:effectLst>
                <a:glow rad="101600">
                  <a:srgbClr val="002060">
                    <a:alpha val="60000"/>
                  </a:srgbClr>
                </a:glow>
              </a:effectLst>
              <a:latin typeface="Monotype Corsiva" panose="03010101010201010101" pitchFamily="66" charset="0"/>
            </a:endParaRPr>
          </a:p>
        </p:txBody>
      </p:sp>
      <p:pic>
        <p:nvPicPr>
          <p:cNvPr id="3" name="Imagen 2"/>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11200"/>
                    </a14:imgEffect>
                    <a14:imgEffect>
                      <a14:saturation sat="400000"/>
                    </a14:imgEffect>
                  </a14:imgLayer>
                </a14:imgProps>
              </a:ext>
              <a:ext uri="{28A0092B-C50C-407E-A947-70E740481C1C}">
                <a14:useLocalDpi xmlns:a14="http://schemas.microsoft.com/office/drawing/2010/main" val="0"/>
              </a:ext>
            </a:extLst>
          </a:blip>
          <a:srcRect l="32067" b="3173"/>
          <a:stretch/>
        </p:blipFill>
        <p:spPr>
          <a:xfrm>
            <a:off x="-8965" y="-28136"/>
            <a:ext cx="6118411" cy="6886136"/>
          </a:xfrm>
          <a:prstGeom prst="rect">
            <a:avLst/>
          </a:prstGeom>
        </p:spPr>
      </p:pic>
      <p:pic>
        <p:nvPicPr>
          <p:cNvPr id="5" name="Imagen 4"/>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11200"/>
                    </a14:imgEffect>
                    <a14:imgEffect>
                      <a14:saturation sat="400000"/>
                    </a14:imgEffect>
                  </a14:imgLayer>
                </a14:imgProps>
              </a:ext>
              <a:ext uri="{28A0092B-C50C-407E-A947-70E740481C1C}">
                <a14:useLocalDpi xmlns:a14="http://schemas.microsoft.com/office/drawing/2010/main" val="0"/>
              </a:ext>
            </a:extLst>
          </a:blip>
          <a:srcRect l="32067" b="3365"/>
          <a:stretch/>
        </p:blipFill>
        <p:spPr>
          <a:xfrm>
            <a:off x="6096000" y="-28136"/>
            <a:ext cx="6091519" cy="6886136"/>
          </a:xfrm>
          <a:prstGeom prst="rect">
            <a:avLst/>
          </a:prstGeom>
        </p:spPr>
      </p:pic>
    </p:spTree>
    <p:extLst>
      <p:ext uri="{BB962C8B-B14F-4D97-AF65-F5344CB8AC3E}">
        <p14:creationId xmlns:p14="http://schemas.microsoft.com/office/powerpoint/2010/main" val="31572030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500" advTm="17000">
        <p15:prstTrans prst="prestige"/>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0" fill="hold" nodeType="clickEffect">
                                  <p:stCondLst>
                                    <p:cond delay="0"/>
                                  </p:stCondLst>
                                  <p:childTnLst>
                                    <p:anim calcmode="lin" valueType="num">
                                      <p:cBhvr>
                                        <p:cTn id="6" dur="3000"/>
                                        <p:tgtEl>
                                          <p:spTgt spid="3"/>
                                        </p:tgtEl>
                                        <p:attrNameLst>
                                          <p:attrName>ppt_w</p:attrName>
                                        </p:attrNameLst>
                                      </p:cBhvr>
                                      <p:tavLst>
                                        <p:tav tm="0">
                                          <p:val>
                                            <p:strVal val="ppt_w"/>
                                          </p:val>
                                        </p:tav>
                                        <p:tav tm="100000">
                                          <p:val>
                                            <p:fltVal val="0"/>
                                          </p:val>
                                        </p:tav>
                                      </p:tavLst>
                                    </p:anim>
                                    <p:anim calcmode="lin" valueType="num">
                                      <p:cBhvr>
                                        <p:cTn id="7" dur="3000"/>
                                        <p:tgtEl>
                                          <p:spTgt spid="3"/>
                                        </p:tgtEl>
                                        <p:attrNameLst>
                                          <p:attrName>ppt_h</p:attrName>
                                        </p:attrNameLst>
                                      </p:cBhvr>
                                      <p:tavLst>
                                        <p:tav tm="0">
                                          <p:val>
                                            <p:strVal val="ppt_h"/>
                                          </p:val>
                                        </p:tav>
                                        <p:tav tm="100000">
                                          <p:val>
                                            <p:strVal val="ppt_h"/>
                                          </p:val>
                                        </p:tav>
                                      </p:tavLst>
                                    </p:anim>
                                    <p:set>
                                      <p:cBhvr>
                                        <p:cTn id="8" dur="1" fill="hold">
                                          <p:stCondLst>
                                            <p:cond delay="2999"/>
                                          </p:stCondLst>
                                        </p:cTn>
                                        <p:tgtEl>
                                          <p:spTgt spid="3"/>
                                        </p:tgtEl>
                                        <p:attrNameLst>
                                          <p:attrName>style.visibility</p:attrName>
                                        </p:attrNameLst>
                                      </p:cBhvr>
                                      <p:to>
                                        <p:strVal val="hidden"/>
                                      </p:to>
                                    </p:set>
                                  </p:childTnLst>
                                </p:cTn>
                              </p:par>
                              <p:par>
                                <p:cTn id="9" presetID="17" presetClass="exit" presetSubtype="10" fill="hold" nodeType="withEffect">
                                  <p:stCondLst>
                                    <p:cond delay="0"/>
                                  </p:stCondLst>
                                  <p:childTnLst>
                                    <p:anim calcmode="lin" valueType="num">
                                      <p:cBhvr>
                                        <p:cTn id="10" dur="3000"/>
                                        <p:tgtEl>
                                          <p:spTgt spid="5"/>
                                        </p:tgtEl>
                                        <p:attrNameLst>
                                          <p:attrName>ppt_w</p:attrName>
                                        </p:attrNameLst>
                                      </p:cBhvr>
                                      <p:tavLst>
                                        <p:tav tm="0">
                                          <p:val>
                                            <p:strVal val="ppt_w"/>
                                          </p:val>
                                        </p:tav>
                                        <p:tav tm="100000">
                                          <p:val>
                                            <p:fltVal val="0"/>
                                          </p:val>
                                        </p:tav>
                                      </p:tavLst>
                                    </p:anim>
                                    <p:anim calcmode="lin" valueType="num">
                                      <p:cBhvr>
                                        <p:cTn id="11" dur="3000"/>
                                        <p:tgtEl>
                                          <p:spTgt spid="5"/>
                                        </p:tgtEl>
                                        <p:attrNameLst>
                                          <p:attrName>ppt_h</p:attrName>
                                        </p:attrNameLst>
                                      </p:cBhvr>
                                      <p:tavLst>
                                        <p:tav tm="0">
                                          <p:val>
                                            <p:strVal val="ppt_h"/>
                                          </p:val>
                                        </p:tav>
                                        <p:tav tm="100000">
                                          <p:val>
                                            <p:strVal val="ppt_h"/>
                                          </p:val>
                                        </p:tav>
                                      </p:tavLst>
                                    </p:anim>
                                    <p:set>
                                      <p:cBhvr>
                                        <p:cTn id="12"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imagen no mostr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26632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imagen no mostr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6234954" y="0"/>
            <a:ext cx="5957046"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3361765" y="174812"/>
            <a:ext cx="5244353" cy="1815882"/>
          </a:xfrm>
          <a:prstGeom prst="rect">
            <a:avLst/>
          </a:prstGeom>
          <a:noFill/>
        </p:spPr>
        <p:txBody>
          <a:bodyPr wrap="square" rtlCol="0">
            <a:spAutoFit/>
          </a:bodyPr>
          <a:lstStyle/>
          <a:p>
            <a:r>
              <a:rPr lang="es-ES" sz="2800" b="1" dirty="0" smtClean="0">
                <a:solidFill>
                  <a:srgbClr val="DF2517"/>
                </a:solidFill>
                <a:effectLst>
                  <a:glow rad="101600">
                    <a:srgbClr val="FFFF00">
                      <a:alpha val="60000"/>
                    </a:srgbClr>
                  </a:glow>
                </a:effectLst>
                <a:latin typeface="Monotype Corsiva" panose="03010101010201010101" pitchFamily="66" charset="0"/>
              </a:rPr>
              <a:t>La vida es el examen más difícil, muchas gente reprueba porque trata de copiar a otros, no se dan cuenta que cada quien tiene preguntas diferentes.</a:t>
            </a:r>
            <a:endParaRPr lang="es-ES" sz="2800" b="1" dirty="0">
              <a:solidFill>
                <a:srgbClr val="DF2517"/>
              </a:solidFill>
              <a:effectLst>
                <a:glow rad="101600">
                  <a:srgbClr val="FFFF00">
                    <a:alpha val="60000"/>
                  </a:srgbClr>
                </a:glow>
              </a:effectLst>
              <a:latin typeface="Monotype Corsiva" panose="03010101010201010101" pitchFamily="66" charset="0"/>
            </a:endParaRPr>
          </a:p>
        </p:txBody>
      </p:sp>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6109446" cy="6858000"/>
          </a:xfrm>
          <a:prstGeom prst="rect">
            <a:avLst/>
          </a:prstGeom>
        </p:spPr>
      </p:pic>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6109446" y="0"/>
            <a:ext cx="6131858" cy="6858000"/>
          </a:xfrm>
          <a:prstGeom prst="rect">
            <a:avLst/>
          </a:prstGeom>
        </p:spPr>
      </p:pic>
    </p:spTree>
    <p:extLst>
      <p:ext uri="{BB962C8B-B14F-4D97-AF65-F5344CB8AC3E}">
        <p14:creationId xmlns:p14="http://schemas.microsoft.com/office/powerpoint/2010/main" val="6980461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advTm="17000">
        <p15:prstTrans prst="prestige"/>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8" fill="hold" nodeType="clickEffect">
                                  <p:stCondLst>
                                    <p:cond delay="0"/>
                                  </p:stCondLst>
                                  <p:childTnLst>
                                    <p:anim calcmode="lin" valueType="num">
                                      <p:cBhvr>
                                        <p:cTn id="6" dur="3000"/>
                                        <p:tgtEl>
                                          <p:spTgt spid="2"/>
                                        </p:tgtEl>
                                        <p:attrNameLst>
                                          <p:attrName>ppt_x</p:attrName>
                                        </p:attrNameLst>
                                      </p:cBhvr>
                                      <p:tavLst>
                                        <p:tav tm="0">
                                          <p:val>
                                            <p:strVal val="ppt_x"/>
                                          </p:val>
                                        </p:tav>
                                        <p:tav tm="100000">
                                          <p:val>
                                            <p:strVal val="ppt_x-ppt_w/2"/>
                                          </p:val>
                                        </p:tav>
                                      </p:tavLst>
                                    </p:anim>
                                    <p:anim calcmode="lin" valueType="num">
                                      <p:cBhvr>
                                        <p:cTn id="7" dur="3000"/>
                                        <p:tgtEl>
                                          <p:spTgt spid="2"/>
                                        </p:tgtEl>
                                        <p:attrNameLst>
                                          <p:attrName>ppt_y</p:attrName>
                                        </p:attrNameLst>
                                      </p:cBhvr>
                                      <p:tavLst>
                                        <p:tav tm="0">
                                          <p:val>
                                            <p:strVal val="ppt_y"/>
                                          </p:val>
                                        </p:tav>
                                        <p:tav tm="100000">
                                          <p:val>
                                            <p:strVal val="ppt_y"/>
                                          </p:val>
                                        </p:tav>
                                      </p:tavLst>
                                    </p:anim>
                                    <p:anim calcmode="lin" valueType="num">
                                      <p:cBhvr>
                                        <p:cTn id="8" dur="3000"/>
                                        <p:tgtEl>
                                          <p:spTgt spid="2"/>
                                        </p:tgtEl>
                                        <p:attrNameLst>
                                          <p:attrName>ppt_w</p:attrName>
                                        </p:attrNameLst>
                                      </p:cBhvr>
                                      <p:tavLst>
                                        <p:tav tm="0">
                                          <p:val>
                                            <p:strVal val="ppt_w"/>
                                          </p:val>
                                        </p:tav>
                                        <p:tav tm="100000">
                                          <p:val>
                                            <p:fltVal val="0"/>
                                          </p:val>
                                        </p:tav>
                                      </p:tavLst>
                                    </p:anim>
                                    <p:anim calcmode="lin" valueType="num">
                                      <p:cBhvr>
                                        <p:cTn id="9" dur="3000"/>
                                        <p:tgtEl>
                                          <p:spTgt spid="2"/>
                                        </p:tgtEl>
                                        <p:attrNameLst>
                                          <p:attrName>ppt_h</p:attrName>
                                        </p:attrNameLst>
                                      </p:cBhvr>
                                      <p:tavLst>
                                        <p:tav tm="0">
                                          <p:val>
                                            <p:strVal val="ppt_h"/>
                                          </p:val>
                                        </p:tav>
                                        <p:tav tm="100000">
                                          <p:val>
                                            <p:strVal val="ppt_h"/>
                                          </p:val>
                                        </p:tav>
                                      </p:tavLst>
                                    </p:anim>
                                    <p:set>
                                      <p:cBhvr>
                                        <p:cTn id="10" dur="1" fill="hold">
                                          <p:stCondLst>
                                            <p:cond delay="2999"/>
                                          </p:stCondLst>
                                        </p:cTn>
                                        <p:tgtEl>
                                          <p:spTgt spid="2"/>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s://lh6.googleusercontent.com/-r_io1cgQ4mQ/VQ4qvhUQqRI/AAAAAAAAp_U/9q96YdlFXfY/w540-h432-no/15%2B-%2B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8628530" y="4665069"/>
            <a:ext cx="3563470" cy="2062103"/>
          </a:xfrm>
          <a:prstGeom prst="rect">
            <a:avLst/>
          </a:prstGeom>
          <a:noFill/>
        </p:spPr>
        <p:txBody>
          <a:bodyPr wrap="square" rtlCol="0">
            <a:spAutoFit/>
          </a:bodyPr>
          <a:lstStyle/>
          <a:p>
            <a:r>
              <a:rPr lang="es-ES" sz="3200" b="1" dirty="0" smtClean="0">
                <a:solidFill>
                  <a:schemeClr val="accent6">
                    <a:lumMod val="20000"/>
                    <a:lumOff val="80000"/>
                  </a:schemeClr>
                </a:solidFill>
                <a:effectLst>
                  <a:glow rad="101600">
                    <a:schemeClr val="tx1">
                      <a:alpha val="60000"/>
                    </a:schemeClr>
                  </a:glow>
                </a:effectLst>
                <a:latin typeface="Monotype Corsiva" panose="03010101010201010101" pitchFamily="66" charset="0"/>
              </a:rPr>
              <a:t>Aprende a darle tiempo al tiempo, a esperar el momento, todo llega cuando tiene que llegar.</a:t>
            </a:r>
            <a:endParaRPr lang="es-ES" sz="3200" b="1" dirty="0">
              <a:solidFill>
                <a:schemeClr val="accent6">
                  <a:lumMod val="20000"/>
                  <a:lumOff val="80000"/>
                </a:schemeClr>
              </a:solidFill>
              <a:effectLst>
                <a:glow rad="101600">
                  <a:schemeClr val="tx1">
                    <a:alpha val="60000"/>
                  </a:schemeClr>
                </a:glow>
              </a:effectLst>
              <a:latin typeface="Monotype Corsiva" panose="03010101010201010101" pitchFamily="66" charset="0"/>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0946"/>
            <a:ext cx="6044419" cy="6868315"/>
          </a:xfrm>
          <a:prstGeom prst="rect">
            <a:avLst/>
          </a:prstGeom>
        </p:spPr>
      </p:pic>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0290" y="30947"/>
            <a:ext cx="6147581" cy="6816738"/>
          </a:xfrm>
          <a:prstGeom prst="rect">
            <a:avLst/>
          </a:prstGeom>
        </p:spPr>
      </p:pic>
    </p:spTree>
    <p:extLst>
      <p:ext uri="{BB962C8B-B14F-4D97-AF65-F5344CB8AC3E}">
        <p14:creationId xmlns:p14="http://schemas.microsoft.com/office/powerpoint/2010/main" val="41508870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advTm="17000">
        <p15:prstTrans prst="prestige"/>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0" fill="hold" nodeType="clickEffect">
                                  <p:stCondLst>
                                    <p:cond delay="0"/>
                                  </p:stCondLst>
                                  <p:childTnLst>
                                    <p:anim calcmode="lin" valueType="num">
                                      <p:cBhvr>
                                        <p:cTn id="6" dur="3000"/>
                                        <p:tgtEl>
                                          <p:spTgt spid="3"/>
                                        </p:tgtEl>
                                        <p:attrNameLst>
                                          <p:attrName>ppt_w</p:attrName>
                                        </p:attrNameLst>
                                      </p:cBhvr>
                                      <p:tavLst>
                                        <p:tav tm="0">
                                          <p:val>
                                            <p:strVal val="ppt_w"/>
                                          </p:val>
                                        </p:tav>
                                        <p:tav tm="100000">
                                          <p:val>
                                            <p:fltVal val="0"/>
                                          </p:val>
                                        </p:tav>
                                      </p:tavLst>
                                    </p:anim>
                                    <p:anim calcmode="lin" valueType="num">
                                      <p:cBhvr>
                                        <p:cTn id="7" dur="3000"/>
                                        <p:tgtEl>
                                          <p:spTgt spid="3"/>
                                        </p:tgtEl>
                                        <p:attrNameLst>
                                          <p:attrName>ppt_h</p:attrName>
                                        </p:attrNameLst>
                                      </p:cBhvr>
                                      <p:tavLst>
                                        <p:tav tm="0">
                                          <p:val>
                                            <p:strVal val="ppt_h"/>
                                          </p:val>
                                        </p:tav>
                                        <p:tav tm="100000">
                                          <p:val>
                                            <p:strVal val="ppt_h"/>
                                          </p:val>
                                        </p:tav>
                                      </p:tavLst>
                                    </p:anim>
                                    <p:set>
                                      <p:cBhvr>
                                        <p:cTn id="8" dur="1" fill="hold">
                                          <p:stCondLst>
                                            <p:cond delay="2999"/>
                                          </p:stCondLst>
                                        </p:cTn>
                                        <p:tgtEl>
                                          <p:spTgt spid="3"/>
                                        </p:tgtEl>
                                        <p:attrNameLst>
                                          <p:attrName>style.visibility</p:attrName>
                                        </p:attrNameLst>
                                      </p:cBhvr>
                                      <p:to>
                                        <p:strVal val="hidden"/>
                                      </p:to>
                                    </p:set>
                                  </p:childTnLst>
                                </p:cTn>
                              </p:par>
                              <p:par>
                                <p:cTn id="9" presetID="17" presetClass="exit" presetSubtype="10" fill="hold" nodeType="withEffect">
                                  <p:stCondLst>
                                    <p:cond delay="0"/>
                                  </p:stCondLst>
                                  <p:childTnLst>
                                    <p:anim calcmode="lin" valueType="num">
                                      <p:cBhvr>
                                        <p:cTn id="10" dur="3000"/>
                                        <p:tgtEl>
                                          <p:spTgt spid="5"/>
                                        </p:tgtEl>
                                        <p:attrNameLst>
                                          <p:attrName>ppt_w</p:attrName>
                                        </p:attrNameLst>
                                      </p:cBhvr>
                                      <p:tavLst>
                                        <p:tav tm="0">
                                          <p:val>
                                            <p:strVal val="ppt_w"/>
                                          </p:val>
                                        </p:tav>
                                        <p:tav tm="100000">
                                          <p:val>
                                            <p:fltVal val="0"/>
                                          </p:val>
                                        </p:tav>
                                      </p:tavLst>
                                    </p:anim>
                                    <p:anim calcmode="lin" valueType="num">
                                      <p:cBhvr>
                                        <p:cTn id="11" dur="3000"/>
                                        <p:tgtEl>
                                          <p:spTgt spid="5"/>
                                        </p:tgtEl>
                                        <p:attrNameLst>
                                          <p:attrName>ppt_h</p:attrName>
                                        </p:attrNameLst>
                                      </p:cBhvr>
                                      <p:tavLst>
                                        <p:tav tm="0">
                                          <p:val>
                                            <p:strVal val="ppt_h"/>
                                          </p:val>
                                        </p:tav>
                                        <p:tav tm="100000">
                                          <p:val>
                                            <p:strVal val="ppt_h"/>
                                          </p:val>
                                        </p:tav>
                                      </p:tavLst>
                                    </p:anim>
                                    <p:set>
                                      <p:cBhvr>
                                        <p:cTn id="12"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lh4.googleusercontent.com/-tOKxysIKkLI/VRDAOCjAWmI/AAAAAAAAqaA/ZusZ2CwomIk/s553-no/0_819a7_17cb384a_XL.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824012"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9937377" y="282388"/>
            <a:ext cx="2254623" cy="3539430"/>
          </a:xfrm>
          <a:prstGeom prst="rect">
            <a:avLst/>
          </a:prstGeom>
          <a:noFill/>
        </p:spPr>
        <p:txBody>
          <a:bodyPr wrap="square" rtlCol="0">
            <a:spAutoFit/>
          </a:bodyPr>
          <a:lstStyle/>
          <a:p>
            <a:pPr algn="ctr"/>
            <a:r>
              <a:rPr lang="es-ES" sz="3200" b="1" dirty="0" smtClean="0">
                <a:solidFill>
                  <a:srgbClr val="FFFFCC"/>
                </a:solidFill>
                <a:effectLst>
                  <a:glow rad="101600">
                    <a:schemeClr val="tx1">
                      <a:alpha val="60000"/>
                    </a:schemeClr>
                  </a:glow>
                </a:effectLst>
                <a:latin typeface="Monotype Corsiva" panose="03010101010201010101" pitchFamily="66" charset="0"/>
              </a:rPr>
              <a:t>Aprendí a callar lo que siento por que a veces ser sincero solo empeora las cosas.</a:t>
            </a:r>
            <a:endParaRPr lang="es-ES" sz="3200" b="1" dirty="0">
              <a:solidFill>
                <a:srgbClr val="FFFFCC"/>
              </a:solidFill>
              <a:effectLst>
                <a:glow rad="101600">
                  <a:schemeClr val="tx1">
                    <a:alpha val="60000"/>
                  </a:schemeClr>
                </a:glow>
              </a:effectLst>
              <a:latin typeface="Monotype Corsiva" panose="03010101010201010101" pitchFamily="66" charset="0"/>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6412007" cy="6863977"/>
          </a:xfrm>
          <a:prstGeom prst="rect">
            <a:avLst/>
          </a:prstGeom>
        </p:spPr>
      </p:pic>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6359338" y="0"/>
            <a:ext cx="6517342" cy="6863977"/>
          </a:xfrm>
          <a:prstGeom prst="rect">
            <a:avLst/>
          </a:prstGeom>
        </p:spPr>
      </p:pic>
    </p:spTree>
    <p:extLst>
      <p:ext uri="{BB962C8B-B14F-4D97-AF65-F5344CB8AC3E}">
        <p14:creationId xmlns:p14="http://schemas.microsoft.com/office/powerpoint/2010/main" val="20949572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advTm="17000">
        <p15:prstTrans prst="prestige"/>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8" fill="hold" nodeType="clickEffect">
                                  <p:stCondLst>
                                    <p:cond delay="0"/>
                                  </p:stCondLst>
                                  <p:childTnLst>
                                    <p:anim calcmode="lin" valueType="num">
                                      <p:cBhvr>
                                        <p:cTn id="6" dur="3000"/>
                                        <p:tgtEl>
                                          <p:spTgt spid="3"/>
                                        </p:tgtEl>
                                        <p:attrNameLst>
                                          <p:attrName>ppt_x</p:attrName>
                                        </p:attrNameLst>
                                      </p:cBhvr>
                                      <p:tavLst>
                                        <p:tav tm="0">
                                          <p:val>
                                            <p:strVal val="ppt_x"/>
                                          </p:val>
                                        </p:tav>
                                        <p:tav tm="100000">
                                          <p:val>
                                            <p:strVal val="ppt_x-ppt_w/2"/>
                                          </p:val>
                                        </p:tav>
                                      </p:tavLst>
                                    </p:anim>
                                    <p:anim calcmode="lin" valueType="num">
                                      <p:cBhvr>
                                        <p:cTn id="7" dur="3000"/>
                                        <p:tgtEl>
                                          <p:spTgt spid="3"/>
                                        </p:tgtEl>
                                        <p:attrNameLst>
                                          <p:attrName>ppt_y</p:attrName>
                                        </p:attrNameLst>
                                      </p:cBhvr>
                                      <p:tavLst>
                                        <p:tav tm="0">
                                          <p:val>
                                            <p:strVal val="ppt_y"/>
                                          </p:val>
                                        </p:tav>
                                        <p:tav tm="100000">
                                          <p:val>
                                            <p:strVal val="ppt_y"/>
                                          </p:val>
                                        </p:tav>
                                      </p:tavLst>
                                    </p:anim>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strVal val="ppt_h"/>
                                          </p:val>
                                        </p:tav>
                                      </p:tavLst>
                                    </p:anim>
                                    <p:set>
                                      <p:cBhvr>
                                        <p:cTn id="10" dur="1" fill="hold">
                                          <p:stCondLst>
                                            <p:cond delay="2999"/>
                                          </p:stCondLst>
                                        </p:cTn>
                                        <p:tgtEl>
                                          <p:spTgt spid="3"/>
                                        </p:tgtEl>
                                        <p:attrNameLst>
                                          <p:attrName>style.visibility</p:attrName>
                                        </p:attrNameLst>
                                      </p:cBhvr>
                                      <p:to>
                                        <p:strVal val="hidden"/>
                                      </p:to>
                                    </p:set>
                                  </p:childTnLst>
                                </p:cTn>
                              </p:par>
                              <p:par>
                                <p:cTn id="11" presetID="17" presetClass="exit" presetSubtype="1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strVal val="ppt_h"/>
                                          </p:val>
                                        </p:tav>
                                      </p:tavLst>
                                    </p:anim>
                                    <p:set>
                                      <p:cBhvr>
                                        <p:cTn id="14"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1" y="5643780"/>
            <a:ext cx="12097872" cy="1129553"/>
          </a:xfrm>
          <a:prstGeom prst="rect">
            <a:avLst/>
          </a:prstGeom>
          <a:solidFill>
            <a:schemeClr val="accent6">
              <a:lumMod val="75000"/>
            </a:schemeClr>
          </a:solidFill>
        </p:spPr>
        <p:txBody>
          <a:bodyPr wrap="square" rtlCol="0">
            <a:spAutoFit/>
          </a:bodyPr>
          <a:lstStyle/>
          <a:p>
            <a:endParaRPr lang="es-ES" dirty="0"/>
          </a:p>
        </p:txBody>
      </p:sp>
      <p:grpSp>
        <p:nvGrpSpPr>
          <p:cNvPr id="6" name="Grupo 5"/>
          <p:cNvGrpSpPr/>
          <p:nvPr/>
        </p:nvGrpSpPr>
        <p:grpSpPr>
          <a:xfrm>
            <a:off x="-1" y="33891"/>
            <a:ext cx="12097872" cy="6796242"/>
            <a:chOff x="-1" y="0"/>
            <a:chExt cx="12097872" cy="6796242"/>
          </a:xfrm>
          <a:solidFill>
            <a:schemeClr val="accent6">
              <a:lumMod val="75000"/>
            </a:schemeClr>
          </a:solidFill>
        </p:grpSpPr>
        <p:pic>
          <p:nvPicPr>
            <p:cNvPr id="2" name="Picture 4" descr="https://lh3.googleusercontent.com/-KdgZPX0k-gs/VQ9db7c34wI/AAAAAAAAwEI/8N09yk2JxI8/w499-h435-no/1959389_847406571986115_6195288484877554816_n.jpg"/>
            <p:cNvPicPr>
              <a:picLocks noChangeAspect="1" noChangeArrowheads="1"/>
            </p:cNvPicPr>
            <p:nvPr/>
          </p:nvPicPr>
          <p:blipFill>
            <a:blip r:embed="rId2">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0" y="0"/>
              <a:ext cx="12097871" cy="6796242"/>
            </a:xfrm>
            <a:prstGeom prst="rect">
              <a:avLst/>
            </a:prstGeom>
            <a:grpFill/>
            <a:extLst/>
          </p:spPr>
        </p:pic>
        <p:pic>
          <p:nvPicPr>
            <p:cNvPr id="4" name="Picture 6" descr="https://lh3.googleusercontent.com/-j_qHKZLh8C8/VQ4jFRIzjYI/AAAAAAAAowc/e8Rob6Io_94/w346-h365/10983380.jpg"/>
            <p:cNvPicPr>
              <a:picLocks noChangeAspect="1" noChangeArrowheads="1"/>
            </p:cNvPicPr>
            <p:nvPr/>
          </p:nvPicPr>
          <p:blipFill rotWithShape="1">
            <a:blip r:embed="rId3">
              <a:extLst>
                <a:ext uri="{28A0092B-C50C-407E-A947-70E740481C1C}">
                  <a14:useLocalDpi xmlns:a14="http://schemas.microsoft.com/office/drawing/2010/main" val="0"/>
                </a:ext>
              </a:extLst>
            </a:blip>
            <a:srcRect b="70500"/>
            <a:stretch/>
          </p:blipFill>
          <p:spPr bwMode="auto">
            <a:xfrm>
              <a:off x="6327775" y="1986522"/>
              <a:ext cx="3295650" cy="1025619"/>
            </a:xfrm>
            <a:prstGeom prst="rect">
              <a:avLst/>
            </a:prstGeom>
            <a:grpFill/>
            <a:extLst/>
          </p:spPr>
        </p:pic>
        <p:sp>
          <p:nvSpPr>
            <p:cNvPr id="5" name="CuadroTexto 4"/>
            <p:cNvSpPr txBox="1"/>
            <p:nvPr/>
          </p:nvSpPr>
          <p:spPr>
            <a:xfrm>
              <a:off x="-1" y="4197220"/>
              <a:ext cx="12097871" cy="1077218"/>
            </a:xfrm>
            <a:prstGeom prst="rect">
              <a:avLst/>
            </a:prstGeom>
            <a:grpFill/>
          </p:spPr>
          <p:txBody>
            <a:bodyPr wrap="square" rtlCol="0">
              <a:spAutoFit/>
            </a:bodyPr>
            <a:lstStyle/>
            <a:p>
              <a:r>
                <a:rPr lang="es-ES" sz="3200" b="1" dirty="0" smtClean="0">
                  <a:solidFill>
                    <a:schemeClr val="accent6">
                      <a:lumMod val="40000"/>
                      <a:lumOff val="60000"/>
                    </a:schemeClr>
                  </a:solidFill>
                  <a:latin typeface="Monotype Corsiva" panose="03010101010201010101" pitchFamily="66" charset="0"/>
                </a:rPr>
                <a:t>Cada persona que pasa por nuestra vida es única. Siempre deja un poco de si y se lleva un poco de nosotros</a:t>
              </a:r>
              <a:endParaRPr lang="es-ES" sz="3200" b="1" dirty="0">
                <a:solidFill>
                  <a:schemeClr val="accent6">
                    <a:lumMod val="40000"/>
                    <a:lumOff val="60000"/>
                  </a:schemeClr>
                </a:solidFill>
                <a:latin typeface="Monotype Corsiva" panose="03010101010201010101" pitchFamily="66" charset="0"/>
              </a:endParaRPr>
            </a:p>
          </p:txBody>
        </p:sp>
      </p:grpSp>
      <p:pic>
        <p:nvPicPr>
          <p:cNvPr id="7" name="Picture 4" descr="imagen no mostr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7066" y="33891"/>
            <a:ext cx="12192000" cy="6876936"/>
          </a:xfrm>
          <a:prstGeom prst="rect">
            <a:avLst/>
          </a:prstGeom>
          <a:noFill/>
          <a:extLst>
            <a:ext uri="{909E8E84-426E-40DD-AFC4-6F175D3DCCD1}">
              <a14:hiddenFill xmlns:a14="http://schemas.microsoft.com/office/drawing/2010/main">
                <a:solidFill>
                  <a:srgbClr val="FFFFFF"/>
                </a:solidFill>
              </a14:hiddenFill>
            </a:ext>
          </a:extLst>
        </p:spPr>
      </p:pic>
      <p:sp>
        <p:nvSpPr>
          <p:cNvPr id="10" name="CuadroTexto 9"/>
          <p:cNvSpPr txBox="1"/>
          <p:nvPr/>
        </p:nvSpPr>
        <p:spPr>
          <a:xfrm>
            <a:off x="8614894" y="4711230"/>
            <a:ext cx="3339541" cy="2062103"/>
          </a:xfrm>
          <a:prstGeom prst="rect">
            <a:avLst/>
          </a:prstGeom>
          <a:noFill/>
        </p:spPr>
        <p:txBody>
          <a:bodyPr wrap="square" rtlCol="0">
            <a:spAutoFit/>
          </a:bodyPr>
          <a:lstStyle/>
          <a:p>
            <a:r>
              <a:rPr lang="es-ES" sz="3200" b="1" dirty="0" smtClean="0">
                <a:solidFill>
                  <a:srgbClr val="FF0066"/>
                </a:solidFill>
                <a:effectLst>
                  <a:glow rad="228600">
                    <a:schemeClr val="accent5">
                      <a:satMod val="175000"/>
                      <a:alpha val="40000"/>
                    </a:schemeClr>
                  </a:glow>
                </a:effectLst>
                <a:latin typeface="Monotype Corsiva" panose="03010101010201010101" pitchFamily="66" charset="0"/>
              </a:rPr>
              <a:t>Vive sin aparentar</a:t>
            </a:r>
          </a:p>
          <a:p>
            <a:r>
              <a:rPr lang="es-ES" sz="3200" b="1" dirty="0" smtClean="0">
                <a:solidFill>
                  <a:srgbClr val="FF0066"/>
                </a:solidFill>
                <a:effectLst>
                  <a:glow rad="228600">
                    <a:schemeClr val="accent5">
                      <a:satMod val="175000"/>
                      <a:alpha val="40000"/>
                    </a:schemeClr>
                  </a:glow>
                </a:effectLst>
                <a:latin typeface="Monotype Corsiva" panose="03010101010201010101" pitchFamily="66" charset="0"/>
              </a:rPr>
              <a:t>Ama sin depender</a:t>
            </a:r>
          </a:p>
          <a:p>
            <a:r>
              <a:rPr lang="es-ES" sz="3200" b="1" dirty="0" smtClean="0">
                <a:solidFill>
                  <a:srgbClr val="FF0066"/>
                </a:solidFill>
                <a:effectLst>
                  <a:glow rad="228600">
                    <a:schemeClr val="accent5">
                      <a:satMod val="175000"/>
                      <a:alpha val="40000"/>
                    </a:schemeClr>
                  </a:glow>
                </a:effectLst>
                <a:latin typeface="Monotype Corsiva" panose="03010101010201010101" pitchFamily="66" charset="0"/>
              </a:rPr>
              <a:t>Escucha sin atacar y </a:t>
            </a:r>
          </a:p>
          <a:p>
            <a:r>
              <a:rPr lang="es-ES" sz="3200" b="1" dirty="0" smtClean="0">
                <a:solidFill>
                  <a:srgbClr val="FF0066"/>
                </a:solidFill>
                <a:effectLst>
                  <a:glow rad="228600">
                    <a:schemeClr val="accent5">
                      <a:satMod val="175000"/>
                      <a:alpha val="40000"/>
                    </a:schemeClr>
                  </a:glow>
                </a:effectLst>
                <a:latin typeface="Monotype Corsiva" panose="03010101010201010101" pitchFamily="66" charset="0"/>
              </a:rPr>
              <a:t>Habla sin ofender.</a:t>
            </a:r>
            <a:endParaRPr lang="es-ES" sz="3200" b="1" dirty="0">
              <a:solidFill>
                <a:srgbClr val="FF0066"/>
              </a:solidFill>
              <a:effectLst>
                <a:glow rad="228600">
                  <a:schemeClr val="accent5">
                    <a:satMod val="175000"/>
                    <a:alpha val="40000"/>
                  </a:schemeClr>
                </a:glow>
              </a:effectLst>
              <a:latin typeface="Monotype Corsiva" panose="03010101010201010101" pitchFamily="66" charset="0"/>
            </a:endParaRPr>
          </a:p>
        </p:txBody>
      </p:sp>
      <p:pic>
        <p:nvPicPr>
          <p:cNvPr id="8" name="Imagen 7"/>
          <p:cNvPicPr>
            <a:picLocks noChangeAspect="1"/>
          </p:cNvPicPr>
          <p:nvPr/>
        </p:nvPicPr>
        <p:blipFill rotWithShape="1">
          <a:blip r:embed="rId5">
            <a:extLst>
              <a:ext uri="{28A0092B-C50C-407E-A947-70E740481C1C}">
                <a14:useLocalDpi xmlns:a14="http://schemas.microsoft.com/office/drawing/2010/main" val="0"/>
              </a:ext>
            </a:extLst>
          </a:blip>
          <a:srcRect r="19784" b="9179"/>
          <a:stretch/>
        </p:blipFill>
        <p:spPr>
          <a:xfrm>
            <a:off x="-11766" y="0"/>
            <a:ext cx="6178090" cy="6910827"/>
          </a:xfrm>
          <a:prstGeom prst="rect">
            <a:avLst/>
          </a:prstGeom>
        </p:spPr>
      </p:pic>
      <p:pic>
        <p:nvPicPr>
          <p:cNvPr id="11" name="Imagen 10"/>
          <p:cNvPicPr>
            <a:picLocks noChangeAspect="1"/>
          </p:cNvPicPr>
          <p:nvPr/>
        </p:nvPicPr>
        <p:blipFill rotWithShape="1">
          <a:blip r:embed="rId5">
            <a:extLst>
              <a:ext uri="{28A0092B-C50C-407E-A947-70E740481C1C}">
                <a14:useLocalDpi xmlns:a14="http://schemas.microsoft.com/office/drawing/2010/main" val="0"/>
              </a:ext>
            </a:extLst>
          </a:blip>
          <a:srcRect r="19784" b="9179"/>
          <a:stretch/>
        </p:blipFill>
        <p:spPr>
          <a:xfrm flipH="1">
            <a:off x="6142791" y="0"/>
            <a:ext cx="6049208" cy="6910827"/>
          </a:xfrm>
          <a:prstGeom prst="rect">
            <a:avLst/>
          </a:prstGeom>
        </p:spPr>
      </p:pic>
    </p:spTree>
    <p:extLst>
      <p:ext uri="{BB962C8B-B14F-4D97-AF65-F5344CB8AC3E}">
        <p14:creationId xmlns:p14="http://schemas.microsoft.com/office/powerpoint/2010/main" val="6270739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500" advTm="17000">
        <p15:prstTrans prst="prestige"/>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4" fill="hold" nodeType="clickEffect">
                                  <p:stCondLst>
                                    <p:cond delay="0"/>
                                  </p:stCondLst>
                                  <p:childTnLst>
                                    <p:anim calcmode="lin" valueType="num">
                                      <p:cBhvr>
                                        <p:cTn id="6" dur="3000"/>
                                        <p:tgtEl>
                                          <p:spTgt spid="8"/>
                                        </p:tgtEl>
                                        <p:attrNameLst>
                                          <p:attrName>ppt_x</p:attrName>
                                        </p:attrNameLst>
                                      </p:cBhvr>
                                      <p:tavLst>
                                        <p:tav tm="0">
                                          <p:val>
                                            <p:strVal val="ppt_x"/>
                                          </p:val>
                                        </p:tav>
                                        <p:tav tm="100000">
                                          <p:val>
                                            <p:strVal val="ppt_x"/>
                                          </p:val>
                                        </p:tav>
                                      </p:tavLst>
                                    </p:anim>
                                    <p:anim calcmode="lin" valueType="num">
                                      <p:cBhvr>
                                        <p:cTn id="7" dur="3000"/>
                                        <p:tgtEl>
                                          <p:spTgt spid="8"/>
                                        </p:tgtEl>
                                        <p:attrNameLst>
                                          <p:attrName>ppt_y</p:attrName>
                                        </p:attrNameLst>
                                      </p:cBhvr>
                                      <p:tavLst>
                                        <p:tav tm="0">
                                          <p:val>
                                            <p:strVal val="ppt_y"/>
                                          </p:val>
                                        </p:tav>
                                        <p:tav tm="100000">
                                          <p:val>
                                            <p:strVal val="ppt_y+ppt_h/2"/>
                                          </p:val>
                                        </p:tav>
                                      </p:tavLst>
                                    </p:anim>
                                    <p:anim calcmode="lin" valueType="num">
                                      <p:cBhvr>
                                        <p:cTn id="8" dur="3000"/>
                                        <p:tgtEl>
                                          <p:spTgt spid="8"/>
                                        </p:tgtEl>
                                        <p:attrNameLst>
                                          <p:attrName>ppt_w</p:attrName>
                                        </p:attrNameLst>
                                      </p:cBhvr>
                                      <p:tavLst>
                                        <p:tav tm="0">
                                          <p:val>
                                            <p:strVal val="ppt_w"/>
                                          </p:val>
                                        </p:tav>
                                        <p:tav tm="100000">
                                          <p:val>
                                            <p:strVal val="ppt_w"/>
                                          </p:val>
                                        </p:tav>
                                      </p:tavLst>
                                    </p:anim>
                                    <p:anim calcmode="lin" valueType="num">
                                      <p:cBhvr>
                                        <p:cTn id="9" dur="3000"/>
                                        <p:tgtEl>
                                          <p:spTgt spid="8"/>
                                        </p:tgtEl>
                                        <p:attrNameLst>
                                          <p:attrName>ppt_h</p:attrName>
                                        </p:attrNameLst>
                                      </p:cBhvr>
                                      <p:tavLst>
                                        <p:tav tm="0">
                                          <p:val>
                                            <p:strVal val="ppt_h"/>
                                          </p:val>
                                        </p:tav>
                                        <p:tav tm="100000">
                                          <p:val>
                                            <p:fltVal val="0"/>
                                          </p:val>
                                        </p:tav>
                                      </p:tavLst>
                                    </p:anim>
                                    <p:set>
                                      <p:cBhvr>
                                        <p:cTn id="10" dur="1" fill="hold">
                                          <p:stCondLst>
                                            <p:cond delay="2999"/>
                                          </p:stCondLst>
                                        </p:cTn>
                                        <p:tgtEl>
                                          <p:spTgt spid="8"/>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3000"/>
                                        <p:tgtEl>
                                          <p:spTgt spid="11"/>
                                        </p:tgtEl>
                                        <p:attrNameLst>
                                          <p:attrName>ppt_x</p:attrName>
                                        </p:attrNameLst>
                                      </p:cBhvr>
                                      <p:tavLst>
                                        <p:tav tm="0">
                                          <p:val>
                                            <p:strVal val="ppt_x"/>
                                          </p:val>
                                        </p:tav>
                                        <p:tav tm="100000">
                                          <p:val>
                                            <p:strVal val="ppt_x"/>
                                          </p:val>
                                        </p:tav>
                                      </p:tavLst>
                                    </p:anim>
                                    <p:anim calcmode="lin" valueType="num">
                                      <p:cBhvr>
                                        <p:cTn id="13" dur="3000"/>
                                        <p:tgtEl>
                                          <p:spTgt spid="11"/>
                                        </p:tgtEl>
                                        <p:attrNameLst>
                                          <p:attrName>ppt_y</p:attrName>
                                        </p:attrNameLst>
                                      </p:cBhvr>
                                      <p:tavLst>
                                        <p:tav tm="0">
                                          <p:val>
                                            <p:strVal val="ppt_y"/>
                                          </p:val>
                                        </p:tav>
                                        <p:tav tm="100000">
                                          <p:val>
                                            <p:strVal val="ppt_y-ppt_h/2"/>
                                          </p:val>
                                        </p:tav>
                                      </p:tavLst>
                                    </p:anim>
                                    <p:anim calcmode="lin" valueType="num">
                                      <p:cBhvr>
                                        <p:cTn id="14" dur="3000"/>
                                        <p:tgtEl>
                                          <p:spTgt spid="11"/>
                                        </p:tgtEl>
                                        <p:attrNameLst>
                                          <p:attrName>ppt_w</p:attrName>
                                        </p:attrNameLst>
                                      </p:cBhvr>
                                      <p:tavLst>
                                        <p:tav tm="0">
                                          <p:val>
                                            <p:strVal val="ppt_w"/>
                                          </p:val>
                                        </p:tav>
                                        <p:tav tm="100000">
                                          <p:val>
                                            <p:strVal val="ppt_w"/>
                                          </p:val>
                                        </p:tav>
                                      </p:tavLst>
                                    </p:anim>
                                    <p:anim calcmode="lin" valueType="num">
                                      <p:cBhvr>
                                        <p:cTn id="15" dur="3000"/>
                                        <p:tgtEl>
                                          <p:spTgt spid="11"/>
                                        </p:tgtEl>
                                        <p:attrNameLst>
                                          <p:attrName>ppt_h</p:attrName>
                                        </p:attrNameLst>
                                      </p:cBhvr>
                                      <p:tavLst>
                                        <p:tav tm="0">
                                          <p:val>
                                            <p:strVal val="ppt_h"/>
                                          </p:val>
                                        </p:tav>
                                        <p:tav tm="100000">
                                          <p:val>
                                            <p:fltVal val="0"/>
                                          </p:val>
                                        </p:tav>
                                      </p:tavLst>
                                    </p:anim>
                                    <p:set>
                                      <p:cBhvr>
                                        <p:cTn id="16"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1" cy="6839543"/>
          </a:xfrm>
          <a:prstGeom prst="rect">
            <a:avLst/>
          </a:prstGeom>
        </p:spPr>
      </p:pic>
      <p:pic>
        <p:nvPicPr>
          <p:cNvPr id="4" name="Imagen 3"/>
          <p:cNvPicPr>
            <a:picLocks noChangeAspect="1"/>
          </p:cNvPicPr>
          <p:nvPr/>
        </p:nvPicPr>
        <p:blipFill rotWithShape="1">
          <a:blip r:embed="rId3" cstate="print">
            <a:extLst>
              <a:ext uri="{28A0092B-C50C-407E-A947-70E740481C1C}">
                <a14:useLocalDpi xmlns:a14="http://schemas.microsoft.com/office/drawing/2010/main" val="0"/>
              </a:ext>
            </a:extLst>
          </a:blip>
          <a:srcRect l="9864" t="22593" r="55223" b="31434"/>
          <a:stretch/>
        </p:blipFill>
        <p:spPr>
          <a:xfrm rot="1838736">
            <a:off x="3843717" y="4861638"/>
            <a:ext cx="1953662" cy="145129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3" name="CuadroTexto 2"/>
          <p:cNvSpPr txBox="1"/>
          <p:nvPr/>
        </p:nvSpPr>
        <p:spPr>
          <a:xfrm>
            <a:off x="5566734" y="4708182"/>
            <a:ext cx="6491146" cy="1815882"/>
          </a:xfrm>
          <a:prstGeom prst="rect">
            <a:avLst/>
          </a:prstGeom>
          <a:noFill/>
        </p:spPr>
        <p:txBody>
          <a:bodyPr wrap="square" rtlCol="0">
            <a:spAutoFit/>
          </a:bodyPr>
          <a:lstStyle/>
          <a:p>
            <a:r>
              <a:rPr lang="es-ES" sz="2800" b="1" dirty="0" smtClean="0">
                <a:solidFill>
                  <a:srgbClr val="0000FF"/>
                </a:solidFill>
                <a:effectLst>
                  <a:glow rad="228600">
                    <a:schemeClr val="accent4">
                      <a:satMod val="175000"/>
                      <a:alpha val="40000"/>
                    </a:schemeClr>
                  </a:glow>
                </a:effectLst>
                <a:latin typeface="Monotype Corsiva" panose="03010101010201010101" pitchFamily="66" charset="0"/>
              </a:rPr>
              <a:t>Hasta en las mas oscuras adversidades no dudes de ti, de tu fuerza, de tus capacidades…Si una flor es capaz de sobrevivir en el abismo, tu eres capaz de todo lo que te propones..</a:t>
            </a:r>
            <a:endParaRPr lang="es-ES" sz="2800" b="1" dirty="0">
              <a:solidFill>
                <a:srgbClr val="0000FF"/>
              </a:solidFill>
              <a:effectLst>
                <a:glow rad="228600">
                  <a:schemeClr val="accent4">
                    <a:satMod val="175000"/>
                    <a:alpha val="40000"/>
                  </a:schemeClr>
                </a:glow>
              </a:effectLst>
              <a:latin typeface="Monotype Corsiva" panose="03010101010201010101" pitchFamily="66" charset="0"/>
            </a:endParaRPr>
          </a:p>
        </p:txBody>
      </p:sp>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8454"/>
            <a:ext cx="6201308" cy="6876454"/>
          </a:xfrm>
          <a:prstGeom prst="rect">
            <a:avLst/>
          </a:prstGeom>
        </p:spPr>
      </p:pic>
      <p:pic>
        <p:nvPicPr>
          <p:cNvPr id="7" name="Imagen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6202592" y="-18454"/>
            <a:ext cx="5989409" cy="6876456"/>
          </a:xfrm>
          <a:prstGeom prst="rect">
            <a:avLst/>
          </a:prstGeom>
        </p:spPr>
      </p:pic>
    </p:spTree>
    <p:extLst>
      <p:ext uri="{BB962C8B-B14F-4D97-AF65-F5344CB8AC3E}">
        <p14:creationId xmlns:p14="http://schemas.microsoft.com/office/powerpoint/2010/main" val="17580036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500" advTm="20000">
        <p15:prstTrans prst="prestig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0" fill="hold" nodeType="clickEffect">
                                  <p:stCondLst>
                                    <p:cond delay="0"/>
                                  </p:stCondLst>
                                  <p:childTnLst>
                                    <p:anim calcmode="lin" valueType="num">
                                      <p:cBhvr>
                                        <p:cTn id="6" dur="3000"/>
                                        <p:tgtEl>
                                          <p:spTgt spid="7"/>
                                        </p:tgtEl>
                                        <p:attrNameLst>
                                          <p:attrName>ppt_w</p:attrName>
                                        </p:attrNameLst>
                                      </p:cBhvr>
                                      <p:tavLst>
                                        <p:tav tm="0">
                                          <p:val>
                                            <p:strVal val="ppt_w"/>
                                          </p:val>
                                        </p:tav>
                                        <p:tav tm="100000">
                                          <p:val>
                                            <p:fltVal val="0"/>
                                          </p:val>
                                        </p:tav>
                                      </p:tavLst>
                                    </p:anim>
                                    <p:anim calcmode="lin" valueType="num">
                                      <p:cBhvr>
                                        <p:cTn id="7" dur="3000"/>
                                        <p:tgtEl>
                                          <p:spTgt spid="7"/>
                                        </p:tgtEl>
                                        <p:attrNameLst>
                                          <p:attrName>ppt_h</p:attrName>
                                        </p:attrNameLst>
                                      </p:cBhvr>
                                      <p:tavLst>
                                        <p:tav tm="0">
                                          <p:val>
                                            <p:strVal val="ppt_h"/>
                                          </p:val>
                                        </p:tav>
                                        <p:tav tm="100000">
                                          <p:val>
                                            <p:strVal val="ppt_h"/>
                                          </p:val>
                                        </p:tav>
                                      </p:tavLst>
                                    </p:anim>
                                    <p:set>
                                      <p:cBhvr>
                                        <p:cTn id="8" dur="1" fill="hold">
                                          <p:stCondLst>
                                            <p:cond delay="2999"/>
                                          </p:stCondLst>
                                        </p:cTn>
                                        <p:tgtEl>
                                          <p:spTgt spid="7"/>
                                        </p:tgtEl>
                                        <p:attrNameLst>
                                          <p:attrName>style.visibility</p:attrName>
                                        </p:attrNameLst>
                                      </p:cBhvr>
                                      <p:to>
                                        <p:strVal val="hidden"/>
                                      </p:to>
                                    </p:set>
                                  </p:childTnLst>
                                </p:cTn>
                              </p:par>
                              <p:par>
                                <p:cTn id="9" presetID="17" presetClass="exit" presetSubtype="10" fill="hold" nodeType="withEffect">
                                  <p:stCondLst>
                                    <p:cond delay="0"/>
                                  </p:stCondLst>
                                  <p:childTnLst>
                                    <p:anim calcmode="lin" valueType="num">
                                      <p:cBhvr>
                                        <p:cTn id="10" dur="3000"/>
                                        <p:tgtEl>
                                          <p:spTgt spid="5"/>
                                        </p:tgtEl>
                                        <p:attrNameLst>
                                          <p:attrName>ppt_w</p:attrName>
                                        </p:attrNameLst>
                                      </p:cBhvr>
                                      <p:tavLst>
                                        <p:tav tm="0">
                                          <p:val>
                                            <p:strVal val="ppt_w"/>
                                          </p:val>
                                        </p:tav>
                                        <p:tav tm="100000">
                                          <p:val>
                                            <p:fltVal val="0"/>
                                          </p:val>
                                        </p:tav>
                                      </p:tavLst>
                                    </p:anim>
                                    <p:anim calcmode="lin" valueType="num">
                                      <p:cBhvr>
                                        <p:cTn id="11" dur="3000"/>
                                        <p:tgtEl>
                                          <p:spTgt spid="5"/>
                                        </p:tgtEl>
                                        <p:attrNameLst>
                                          <p:attrName>ppt_h</p:attrName>
                                        </p:attrNameLst>
                                      </p:cBhvr>
                                      <p:tavLst>
                                        <p:tav tm="0">
                                          <p:val>
                                            <p:strVal val="ppt_h"/>
                                          </p:val>
                                        </p:tav>
                                        <p:tav tm="100000">
                                          <p:val>
                                            <p:strVal val="ppt_h"/>
                                          </p:val>
                                        </p:tav>
                                      </p:tavLst>
                                    </p:anim>
                                    <p:set>
                                      <p:cBhvr>
                                        <p:cTn id="12"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4.bp.blogspot.com/-I32n0QXBGk4/U25RyM4BIYI/AAAAAAAAB34/0NSTUsJjzBk/s1600/10301072_656293961117615_2858753068833132442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proyectorayuela.blogia.com/upload/20110610041733-4572324-rosas-rojas-y-blancas-con-gota-de-agua-refleja-en-el-agua.jpg"/>
          <p:cNvPicPr>
            <a:picLocks noChangeAspect="1" noChangeArrowheads="1"/>
          </p:cNvPicPr>
          <p:nvPr/>
        </p:nvPicPr>
        <p:blipFill rotWithShape="1">
          <a:blip r:embed="rId3">
            <a:extLst>
              <a:ext uri="{28A0092B-C50C-407E-A947-70E740481C1C}">
                <a14:useLocalDpi xmlns:a14="http://schemas.microsoft.com/office/drawing/2010/main" val="0"/>
              </a:ext>
            </a:extLst>
          </a:blip>
          <a:srcRect t="11999" r="11409" b="823"/>
          <a:stretch/>
        </p:blipFill>
        <p:spPr bwMode="auto">
          <a:xfrm>
            <a:off x="-22502" y="0"/>
            <a:ext cx="59661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8485093" y="5591174"/>
            <a:ext cx="3729407" cy="1077218"/>
          </a:xfrm>
          <a:prstGeom prst="rect">
            <a:avLst/>
          </a:prstGeom>
          <a:noFill/>
        </p:spPr>
        <p:txBody>
          <a:bodyPr wrap="square" rtlCol="0">
            <a:spAutoFit/>
          </a:bodyPr>
          <a:lstStyle/>
          <a:p>
            <a:r>
              <a:rPr lang="es-ES" sz="3200" b="1" dirty="0" smtClean="0">
                <a:solidFill>
                  <a:schemeClr val="bg1"/>
                </a:solidFill>
                <a:effectLst>
                  <a:glow rad="101600">
                    <a:schemeClr val="tx1">
                      <a:alpha val="60000"/>
                    </a:schemeClr>
                  </a:glow>
                </a:effectLst>
                <a:latin typeface="Monotype Corsiva" panose="03010101010201010101" pitchFamily="66" charset="0"/>
              </a:rPr>
              <a:t>A veces  basta un verso para </a:t>
            </a:r>
            <a:r>
              <a:rPr lang="es-ES" sz="3200" b="1" dirty="0">
                <a:solidFill>
                  <a:schemeClr val="bg1"/>
                </a:solidFill>
                <a:effectLst>
                  <a:glow rad="101600">
                    <a:schemeClr val="tx1">
                      <a:alpha val="60000"/>
                    </a:schemeClr>
                  </a:glow>
                </a:effectLst>
                <a:latin typeface="Monotype Corsiva" panose="03010101010201010101" pitchFamily="66" charset="0"/>
              </a:rPr>
              <a:t>u</a:t>
            </a:r>
            <a:r>
              <a:rPr lang="es-ES" sz="3200" b="1" dirty="0" smtClean="0">
                <a:solidFill>
                  <a:schemeClr val="bg1"/>
                </a:solidFill>
                <a:effectLst>
                  <a:glow rad="101600">
                    <a:schemeClr val="tx1">
                      <a:alpha val="60000"/>
                    </a:schemeClr>
                  </a:glow>
                </a:effectLst>
                <a:latin typeface="Monotype Corsiva" panose="03010101010201010101" pitchFamily="66" charset="0"/>
              </a:rPr>
              <a:t>nir dos corazones.</a:t>
            </a:r>
            <a:endParaRPr lang="es-ES" sz="3200" b="1" dirty="0">
              <a:solidFill>
                <a:schemeClr val="bg1"/>
              </a:solidFill>
              <a:effectLst>
                <a:glow rad="101600">
                  <a:schemeClr val="tx1">
                    <a:alpha val="60000"/>
                  </a:schemeClr>
                </a:glow>
              </a:effectLst>
              <a:latin typeface="Monotype Corsiva" panose="03010101010201010101" pitchFamily="66" charset="0"/>
            </a:endParaRPr>
          </a:p>
        </p:txBody>
      </p:sp>
      <p:pic>
        <p:nvPicPr>
          <p:cNvPr id="11" name="Picture 6" descr="http://proyectorayuela.blogia.com/upload/20110610041733-4572324-rosas-rojas-y-blancas-con-gota-de-agua-refleja-en-el-agua.jpg"/>
          <p:cNvPicPr>
            <a:picLocks noChangeAspect="1" noChangeArrowheads="1"/>
          </p:cNvPicPr>
          <p:nvPr/>
        </p:nvPicPr>
        <p:blipFill rotWithShape="1">
          <a:blip r:embed="rId3">
            <a:extLst>
              <a:ext uri="{28A0092B-C50C-407E-A947-70E740481C1C}">
                <a14:useLocalDpi xmlns:a14="http://schemas.microsoft.com/office/drawing/2010/main" val="0"/>
              </a:ext>
            </a:extLst>
          </a:blip>
          <a:srcRect t="11999" r="11409" b="823"/>
          <a:stretch/>
        </p:blipFill>
        <p:spPr bwMode="auto">
          <a:xfrm flipH="1">
            <a:off x="5943598" y="0"/>
            <a:ext cx="62483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59873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4000">
        <p15:prstTrans prst="prestige"/>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2" fill="hold" nodeType="clickEffect">
                                  <p:stCondLst>
                                    <p:cond delay="0"/>
                                  </p:stCondLst>
                                  <p:childTnLst>
                                    <p:anim calcmode="lin" valueType="num">
                                      <p:cBhvr>
                                        <p:cTn id="6" dur="3000"/>
                                        <p:tgtEl>
                                          <p:spTgt spid="11"/>
                                        </p:tgtEl>
                                        <p:attrNameLst>
                                          <p:attrName>ppt_x</p:attrName>
                                        </p:attrNameLst>
                                      </p:cBhvr>
                                      <p:tavLst>
                                        <p:tav tm="0">
                                          <p:val>
                                            <p:strVal val="ppt_x"/>
                                          </p:val>
                                        </p:tav>
                                        <p:tav tm="100000">
                                          <p:val>
                                            <p:strVal val="ppt_x+ppt_w/2"/>
                                          </p:val>
                                        </p:tav>
                                      </p:tavLst>
                                    </p:anim>
                                    <p:anim calcmode="lin" valueType="num">
                                      <p:cBhvr>
                                        <p:cTn id="7" dur="3000"/>
                                        <p:tgtEl>
                                          <p:spTgt spid="11"/>
                                        </p:tgtEl>
                                        <p:attrNameLst>
                                          <p:attrName>ppt_y</p:attrName>
                                        </p:attrNameLst>
                                      </p:cBhvr>
                                      <p:tavLst>
                                        <p:tav tm="0">
                                          <p:val>
                                            <p:strVal val="ppt_y"/>
                                          </p:val>
                                        </p:tav>
                                        <p:tav tm="100000">
                                          <p:val>
                                            <p:strVal val="ppt_y"/>
                                          </p:val>
                                        </p:tav>
                                      </p:tavLst>
                                    </p:anim>
                                    <p:anim calcmode="lin" valueType="num">
                                      <p:cBhvr>
                                        <p:cTn id="8" dur="3000"/>
                                        <p:tgtEl>
                                          <p:spTgt spid="11"/>
                                        </p:tgtEl>
                                        <p:attrNameLst>
                                          <p:attrName>ppt_w</p:attrName>
                                        </p:attrNameLst>
                                      </p:cBhvr>
                                      <p:tavLst>
                                        <p:tav tm="0">
                                          <p:val>
                                            <p:strVal val="ppt_w"/>
                                          </p:val>
                                        </p:tav>
                                        <p:tav tm="100000">
                                          <p:val>
                                            <p:fltVal val="0"/>
                                          </p:val>
                                        </p:tav>
                                      </p:tavLst>
                                    </p:anim>
                                    <p:anim calcmode="lin" valueType="num">
                                      <p:cBhvr>
                                        <p:cTn id="9" dur="3000"/>
                                        <p:tgtEl>
                                          <p:spTgt spid="11"/>
                                        </p:tgtEl>
                                        <p:attrNameLst>
                                          <p:attrName>ppt_h</p:attrName>
                                        </p:attrNameLst>
                                      </p:cBhvr>
                                      <p:tavLst>
                                        <p:tav tm="0">
                                          <p:val>
                                            <p:strVal val="ppt_h"/>
                                          </p:val>
                                        </p:tav>
                                        <p:tav tm="100000">
                                          <p:val>
                                            <p:strVal val="ppt_h"/>
                                          </p:val>
                                        </p:tav>
                                      </p:tavLst>
                                    </p:anim>
                                    <p:set>
                                      <p:cBhvr>
                                        <p:cTn id="10" dur="1" fill="hold">
                                          <p:stCondLst>
                                            <p:cond delay="2999"/>
                                          </p:stCondLst>
                                        </p:cTn>
                                        <p:tgtEl>
                                          <p:spTgt spid="11"/>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1030"/>
                                        </p:tgtEl>
                                        <p:attrNameLst>
                                          <p:attrName>ppt_x</p:attrName>
                                        </p:attrNameLst>
                                      </p:cBhvr>
                                      <p:tavLst>
                                        <p:tav tm="0">
                                          <p:val>
                                            <p:strVal val="ppt_x"/>
                                          </p:val>
                                        </p:tav>
                                        <p:tav tm="100000">
                                          <p:val>
                                            <p:strVal val="ppt_x-ppt_w/2"/>
                                          </p:val>
                                        </p:tav>
                                      </p:tavLst>
                                    </p:anim>
                                    <p:anim calcmode="lin" valueType="num">
                                      <p:cBhvr>
                                        <p:cTn id="13" dur="3000"/>
                                        <p:tgtEl>
                                          <p:spTgt spid="1030"/>
                                        </p:tgtEl>
                                        <p:attrNameLst>
                                          <p:attrName>ppt_y</p:attrName>
                                        </p:attrNameLst>
                                      </p:cBhvr>
                                      <p:tavLst>
                                        <p:tav tm="0">
                                          <p:val>
                                            <p:strVal val="ppt_y"/>
                                          </p:val>
                                        </p:tav>
                                        <p:tav tm="100000">
                                          <p:val>
                                            <p:strVal val="ppt_y"/>
                                          </p:val>
                                        </p:tav>
                                      </p:tavLst>
                                    </p:anim>
                                    <p:anim calcmode="lin" valueType="num">
                                      <p:cBhvr>
                                        <p:cTn id="14" dur="3000"/>
                                        <p:tgtEl>
                                          <p:spTgt spid="1030"/>
                                        </p:tgtEl>
                                        <p:attrNameLst>
                                          <p:attrName>ppt_w</p:attrName>
                                        </p:attrNameLst>
                                      </p:cBhvr>
                                      <p:tavLst>
                                        <p:tav tm="0">
                                          <p:val>
                                            <p:strVal val="ppt_w"/>
                                          </p:val>
                                        </p:tav>
                                        <p:tav tm="100000">
                                          <p:val>
                                            <p:fltVal val="0"/>
                                          </p:val>
                                        </p:tav>
                                      </p:tavLst>
                                    </p:anim>
                                    <p:anim calcmode="lin" valueType="num">
                                      <p:cBhvr>
                                        <p:cTn id="15" dur="3000"/>
                                        <p:tgtEl>
                                          <p:spTgt spid="1030"/>
                                        </p:tgtEl>
                                        <p:attrNameLst>
                                          <p:attrName>ppt_h</p:attrName>
                                        </p:attrNameLst>
                                      </p:cBhvr>
                                      <p:tavLst>
                                        <p:tav tm="0">
                                          <p:val>
                                            <p:strVal val="ppt_h"/>
                                          </p:val>
                                        </p:tav>
                                        <p:tav tm="100000">
                                          <p:val>
                                            <p:strVal val="ppt_h"/>
                                          </p:val>
                                        </p:tav>
                                      </p:tavLst>
                                    </p:anim>
                                    <p:set>
                                      <p:cBhvr>
                                        <p:cTn id="16" dur="1" fill="hold">
                                          <p:stCondLst>
                                            <p:cond delay="2999"/>
                                          </p:stCondLst>
                                        </p:cTn>
                                        <p:tgtEl>
                                          <p:spTgt spid="10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grpSp>
        <p:nvGrpSpPr>
          <p:cNvPr id="17" name="Grupo 16"/>
          <p:cNvGrpSpPr/>
          <p:nvPr/>
        </p:nvGrpSpPr>
        <p:grpSpPr>
          <a:xfrm>
            <a:off x="-400109" y="-172956"/>
            <a:ext cx="12823927" cy="7150710"/>
            <a:chOff x="-359768" y="-159509"/>
            <a:chExt cx="12823927" cy="7150710"/>
          </a:xfrm>
        </p:grpSpPr>
        <p:grpSp>
          <p:nvGrpSpPr>
            <p:cNvPr id="2" name="Grupo 1"/>
            <p:cNvGrpSpPr/>
            <p:nvPr/>
          </p:nvGrpSpPr>
          <p:grpSpPr>
            <a:xfrm>
              <a:off x="-359768" y="-159509"/>
              <a:ext cx="12823927" cy="7150710"/>
              <a:chOff x="-391223" y="-151516"/>
              <a:chExt cx="12823927" cy="7150710"/>
            </a:xfrm>
          </p:grpSpPr>
          <p:pic>
            <p:nvPicPr>
              <p:cNvPr id="3" name="Picture 11" descr="Image and video hosting by TinyPic">
                <a:hlinkClick r:id="rId3"/>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91223" y="5334792"/>
                <a:ext cx="12583223" cy="151288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4" name="Picture 11" descr="Image and video hosting by TinyPic">
                <a:hlinkClick r:id="rId3"/>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141434" y="-7993"/>
                <a:ext cx="12574138" cy="151288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5" name="Picture 11" descr="Image and video hosting by TinyPic">
                <a:hlinkClick r:id="rId3"/>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6200000">
                <a:off x="7633125" y="2468041"/>
                <a:ext cx="7150710" cy="191159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6" name="Picture 11" descr="Image and video hosting by TinyPic">
                <a:hlinkClick r:id="rId3"/>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403916" y="2262481"/>
                <a:ext cx="6847683" cy="232271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grpSp>
        <p:pic>
          <p:nvPicPr>
            <p:cNvPr id="7" name="Picture 2" descr="http://radioguadalupe.org/wp-content/uploads/2009/01/rosas.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068423" y="825195"/>
              <a:ext cx="3811040" cy="383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8" descr="C:\Documents and Settings\Servidor\Mis documentos\besos-mariposa-labios-gif.gif"/>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712432" y="1772647"/>
              <a:ext cx="1321845" cy="1381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8" descr="C:\Documents and Settings\Servidor\Mis documentos\besos-mariposa-labios-gif.gif"/>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60569" y="1788459"/>
              <a:ext cx="1523402" cy="137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 name="Grupo 13"/>
            <p:cNvGrpSpPr/>
            <p:nvPr/>
          </p:nvGrpSpPr>
          <p:grpSpPr>
            <a:xfrm>
              <a:off x="9419969" y="4424082"/>
              <a:ext cx="1191483" cy="1293763"/>
              <a:chOff x="8054116" y="4709771"/>
              <a:chExt cx="1485118" cy="1820781"/>
            </a:xfrm>
          </p:grpSpPr>
          <p:pic>
            <p:nvPicPr>
              <p:cNvPr id="15" name="Picture 4" descr="http://www.drogbaster.it/Gif_glitter_amore.gif"/>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8054116" y="4709771"/>
                <a:ext cx="1485118" cy="1820781"/>
              </a:xfrm>
              <a:prstGeom prst="rect">
                <a:avLst/>
              </a:prstGeom>
              <a:noFill/>
              <a:extLst>
                <a:ext uri="{909E8E84-426E-40DD-AFC4-6F175D3DCCD1}">
                  <a14:hiddenFill xmlns:a14="http://schemas.microsoft.com/office/drawing/2010/main">
                    <a:solidFill>
                      <a:srgbClr val="FFFFFF"/>
                    </a:solidFill>
                  </a14:hiddenFill>
                </a:ext>
              </a:extLst>
            </p:spPr>
          </p:pic>
          <p:sp>
            <p:nvSpPr>
              <p:cNvPr id="16" name="CuadroTexto 15"/>
              <p:cNvSpPr txBox="1"/>
              <p:nvPr/>
            </p:nvSpPr>
            <p:spPr>
              <a:xfrm rot="19594092">
                <a:off x="8343106" y="5425245"/>
                <a:ext cx="925399" cy="389835"/>
              </a:xfrm>
              <a:prstGeom prst="rect">
                <a:avLst/>
              </a:prstGeom>
              <a:noFill/>
            </p:spPr>
            <p:txBody>
              <a:bodyPr wrap="square" rtlCol="0">
                <a:spAutoFit/>
              </a:bodyPr>
              <a:lstStyle/>
              <a:p>
                <a:r>
                  <a:rPr lang="es-ES" sz="1200" b="1" dirty="0">
                    <a:solidFill>
                      <a:srgbClr val="FFFF00"/>
                    </a:solidFill>
                    <a:latin typeface="Monotype Corsiva" panose="03010101010201010101" pitchFamily="66" charset="0"/>
                  </a:rPr>
                  <a:t>Amore</a:t>
                </a:r>
              </a:p>
            </p:txBody>
          </p:sp>
        </p:grpSp>
      </p:grpSp>
      <p:sp>
        <p:nvSpPr>
          <p:cNvPr id="8" name="Marcador de fecha 7"/>
          <p:cNvSpPr>
            <a:spLocks noGrp="1"/>
          </p:cNvSpPr>
          <p:nvPr>
            <p:ph type="dt" sz="half" idx="10"/>
          </p:nvPr>
        </p:nvSpPr>
        <p:spPr/>
        <p:txBody>
          <a:bodyPr/>
          <a:lstStyle/>
          <a:p>
            <a:fld id="{805063C5-AE77-49A2-9808-57C9DBC8EA77}" type="datetime1">
              <a:rPr lang="es-ES" sz="1600" b="1" smtClean="0">
                <a:solidFill>
                  <a:schemeClr val="tx1"/>
                </a:solidFill>
                <a:latin typeface="Monotype Corsiva" panose="03010101010201010101" pitchFamily="66" charset="0"/>
              </a:rPr>
              <a:t>30/03/2015</a:t>
            </a:fld>
            <a:endParaRPr lang="es-ES" sz="1600" b="1" dirty="0">
              <a:solidFill>
                <a:schemeClr val="tx1"/>
              </a:solidFill>
              <a:latin typeface="Monotype Corsiva" panose="03010101010201010101" pitchFamily="66" charset="0"/>
            </a:endParaRPr>
          </a:p>
        </p:txBody>
      </p:sp>
      <p:sp>
        <p:nvSpPr>
          <p:cNvPr id="9" name="CuadroTexto 8"/>
          <p:cNvSpPr txBox="1"/>
          <p:nvPr/>
        </p:nvSpPr>
        <p:spPr>
          <a:xfrm>
            <a:off x="10596282" y="5822576"/>
            <a:ext cx="726142" cy="646331"/>
          </a:xfrm>
          <a:prstGeom prst="rect">
            <a:avLst/>
          </a:prstGeom>
          <a:noFill/>
        </p:spPr>
        <p:txBody>
          <a:bodyPr wrap="square" rtlCol="0">
            <a:spAutoFit/>
          </a:bodyPr>
          <a:lstStyle/>
          <a:p>
            <a:r>
              <a:rPr lang="es-ES" b="1" dirty="0" smtClean="0">
                <a:latin typeface="Monotype Corsiva" panose="03010101010201010101" pitchFamily="66" charset="0"/>
              </a:rPr>
              <a:t>Y.</a:t>
            </a:r>
          </a:p>
          <a:p>
            <a:r>
              <a:rPr lang="es-ES" b="1" dirty="0" smtClean="0">
                <a:latin typeface="Monotype Corsiva" panose="03010101010201010101" pitchFamily="66" charset="0"/>
              </a:rPr>
              <a:t>    V</a:t>
            </a:r>
            <a:r>
              <a:rPr lang="es-ES" dirty="0" smtClean="0"/>
              <a:t>.</a:t>
            </a:r>
            <a:endParaRPr lang="es-ES" dirty="0"/>
          </a:p>
        </p:txBody>
      </p:sp>
      <p:sp>
        <p:nvSpPr>
          <p:cNvPr id="10" name="CuadroTexto 9"/>
          <p:cNvSpPr txBox="1"/>
          <p:nvPr/>
        </p:nvSpPr>
        <p:spPr>
          <a:xfrm>
            <a:off x="4948518" y="4262718"/>
            <a:ext cx="4462309" cy="1477328"/>
          </a:xfrm>
          <a:prstGeom prst="rect">
            <a:avLst/>
          </a:prstGeom>
          <a:noFill/>
        </p:spPr>
        <p:txBody>
          <a:bodyPr wrap="square" rtlCol="0">
            <a:spAutoFit/>
          </a:bodyPr>
          <a:lstStyle/>
          <a:p>
            <a:r>
              <a:rPr lang="es-ES" b="1" dirty="0" smtClean="0">
                <a:latin typeface="Monotype Corsiva" panose="03010101010201010101" pitchFamily="66" charset="0"/>
              </a:rPr>
              <a:t>Diseño: Amore</a:t>
            </a:r>
          </a:p>
          <a:p>
            <a:r>
              <a:rPr lang="es-ES" b="1" dirty="0" smtClean="0">
                <a:latin typeface="Monotype Corsiva" panose="03010101010201010101" pitchFamily="66" charset="0"/>
              </a:rPr>
              <a:t>Tema: Frases De Amor  y Pensamientos </a:t>
            </a:r>
          </a:p>
          <a:p>
            <a:r>
              <a:rPr lang="es-ES" b="1" dirty="0" smtClean="0">
                <a:latin typeface="Monotype Corsiva" panose="03010101010201010101" pitchFamily="66" charset="0"/>
              </a:rPr>
              <a:t>Música</a:t>
            </a:r>
            <a:r>
              <a:rPr lang="es-ES" b="1" dirty="0" smtClean="0">
                <a:latin typeface="Monotype Corsiva" panose="03010101010201010101" pitchFamily="66" charset="0"/>
              </a:rPr>
              <a:t>: Only You</a:t>
            </a:r>
            <a:endParaRPr lang="es-ES" b="1" dirty="0" smtClean="0">
              <a:latin typeface="Monotype Corsiva" panose="03010101010201010101" pitchFamily="66" charset="0"/>
            </a:endParaRPr>
          </a:p>
          <a:p>
            <a:r>
              <a:rPr lang="es-ES" b="1" dirty="0" smtClean="0">
                <a:latin typeface="Monotype Corsiva" panose="03010101010201010101" pitchFamily="66" charset="0"/>
              </a:rPr>
              <a:t>Interprete</a:t>
            </a:r>
            <a:r>
              <a:rPr lang="es-ES" b="1" dirty="0" smtClean="0">
                <a:latin typeface="Monotype Corsiva" panose="03010101010201010101" pitchFamily="66" charset="0"/>
              </a:rPr>
              <a:t>: Giovanni Marradi.</a:t>
            </a:r>
            <a:endParaRPr lang="es-ES" b="1" dirty="0" smtClean="0">
              <a:latin typeface="Monotype Corsiva" panose="03010101010201010101" pitchFamily="66" charset="0"/>
            </a:endParaRPr>
          </a:p>
          <a:p>
            <a:endParaRPr lang="es-ES" dirty="0"/>
          </a:p>
        </p:txBody>
      </p:sp>
    </p:spTree>
    <p:extLst>
      <p:ext uri="{BB962C8B-B14F-4D97-AF65-F5344CB8AC3E}">
        <p14:creationId xmlns:p14="http://schemas.microsoft.com/office/powerpoint/2010/main" val="30440424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advTm="7000">
        <p15:prstTrans prst="prestige"/>
      </p:transition>
    </mc:Choice>
    <mc:Fallback xmlns="">
      <p:transition spd="slow" advTm="7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endParaRPr lang="es-ES">
              <a:solidFill>
                <a:srgbClr val="000000"/>
              </a:solidFill>
            </a:endParaRPr>
          </a:p>
        </p:txBody>
      </p:sp>
      <p:sp>
        <p:nvSpPr>
          <p:cNvPr id="2051" name="Rectangle 5"/>
          <p:cNvSpPr>
            <a:spLocks noChangeArrowheads="1"/>
          </p:cNvSpPr>
          <p:nvPr/>
        </p:nvSpPr>
        <p:spPr bwMode="auto">
          <a:xfrm>
            <a:off x="1524000" y="1828800"/>
            <a:ext cx="9144000" cy="47244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pPr>
            <a:endParaRPr lang="es-ES">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advTm="7000"/>
    </mc:Choice>
    <mc:Fallback xmlns="">
      <p:transition advTm="7000"/>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1277</TotalTime>
  <Words>242</Words>
  <Application>Microsoft Office PowerPoint</Application>
  <PresentationFormat>Panorámica</PresentationFormat>
  <Paragraphs>26</Paragraphs>
  <Slides>12</Slides>
  <Notes>1</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12</vt:i4>
      </vt:variant>
    </vt:vector>
  </HeadingPairs>
  <TitlesOfParts>
    <vt:vector size="19" baseType="lpstr">
      <vt:lpstr>Arial</vt:lpstr>
      <vt:lpstr>Calibri</vt:lpstr>
      <vt:lpstr>Calibri Light</vt:lpstr>
      <vt:lpstr>Kristen ITC</vt:lpstr>
      <vt:lpstr>Monotype Corsiva</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amore</dc:creator>
  <cp:lastModifiedBy>MANAGER</cp:lastModifiedBy>
  <cp:revision>75</cp:revision>
  <dcterms:created xsi:type="dcterms:W3CDTF">2015-03-23T20:45:25Z</dcterms:created>
  <dcterms:modified xsi:type="dcterms:W3CDTF">2015-03-30T13:52:52Z</dcterms:modified>
</cp:coreProperties>
</file>