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433" r:id="rId3"/>
    <p:sldId id="432" r:id="rId4"/>
    <p:sldId id="434" r:id="rId5"/>
    <p:sldId id="445" r:id="rId6"/>
    <p:sldId id="444" r:id="rId7"/>
    <p:sldId id="435" r:id="rId8"/>
    <p:sldId id="436" r:id="rId9"/>
    <p:sldId id="437" r:id="rId10"/>
    <p:sldId id="438" r:id="rId11"/>
    <p:sldId id="446" r:id="rId12"/>
    <p:sldId id="447" r:id="rId13"/>
    <p:sldId id="448" r:id="rId14"/>
    <p:sldId id="449" r:id="rId15"/>
    <p:sldId id="450" r:id="rId16"/>
    <p:sldId id="451" r:id="rId17"/>
    <p:sldId id="452" r:id="rId18"/>
    <p:sldId id="439" r:id="rId19"/>
    <p:sldId id="454" r:id="rId20"/>
    <p:sldId id="456" r:id="rId21"/>
    <p:sldId id="457" r:id="rId22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K4030hr5H/fCexPWOocMA==" hashData="8/cjcr+Fb1SvaAZbSmOfp3BZ82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600"/>
    <a:srgbClr val="663300"/>
    <a:srgbClr val="C08E00"/>
    <a:srgbClr val="996600"/>
    <a:srgbClr val="E6AA00"/>
    <a:srgbClr val="D2E1B5"/>
    <a:srgbClr val="F8A764"/>
    <a:srgbClr val="FFB547"/>
    <a:srgbClr val="B5CD85"/>
    <a:srgbClr val="9BC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06/06/2016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267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45" y="11690"/>
            <a:ext cx="892924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erumanta - El Cóndor pasa  wma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01 Mis docu. Backup\Fotos con mi cámara\Ecuad.Perú.Bolivia Fotos\DSC0106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1"/>
          <a:stretch/>
        </p:blipFill>
        <p:spPr bwMode="auto">
          <a:xfrm>
            <a:off x="136255" y="346509"/>
            <a:ext cx="8857230" cy="417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01 Mis docu. Backup\Mis imágenes\00 Para el mensaje haciendo\00 bola jpg.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" t="4025" r="2333" b="473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9300" y="-7910"/>
            <a:ext cx="83885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Sólo en un mundo de hombres sinceros, es posible la unión.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Thomas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Carlyle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34805" y="4432339"/>
            <a:ext cx="806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 única posibilidad de descubrir los límites de lo posible, es aventurarse un poco más allá de ellos, hacia lo imposible.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Arthur C. Clarke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410" y="4437329"/>
            <a:ext cx="8497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Es posible conseguir algo luego de tres horas de pelea, pero es seguro que se podrá conseguir con apenas tres palabras impregnadas de afecto.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Confucio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0" y="-136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Se debe hacer todo tan sencillo como sea posible, pero no más sencillo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Albert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Einstein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473049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8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Para que pueda surgir lo posible, es preciso intentar una y otra vez lo imposible.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Hermann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Hesse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8125" y="-6350"/>
            <a:ext cx="90366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Gracias a la libertad de expresión, hoy ya es posible decir que un gobernante es un inútil sin que nos pase nada. Al gobernante tampoco.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Jaume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Perich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594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3275" y="4114937"/>
            <a:ext cx="87132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Cuando el hombre ya no encuentra placer en su trabajo y trabaja sólo por alcanzar sus placeres lo antes posible, entonces sólo será casualidad que no se convierta en delincuente.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Theidir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Ninnseb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-635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 principal ocupación de mi vida consiste en pasarla lo mejor posible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Michel de Montaigne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43510" y="4441964"/>
            <a:ext cx="70569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En general, quienes no tienen nada que decir, invierten el mayor tiempo posible en no decir nada.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James Russell Lowell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3275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Todo es posible, soñar, crear, llegar... tan sólo hacen falta las ganas de luchar</a:t>
            </a:r>
            <a:r>
              <a:rPr lang="es-CO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Anónimo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23320" y="4434385"/>
            <a:ext cx="81004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Si corres mucho es muy posible que te hundas en el pantano, si vas muy despacio es muy posible que te hundas en el pantano.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Miguel de Unamuno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95385" y="3275"/>
            <a:ext cx="715786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Toda historia no es otra cosa que una infinita catástrofe de la cual intentamos salir lo mejor posible.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Italo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Calvino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55470" y="4740115"/>
            <a:ext cx="76330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Es intentando lo imposible como se realiza lo posible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Henri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Barbusse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2810" y="4134187"/>
            <a:ext cx="83165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Todos los días Dios nos da un momento en que es posible cambiar todo lo que nos hace infelices. El instante mágico es el momento en que un sí o un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no,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pueden cambiar toda nuestra existencia.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Paulo Coelho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630" y="4510057"/>
            <a:ext cx="903662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Para investigar la verdad es preciso dudar, en cuanto sea posible, de todas las cosas.</a:t>
            </a:r>
          </a:p>
          <a:p>
            <a:pPr algn="ctr"/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René Descartes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79355" y="3275"/>
            <a:ext cx="75610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Si es posible, se debe hacer reír hasta a los muertos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Leonardo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Da Vinci</a:t>
            </a:r>
          </a:p>
        </p:txBody>
      </p:sp>
    </p:spTree>
    <p:extLst>
      <p:ext uri="{BB962C8B-B14F-4D97-AF65-F5344CB8AC3E}">
        <p14:creationId xmlns:p14="http://schemas.microsoft.com/office/powerpoint/2010/main" val="114075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3275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Si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no conoces todavía la vida, ¿cómo puede ser posible conocer la muerte?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Confucio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02710" y="4436974"/>
            <a:ext cx="77482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 libertad no es posible más que en aquellos países en que el derecho predomina sobre las pasiones.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Herni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Dominique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Lacordaire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8105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77905" y="3275"/>
            <a:ext cx="67689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El más feliz es aquel de quien el mundo habla lo menos posible, sea en bien o sea en mal.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Thomas Jefferson</a:t>
            </a:r>
          </a:p>
        </p:txBody>
      </p:sp>
      <p:sp>
        <p:nvSpPr>
          <p:cNvPr id="4" name="3 Rectángulo"/>
          <p:cNvSpPr/>
          <p:nvPr/>
        </p:nvSpPr>
        <p:spPr>
          <a:xfrm>
            <a:off x="9625" y="4725500"/>
            <a:ext cx="91086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Cuando sea posible hablar de libertad, el Gobierno dejará de existir.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Friedrich Engels</a:t>
            </a:r>
          </a:p>
        </p:txBody>
      </p:sp>
    </p:spTree>
    <p:extLst>
      <p:ext uri="{BB962C8B-B14F-4D97-AF65-F5344CB8AC3E}">
        <p14:creationId xmlns:p14="http://schemas.microsoft.com/office/powerpoint/2010/main" val="199494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4134187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Negamos muchas cosas porque nuestro limitado entendimiento nos hace creer que son imposibles. Pero mientras más leo y me instruyo, me doy cuenta que lo tenido por imposible en la mente, se hace posible en la realidad.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Anónimo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6993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10000" y="4446599"/>
            <a:ext cx="71289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Yo he preferido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hablar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 cosas imposibles, porque de lo posible se sabe demasiado.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Sigmund Freud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666785" y="3275"/>
            <a:ext cx="58144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Creer posible algo, es hacerlo cierto.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Friedrich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Hebbel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4075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-1360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Para tener éxito debemos hacer todo lo posible por parecer exitosos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F. de la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Rochefoucauld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085715" y="4436974"/>
            <a:ext cx="69666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Creo que no es posible vivir sin ideal, ni religión ni sensación de porvenir. Los hospitales estarían llenos de locos.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Arthur Miller</a:t>
            </a:r>
          </a:p>
        </p:txBody>
      </p:sp>
    </p:spTree>
    <p:extLst>
      <p:ext uri="{BB962C8B-B14F-4D97-AF65-F5344CB8AC3E}">
        <p14:creationId xmlns:p14="http://schemas.microsoft.com/office/powerpoint/2010/main" val="378105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96095" y="3275"/>
            <a:ext cx="71289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Sólo cabe progresar cuando se piensa en grande, sólo es posible avanzar cuando se mira lejos.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José Ortega y Gasset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68315" y="4720865"/>
            <a:ext cx="79931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Hay una gran diferencia entre: hacer lo posible y hacerlo posible.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Anónimo</a:t>
            </a:r>
          </a:p>
        </p:txBody>
      </p:sp>
    </p:spTree>
    <p:extLst>
      <p:ext uri="{BB962C8B-B14F-4D97-AF65-F5344CB8AC3E}">
        <p14:creationId xmlns:p14="http://schemas.microsoft.com/office/powerpoint/2010/main" val="199494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Fotos con mi cámara\Ecuad.Perú.Bolivia Fotos\DSC011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90"/>
          <a:stretch/>
        </p:blipFill>
        <p:spPr bwMode="auto">
          <a:xfrm>
            <a:off x="136254" y="51400"/>
            <a:ext cx="8857231" cy="4501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5" descr="C:\01 Mis docu. Backup\Mis imágenes\00 Para el mensaje haciendo\00 bola jpg.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" t="4025" r="2333" b="473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596044" y="1160"/>
            <a:ext cx="59585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Todo es posible a quien no teme los trabajos.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Séneca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83218" y="4436128"/>
            <a:ext cx="85691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Si no somos capaces de vivir enteramente como personas, hagamos lo posible para no vivir enteramente como animales.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José Saramago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412255" y="-10985"/>
            <a:ext cx="6318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problema actual es que muchos consideran imposible lo que podrían cumplir si se esforzaran.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Mao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Tse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Tung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412255" y="4720865"/>
            <a:ext cx="6318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Todo parece imposible hasta que se hace. 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Nelson Mandela</a:t>
            </a:r>
          </a:p>
        </p:txBody>
      </p:sp>
    </p:spTree>
    <p:extLst>
      <p:ext uri="{BB962C8B-B14F-4D97-AF65-F5344CB8AC3E}">
        <p14:creationId xmlns:p14="http://schemas.microsoft.com/office/powerpoint/2010/main" val="83730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941203" y="4259798"/>
            <a:ext cx="286841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Fotos propias: 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Machu Picchu (Perú)</a:t>
            </a:r>
          </a:p>
          <a:p>
            <a:pPr algn="ctr"/>
            <a:endParaRPr lang="es-CO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 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El Cóndor pasa -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Perumanta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703218" y="4259798"/>
            <a:ext cx="21092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596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5219</TotalTime>
  <Words>702</Words>
  <Application>Microsoft Office PowerPoint</Application>
  <PresentationFormat>Presentación en pantalla (16:9)</PresentationFormat>
  <Paragraphs>46</Paragraphs>
  <Slides>20</Slides>
  <Notes>6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330</cp:revision>
  <dcterms:created xsi:type="dcterms:W3CDTF">2013-05-29T02:56:16Z</dcterms:created>
  <dcterms:modified xsi:type="dcterms:W3CDTF">2016-06-06T16:07:41Z</dcterms:modified>
</cp:coreProperties>
</file>