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2" r:id="rId3"/>
    <p:sldId id="273" r:id="rId4"/>
    <p:sldId id="277" r:id="rId5"/>
    <p:sldId id="274" r:id="rId6"/>
    <p:sldId id="275" r:id="rId7"/>
    <p:sldId id="276" r:id="rId8"/>
    <p:sldId id="279" r:id="rId9"/>
    <p:sldId id="278" r:id="rId10"/>
    <p:sldId id="286" r:id="rId11"/>
    <p:sldId id="280" r:id="rId12"/>
    <p:sldId id="281" r:id="rId13"/>
    <p:sldId id="282" r:id="rId14"/>
    <p:sldId id="284" r:id="rId15"/>
    <p:sldId id="285" r:id="rId16"/>
    <p:sldId id="287" r:id="rId17"/>
    <p:sldId id="288" r:id="rId18"/>
    <p:sldId id="289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Nh2QxKG3WxLiTTXhIPyzw==" hashData="LdRyxGTz4rEqTfKI/NRGlGuKd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192B"/>
    <a:srgbClr val="3E1F00"/>
    <a:srgbClr val="371B03"/>
    <a:srgbClr val="3F1E03"/>
    <a:srgbClr val="432003"/>
    <a:srgbClr val="492303"/>
    <a:srgbClr val="642F04"/>
    <a:srgbClr val="1A0D00"/>
    <a:srgbClr val="9933FF"/>
    <a:srgbClr val="540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6" d="100"/>
          <a:sy n="96" d="100"/>
        </p:scale>
        <p:origin x="-49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492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01 Mis docu. Backup\Fotos con mi cámara\Ecuad.Perú.Bolivia Fotos\DSC012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602" y="208260"/>
            <a:ext cx="7630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schemeClr val="tx2">
                      <a:lumMod val="50000"/>
                    </a:schemeClr>
                  </a:outerShdw>
                </a:effectLst>
              </a:rPr>
              <a:t>Frases con Ironía y Humor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schemeClr val="tx2">
                    <a:lumMod val="50000"/>
                  </a:schemeClr>
                </a:outerShdw>
              </a:effectLst>
            </a:endParaRPr>
          </a:p>
        </p:txBody>
      </p:sp>
      <p:pic>
        <p:nvPicPr>
          <p:cNvPr id="3" name="Altiplano - El Valle de La Luna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1" t="8882" r="3164" b="865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267494"/>
            <a:ext cx="5814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No quiero alcanzar la inmortalidad a través de mi trabajo. La quiero conseguir sin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morir.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Woody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Allen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43608" y="2852812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A algunas personas les gusta tanto mis consejos, que los enmarcan en la pared en lugar de usarlos.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Gordon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Dickson</a:t>
            </a:r>
            <a:endParaRPr lang="es-CO" sz="20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512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4" t="6369" r="2001" b="608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</a:rPr>
              <a:t>Encuentro a la televisión muy educativa. Cada vez que alguien la enciende, me voy a otra habitación a leer un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</a:rPr>
              <a:t>libro.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</a:rPr>
              <a:t>Groucho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</a:rPr>
              <a:t>Marx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04456" y="373665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A veces necesito lo que solo tú me puedes dar: tú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ausencia.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Ashleigh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Brillian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393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01 Mis docu. Backup\Fotos con mi cámara\Ecuad.Perú.Bolivia Fotos\DSC012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627534"/>
            <a:ext cx="417646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Cuando era niño solía rezar todas las noches para tener una bicicleta nueva. Me di cuenta que 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Señor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no trabaja así, por lo que robé una y le pedí que me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perdonase.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Emo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 Philips</a:t>
            </a:r>
            <a:endParaRPr lang="es-CO" sz="20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71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01 Mis docu. Backup\Fotos con mi cámara\Ecuad.Perú.Bolivia Fotos\DSC012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59632" y="660053"/>
            <a:ext cx="66247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Lo único peor de que hablen de ti, es que no hablen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ti.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Oscar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Wilde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59632" y="3867894"/>
            <a:ext cx="66247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El problema con los niños es que no se pueden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devolver.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Quentin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Crisp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393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65" t="5984" r="2082" b="627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49286" y="483518"/>
            <a:ext cx="72728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Un consenso significa que todo el mundo está de acuerdo en decir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colectivamente,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lo que nadie cree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individualmente.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Abba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+mj-lt"/>
              </a:rPr>
              <a:t>Eban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1A0D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71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49287" y="3507854"/>
            <a:ext cx="727280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Si encuentras difícil reír por ti mismo, estaré feliz de hacerlo por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ti.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Groucho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Marx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39552" y="1092101"/>
            <a:ext cx="806489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Me gustaría tomarte en serio, pero hacerlo sería ofender tu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inteligencia.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George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Bernard Shaw</a:t>
            </a:r>
          </a:p>
        </p:txBody>
      </p:sp>
    </p:spTree>
    <p:extLst>
      <p:ext uri="{BB962C8B-B14F-4D97-AF65-F5344CB8AC3E}">
        <p14:creationId xmlns:p14="http://schemas.microsoft.com/office/powerpoint/2010/main" val="73287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9" t="3646" r="1442" b="3324"/>
          <a:stretch/>
        </p:blipFill>
        <p:spPr bwMode="auto">
          <a:xfrm>
            <a:off x="0" y="0"/>
            <a:ext cx="913765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516037"/>
            <a:ext cx="799288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la gente es libre de hacer lo que quiere, a menudo imitan 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otros.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Eric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Hoffer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411965" y="3160588"/>
            <a:ext cx="6318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La gente aprecia las cosas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pequeñas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 que haces por ellas. Y así es como evitas que te pidan hacer algo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más.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Autor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desconocido</a:t>
            </a:r>
          </a:p>
        </p:txBody>
      </p:sp>
    </p:spTree>
    <p:extLst>
      <p:ext uri="{BB962C8B-B14F-4D97-AF65-F5344CB8AC3E}">
        <p14:creationId xmlns:p14="http://schemas.microsoft.com/office/powerpoint/2010/main" val="359894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7" t="3062" r="1251" b="350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9552" y="667290"/>
            <a:ext cx="799288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Creo en la suerte. ¿Cómo si no explicar el éxito de los que no te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gustan?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Jean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Cocteau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3E1F00"/>
                </a:glo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3880668"/>
            <a:ext cx="3096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Tiene la oreja de Van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Gogh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para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música.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Billy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Wilder</a:t>
            </a:r>
          </a:p>
        </p:txBody>
      </p:sp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712316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La historia nos ha enseñado que el hombre y las naciones se comportan sabiamente cuando han agotado todas las alternativas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Abba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Eban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31640" y="4301683"/>
            <a:ext cx="655272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Tenemos el mejor gobierno que el dinero puede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comprar.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Mark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Twain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01 Mis docu. Backup\Fotos con mi cámara\Ecuad.Perú.Bolivia Fotos\DSC01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83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07705" y="3363838"/>
            <a:ext cx="6534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-¿Por qué debemos aceptar consejos sexuales del papa? Si sabe algo de sexo, ¡no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debería!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George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Bernard Shaw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8" t="3633" r="1396" b="373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87624" y="876077"/>
            <a:ext cx="676875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No he hablado a mi esposa en años. No la quería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interrumpir.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Rodney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Dangerfield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75656" y="640308"/>
            <a:ext cx="61926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Puedo hacer muchas cosas al mismo tiempo, pero puedo evitar hacer muchas cosas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simultáneamente.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Ashleigh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Brilliant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19672" y="3435846"/>
            <a:ext cx="590465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Es un hombre hecho a sí mismo y adora a su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creador.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Irvin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Cobb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894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95737" y="339502"/>
            <a:ext cx="5958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Cuando era un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niño,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me dijeron que cualquiera puede ser presidente y comienzo 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creerlo.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Clarence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0B192B"/>
                  </a:glow>
                </a:effectLst>
                <a:latin typeface="+mj-lt"/>
              </a:rPr>
              <a:t>Darrow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0B192B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287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27984" y="411510"/>
            <a:ext cx="43204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Un psiquiatra es un tipo que te pregunta muchas preguntas caras que tu esposa te hace por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nada.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Joey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Adams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26566" y="411510"/>
            <a:ext cx="56886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0B192B"/>
                  </a:glow>
                </a:effectLst>
                <a:latin typeface="+mj-lt"/>
              </a:rPr>
              <a:t>Me gustan los paseos largos, especialmente cuando son tomados por gente que me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0B192B"/>
                  </a:glow>
                </a:effectLst>
                <a:latin typeface="+mj-lt"/>
              </a:rPr>
              <a:t>molesta.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0B192B"/>
                  </a:glow>
                </a:effectLst>
                <a:latin typeface="+mj-lt"/>
              </a:rPr>
              <a:t>Fred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0B192B"/>
                  </a:glow>
                </a:effectLst>
                <a:latin typeface="+mj-lt"/>
              </a:rPr>
              <a:t>Allen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46574" y="2988116"/>
            <a:ext cx="30640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Fotos propias:</a:t>
            </a:r>
          </a:p>
          <a:p>
            <a:pPr algn="ctr"/>
            <a:r>
              <a:rPr lang="es-CO" sz="1400" b="1" i="1" dirty="0" smtClean="0">
                <a:latin typeface="+mj-lt"/>
              </a:rPr>
              <a:t>Lago Titicaca y Salar de Uyuni (Bolivia)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 Colocar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28371</TotalTime>
  <Words>493</Words>
  <Application>Microsoft Office PowerPoint</Application>
  <PresentationFormat>Presentación en pantalla (16:9)</PresentationFormat>
  <Paragraphs>57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2431</cp:revision>
  <dcterms:created xsi:type="dcterms:W3CDTF">2012-12-20T15:47:10Z</dcterms:created>
  <dcterms:modified xsi:type="dcterms:W3CDTF">2016-06-24T00:19:43Z</dcterms:modified>
</cp:coreProperties>
</file>