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</p:sldMasterIdLst>
  <p:notesMasterIdLst>
    <p:notesMasterId r:id="rId56"/>
  </p:notesMasterIdLst>
  <p:sldIdLst>
    <p:sldId id="325" r:id="rId3"/>
    <p:sldId id="311" r:id="rId4"/>
    <p:sldId id="309" r:id="rId5"/>
    <p:sldId id="326" r:id="rId6"/>
    <p:sldId id="307" r:id="rId7"/>
    <p:sldId id="328" r:id="rId8"/>
    <p:sldId id="316" r:id="rId9"/>
    <p:sldId id="276" r:id="rId10"/>
    <p:sldId id="331" r:id="rId11"/>
    <p:sldId id="306" r:id="rId12"/>
    <p:sldId id="268" r:id="rId13"/>
    <p:sldId id="330" r:id="rId14"/>
    <p:sldId id="294" r:id="rId15"/>
    <p:sldId id="305" r:id="rId16"/>
    <p:sldId id="293" r:id="rId17"/>
    <p:sldId id="260" r:id="rId18"/>
    <p:sldId id="320" r:id="rId19"/>
    <p:sldId id="339" r:id="rId20"/>
    <p:sldId id="318" r:id="rId21"/>
    <p:sldId id="262" r:id="rId22"/>
    <p:sldId id="300" r:id="rId23"/>
    <p:sldId id="275" r:id="rId24"/>
    <p:sldId id="340" r:id="rId25"/>
    <p:sldId id="321" r:id="rId26"/>
    <p:sldId id="315" r:id="rId27"/>
    <p:sldId id="261" r:id="rId28"/>
    <p:sldId id="281" r:id="rId29"/>
    <p:sldId id="322" r:id="rId30"/>
    <p:sldId id="341" r:id="rId31"/>
    <p:sldId id="323" r:id="rId32"/>
    <p:sldId id="282" r:id="rId33"/>
    <p:sldId id="266" r:id="rId34"/>
    <p:sldId id="286" r:id="rId35"/>
    <p:sldId id="342" r:id="rId36"/>
    <p:sldId id="312" r:id="rId37"/>
    <p:sldId id="280" r:id="rId38"/>
    <p:sldId id="265" r:id="rId39"/>
    <p:sldId id="310" r:id="rId40"/>
    <p:sldId id="313" r:id="rId41"/>
    <p:sldId id="343" r:id="rId42"/>
    <p:sldId id="283" r:id="rId43"/>
    <p:sldId id="284" r:id="rId44"/>
    <p:sldId id="277" r:id="rId45"/>
    <p:sldId id="288" r:id="rId46"/>
    <p:sldId id="269" r:id="rId47"/>
    <p:sldId id="324" r:id="rId48"/>
    <p:sldId id="287" r:id="rId49"/>
    <p:sldId id="285" r:id="rId50"/>
    <p:sldId id="317" r:id="rId51"/>
    <p:sldId id="319" r:id="rId52"/>
    <p:sldId id="303" r:id="rId53"/>
    <p:sldId id="329" r:id="rId54"/>
    <p:sldId id="345" r:id="rId5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50000" saltData="w+PgF/tdhpC0ABpRZSbwNA" hashData="kZvxLIkm4rLczDHtGKEMXwQQH0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FFFF"/>
    <a:srgbClr val="993300"/>
    <a:srgbClr val="996633"/>
    <a:srgbClr val="0000FF"/>
    <a:srgbClr val="FFFF66"/>
    <a:srgbClr val="00FF00"/>
    <a:srgbClr val="660066"/>
    <a:srgbClr val="9900FF"/>
    <a:srgbClr val="CC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0" autoAdjust="0"/>
    <p:restoredTop sz="90520" autoAdjust="0"/>
  </p:normalViewPr>
  <p:slideViewPr>
    <p:cSldViewPr>
      <p:cViewPr>
        <p:scale>
          <a:sx n="60" d="100"/>
          <a:sy n="60" d="100"/>
        </p:scale>
        <p:origin x="-1638" y="-6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EC0193-7C83-4BCD-B1FC-ADFCBEE59EE6}" type="datetimeFigureOut">
              <a:rPr lang="es-ES" smtClean="0"/>
              <a:pPr/>
              <a:t>12/10/2015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90C5BF-F5D8-4E8F-B285-429547B29A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9D27D-CD3A-4142-8A3F-06B941354C81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BD1950-5A8D-458F-BDE3-62E2D8289519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917CC-1CF9-48E0-9A07-9C4EB1B9EF93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B25A3-B5E3-4D9E-8758-AE35B432F655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0AB6D-1CEE-4B39-88A8-3C9DF5749426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12FE80-E37C-4548-B476-B90629AE304F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87EA37-A732-4D18-BBA1-DBE0FABE5B25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5428F-EC39-4BA5-812D-3936F5C3FC19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45178-9457-4C1F-95AD-8479F170FAE2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38F49-748E-486C-A191-BACE9E3DF0E8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395392-0536-4050-B2E3-E9E108389729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 advTm="10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49EA9D-0314-47D3-8E90-CD7F65A8919F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pinterest.com/pin/548454060847260580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hyperlink" Target="http://akifrases.com/frase/133321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85720" y="1142984"/>
            <a:ext cx="82763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FRASES</a:t>
            </a:r>
          </a:p>
          <a:p>
            <a:pPr algn="ctr"/>
            <a:r>
              <a:rPr lang="es-ES" sz="8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CON</a:t>
            </a:r>
            <a:endParaRPr lang="es-ES" sz="8000" b="1" kern="10" dirty="0" smtClean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66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  <a:p>
            <a:pPr algn="ctr"/>
            <a:r>
              <a:rPr lang="es-ES" sz="8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FONDO</a:t>
            </a:r>
            <a:endParaRPr lang="es-ES" sz="8000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ransition spd="med" advTm="10000">
    <p:split orient="vert"/>
    <p:sndAc>
      <p:stSnd>
        <p:snd r:embed="rId2" name="julio iglesias - tango - 03 - a media luz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53250" name="Picture 2" descr="http://programaparaeditarfotos.com/wp-content/uploads/2013/01/crear-fondos-de-pantalla-con-frases-hermos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71480"/>
            <a:ext cx="7801031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s-media-cache-ak0.pinimg.com/736x/ec/5d/aa/ec5daafe1e50795c3e50fe1c18a2fb44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s://agaudi.files.wordpress.com/2010/03/tumblr_l00pn9bala1qzt4vjo1_500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-1785974"/>
            <a:ext cx="9144000" cy="111443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4" name="Picture 2" descr="http://bancodeimagenesgratis.net/wp-content/uploads/2014/08/1013483_642195122496573_19619370_n.jpg"/>
          <p:cNvPicPr>
            <a:picLocks noChangeAspect="1" noChangeArrowheads="1"/>
          </p:cNvPicPr>
          <p:nvPr/>
        </p:nvPicPr>
        <p:blipFill>
          <a:blip r:embed="rId3"/>
          <a:srcRect b="6977"/>
          <a:stretch>
            <a:fillRect/>
          </a:stretch>
        </p:blipFill>
        <p:spPr bwMode="auto">
          <a:xfrm>
            <a:off x="1214414" y="1000108"/>
            <a:ext cx="6500858" cy="480735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s-media-cache-ak0.pinimg.com/236x/62/1e/81/621e810b52a868a67d7c843e0cf6849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785794"/>
            <a:ext cx="7063268" cy="5169874"/>
          </a:xfrm>
          <a:prstGeom prst="rect">
            <a:avLst/>
          </a:prstGeom>
          <a:noFill/>
        </p:spPr>
      </p:pic>
      <p:pic>
        <p:nvPicPr>
          <p:cNvPr id="3" name="Picture 2" descr="http://antidepresivo.net/wp-content/uploads/2014/04/gif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85842"/>
            <a:ext cx="9144000" cy="90726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1828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" name="Picture 2" descr="http://www.desmotivar.com/img/desmotivaciones/3265_el_exito.jpg"/>
          <p:cNvPicPr>
            <a:picLocks noChangeAspect="1" noChangeArrowheads="1"/>
          </p:cNvPicPr>
          <p:nvPr/>
        </p:nvPicPr>
        <p:blipFill>
          <a:blip r:embed="rId3"/>
          <a:srcRect l="7500" t="6000" r="7500" b="4000"/>
          <a:stretch>
            <a:fillRect/>
          </a:stretch>
        </p:blipFill>
        <p:spPr bwMode="auto">
          <a:xfrm>
            <a:off x="1285852" y="214290"/>
            <a:ext cx="6357982" cy="64293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wkzaikpm1qzt4vjo1_5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-6000" contrast="31000"/>
          </a:blip>
          <a:srcRect/>
          <a:stretch>
            <a:fillRect/>
          </a:stretch>
        </p:blipFill>
        <p:spPr bwMode="auto">
          <a:xfrm>
            <a:off x="-4572064" y="-5857940"/>
            <a:ext cx="18288128" cy="19271362"/>
          </a:xfrm>
          <a:prstGeom prst="rect">
            <a:avLst/>
          </a:prstGeom>
          <a:noFill/>
        </p:spPr>
      </p:pic>
      <p:pic>
        <p:nvPicPr>
          <p:cNvPr id="58370" name="Picture 2" descr="http://1.bp.blogspot.com/-Wfd2TZJ-iPE/T9HBt9EEeqI/AAAAAAAAT2I/Lx8SfM58H18/s1600/degradee+colores+y+destellos+luz+(1).jpg"/>
          <p:cNvPicPr>
            <a:picLocks noChangeAspect="1" noChangeArrowheads="1"/>
          </p:cNvPicPr>
          <p:nvPr/>
        </p:nvPicPr>
        <p:blipFill>
          <a:blip r:embed="rId3"/>
          <a:srcRect t="21212"/>
          <a:stretch>
            <a:fillRect/>
          </a:stretch>
        </p:blipFill>
        <p:spPr bwMode="auto">
          <a:xfrm>
            <a:off x="1214414" y="1285860"/>
            <a:ext cx="6557516" cy="4357718"/>
          </a:xfrm>
          <a:prstGeom prst="rect">
            <a:avLst/>
          </a:prstGeom>
          <a:noFill/>
        </p:spPr>
      </p:pic>
      <p:pic>
        <p:nvPicPr>
          <p:cNvPr id="5" name="Picture 2" descr="https://agaudi.files.wordpress.com/2010/03/tumblr_kywkzaikpm1qzt4vjo1_5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-6000" contrast="31000"/>
          </a:blip>
          <a:srcRect/>
          <a:stretch>
            <a:fillRect/>
          </a:stretch>
        </p:blipFill>
        <p:spPr bwMode="auto">
          <a:xfrm>
            <a:off x="-4572064" y="-5715064"/>
            <a:ext cx="18288128" cy="192713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7" name="Picture 3" descr="2untitl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642918"/>
            <a:ext cx="7786742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s-media-cache-ak0.pinimg.com/originals/7b/0a/8c/7b0a8cf8d3230287edf316ebe6ea47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214422"/>
            <a:ext cx="7155429" cy="5214974"/>
          </a:xfrm>
          <a:prstGeom prst="rect">
            <a:avLst/>
          </a:prstGeom>
          <a:noFill/>
          <a:ln w="69850" cmpd="dbl">
            <a:solidFill>
              <a:schemeClr val="accent4"/>
            </a:solidFill>
          </a:ln>
        </p:spPr>
      </p:pic>
      <p:pic>
        <p:nvPicPr>
          <p:cNvPr id="4" name="Picture 2" descr="https://agaudi.files.wordpress.com/2010/03/tumblr_kyfejnstsn1qzt4vjo1_500.gif?w=500&amp;h=500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4000" contrast="90000"/>
          </a:blip>
          <a:srcRect/>
          <a:stretch>
            <a:fillRect/>
          </a:stretch>
        </p:blipFill>
        <p:spPr bwMode="auto">
          <a:xfrm>
            <a:off x="-1643106" y="-500090"/>
            <a:ext cx="12001584" cy="84296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encrypted-tbn1.gstatic.com/images?q=tbn:ANd9GcSDyNLwydq4EU9_T7HpTmWsZ802U93WgEyXoAON1agZa3si8nS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358246" cy="6260620"/>
          </a:xfrm>
          <a:prstGeom prst="rect">
            <a:avLst/>
          </a:prstGeom>
          <a:noFill/>
        </p:spPr>
      </p:pic>
      <p:pic>
        <p:nvPicPr>
          <p:cNvPr id="3" name="Picture 2" descr="https://agaudi.files.wordpress.com/2010/03/tumblr_kywkzaikpm1qzt4vjo1_50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6000" contrast="31000"/>
          </a:blip>
          <a:srcRect/>
          <a:stretch>
            <a:fillRect/>
          </a:stretch>
        </p:blipFill>
        <p:spPr bwMode="auto">
          <a:xfrm>
            <a:off x="0" y="-857280"/>
            <a:ext cx="9715568" cy="87154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image0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000108"/>
            <a:ext cx="6929486" cy="51615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1828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Picture 2" descr="reflexiones"/>
          <p:cNvPicPr>
            <a:picLocks noChangeAspect="1" noChangeArrowheads="1"/>
          </p:cNvPicPr>
          <p:nvPr/>
        </p:nvPicPr>
        <p:blipFill>
          <a:blip r:embed="rId3"/>
          <a:srcRect l="6000" t="5388" r="6000" b="5297"/>
          <a:stretch>
            <a:fillRect/>
          </a:stretch>
        </p:blipFill>
        <p:spPr bwMode="auto">
          <a:xfrm>
            <a:off x="1428728" y="285728"/>
            <a:ext cx="6286544" cy="635798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constancio.vinasub.com/wp-content/photos/junio11/643891_507755449295784_1460423760_n.jpg"/>
          <p:cNvPicPr>
            <a:picLocks noChangeAspect="1" noChangeArrowheads="1"/>
          </p:cNvPicPr>
          <p:nvPr/>
        </p:nvPicPr>
        <p:blipFill>
          <a:blip r:embed="rId2"/>
          <a:srcRect l="5814" t="8140" r="4651" b="10465"/>
          <a:stretch>
            <a:fillRect/>
          </a:stretch>
        </p:blipFill>
        <p:spPr bwMode="auto">
          <a:xfrm>
            <a:off x="571472" y="428603"/>
            <a:ext cx="8001056" cy="6072231"/>
          </a:xfrm>
          <a:prstGeom prst="rect">
            <a:avLst/>
          </a:prstGeom>
          <a:noFill/>
        </p:spPr>
      </p:pic>
      <p:pic>
        <p:nvPicPr>
          <p:cNvPr id="3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lh3.googleusercontent.com/-cdleTJBNoa0/UzzWJd-4D2I/AAAAAAAATVA/QVCrFOiOG90/s500-no/animated-gif-showcase-davidope19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857280"/>
            <a:ext cx="9144000" cy="7929586"/>
          </a:xfrm>
          <a:prstGeom prst="rect">
            <a:avLst/>
          </a:prstGeom>
          <a:noFill/>
        </p:spPr>
      </p:pic>
      <p:pic>
        <p:nvPicPr>
          <p:cNvPr id="47106" name="Picture 2" descr="http://3.bp.blogspot.com/-hQVXQaeNRZA/Ukwqf4UlOrI/AAAAAAAAH-4/Vh-XbHts8hk/s400/lindas-frases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00042"/>
            <a:ext cx="7929618" cy="56448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  <p:sndAc>
      <p:stSnd>
        <p:snd r:embed="rId2" name="22 piel cane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gran pensamiento_n"/>
          <p:cNvPicPr>
            <a:picLocks noChangeAspect="1" noChangeArrowheads="1"/>
          </p:cNvPicPr>
          <p:nvPr/>
        </p:nvPicPr>
        <p:blipFill>
          <a:blip r:embed="rId2"/>
          <a:srcRect b="27514"/>
          <a:stretch>
            <a:fillRect/>
          </a:stretch>
        </p:blipFill>
        <p:spPr bwMode="auto">
          <a:xfrm>
            <a:off x="1071538" y="1500174"/>
            <a:ext cx="6641070" cy="4447546"/>
          </a:xfrm>
          <a:prstGeom prst="rect">
            <a:avLst/>
          </a:prstGeom>
          <a:noFill/>
        </p:spPr>
      </p:pic>
      <p:pic>
        <p:nvPicPr>
          <p:cNvPr id="4" name="Picture 2" descr="https://agaudi.files.wordpress.com/2010/03/tumblr_l00pn9bala1qzt4vjo1_500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3000" contrast="100000"/>
          </a:blip>
          <a:srcRect/>
          <a:stretch>
            <a:fillRect/>
          </a:stretch>
        </p:blipFill>
        <p:spPr bwMode="auto">
          <a:xfrm>
            <a:off x="0" y="-2000288"/>
            <a:ext cx="9144000" cy="111443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6148" name="Picture 4" descr="imag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000108"/>
            <a:ext cx="6215106" cy="45650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62466" name="Picture 2" descr="http://2.bp.blogspot.com/-dT6itOLGBiI/VAPRPtObowI/AAAAAAAAAEs/BVgRh4cYOMU/s1600/milesdefrases.com_frases_en_fotos_1874_3.jpg"/>
          <p:cNvPicPr>
            <a:picLocks noChangeAspect="1" noChangeArrowheads="1"/>
          </p:cNvPicPr>
          <p:nvPr/>
        </p:nvPicPr>
        <p:blipFill>
          <a:blip r:embed="rId3"/>
          <a:srcRect b="13109"/>
          <a:stretch>
            <a:fillRect/>
          </a:stretch>
        </p:blipFill>
        <p:spPr bwMode="auto">
          <a:xfrm>
            <a:off x="1142976" y="857232"/>
            <a:ext cx="7048549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1828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" name="Picture 2" descr="El video y la lección"/>
          <p:cNvPicPr>
            <a:picLocks noChangeAspect="1" noChangeArrowheads="1"/>
          </p:cNvPicPr>
          <p:nvPr/>
        </p:nvPicPr>
        <p:blipFill>
          <a:blip r:embed="rId3"/>
          <a:srcRect l="5556" t="3983" r="5556" b="6387"/>
          <a:stretch>
            <a:fillRect/>
          </a:stretch>
        </p:blipFill>
        <p:spPr bwMode="auto">
          <a:xfrm>
            <a:off x="1357290" y="214290"/>
            <a:ext cx="6858048" cy="64293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60418" name="Picture 2" descr="https://frasesdeamor21.files.wordpress.com/2012/12/51c2b-mientrasmassencillaeslagen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142984"/>
            <a:ext cx="6495781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image003"/>
          <p:cNvPicPr>
            <a:picLocks noChangeAspect="1" noChangeArrowheads="1"/>
          </p:cNvPicPr>
          <p:nvPr/>
        </p:nvPicPr>
        <p:blipFill>
          <a:blip r:embed="rId3"/>
          <a:srcRect b="7692"/>
          <a:stretch>
            <a:fillRect/>
          </a:stretch>
        </p:blipFill>
        <p:spPr bwMode="auto">
          <a:xfrm>
            <a:off x="1071538" y="1000108"/>
            <a:ext cx="7215238" cy="499516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milesdefrases.com/frases/milesdefrases.com_frases_en_fotos_1450_1.jpg"/>
          <p:cNvPicPr>
            <a:picLocks noChangeAspect="1" noChangeArrowheads="1"/>
          </p:cNvPicPr>
          <p:nvPr/>
        </p:nvPicPr>
        <p:blipFill>
          <a:blip r:embed="rId2"/>
          <a:srcRect b="11585"/>
          <a:stretch>
            <a:fillRect/>
          </a:stretch>
        </p:blipFill>
        <p:spPr bwMode="auto">
          <a:xfrm>
            <a:off x="1285852" y="1142984"/>
            <a:ext cx="6552736" cy="4786346"/>
          </a:xfrm>
          <a:prstGeom prst="rect">
            <a:avLst/>
          </a:prstGeom>
          <a:noFill/>
        </p:spPr>
      </p:pic>
      <p:pic>
        <p:nvPicPr>
          <p:cNvPr id="3" name="Picture 2" descr="http://antidepresivo.net/wp-content/uploads/2014/04/gif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000156"/>
            <a:ext cx="9144000" cy="92869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1untitl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857232"/>
            <a:ext cx="7429552" cy="512382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1828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Picture 3" descr="El saber"/>
          <p:cNvPicPr>
            <a:picLocks noChangeAspect="1" noChangeArrowheads="1"/>
          </p:cNvPicPr>
          <p:nvPr/>
        </p:nvPicPr>
        <p:blipFill>
          <a:blip r:embed="rId3"/>
          <a:srcRect l="4587" t="4105" r="4587" b="7637"/>
          <a:stretch>
            <a:fillRect/>
          </a:stretch>
        </p:blipFill>
        <p:spPr bwMode="auto">
          <a:xfrm>
            <a:off x="1000100" y="357166"/>
            <a:ext cx="7072362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s://i1.wp.com/milesdefrases.com/frases/milesdefrases.com_frases_en_fotos_6054_1.jpg"/>
          <p:cNvPicPr>
            <a:picLocks noChangeAspect="1" noChangeArrowheads="1"/>
          </p:cNvPicPr>
          <p:nvPr/>
        </p:nvPicPr>
        <p:blipFill>
          <a:blip r:embed="rId2"/>
          <a:srcRect b="13109"/>
          <a:stretch>
            <a:fillRect/>
          </a:stretch>
        </p:blipFill>
        <p:spPr bwMode="auto">
          <a:xfrm>
            <a:off x="785786" y="714356"/>
            <a:ext cx="7643866" cy="5725707"/>
          </a:xfrm>
          <a:prstGeom prst="rect">
            <a:avLst/>
          </a:prstGeom>
          <a:noFill/>
        </p:spPr>
      </p:pic>
      <p:pic>
        <p:nvPicPr>
          <p:cNvPr id="3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amorfrases.org/wp-content/uploads/frases-del-ibros-de-amor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-42000" contrast="-48000"/>
          </a:blip>
          <a:srcRect/>
          <a:stretch>
            <a:fillRect/>
          </a:stretch>
        </p:blipFill>
        <p:spPr bwMode="auto">
          <a:xfrm>
            <a:off x="1142977" y="1000108"/>
            <a:ext cx="6429420" cy="4853631"/>
          </a:xfrm>
          <a:prstGeom prst="rect">
            <a:avLst/>
          </a:prstGeom>
          <a:noFill/>
        </p:spPr>
      </p:pic>
      <p:pic>
        <p:nvPicPr>
          <p:cNvPr id="3" name="Picture 2" descr="https://lh4.googleusercontent.com/-vTmkcT09_V4/UzzXCVRsF5I/AAAAAAAATW0/5Mkqx_X5hog/s480-no/f212eaf53a9e87615417ac96babfda6ce0d439b6_m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60000" contrast="82000"/>
          </a:blip>
          <a:srcRect/>
          <a:stretch>
            <a:fillRect/>
          </a:stretch>
        </p:blipFill>
        <p:spPr bwMode="auto">
          <a:xfrm>
            <a:off x="-1143040" y="-642966"/>
            <a:ext cx="10757694" cy="85725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image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071546"/>
            <a:ext cx="6883319" cy="4786346"/>
          </a:xfrm>
          <a:prstGeom prst="rect">
            <a:avLst/>
          </a:prstGeom>
          <a:noFill/>
        </p:spPr>
      </p:pic>
      <p:pic>
        <p:nvPicPr>
          <p:cNvPr id="3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40000" contrast="55000"/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5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071546"/>
            <a:ext cx="6567532" cy="4643470"/>
          </a:xfrm>
          <a:prstGeom prst="rect">
            <a:avLst/>
          </a:prstGeom>
          <a:noFill/>
        </p:spPr>
      </p:pic>
      <p:pic>
        <p:nvPicPr>
          <p:cNvPr id="4" name="Picture 2" descr="https://agaudi.files.wordpress.com/2010/03/tumblr_l00pn9bala1qzt4vjo1_50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2000" contrast="12000"/>
          </a:blip>
          <a:srcRect/>
          <a:stretch>
            <a:fillRect/>
          </a:stretch>
        </p:blipFill>
        <p:spPr bwMode="auto">
          <a:xfrm>
            <a:off x="0" y="-2286040"/>
            <a:ext cx="9144000" cy="111443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64514" name="Picture 2" descr="http://milesdefrases.com/frases/milesdefrases.com_frases_en_fotos_3429_2.jpg"/>
          <p:cNvPicPr>
            <a:picLocks noChangeAspect="1" noChangeArrowheads="1"/>
          </p:cNvPicPr>
          <p:nvPr/>
        </p:nvPicPr>
        <p:blipFill>
          <a:blip r:embed="rId3"/>
          <a:srcRect b="10060"/>
          <a:stretch>
            <a:fillRect/>
          </a:stretch>
        </p:blipFill>
        <p:spPr bwMode="auto">
          <a:xfrm>
            <a:off x="1214414" y="928670"/>
            <a:ext cx="6742269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92867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828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" name="Picture 2" descr="http://www.mktrojo.com/st_uploads/img/001838_mirarestrellas.jpg"/>
          <p:cNvPicPr>
            <a:picLocks noChangeAspect="1" noChangeArrowheads="1"/>
          </p:cNvPicPr>
          <p:nvPr/>
        </p:nvPicPr>
        <p:blipFill>
          <a:blip r:embed="rId4"/>
          <a:srcRect r="9241" b="60363"/>
          <a:stretch>
            <a:fillRect/>
          </a:stretch>
        </p:blipFill>
        <p:spPr bwMode="auto">
          <a:xfrm>
            <a:off x="1571604" y="2143116"/>
            <a:ext cx="6858016" cy="4143380"/>
          </a:xfrm>
          <a:prstGeom prst="rect">
            <a:avLst/>
          </a:prstGeom>
          <a:noFill/>
        </p:spPr>
      </p:pic>
      <p:pic>
        <p:nvPicPr>
          <p:cNvPr id="65" name="Picture 2" descr="http://www.mktrojo.com/st_uploads/img/001838_mirarestrellas.jpg"/>
          <p:cNvPicPr>
            <a:picLocks noChangeAspect="1" noChangeArrowheads="1"/>
          </p:cNvPicPr>
          <p:nvPr/>
        </p:nvPicPr>
        <p:blipFill>
          <a:blip r:embed="rId4"/>
          <a:srcRect l="4950" t="41211" r="68647" b="29272"/>
          <a:stretch>
            <a:fillRect/>
          </a:stretch>
        </p:blipFill>
        <p:spPr bwMode="auto">
          <a:xfrm>
            <a:off x="285720" y="285728"/>
            <a:ext cx="2024779" cy="22146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  <p:sndAc>
      <p:stSnd>
        <p:snd r:embed="rId2" name="ana gabriel &amp; julio iglesias - historia de un amor178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7586" name="Picture 2" descr="http://milesdefrases.com/frases/t/milesdefrases.com_frases_en_fotos_3360_2.jpg"/>
          <p:cNvPicPr>
            <a:picLocks noChangeAspect="1" noChangeArrowheads="1"/>
          </p:cNvPicPr>
          <p:nvPr/>
        </p:nvPicPr>
        <p:blipFill>
          <a:blip r:embed="rId3"/>
          <a:srcRect b="9302"/>
          <a:stretch>
            <a:fillRect/>
          </a:stretch>
        </p:blipFill>
        <p:spPr bwMode="auto">
          <a:xfrm>
            <a:off x="857224" y="285728"/>
            <a:ext cx="7072362" cy="5929354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6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000108"/>
            <a:ext cx="7000924" cy="5289167"/>
          </a:xfrm>
          <a:prstGeom prst="rect">
            <a:avLst/>
          </a:prstGeom>
          <a:noFill/>
        </p:spPr>
      </p:pic>
      <p:pic>
        <p:nvPicPr>
          <p:cNvPr id="3" name="Picture 2" descr="https://agaudi.files.wordpress.com/2010/03/tumblr_kywkzaikpm1qzt4vjo1_50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642966"/>
            <a:ext cx="9144000" cy="77321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image0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214422"/>
            <a:ext cx="6500859" cy="46672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15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6786610" cy="4828934"/>
          </a:xfrm>
          <a:prstGeom prst="rect">
            <a:avLst/>
          </a:prstGeom>
          <a:noFill/>
        </p:spPr>
      </p:pic>
      <p:pic>
        <p:nvPicPr>
          <p:cNvPr id="3" name="Picture 2" descr="https://agaudi.files.wordpress.com/2010/03/tumblr_kyfejnstsn1qzt4vjo1_500.gif?w=500&amp;h=500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90000"/>
          </a:blip>
          <a:srcRect/>
          <a:stretch>
            <a:fillRect/>
          </a:stretch>
        </p:blipFill>
        <p:spPr bwMode="auto">
          <a:xfrm>
            <a:off x="0" y="-71486"/>
            <a:ext cx="9143999" cy="69294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1828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" name="Picture 2" descr="http://img.desmotivaciones.es/201105/Miamiga.jpg"/>
          <p:cNvPicPr>
            <a:picLocks noChangeAspect="1" noChangeArrowheads="1"/>
          </p:cNvPicPr>
          <p:nvPr/>
        </p:nvPicPr>
        <p:blipFill>
          <a:blip r:embed="rId3"/>
          <a:srcRect l="4505" t="74493" r="3603" b="3655"/>
          <a:stretch>
            <a:fillRect/>
          </a:stretch>
        </p:blipFill>
        <p:spPr bwMode="auto">
          <a:xfrm>
            <a:off x="1000100" y="4929198"/>
            <a:ext cx="7286676" cy="1571636"/>
          </a:xfrm>
          <a:prstGeom prst="rect">
            <a:avLst/>
          </a:prstGeom>
          <a:noFill/>
        </p:spPr>
      </p:pic>
      <p:pic>
        <p:nvPicPr>
          <p:cNvPr id="65" name="Picture 2" descr="http://img.desmotivaciones.es/201105/Miamiga.jpg"/>
          <p:cNvPicPr>
            <a:picLocks noChangeAspect="1" noChangeArrowheads="1"/>
          </p:cNvPicPr>
          <p:nvPr/>
        </p:nvPicPr>
        <p:blipFill>
          <a:blip r:embed="rId3"/>
          <a:srcRect l="5405" t="5959" r="5405" b="30473"/>
          <a:stretch>
            <a:fillRect/>
          </a:stretch>
        </p:blipFill>
        <p:spPr bwMode="auto">
          <a:xfrm>
            <a:off x="1000100" y="285728"/>
            <a:ext cx="7072362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frasesmania.com/imagenes/frases/501355395250-Frases-bonitas.jpg"/>
          <p:cNvPicPr>
            <a:picLocks noChangeAspect="1" noChangeArrowheads="1"/>
          </p:cNvPicPr>
          <p:nvPr/>
        </p:nvPicPr>
        <p:blipFill>
          <a:blip r:embed="rId2"/>
          <a:srcRect b="8125"/>
          <a:stretch>
            <a:fillRect/>
          </a:stretch>
        </p:blipFill>
        <p:spPr bwMode="auto">
          <a:xfrm>
            <a:off x="1142976" y="1071546"/>
            <a:ext cx="6715172" cy="4811691"/>
          </a:xfrm>
          <a:prstGeom prst="rect">
            <a:avLst/>
          </a:prstGeom>
          <a:noFill/>
        </p:spPr>
      </p:pic>
      <p:pic>
        <p:nvPicPr>
          <p:cNvPr id="3" name="Picture 2" descr="https://lh4.googleusercontent.com/-vTmkcT09_V4/UzzXCVRsF5I/AAAAAAAATW0/5Mkqx_X5hog/s480-no/f212eaf53a9e87615417ac96babfda6ce0d439b6_m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4000" contrast="71000"/>
          </a:blip>
          <a:srcRect/>
          <a:stretch>
            <a:fillRect/>
          </a:stretch>
        </p:blipFill>
        <p:spPr bwMode="auto">
          <a:xfrm>
            <a:off x="0" y="0"/>
            <a:ext cx="9144000" cy="697859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8untitled"/>
          <p:cNvPicPr>
            <a:picLocks noChangeAspect="1" noChangeArrowheads="1"/>
          </p:cNvPicPr>
          <p:nvPr/>
        </p:nvPicPr>
        <p:blipFill>
          <a:blip r:embed="rId2"/>
          <a:srcRect t="1332"/>
          <a:stretch>
            <a:fillRect/>
          </a:stretch>
        </p:blipFill>
        <p:spPr bwMode="auto">
          <a:xfrm>
            <a:off x="714348" y="571480"/>
            <a:ext cx="7760444" cy="5786478"/>
          </a:xfrm>
          <a:prstGeom prst="rect">
            <a:avLst/>
          </a:prstGeom>
          <a:noFill/>
          <a:ln w="114300" cmpd="thinThick">
            <a:solidFill>
              <a:srgbClr val="00FF00"/>
            </a:solidFill>
          </a:ln>
        </p:spPr>
      </p:pic>
      <p:pic>
        <p:nvPicPr>
          <p:cNvPr id="3" name="Picture 2" descr="http://antidepresivo.net/wp-content/uploads/2014/04/gif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8784"/>
            <a:ext cx="9144000" cy="92869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1267" name="Picture 3" descr="image0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857232"/>
            <a:ext cx="7685224" cy="524657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2.bp.blogspot.com/-nupyG4ukjB4/UglxjQK5WhI/AAAAAAAAA2o/4iQF705nwHI/s1600/tocar_fondo.jpg"/>
          <p:cNvPicPr>
            <a:picLocks noChangeAspect="1" noChangeArrowheads="1"/>
          </p:cNvPicPr>
          <p:nvPr/>
        </p:nvPicPr>
        <p:blipFill>
          <a:blip r:embed="rId2"/>
          <a:srcRect b="12500"/>
          <a:stretch>
            <a:fillRect/>
          </a:stretch>
        </p:blipFill>
        <p:spPr bwMode="auto">
          <a:xfrm>
            <a:off x="571472" y="500042"/>
            <a:ext cx="7929586" cy="5850881"/>
          </a:xfrm>
          <a:prstGeom prst="rect">
            <a:avLst/>
          </a:prstGeom>
          <a:noFill/>
        </p:spPr>
      </p:pic>
      <p:pic>
        <p:nvPicPr>
          <p:cNvPr id="3" name="Picture 2" descr="https://agaudi.files.wordpress.com/2010/03/tumblr_l00pn9bala1qzt4vjo1_50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6000" contrast="95000"/>
          </a:blip>
          <a:srcRect/>
          <a:stretch>
            <a:fillRect/>
          </a:stretch>
        </p:blipFill>
        <p:spPr bwMode="auto">
          <a:xfrm>
            <a:off x="0" y="-2357478"/>
            <a:ext cx="9144000" cy="111443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7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55298" name="Picture 2" descr="http://www.imagenestop.com/frases1/frases-hermosas-50896.jpg"/>
          <p:cNvPicPr>
            <a:picLocks noChangeAspect="1" noChangeArrowheads="1"/>
          </p:cNvPicPr>
          <p:nvPr/>
        </p:nvPicPr>
        <p:blipFill>
          <a:blip r:embed="rId3"/>
          <a:srcRect b="16158"/>
          <a:stretch>
            <a:fillRect/>
          </a:stretch>
        </p:blipFill>
        <p:spPr bwMode="auto">
          <a:xfrm>
            <a:off x="928662" y="785794"/>
            <a:ext cx="7242685" cy="51668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1828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" name="Picture 2" descr="http://img.desmotivaciones.es/201203/549272_328852767173123_142030522522016_1021388_262178246_n.jpg"/>
          <p:cNvPicPr>
            <a:picLocks noChangeAspect="1" noChangeArrowheads="1"/>
          </p:cNvPicPr>
          <p:nvPr/>
        </p:nvPicPr>
        <p:blipFill>
          <a:blip r:embed="rId3"/>
          <a:srcRect l="3571" t="5211" r="3571" b="3127"/>
          <a:stretch>
            <a:fillRect/>
          </a:stretch>
        </p:blipFill>
        <p:spPr bwMode="auto">
          <a:xfrm>
            <a:off x="785786" y="357166"/>
            <a:ext cx="7429552" cy="62822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12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000108"/>
            <a:ext cx="7143461" cy="4929222"/>
          </a:xfrm>
          <a:prstGeom prst="rect">
            <a:avLst/>
          </a:prstGeom>
          <a:noFill/>
        </p:spPr>
      </p:pic>
      <p:pic>
        <p:nvPicPr>
          <p:cNvPr id="3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433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13untitl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714356"/>
            <a:ext cx="7706453" cy="5510346"/>
          </a:xfrm>
          <a:prstGeom prst="rect">
            <a:avLst/>
          </a:prstGeom>
          <a:noFill/>
        </p:spPr>
      </p:pic>
      <p:pic>
        <p:nvPicPr>
          <p:cNvPr id="3" name="Picture 2" descr="https://agaudi.files.wordpress.com/2010/03/tumblr_kyfejnstsn1qzt4vjo1_500.gif?w=500&amp;h=5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9295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9000">
    <p:split orient="vert"/>
    <p:sndAc>
      <p:stSnd>
        <p:snd r:embed="rId2" name="julio iglesias - con la misma pied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27651" name="Picture 3" descr="10untitl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928670"/>
            <a:ext cx="6975751" cy="505627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17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857232"/>
            <a:ext cx="7256680" cy="5158197"/>
          </a:xfrm>
          <a:prstGeom prst="rect">
            <a:avLst/>
          </a:prstGeom>
          <a:noFill/>
        </p:spPr>
      </p:pic>
      <p:pic>
        <p:nvPicPr>
          <p:cNvPr id="3" name="Picture 2" descr="https://agaudi.files.wordpress.com/2010/03/tumblr_kywkzaikpm1qzt4vjo1_500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1000" contrast="77000"/>
          </a:blip>
          <a:srcRect/>
          <a:stretch>
            <a:fillRect/>
          </a:stretch>
        </p:blipFill>
        <p:spPr bwMode="auto">
          <a:xfrm>
            <a:off x="0" y="-357214"/>
            <a:ext cx="9144000" cy="77321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15363" name="Picture 3" descr="image - kopi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071546"/>
            <a:ext cx="6500858" cy="486151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akifrases.com/frases-imagenes/frase-el-dinero-da-seguridad-te-defiende-te-permite-gozar-a-fondo-de-la-vida-sin-preocuparte-por-el-mario-vargas-llosa-13332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650" t="5263" r="68767" b="11620"/>
          <a:stretch>
            <a:fillRect/>
          </a:stretch>
        </p:blipFill>
        <p:spPr bwMode="auto">
          <a:xfrm>
            <a:off x="642910" y="714356"/>
            <a:ext cx="1792689" cy="2500330"/>
          </a:xfrm>
          <a:prstGeom prst="rect">
            <a:avLst/>
          </a:prstGeom>
          <a:noFill/>
        </p:spPr>
      </p:pic>
      <p:pic>
        <p:nvPicPr>
          <p:cNvPr id="3" name="Picture 2" descr="http://akifrases.com/frases-imagenes/frase-el-dinero-da-seguridad-te-defiende-te-permite-gozar-a-fondo-de-la-vida-sin-preocuparte-por-el-mario-vargas-llosa-13332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30370" t="5263" r="1815" b="27267"/>
          <a:stretch>
            <a:fillRect/>
          </a:stretch>
        </p:blipFill>
        <p:spPr bwMode="auto">
          <a:xfrm>
            <a:off x="2643174" y="0"/>
            <a:ext cx="5572164" cy="6459915"/>
          </a:xfrm>
          <a:prstGeom prst="rect">
            <a:avLst/>
          </a:prstGeom>
          <a:noFill/>
        </p:spPr>
      </p:pic>
      <p:pic>
        <p:nvPicPr>
          <p:cNvPr id="4" name="Picture 2" descr="http://antidepresivo.net/wp-content/uploads/2014/04/gif-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071594"/>
            <a:ext cx="9144000" cy="92869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1" name="Picture 3" descr="16untitl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142984"/>
            <a:ext cx="6215106" cy="46746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14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00042"/>
            <a:ext cx="7358114" cy="5518586"/>
          </a:xfrm>
          <a:prstGeom prst="rect">
            <a:avLst/>
          </a:prstGeom>
          <a:noFill/>
        </p:spPr>
      </p:pic>
      <p:pic>
        <p:nvPicPr>
          <p:cNvPr id="3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433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soloimagenesbeta.com/imagenes06/frases-para-facebook-sabias-y-boni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2"/>
            <a:ext cx="7158828" cy="5231410"/>
          </a:xfrm>
          <a:prstGeom prst="rect">
            <a:avLst/>
          </a:prstGeom>
          <a:noFill/>
        </p:spPr>
      </p:pic>
      <p:pic>
        <p:nvPicPr>
          <p:cNvPr id="4" name="Picture 2" descr="https://agaudi.files.wordpress.com/2010/03/tumblr_l00pn9bala1qzt4vjo1_500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-1785974"/>
            <a:ext cx="9144000" cy="111443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7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42" name="Picture 2" descr="https://lh5.googleusercontent.com/-zgeEMVVCkss/VPR2sh_OpcI/AAAAAAAAJxI/KJjoH4jAgbo/w506-h750/frases-de-motivacion-no-te-rinda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714356"/>
            <a:ext cx="7000924" cy="51903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5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https://s-media-cache-ak0.pinimg.com/736x/d8/b0/45/d8b045f91004c79c169a5bc532f41dbb.jpg"/>
          <p:cNvPicPr>
            <a:picLocks noChangeAspect="1" noChangeArrowheads="1"/>
          </p:cNvPicPr>
          <p:nvPr/>
        </p:nvPicPr>
        <p:blipFill>
          <a:blip r:embed="rId3"/>
          <a:srcRect b="5814"/>
          <a:stretch>
            <a:fillRect/>
          </a:stretch>
        </p:blipFill>
        <p:spPr bwMode="auto">
          <a:xfrm>
            <a:off x="1357290" y="1071546"/>
            <a:ext cx="6477045" cy="48577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71538" y="4214818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SES CON MUCHO FONDO">
  <a:themeElements>
    <a:clrScheme name="Standaardontwerp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ardontwerp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CON MUCHO FONDO</Template>
  <TotalTime>1</TotalTime>
  <Words>32</Words>
  <Application>Microsoft PowerPoint</Application>
  <PresentationFormat>Presentación en pantalla (4:3)</PresentationFormat>
  <Paragraphs>10</Paragraphs>
  <Slides>53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FRASES CON MUCHO FONDO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2015-10-12T17:36:59Z</dcterms:created>
  <dcterms:modified xsi:type="dcterms:W3CDTF">2015-10-12T17:38:02Z</dcterms:modified>
</cp:coreProperties>
</file>