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4" r:id="rId3"/>
    <p:sldId id="308" r:id="rId4"/>
    <p:sldId id="309" r:id="rId5"/>
    <p:sldId id="310" r:id="rId6"/>
    <p:sldId id="311" r:id="rId7"/>
    <p:sldId id="312" r:id="rId8"/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05" r:id="rId58"/>
    <p:sldId id="306" r:id="rId59"/>
    <p:sldId id="315" r:id="rId6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FQwt60hYCuNByhCEaNaxQ==" hashData="cYFi9T+z9QVbXSejiATy66OEt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1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0" y="-7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0838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2027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04113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25206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153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509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63329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3529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17406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3932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1198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2DF41-72EF-4DE1-AF7C-55AA27166F38}" type="datetimeFigureOut">
              <a:rPr lang="es-CO" smtClean="0"/>
              <a:pPr/>
              <a:t>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F4C11-6353-41B2-9B22-84DBBA5DB33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7275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329160" cy="6667500"/>
          </a:xfrm>
          <a:prstGeom prst="rect">
            <a:avLst/>
          </a:prstGeom>
        </p:spPr>
      </p:pic>
      <p:pic>
        <p:nvPicPr>
          <p:cNvPr id="3" name="Cacho_Tirao_-_Milong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44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685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77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3840" y="0"/>
            <a:ext cx="11948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933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02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5041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512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6424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9586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592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8768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2840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980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8713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1451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0529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8220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68917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095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9420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403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57409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99467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7672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79874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87809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43851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1189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29868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77680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4887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47090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45845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35630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58787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05467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6707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4921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3923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8587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3266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0848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55525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47460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25671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8650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7245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01039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5430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91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73096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47861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80613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35367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2529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80422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31392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90176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47582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16</Words>
  <Application>Microsoft Office PowerPoint</Application>
  <PresentationFormat>Personalizado</PresentationFormat>
  <Paragraphs>2</Paragraphs>
  <Slides>58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6</cp:revision>
  <dcterms:created xsi:type="dcterms:W3CDTF">2016-04-29T13:59:32Z</dcterms:created>
  <dcterms:modified xsi:type="dcterms:W3CDTF">2016-04-30T23:01:21Z</dcterms:modified>
</cp:coreProperties>
</file>