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Default Extension="wav" ContentType="audio/x-wav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84" r:id="rId29"/>
    <p:sldId id="285" r:id="rId30"/>
    <p:sldId id="286" r:id="rId31"/>
    <p:sldId id="287" r:id="rId32"/>
    <p:sldId id="288" r:id="rId33"/>
    <p:sldId id="289" r:id="rId34"/>
    <p:sldId id="290" r:id="rId35"/>
    <p:sldId id="291" r:id="rId36"/>
    <p:sldId id="292" r:id="rId37"/>
    <p:sldId id="293" r:id="rId38"/>
    <p:sldId id="294" r:id="rId39"/>
    <p:sldId id="295" r:id="rId40"/>
    <p:sldId id="296" r:id="rId41"/>
    <p:sldId id="297" r:id="rId42"/>
    <p:sldId id="298" r:id="rId43"/>
    <p:sldId id="299" r:id="rId44"/>
    <p:sldId id="300" r:id="rId45"/>
    <p:sldId id="301" r:id="rId46"/>
    <p:sldId id="302" r:id="rId47"/>
    <p:sldId id="303" r:id="rId48"/>
    <p:sldId id="304" r:id="rId49"/>
    <p:sldId id="305" r:id="rId50"/>
    <p:sldId id="306" r:id="rId51"/>
    <p:sldId id="307" r:id="rId52"/>
  </p:sldIdLst>
  <p:sldSz cx="12192000" cy="6858000"/>
  <p:notesSz cx="6858000" cy="9144000"/>
  <p:defaultTextStyle>
    <a:defPPr>
      <a:defRPr lang="es-C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2mF94hKpUxKyKX0wywX+RA==" hashData="hFJ+0Y9jrqslDgqqz46LzlXsmMg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56" autoAdjust="0"/>
    <p:restoredTop sz="94660"/>
  </p:normalViewPr>
  <p:slideViewPr>
    <p:cSldViewPr snapToGrid="0">
      <p:cViewPr varScale="1">
        <p:scale>
          <a:sx n="37" d="100"/>
          <a:sy n="37" d="100"/>
        </p:scale>
        <p:origin x="-90" y="-169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tableStyles" Target="tableStyle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4EEDD8-6FF8-4E9D-8E4D-E1A3C774E94C}" type="datetimeFigureOut">
              <a:rPr lang="es-CO" smtClean="0"/>
              <a:pPr/>
              <a:t>2/05/2016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229FA-3558-443B-BE11-0947A56650C4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82507878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4EEDD8-6FF8-4E9D-8E4D-E1A3C774E94C}" type="datetimeFigureOut">
              <a:rPr lang="es-CO" smtClean="0"/>
              <a:pPr/>
              <a:t>2/05/2016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229FA-3558-443B-BE11-0947A56650C4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06992436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4EEDD8-6FF8-4E9D-8E4D-E1A3C774E94C}" type="datetimeFigureOut">
              <a:rPr lang="es-CO" smtClean="0"/>
              <a:pPr/>
              <a:t>2/05/2016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229FA-3558-443B-BE11-0947A56650C4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46644376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4EEDD8-6FF8-4E9D-8E4D-E1A3C774E94C}" type="datetimeFigureOut">
              <a:rPr lang="es-CO" smtClean="0"/>
              <a:pPr/>
              <a:t>2/05/2016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229FA-3558-443B-BE11-0947A56650C4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60469607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4EEDD8-6FF8-4E9D-8E4D-E1A3C774E94C}" type="datetimeFigureOut">
              <a:rPr lang="es-CO" smtClean="0"/>
              <a:pPr/>
              <a:t>2/05/2016</a:t>
            </a:fld>
            <a:endParaRPr lang="es-CO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229FA-3558-443B-BE11-0947A56650C4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06654278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4EEDD8-6FF8-4E9D-8E4D-E1A3C774E94C}" type="datetimeFigureOut">
              <a:rPr lang="es-CO" smtClean="0"/>
              <a:pPr/>
              <a:t>2/05/2016</a:t>
            </a:fld>
            <a:endParaRPr lang="es-CO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229FA-3558-443B-BE11-0947A56650C4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09745183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4EEDD8-6FF8-4E9D-8E4D-E1A3C774E94C}" type="datetimeFigureOut">
              <a:rPr lang="es-CO" smtClean="0"/>
              <a:pPr/>
              <a:t>2/05/2016</a:t>
            </a:fld>
            <a:endParaRPr lang="es-CO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229FA-3558-443B-BE11-0947A56650C4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5166068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4EEDD8-6FF8-4E9D-8E4D-E1A3C774E94C}" type="datetimeFigureOut">
              <a:rPr lang="es-CO" smtClean="0"/>
              <a:pPr/>
              <a:t>2/05/2016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229FA-3558-443B-BE11-0947A56650C4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38114887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4EEDD8-6FF8-4E9D-8E4D-E1A3C774E94C}" type="datetimeFigureOut">
              <a:rPr lang="es-CO" smtClean="0"/>
              <a:pPr/>
              <a:t>2/05/2016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229FA-3558-443B-BE11-0947A56650C4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77547609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4EEDD8-6FF8-4E9D-8E4D-E1A3C774E94C}" type="datetimeFigureOut">
              <a:rPr lang="es-CO" smtClean="0"/>
              <a:pPr/>
              <a:t>2/05/2016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229FA-3558-443B-BE11-0947A56650C4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67569924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4EEDD8-6FF8-4E9D-8E4D-E1A3C774E94C}" type="datetimeFigureOut">
              <a:rPr lang="es-CO" smtClean="0"/>
              <a:pPr/>
              <a:t>2/05/2016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229FA-3558-443B-BE11-0947A56650C4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97139750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914400" y="2130428"/>
            <a:ext cx="103632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94EEDD8-6FF8-4E9D-8E4D-E1A3C774E94C}" type="datetimeFigureOut">
              <a:rPr lang="es-CO" smtClean="0"/>
              <a:pPr/>
              <a:t>2/05/2016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6229FA-3558-443B-BE11-0947A56650C4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9948138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media1.wav"/><Relationship Id="rId5" Type="http://schemas.openxmlformats.org/officeDocument/2006/relationships/image" Target="../media/image2.png"/><Relationship Id="rId4" Type="http://schemas.microsoft.com/office/2007/relationships/media" Target="../media/media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8" Type="http://schemas.openxmlformats.org/officeDocument/2006/relationships/image" Target="../media/image54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51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56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3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52.png"/><Relationship Id="rId10" Type="http://schemas.openxmlformats.org/officeDocument/2006/relationships/image" Target="../media/image55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5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-1"/>
            <a:ext cx="12192000" cy="6858000"/>
          </a:xfrm>
          <a:prstGeom prst="rect">
            <a:avLst/>
          </a:prstGeom>
        </p:spPr>
      </p:pic>
      <p:sp>
        <p:nvSpPr>
          <p:cNvPr id="4" name="Rectángulo 3"/>
          <p:cNvSpPr/>
          <p:nvPr/>
        </p:nvSpPr>
        <p:spPr>
          <a:xfrm>
            <a:off x="3492011" y="1505395"/>
            <a:ext cx="5207977" cy="38472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800" b="1" i="1" dirty="0" smtClean="0">
                <a:solidFill>
                  <a:srgbClr val="000000"/>
                </a:solidFill>
                <a:latin typeface="Segoe UI" panose="020B0502040204020203" pitchFamily="34" charset="0"/>
              </a:rPr>
              <a:t>Frases Célebres, Sentencias, y Dichos populares I</a:t>
            </a:r>
          </a:p>
          <a:p>
            <a:pPr algn="ctr"/>
            <a:r>
              <a:rPr lang="es-CO" sz="2000" i="1" dirty="0" smtClean="0">
                <a:solidFill>
                  <a:srgbClr val="000000"/>
                </a:solidFill>
                <a:latin typeface="Segoe UI" panose="020B0502040204020203" pitchFamily="34" charset="0"/>
              </a:rPr>
              <a:t>Frases célebres, p</a:t>
            </a:r>
            <a:r>
              <a:rPr lang="es-CO" sz="2000" b="0" i="1" dirty="0" smtClean="0">
                <a:solidFill>
                  <a:srgbClr val="000000"/>
                </a:solidFill>
                <a:effectLst/>
                <a:latin typeface="Segoe UI" panose="020B0502040204020203" pitchFamily="34" charset="0"/>
              </a:rPr>
              <a:t>ensamientos, sentencias, creencias, principios y dichos ´populares transmitidas por poetas, filósofos, escritores, científicos y sabios  para reflexionar y pensar sobre la vida, la felicidad y el amor y aplicarlos a una sana y mejor convivencia</a:t>
            </a:r>
          </a:p>
          <a:p>
            <a:pPr algn="ctr"/>
            <a:endParaRPr lang="es-CO" sz="2000" i="1" dirty="0">
              <a:solidFill>
                <a:srgbClr val="000000"/>
              </a:solidFill>
              <a:latin typeface="Segoe UI" panose="020B0502040204020203" pitchFamily="34" charset="0"/>
            </a:endParaRPr>
          </a:p>
          <a:p>
            <a:pPr algn="ctr"/>
            <a:r>
              <a:rPr lang="es-CO" sz="1200" b="0" i="1" dirty="0" smtClean="0">
                <a:solidFill>
                  <a:srgbClr val="000000"/>
                </a:solidFill>
                <a:effectLst/>
                <a:latin typeface="Segoe UI" panose="020B0502040204020203" pitchFamily="34" charset="0"/>
              </a:rPr>
              <a:t>Creación de: </a:t>
            </a:r>
          </a:p>
          <a:p>
            <a:pPr algn="ctr"/>
            <a:r>
              <a:rPr lang="es-CO" sz="1200" i="1" dirty="0" smtClean="0">
                <a:solidFill>
                  <a:srgbClr val="000000"/>
                </a:solidFill>
                <a:latin typeface="Segoe UI" panose="020B0502040204020203" pitchFamily="34" charset="0"/>
              </a:rPr>
              <a:t>Jeremías Candelo Valencia</a:t>
            </a:r>
          </a:p>
          <a:p>
            <a:pPr algn="ctr"/>
            <a:r>
              <a:rPr lang="es-CO" sz="1200" b="0" i="1" dirty="0" smtClean="0">
                <a:solidFill>
                  <a:srgbClr val="000000"/>
                </a:solidFill>
                <a:effectLst/>
                <a:latin typeface="Segoe UI" panose="020B0502040204020203" pitchFamily="34" charset="0"/>
              </a:rPr>
              <a:t>Para: mis </a:t>
            </a:r>
            <a:r>
              <a:rPr lang="es-CO" sz="1200" b="0" i="1" dirty="0" err="1" smtClean="0">
                <a:solidFill>
                  <a:srgbClr val="000000"/>
                </a:solidFill>
                <a:effectLst/>
                <a:latin typeface="Segoe UI" panose="020B0502040204020203" pitchFamily="34" charset="0"/>
              </a:rPr>
              <a:t>pps</a:t>
            </a:r>
            <a:r>
              <a:rPr lang="es-CO" sz="1200" b="0" i="1" dirty="0" smtClean="0">
                <a:solidFill>
                  <a:srgbClr val="000000"/>
                </a:solidFill>
                <a:effectLst/>
                <a:latin typeface="Segoe UI" panose="020B0502040204020203" pitchFamily="34" charset="0"/>
              </a:rPr>
              <a:t> </a:t>
            </a:r>
          </a:p>
          <a:p>
            <a:pPr algn="ctr"/>
            <a:r>
              <a:rPr lang="es-CO" sz="1200" i="1" dirty="0" smtClean="0">
                <a:solidFill>
                  <a:srgbClr val="000000"/>
                </a:solidFill>
                <a:latin typeface="Segoe UI" panose="020B0502040204020203" pitchFamily="34" charset="0"/>
              </a:rPr>
              <a:t>Música: Delirio. </a:t>
            </a:r>
            <a:r>
              <a:rPr lang="es-CO" sz="1200" b="0" i="1" dirty="0" smtClean="0">
                <a:solidFill>
                  <a:srgbClr val="000000"/>
                </a:solidFill>
                <a:effectLst/>
                <a:latin typeface="Segoe UI" panose="020B0502040204020203" pitchFamily="34" charset="0"/>
              </a:rPr>
              <a:t> </a:t>
            </a:r>
            <a:endParaRPr lang="es-CO" sz="1200" i="1" dirty="0"/>
          </a:p>
        </p:txBody>
      </p:sp>
      <p:pic>
        <p:nvPicPr>
          <p:cNvPr id="5" name="Delirio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xmlns="" r:embed="rId4"/>
              </p:ext>
            </p:extLst>
          </p:nvPr>
        </p:nvPicPr>
        <p:blipFill>
          <a:blip r:embed="rId5" cstate="print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8346699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4037130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6425059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3748970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61028964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74387500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7795868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8646447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3444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04381607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97856323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16267318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4537409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19731263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07904415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1903734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68076439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09524625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22946265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99004784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33622775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14112810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6386922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8152064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055421062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708002582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180544892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599425497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531444014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743240777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116364289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921371813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209114098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035968631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90293064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94130962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363235680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02876774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13671008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698418716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929610482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571703531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63273099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77127825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254960381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093402548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64471399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382346023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7051646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1" y="95250"/>
            <a:ext cx="12326815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981127826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12192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12192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41600" y="0"/>
            <a:ext cx="65024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1"/>
            <a:ext cx="12192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524000" y="4724402"/>
            <a:ext cx="3556000" cy="1615827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518400" y="4191000"/>
            <a:ext cx="31496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384800" y="4876800"/>
            <a:ext cx="16256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7112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7112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7112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7112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58</TotalTime>
  <Words>85</Words>
  <Application>Microsoft Office PowerPoint</Application>
  <PresentationFormat>Personalizado</PresentationFormat>
  <Paragraphs>9</Paragraphs>
  <Slides>50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50</vt:i4>
      </vt:variant>
    </vt:vector>
  </HeadingPairs>
  <TitlesOfParts>
    <vt:vector size="52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jeremías candelo valencia</dc:creator>
  <cp:lastModifiedBy>Margarita</cp:lastModifiedBy>
  <cp:revision>8</cp:revision>
  <dcterms:created xsi:type="dcterms:W3CDTF">2016-04-30T17:23:06Z</dcterms:created>
  <dcterms:modified xsi:type="dcterms:W3CDTF">2016-05-01T22:17:40Z</dcterms:modified>
</cp:coreProperties>
</file>