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notesMasterIdLst>
    <p:notesMasterId r:id="rId18"/>
  </p:notesMasterIdLst>
  <p:sldIdLst>
    <p:sldId id="269" r:id="rId4"/>
    <p:sldId id="262" r:id="rId5"/>
    <p:sldId id="260" r:id="rId6"/>
    <p:sldId id="259" r:id="rId7"/>
    <p:sldId id="264" r:id="rId8"/>
    <p:sldId id="266" r:id="rId9"/>
    <p:sldId id="270" r:id="rId10"/>
    <p:sldId id="272" r:id="rId11"/>
    <p:sldId id="265" r:id="rId12"/>
    <p:sldId id="271" r:id="rId13"/>
    <p:sldId id="263" r:id="rId14"/>
    <p:sldId id="275" r:id="rId15"/>
    <p:sldId id="273" r:id="rId16"/>
    <p:sldId id="274" r:id="rId1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3q2R/2J/0nJpvHDqFoN4Q==" hashData="AZNnKZabP9/87vvmkoW5Y47SRC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77C07D-E206-492B-916E-7D1A3DE9BEF6}" type="datetimeFigureOut">
              <a:rPr lang="es-ES" smtClean="0"/>
              <a:t>11/01/2014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C5B94-89AA-4239-8AE6-7389409C64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0463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DFE100-6F7E-4166-B6C5-8392F9C33B04}" type="datetimeFigureOut">
              <a:rPr lang="es-ES"/>
              <a:pPr>
                <a:defRPr/>
              </a:pPr>
              <a:t>11/01/2014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DC00C2-47B9-4BFB-AB6E-27349225FA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1254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B1C2BC-0E10-4CED-8CC7-093CF1F79013}" type="datetimeFigureOut">
              <a:rPr lang="es-ES"/>
              <a:pPr>
                <a:defRPr/>
              </a:pPr>
              <a:t>11/01/2014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9E307-7895-4CC8-844A-D321BB23B7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45795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EC5CC5-FCA4-4AD0-90E6-92C8A69DEB33}" type="datetimeFigureOut">
              <a:rPr lang="es-ES"/>
              <a:pPr>
                <a:defRPr/>
              </a:pPr>
              <a:t>11/01/2014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A749A1-6552-425D-82BC-6C3153A4521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89295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622066-C3C8-4F01-812E-4B4801D65E45}" type="datetimeFigureOut">
              <a:rPr lang="es-ES"/>
              <a:pPr>
                <a:defRPr/>
              </a:pPr>
              <a:t>11/01/2014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3E8F3D-5849-49F8-AD98-17DE65C6BA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3936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F3FBA9-8BE8-4734-B81E-816C55C67BD1}" type="datetimeFigureOut">
              <a:rPr lang="es-ES"/>
              <a:pPr>
                <a:defRPr/>
              </a:pPr>
              <a:t>11/01/2014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48FC7B-9370-4E85-9B85-76483D249B1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326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76D89-FF2C-4263-9E91-704F31506B77}" type="datetimeFigureOut">
              <a:rPr lang="es-ES"/>
              <a:pPr>
                <a:defRPr/>
              </a:pPr>
              <a:t>11/01/2014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E01CEA-9BF4-4F02-8963-25D1E24CB88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3031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361BB-AB9C-4C7E-A8DE-B9504271FCF9}" type="datetimeFigureOut">
              <a:rPr lang="es-ES"/>
              <a:pPr>
                <a:defRPr/>
              </a:pPr>
              <a:t>11/01/2014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A2909-2D23-4ED3-B275-FAF6B0FB986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0904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39637-35A3-4E82-86A5-B93832DD22D1}" type="datetimeFigureOut">
              <a:rPr lang="es-ES"/>
              <a:pPr>
                <a:defRPr/>
              </a:pPr>
              <a:t>11/01/2014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3C82C-CDEF-4E12-B3D6-36CF6EE8E92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0408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DD5BA5-E9BB-4B35-9871-3B87253C4FCA}" type="datetimeFigureOut">
              <a:rPr lang="es-ES"/>
              <a:pPr>
                <a:defRPr/>
              </a:pPr>
              <a:t>11/01/2014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651AFD-51F4-4B8B-89E7-181B1190E85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0782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484B0-CBE4-447C-A538-5E23D6BEB62F}" type="datetimeFigureOut">
              <a:rPr lang="es-ES"/>
              <a:pPr>
                <a:defRPr/>
              </a:pPr>
              <a:t>11/01/2014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D446E-D86E-4565-A34F-F200A458283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08523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BAE750-0A0A-492D-AD01-1E1CC6AAF538}" type="datetimeFigureOut">
              <a:rPr lang="es-ES"/>
              <a:pPr>
                <a:defRPr/>
              </a:pPr>
              <a:t>11/01/2014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A4B53-AAB0-4987-828C-0DEC269977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44632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11/01/2014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1860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8FE373-D86E-4A9D-9210-4E8036F4FA0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2751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AD1B89C-A74F-4864-9E14-D59D018F7414}" type="datetimeFigureOut">
              <a:rPr lang="es-ES"/>
              <a:pPr>
                <a:defRPr/>
              </a:pPr>
              <a:t>11/01/2014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7AFCB23-DE7C-4F9D-895F-9A4F95935E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11/01/2014</a:t>
            </a:fld>
            <a:endParaRPr lang="es-E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022110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F57D711-A8F7-4A75-A47E-5EAF244B3BB8}" type="slidenum">
              <a:rPr lang="es-ES_tradnl">
                <a:solidFill>
                  <a:srgbClr val="000000"/>
                </a:solidFill>
                <a:latin typeface="Arial" charset="0"/>
              </a:rPr>
              <a:pPr/>
              <a:t>‹Nº›</a:t>
            </a:fld>
            <a:endParaRPr lang="es-ES_tradnl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1437256405_47f4e1ffe5_o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 Imagen" descr="Ocy3zu18DSEYPd2sVP-jn71Et1pDRG3vv8pigdQ2V8hE6PBczeuzcA==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919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 rot="19931326">
            <a:off x="2396564" y="2430430"/>
            <a:ext cx="435087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7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Lucida Calligraphy" pitchFamily="66" charset="0"/>
              </a:rPr>
              <a:t>FRASES</a:t>
            </a:r>
            <a:endParaRPr lang="es-ES" sz="7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0000">
        <p14:ripple dir="ru"/>
        <p:sndAc>
          <p:stSnd>
            <p:snd r:embed="rId2" name="Richard Clayderman   Le Couer Emerveille.wav"/>
          </p:stSnd>
        </p:sndAc>
      </p:transition>
    </mc:Choice>
    <mc:Fallback>
      <p:transition spd="slow" advTm="10000">
        <p:fade/>
        <p:sndAc>
          <p:stSnd>
            <p:snd r:embed="rId2" name="Richard Clayderman   Le Couer Emerveil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WKrRcwBU2h3VOonzK6MmdTBZyh7hVpkUicf9mLU9c1j2zTXnNUgIqg==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 Imagen" descr="WKrRcwBU2h3VOonzK6MmdTBZyh7hVpkUicf9mLU9c1j2zTXnNUgIqg==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849"/>
            <a:ext cx="914400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5485900"/>
            <a:ext cx="86044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«Nada  es  suficiente  para  el  </a:t>
            </a:r>
            <a:r>
              <a:rPr lang="es-ES" sz="3200" b="1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hombre </a:t>
            </a:r>
            <a:r>
              <a:rPr lang="es-ES" sz="3200" b="1" dirty="0" smtClean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, </a:t>
            </a:r>
            <a:r>
              <a:rPr lang="es-ES" sz="3200" b="1" dirty="0" smtClean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para  quien  </a:t>
            </a:r>
            <a:endParaRPr lang="es-ES" sz="3200" b="1" dirty="0" smtClean="0"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  <a:p>
            <a:r>
              <a:rPr lang="es-ES" sz="3200" b="1" dirty="0" smtClean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  lo  suficiente </a:t>
            </a:r>
            <a:r>
              <a:rPr lang="es-ES" sz="3200" b="1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es </a:t>
            </a:r>
            <a:r>
              <a:rPr lang="es-ES" sz="3200" b="1" dirty="0" smtClean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poco </a:t>
            </a:r>
            <a:r>
              <a:rPr lang="es-ES" sz="3200" b="1" dirty="0" smtClean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»</a:t>
            </a:r>
            <a:endParaRPr lang="es-ES" sz="3200" b="1" dirty="0" smtClean="0"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  <a:p>
            <a:r>
              <a:rPr lang="es-ES" sz="2000" b="1" dirty="0" smtClean="0">
                <a:solidFill>
                  <a:srgbClr val="FFFF00"/>
                </a:solidFill>
                <a:latin typeface="Monotype Corsiva" pitchFamily="66" charset="0"/>
              </a:rPr>
              <a:t>							</a:t>
            </a:r>
            <a:r>
              <a:rPr lang="es-ES" sz="2000" b="1" dirty="0" smtClean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               </a:t>
            </a:r>
            <a:r>
              <a:rPr lang="es-ES" sz="2000" b="1" dirty="0" smtClean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Epicuro</a:t>
            </a:r>
            <a:endParaRPr lang="es-ES" sz="2000" b="1" dirty="0">
              <a:ln>
                <a:solidFill>
                  <a:schemeClr val="accent6">
                    <a:lumMod val="40000"/>
                    <a:lumOff val="6000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>
        <p14:ripple dir="lu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-qTYdmfT5u3PTlxXvOtY07Bef8yhKGS3HwRrTG7Vgh2REeGjvtqxKg==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1 Imagen" descr="-qTYdmfT5u3PTlxXvOtY07Bef8yhKGS3HwRrTG7Vgh2REeGjvtqxKg==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35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7544" y="116632"/>
            <a:ext cx="853244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latin typeface="Monotype Corsiva" pitchFamily="66" charset="0"/>
              </a:rPr>
              <a:t>"</a:t>
            </a:r>
            <a:r>
              <a:rPr lang="es-ES" sz="32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Si no luchas, ten al menos la decencia de respetar a quienes sí lo hacen"</a:t>
            </a:r>
          </a:p>
          <a:p>
            <a:pPr algn="ctr"/>
            <a:r>
              <a:rPr lang="es-ES" sz="3200" b="1" u="sng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                             </a:t>
            </a:r>
          </a:p>
          <a:p>
            <a:pPr algn="ctr"/>
            <a:endParaRPr lang="es-ES" sz="3200" b="1" u="sng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444208" y="1147683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José Martí</a:t>
            </a:r>
            <a:endParaRPr lang="es-ES" sz="2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0000">
        <p14:ripple dir="rd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RFP3KgGIjYSyFRWcjeDFWRbDMbzvipXxEiAgA_PCgpDgJQzOg_ZqTg==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1 Imagen" descr="RFP3KgGIjYSyFRWcjeDFWRbDMbzvipXxEiAgA_PCgpDgJQzOg_ZqTg==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916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508104" y="116632"/>
            <a:ext cx="345949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«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En </a:t>
            </a:r>
            <a:r>
              <a:rPr lang="es-ES" sz="32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la lucha entre </a:t>
            </a:r>
            <a:endParaRPr lang="es-ES" sz="3200" b="1" dirty="0" smtClean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uno </a:t>
            </a:r>
            <a:r>
              <a:rPr lang="es-ES" sz="32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y el mundo, </a:t>
            </a:r>
            <a:endParaRPr lang="es-ES" sz="3200" b="1" dirty="0" smtClean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hay </a:t>
            </a:r>
            <a:r>
              <a:rPr lang="es-ES" sz="32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que estar de parte </a:t>
            </a:r>
            <a:endParaRPr lang="es-ES" sz="3200" b="1" dirty="0" smtClean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del mundo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»</a:t>
            </a:r>
            <a:endParaRPr lang="es-ES" sz="32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6952137" y="2276872"/>
            <a:ext cx="208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Franz </a:t>
            </a:r>
            <a:r>
              <a:rPr lang="es-ES" sz="3200" b="1" dirty="0" err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kafra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 </a:t>
            </a:r>
            <a:endParaRPr lang="es-ES" sz="32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1000">
        <p14:ripple dir="ru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mTceWT5gYR_6a3fhsrWlo2L-Tj8rsW6x5V647OI5xf8NeHaPoCQahg==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21600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1 Imagen" descr="mTceWT5gYR_6a3fhsrWlo2L-Tj8rsW6x5V647OI5xf8NeHaPoCQahg==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008" y="1"/>
            <a:ext cx="921600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3443" y="5234377"/>
            <a:ext cx="86409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latin typeface="Monotype Corsiva" pitchFamily="66" charset="0"/>
              </a:rPr>
              <a:t>«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La </a:t>
            </a:r>
            <a:r>
              <a:rPr lang="es-ES" sz="32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falla de nuestra 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 época </a:t>
            </a:r>
            <a:r>
              <a:rPr lang="es-ES" sz="32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consiste en que sus hombres no quieren ser útiles sino 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importantes»</a:t>
            </a:r>
            <a:endParaRPr lang="es-ES" sz="32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759624" y="6273225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Winston  Churchill</a:t>
            </a:r>
            <a:endParaRPr lang="es-ES" sz="32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1000">
        <p14:ripple dir="lu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FO7bfMyNkZM9rzdTjJmGB4EnADBng5R4nQlkEOpS28INdIiocg2U2g==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 Imagen" descr="FO7bfMyNkZM9rzdTjJmGB4EnADBng5R4nQlkEOpS28INdIiocg2U2g==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7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38856" y="5085184"/>
            <a:ext cx="82089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"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Muchos hombres no se equivocan jamás porque no se proponen nada razonable"</a:t>
            </a:r>
          </a:p>
          <a:p>
            <a:r>
              <a:rPr lang="es-ES" sz="32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                                                        Johann W. Goethe</a:t>
            </a:r>
            <a:endParaRPr lang="es-ES" sz="32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0000">
        <p14:ripple dir="ld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66130491_3476063_7bac985d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 Imagen" descr="66130491_3476063_7bac985d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918"/>
            <a:ext cx="9144000" cy="702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83568" y="0"/>
            <a:ext cx="828092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«</a:t>
            </a:r>
            <a:r>
              <a:rPr lang="es-ES" sz="32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Yo soy una de esas gentes que prefiere amar a que la amen. Pero uno tiene que dar las gracias porque lo quieran»</a:t>
            </a:r>
          </a:p>
          <a:p>
            <a:r>
              <a:rPr lang="es-ES" sz="32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                                                                 Chabela Vargas</a:t>
            </a:r>
            <a:endParaRPr lang="es-ES" sz="3200" b="1" dirty="0">
              <a:solidFill>
                <a:schemeClr val="tx2">
                  <a:lumMod val="20000"/>
                  <a:lumOff val="80000"/>
                </a:schemeClr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1000">
        <p14:ripple dir="rd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66130393_3476057_e22262f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084" y="0"/>
            <a:ext cx="928760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 Imagen" descr="66130393_3476057_e22262f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084" y="35388"/>
            <a:ext cx="9322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7544" y="188640"/>
            <a:ext cx="84969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«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No es por la edad si no por la capacidad que se adquiere sabiduría »</a:t>
            </a:r>
          </a:p>
          <a:p>
            <a:r>
              <a:rPr lang="es-ES" sz="3200" b="1" dirty="0" smtClean="0">
                <a:solidFill>
                  <a:schemeClr val="bg1"/>
                </a:solidFill>
                <a:latin typeface="Monotype Corsiva" pitchFamily="66" charset="0"/>
              </a:rPr>
              <a:t>                                                                              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Plauto</a:t>
            </a:r>
            <a:endParaRPr lang="es-ES" sz="32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0000">
        <p14:ripple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2 Imagen" descr="66130302_3476036_6bf8153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2 Imagen" descr="66130302_3476036_6bf8153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34426" y="5157192"/>
            <a:ext cx="79208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«</a:t>
            </a:r>
            <a:r>
              <a:rPr lang="es-ES" dirty="0" smtClean="0"/>
              <a:t>»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Ten  el </a:t>
            </a:r>
            <a:r>
              <a:rPr lang="es-ES" sz="32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suficiente coraje para creer en el amor una vez más, y siempre una vez 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más »</a:t>
            </a:r>
            <a:endParaRPr lang="es-ES" sz="32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  <a:p>
            <a:r>
              <a:rPr lang="es-ES" sz="3200" b="1" dirty="0" smtClean="0">
                <a:solidFill>
                  <a:schemeClr val="bg1"/>
                </a:solidFill>
                <a:latin typeface="Monotype Corsiva" pitchFamily="66" charset="0"/>
              </a:rPr>
              <a:t>                                                               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Maya </a:t>
            </a:r>
            <a:r>
              <a:rPr lang="es-ES" sz="3200" b="1" dirty="0" err="1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Angelou</a:t>
            </a:r>
            <a:endParaRPr lang="es-ES" sz="32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0000">
        <p14:ripple dir="ru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66130445_3476056_6584a9b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1 Imagen" descr="66130445_3476056_6584a9b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378" y="-29957"/>
            <a:ext cx="924837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231818" y="116632"/>
            <a:ext cx="75608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chemeClr val="bg1"/>
                </a:solidFill>
                <a:latin typeface="Monotype Corsiva" pitchFamily="66" charset="0"/>
              </a:rPr>
              <a:t>"</a:t>
            </a:r>
            <a:r>
              <a:rPr lang="es-ES" sz="32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La 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 vida  es  un  arco  iris </a:t>
            </a:r>
            <a:r>
              <a:rPr lang="es-ES" sz="32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que 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 incluye  el </a:t>
            </a:r>
            <a:r>
              <a:rPr lang="es-ES" sz="3200" b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negro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"</a:t>
            </a:r>
            <a:endParaRPr lang="es-ES" sz="3200" b="1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508104" y="697923"/>
            <a:ext cx="35142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Monotype Corsiva" pitchFamily="66" charset="0"/>
              </a:rPr>
              <a:t>Yevgueni </a:t>
            </a:r>
            <a:r>
              <a:rPr lang="es-ES" sz="3200" b="1" dirty="0">
                <a:solidFill>
                  <a:schemeClr val="bg1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Monotype Corsiva" pitchFamily="66" charset="0"/>
              </a:rPr>
              <a:t>Y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Monotype Corsiva" pitchFamily="66" charset="0"/>
              </a:rPr>
              <a:t>evtushenko</a:t>
            </a:r>
            <a:endParaRPr lang="es-ES" sz="3200" b="1" dirty="0">
              <a:solidFill>
                <a:schemeClr val="bg1"/>
              </a:solidFill>
              <a:effectLst>
                <a:glow rad="101600">
                  <a:srgbClr val="FFC000">
                    <a:alpha val="60000"/>
                  </a:srgbClr>
                </a:glo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0000">
        <p14:ripple dir="ld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2 Imagen" descr="66130327_3476045_d94c44d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849" y="37201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2" name="2 Imagen" descr="66130327_3476045_d94c44d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75012" y="5801959"/>
            <a:ext cx="87849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«La envidia es el gusano roedor del mérito y de la gloria»</a:t>
            </a:r>
          </a:p>
          <a:p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                                                                 Francis Bacon </a:t>
            </a:r>
            <a:endParaRPr lang="es-ES" sz="32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000">
        <p14:ripple dir="ld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SDQLAyPdWodaDJ8apKEDwXFOmz5TuSW0evX3c8OSicNCn5C4LojaQ==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SDQLAyPdWodaDJ8apKEDwXFOmz5TuSW0evX3c8OSicNCn5C4LojaQ==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99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395536" y="5373216"/>
            <a:ext cx="77768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«Si </a:t>
            </a:r>
            <a:r>
              <a:rPr lang="es-ES" sz="32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los que hablan mal de mí supieran exactamente lo que yo pienso de ellos, hablarían </a:t>
            </a:r>
            <a:r>
              <a:rPr lang="es-ES" sz="32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peor»</a:t>
            </a:r>
            <a:endParaRPr lang="es-ES" sz="3200" b="1" dirty="0">
              <a:solidFill>
                <a:schemeClr val="accent2">
                  <a:lumMod val="40000"/>
                  <a:lumOff val="6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311145" y="6158046"/>
            <a:ext cx="25448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Sacha </a:t>
            </a:r>
            <a:r>
              <a:rPr lang="es-ES" sz="3200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latin typeface="Monotype Corsiva" pitchFamily="66" charset="0"/>
              </a:rPr>
              <a:t>Guitry</a:t>
            </a:r>
            <a:endParaRPr lang="es-ES" sz="3200" b="1" dirty="0">
              <a:solidFill>
                <a:schemeClr val="accent2">
                  <a:lumMod val="40000"/>
                  <a:lumOff val="60000"/>
                </a:schemeClr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8396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1000">
        <p14:ripple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5760" y="256778"/>
            <a:ext cx="4544472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C6C54-3672-4466-8181-DD9AAC0D4DFD}" type="datetime1">
              <a:rPr lang="es-ES" sz="1800" b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11/01/2014</a:t>
            </a:fld>
            <a:endParaRPr lang="es-ES" sz="1800" b="1" dirty="0">
              <a:solidFill>
                <a:schemeClr val="accent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084168" y="6248896"/>
            <a:ext cx="2895600" cy="365125"/>
          </a:xfrm>
        </p:spPr>
        <p:txBody>
          <a:bodyPr/>
          <a:lstStyle/>
          <a:p>
            <a:r>
              <a:rPr lang="es-ES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Yolanda Violeta</a:t>
            </a:r>
            <a:endParaRPr lang="es-ES" sz="2400" b="1" dirty="0">
              <a:solidFill>
                <a:schemeClr val="accent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7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0088" y="4005064"/>
            <a:ext cx="1595437" cy="171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56778"/>
            <a:ext cx="1595437" cy="171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1990973" y="4863901"/>
            <a:ext cx="466925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Diseño: </a:t>
            </a:r>
            <a:r>
              <a:rPr lang="es-ES" sz="2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Amore</a:t>
            </a:r>
            <a:endParaRPr lang="es-ES" sz="28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  <a:p>
            <a:r>
              <a:rPr lang="es-ES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Tema: </a:t>
            </a:r>
            <a:r>
              <a:rPr lang="es-ES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Le </a:t>
            </a:r>
            <a:r>
              <a:rPr lang="es-ES" sz="2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Couer</a:t>
            </a:r>
            <a:r>
              <a:rPr lang="es-ES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 </a:t>
            </a:r>
            <a:r>
              <a:rPr lang="es-ES" sz="2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 </a:t>
            </a:r>
            <a:r>
              <a:rPr lang="es-ES" sz="2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Emervielle</a:t>
            </a:r>
            <a:endParaRPr lang="es-ES" sz="28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  <a:p>
            <a:r>
              <a:rPr lang="es-ES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Interpreta</a:t>
            </a:r>
            <a:r>
              <a:rPr lang="es-ES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: Richard Cleyderman</a:t>
            </a:r>
            <a:endParaRPr lang="es-ES" sz="2800" b="1" dirty="0">
              <a:solidFill>
                <a:schemeClr val="accent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7000">
        <p14:rippl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ó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</Template>
  <TotalTime>161</TotalTime>
  <Words>295</Words>
  <Application>Microsoft Office PowerPoint</Application>
  <PresentationFormat>Presentación en pantalla (4:3)</PresentationFormat>
  <Paragraphs>61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14</vt:i4>
      </vt:variant>
    </vt:vector>
  </HeadingPairs>
  <TitlesOfParts>
    <vt:vector size="17" baseType="lpstr">
      <vt:lpstr>Presentación</vt:lpstr>
      <vt:lpstr>1_Tema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user</dc:creator>
  <cp:lastModifiedBy>user</cp:lastModifiedBy>
  <cp:revision>15</cp:revision>
  <dcterms:created xsi:type="dcterms:W3CDTF">2014-01-10T23:32:02Z</dcterms:created>
  <dcterms:modified xsi:type="dcterms:W3CDTF">2014-01-11T13:09:52Z</dcterms:modified>
</cp:coreProperties>
</file>