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  <p:sldMasterId id="2147483750" r:id="rId2"/>
  </p:sldMasterIdLst>
  <p:sldIdLst>
    <p:sldId id="256" r:id="rId3"/>
    <p:sldId id="258" r:id="rId4"/>
    <p:sldId id="273" r:id="rId5"/>
    <p:sldId id="259" r:id="rId6"/>
    <p:sldId id="262" r:id="rId7"/>
    <p:sldId id="260" r:id="rId8"/>
    <p:sldId id="266" r:id="rId9"/>
    <p:sldId id="267" r:id="rId10"/>
    <p:sldId id="268" r:id="rId11"/>
    <p:sldId id="270" r:id="rId12"/>
    <p:sldId id="265" r:id="rId13"/>
    <p:sldId id="274" r:id="rId14"/>
    <p:sldId id="275" r:id="rId1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5cWxxVvf52plbRm1Y+YfYQ==" hashData="HMXIpR/eFtQDjx0/U9tq7xdbsVFanMa2nNmD7oqygDrLI3jvrzrXU2vakR77pTau1wNicvpIRO/VG57d8leIi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99"/>
    <a:srgbClr val="0033CC"/>
    <a:srgbClr val="FF9966"/>
    <a:srgbClr val="CC0066"/>
    <a:srgbClr val="00FF00"/>
    <a:srgbClr val="990000"/>
    <a:srgbClr val="361FC3"/>
    <a:srgbClr val="FF66FF"/>
    <a:srgbClr val="FF6600"/>
    <a:srgbClr val="9900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53" autoAdjust="0"/>
    <p:restoredTop sz="94660"/>
  </p:normalViewPr>
  <p:slideViewPr>
    <p:cSldViewPr snapToGrid="0">
      <p:cViewPr varScale="1">
        <p:scale>
          <a:sx n="71" d="100"/>
          <a:sy n="71" d="100"/>
        </p:scale>
        <p:origin x="39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0" y="0"/>
            <a:ext cx="9144677" cy="6858000"/>
            <a:chOff x="0" y="0"/>
            <a:chExt cx="9144677" cy="6858000"/>
          </a:xfrm>
        </p:grpSpPr>
        <p:pic>
          <p:nvPicPr>
            <p:cNvPr id="8" name="Picture 7" descr="SD-PanelTitle-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sp>
          <p:nvSpPr>
            <p:cNvPr id="11" name="Rectangle 10"/>
            <p:cNvSpPr/>
            <p:nvPr/>
          </p:nvSpPr>
          <p:spPr>
            <a:xfrm>
              <a:off x="1515532" y="1520422"/>
              <a:ext cx="6112935" cy="3818468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2" name="Picture 11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" r="47959"/>
            <a:stretch/>
          </p:blipFill>
          <p:spPr>
            <a:xfrm>
              <a:off x="0" y="3128434"/>
              <a:ext cx="1664208" cy="612648"/>
            </a:xfrm>
            <a:prstGeom prst="rect">
              <a:avLst/>
            </a:prstGeom>
          </p:spPr>
        </p:pic>
        <p:pic>
          <p:nvPicPr>
            <p:cNvPr id="13" name="Picture 12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" r="47959"/>
            <a:stretch/>
          </p:blipFill>
          <p:spPr>
            <a:xfrm>
              <a:off x="7480469" y="3128434"/>
              <a:ext cx="1664208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21934" y="1811863"/>
            <a:ext cx="5308866" cy="1515533"/>
          </a:xfrm>
        </p:spPr>
        <p:txBody>
          <a:bodyPr anchor="b">
            <a:noAutofit/>
          </a:bodyPr>
          <a:lstStyle>
            <a:lvl1pPr algn="ctr">
              <a:defRPr sz="4800">
                <a:effectLst/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21934" y="3598327"/>
            <a:ext cx="5308866" cy="1377651"/>
          </a:xfrm>
        </p:spPr>
        <p:txBody>
          <a:bodyPr anchor="t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065417" y="5054602"/>
            <a:ext cx="673276" cy="279400"/>
          </a:xfrm>
        </p:spPr>
        <p:txBody>
          <a:bodyPr/>
          <a:lstStyle/>
          <a:p>
            <a:fld id="{96FCC33B-CD78-4D73-94AC-8F11EACF661F}" type="datetimeFigureOut">
              <a:rPr lang="es-ES" smtClean="0"/>
              <a:t>28/03/2014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921934" y="5054602"/>
            <a:ext cx="4064860" cy="279400"/>
          </a:xfrm>
        </p:spPr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817317" y="5054602"/>
            <a:ext cx="413483" cy="279400"/>
          </a:xfrm>
        </p:spPr>
        <p:txBody>
          <a:bodyPr/>
          <a:lstStyle/>
          <a:p>
            <a:fld id="{CCE5B8A1-068D-4662-A75C-62A976328A57}" type="slidenum">
              <a:rPr lang="es-ES" smtClean="0"/>
              <a:t>‹Nº›</a:t>
            </a:fld>
            <a:endParaRPr lang="es-ES"/>
          </a:p>
        </p:txBody>
      </p:sp>
      <p:cxnSp>
        <p:nvCxnSpPr>
          <p:cNvPr id="15" name="Straight Connector 14"/>
          <p:cNvCxnSpPr/>
          <p:nvPr/>
        </p:nvCxnSpPr>
        <p:spPr>
          <a:xfrm>
            <a:off x="2019825" y="3471329"/>
            <a:ext cx="5113083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603131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278465" y="235626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CC33B-CD78-4D73-94AC-8F11EACF661F}" type="datetimeFigureOut">
              <a:rPr lang="es-ES" smtClean="0"/>
              <a:t>28/03/2014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E5B8A1-068D-4662-A75C-62A976328A5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797465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78465" y="1641413"/>
            <a:ext cx="6595534" cy="1822514"/>
          </a:xfrm>
        </p:spPr>
        <p:txBody>
          <a:bodyPr anchor="b">
            <a:normAutofit/>
          </a:bodyPr>
          <a:lstStyle>
            <a:lvl1pPr algn="ctr">
              <a:defRPr sz="40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78465" y="3734859"/>
            <a:ext cx="6595534" cy="1090015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CC33B-CD78-4D73-94AC-8F11EACF661F}" type="datetimeFigureOut">
              <a:rPr lang="es-ES" smtClean="0"/>
              <a:t>28/03/2014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E5B8A1-068D-4662-A75C-62A976328A57}" type="slidenum">
              <a:rPr lang="es-ES" smtClean="0"/>
              <a:t>‹Nº›</a:t>
            </a:fld>
            <a:endParaRPr lang="es-ES"/>
          </a:p>
        </p:txBody>
      </p:sp>
      <p:cxnSp>
        <p:nvCxnSpPr>
          <p:cNvPr id="31" name="Straight Connector 30"/>
          <p:cNvCxnSpPr/>
          <p:nvPr/>
        </p:nvCxnSpPr>
        <p:spPr>
          <a:xfrm>
            <a:off x="1278466" y="3599392"/>
            <a:ext cx="6595533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945783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278465" y="235626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6" y="915337"/>
            <a:ext cx="6798734" cy="1303867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76866" y="2487168"/>
            <a:ext cx="3337560" cy="3447288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5152" y="2487168"/>
            <a:ext cx="3337560" cy="3447288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CC33B-CD78-4D73-94AC-8F11EACF661F}" type="datetimeFigureOut">
              <a:rPr lang="es-ES" smtClean="0"/>
              <a:t>28/03/2014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E5B8A1-068D-4662-A75C-62A976328A5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656116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8" y="2658533"/>
            <a:ext cx="333756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76868" y="3243263"/>
            <a:ext cx="3337560" cy="2706624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1832" y="2658533"/>
            <a:ext cx="333756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1832" y="3243263"/>
            <a:ext cx="3337560" cy="2706624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CC33B-CD78-4D73-94AC-8F11EACF661F}" type="datetimeFigureOut">
              <a:rPr lang="es-ES" smtClean="0"/>
              <a:t>28/03/2014</a:t>
            </a:fld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E5B8A1-068D-4662-A75C-62A976328A57}" type="slidenum">
              <a:rPr lang="es-ES" smtClean="0"/>
              <a:t>‹Nº›</a:t>
            </a:fld>
            <a:endParaRPr lang="es-ES"/>
          </a:p>
        </p:txBody>
      </p:sp>
      <p:cxnSp>
        <p:nvCxnSpPr>
          <p:cNvPr id="41" name="Straight Connector 40"/>
          <p:cNvCxnSpPr/>
          <p:nvPr/>
        </p:nvCxnSpPr>
        <p:spPr>
          <a:xfrm>
            <a:off x="1278466" y="235467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041713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915337"/>
            <a:ext cx="6798735" cy="1303867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CC33B-CD78-4D73-94AC-8F11EACF661F}" type="datetimeFigureOut">
              <a:rPr lang="es-ES" smtClean="0"/>
              <a:t>28/03/2014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E5B8A1-068D-4662-A75C-62A976328A57}" type="slidenum">
              <a:rPr lang="es-ES" smtClean="0"/>
              <a:t>‹Nº›</a:t>
            </a:fld>
            <a:endParaRPr lang="es-ES"/>
          </a:p>
        </p:txBody>
      </p:sp>
      <p:cxnSp>
        <p:nvCxnSpPr>
          <p:cNvPr id="14" name="Straight Connector 13"/>
          <p:cNvCxnSpPr/>
          <p:nvPr/>
        </p:nvCxnSpPr>
        <p:spPr>
          <a:xfrm>
            <a:off x="1278466" y="235467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419828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CC33B-CD78-4D73-94AC-8F11EACF661F}" type="datetimeFigureOut">
              <a:rPr lang="es-ES" smtClean="0"/>
              <a:t>28/03/2014</a:t>
            </a:fld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E5B8A1-068D-4662-A75C-62A976328A5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928420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1388534"/>
            <a:ext cx="2536798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20062" y="982132"/>
            <a:ext cx="3855539" cy="4893735"/>
          </a:xfrm>
        </p:spPr>
        <p:txBody>
          <a:bodyPr anchor="ctr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5" y="3031065"/>
            <a:ext cx="2536798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CC33B-CD78-4D73-94AC-8F11EACF661F}" type="datetimeFigureOut">
              <a:rPr lang="es-ES" smtClean="0"/>
              <a:t>28/03/2014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E5B8A1-068D-4662-A75C-62A976328A57}" type="slidenum">
              <a:rPr lang="es-ES" smtClean="0"/>
              <a:t>‹Nº›</a:t>
            </a:fld>
            <a:endParaRPr lang="es-ES"/>
          </a:p>
        </p:txBody>
      </p:sp>
      <p:cxnSp>
        <p:nvCxnSpPr>
          <p:cNvPr id="16" name="Straight Connector 15"/>
          <p:cNvCxnSpPr/>
          <p:nvPr/>
        </p:nvCxnSpPr>
        <p:spPr>
          <a:xfrm>
            <a:off x="1278466" y="2912533"/>
            <a:ext cx="233359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927733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1883832"/>
            <a:ext cx="3632202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069" y="1032933"/>
            <a:ext cx="2929463" cy="4792136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5" y="3255432"/>
            <a:ext cx="3632201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CC33B-CD78-4D73-94AC-8F11EACF661F}" type="datetimeFigureOut">
              <a:rPr lang="es-ES" smtClean="0"/>
              <a:t>28/03/2014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E5B8A1-068D-4662-A75C-62A976328A5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027551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6" y="4815415"/>
            <a:ext cx="6798734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26260" y="1032933"/>
            <a:ext cx="7091482" cy="33612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6" y="5382153"/>
            <a:ext cx="6798734" cy="493712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CC33B-CD78-4D73-94AC-8F11EACF661F}" type="datetimeFigureOut">
              <a:rPr lang="es-ES" smtClean="0"/>
              <a:t>28/03/2014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E5B8A1-068D-4662-A75C-62A976328A5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498402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6" y="906873"/>
            <a:ext cx="6798734" cy="309786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5" y="4275666"/>
            <a:ext cx="6798736" cy="1600202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CC33B-CD78-4D73-94AC-8F11EACF661F}" type="datetimeFigureOut">
              <a:rPr lang="es-ES" smtClean="0"/>
              <a:t>28/03/2014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E5B8A1-068D-4662-A75C-62A976328A57}" type="slidenum">
              <a:rPr lang="es-ES" smtClean="0"/>
              <a:t>‹Nº›</a:t>
            </a:fld>
            <a:endParaRPr lang="es-E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278465" y="4140199"/>
            <a:ext cx="6606425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3976634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4333" y="982132"/>
            <a:ext cx="6400250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00200" y="3352799"/>
            <a:ext cx="5892798" cy="651933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3" y="4343400"/>
            <a:ext cx="6798738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CC33B-CD78-4D73-94AC-8F11EACF661F}" type="datetimeFigureOut">
              <a:rPr lang="es-ES" smtClean="0"/>
              <a:t>28/03/2014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E5B8A1-068D-4662-A75C-62A976328A57}" type="slidenum">
              <a:rPr lang="es-ES" smtClean="0"/>
              <a:t>‹Nº›</a:t>
            </a:fld>
            <a:endParaRPr lang="es-ES"/>
          </a:p>
        </p:txBody>
      </p:sp>
      <p:sp>
        <p:nvSpPr>
          <p:cNvPr id="14" name="TextBox 13"/>
          <p:cNvSpPr txBox="1"/>
          <p:nvPr/>
        </p:nvSpPr>
        <p:spPr>
          <a:xfrm>
            <a:off x="849969" y="905362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72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33503" y="2827870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72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278466" y="4140199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5841744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9" y="3308581"/>
            <a:ext cx="679872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8" y="4777381"/>
            <a:ext cx="679873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CC33B-CD78-4D73-94AC-8F11EACF661F}" type="datetimeFigureOut">
              <a:rPr lang="es-ES" smtClean="0"/>
              <a:t>28/03/2014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E5B8A1-068D-4662-A75C-62A976328A5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0843736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la 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09416" y="982132"/>
            <a:ext cx="632516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8" name="Text Placeholder 2"/>
          <p:cNvSpPr>
            <a:spLocks noGrp="1"/>
          </p:cNvSpPr>
          <p:nvPr>
            <p:ph type="body" idx="13"/>
          </p:nvPr>
        </p:nvSpPr>
        <p:spPr>
          <a:xfrm>
            <a:off x="1176868" y="3639312"/>
            <a:ext cx="6798730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5" y="4529667"/>
            <a:ext cx="6798736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CC33B-CD78-4D73-94AC-8F11EACF661F}" type="datetimeFigureOut">
              <a:rPr lang="es-ES" smtClean="0"/>
              <a:t>28/03/2014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E5B8A1-068D-4662-A75C-62A976328A57}" type="slidenum">
              <a:rPr lang="es-ES" smtClean="0"/>
              <a:t>‹Nº›</a:t>
            </a:fld>
            <a:endParaRPr lang="es-ES"/>
          </a:p>
        </p:txBody>
      </p:sp>
      <p:sp>
        <p:nvSpPr>
          <p:cNvPr id="12" name="TextBox 11"/>
          <p:cNvSpPr txBox="1"/>
          <p:nvPr/>
        </p:nvSpPr>
        <p:spPr>
          <a:xfrm>
            <a:off x="878060" y="89689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649796" y="260772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278466" y="342900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7790858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982131"/>
            <a:ext cx="6798734" cy="2294467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3200" b="0" dirty="0"/>
            </a:lvl1pPr>
          </a:lstStyle>
          <a:p>
            <a:pPr marL="0" lvl="0"/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176868" y="3566160"/>
            <a:ext cx="6798730" cy="905256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6" y="4470400"/>
            <a:ext cx="6798734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CC33B-CD78-4D73-94AC-8F11EACF661F}" type="datetimeFigureOut">
              <a:rPr lang="es-ES" smtClean="0"/>
              <a:t>28/03/2014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E5B8A1-068D-4662-A75C-62A976328A57}" type="slidenum">
              <a:rPr lang="es-ES" smtClean="0"/>
              <a:t>‹Nº›</a:t>
            </a:fld>
            <a:endParaRPr lang="es-E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278469" y="3429000"/>
            <a:ext cx="6606421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2100711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76865" y="2490135"/>
            <a:ext cx="6798736" cy="3385733"/>
          </a:xfrm>
        </p:spPr>
        <p:txBody>
          <a:bodyPr vert="eaVert" anchor="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CC33B-CD78-4D73-94AC-8F11EACF661F}" type="datetimeFigureOut">
              <a:rPr lang="es-ES" smtClean="0"/>
              <a:t>28/03/2014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E5B8A1-068D-4662-A75C-62A976328A57}" type="slidenum">
              <a:rPr lang="es-ES" smtClean="0"/>
              <a:t>‹Nº›</a:t>
            </a:fld>
            <a:endParaRPr lang="es-ES"/>
          </a:p>
        </p:txBody>
      </p:sp>
      <p:cxnSp>
        <p:nvCxnSpPr>
          <p:cNvPr id="14" name="Straight Connector 13"/>
          <p:cNvCxnSpPr/>
          <p:nvPr/>
        </p:nvCxnSpPr>
        <p:spPr>
          <a:xfrm>
            <a:off x="1278466" y="2354670"/>
            <a:ext cx="660642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1588520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356667" y="906873"/>
            <a:ext cx="1618930" cy="496899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76867" y="906873"/>
            <a:ext cx="4915509" cy="4968993"/>
          </a:xfrm>
        </p:spPr>
        <p:txBody>
          <a:bodyPr vert="eaVert" anchor="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CC33B-CD78-4D73-94AC-8F11EACF661F}" type="datetimeFigureOut">
              <a:rPr lang="es-ES" smtClean="0"/>
              <a:t>28/03/2014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E5B8A1-068D-4662-A75C-62A976328A57}" type="slidenum">
              <a:rPr lang="es-ES" smtClean="0"/>
              <a:t>‹Nº›</a:t>
            </a:fld>
            <a:endParaRPr lang="es-ES"/>
          </a:p>
        </p:txBody>
      </p:sp>
      <p:cxnSp>
        <p:nvCxnSpPr>
          <p:cNvPr id="14" name="Straight Connector 13"/>
          <p:cNvCxnSpPr/>
          <p:nvPr/>
        </p:nvCxnSpPr>
        <p:spPr>
          <a:xfrm>
            <a:off x="6245512" y="906873"/>
            <a:ext cx="0" cy="4968993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7393343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96B3D4-4B90-4838-906D-D98D1ECDD634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19138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9152467" cy="6858000"/>
            <a:chOff x="0" y="0"/>
            <a:chExt cx="9152467" cy="6858000"/>
          </a:xfrm>
        </p:grpSpPr>
        <p:pic>
          <p:nvPicPr>
            <p:cNvPr id="8" name="Picture 7" descr="S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553888" y="542807"/>
              <a:ext cx="8039776" cy="5756392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14240"/>
            <a:stretch/>
          </p:blipFill>
          <p:spPr>
            <a:xfrm>
              <a:off x="0" y="3128434"/>
              <a:ext cx="68580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14240"/>
            <a:stretch/>
          </p:blipFill>
          <p:spPr>
            <a:xfrm>
              <a:off x="8466667" y="3128434"/>
              <a:ext cx="68580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76866" y="915337"/>
            <a:ext cx="6798734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5" y="2490135"/>
            <a:ext cx="6798736" cy="344499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56670" y="5960533"/>
            <a:ext cx="1148283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96FCC33B-CD78-4D73-94AC-8F11EACF661F}" type="datetimeFigureOut">
              <a:rPr lang="es-ES" smtClean="0"/>
              <a:t>28/03/2014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76865" y="5960533"/>
            <a:ext cx="510466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80091" y="5960533"/>
            <a:ext cx="39551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CCE5B8A1-068D-4662-A75C-62A976328A5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305576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  <p:sldLayoutId id="2147483744" r:id="rId12"/>
    <p:sldLayoutId id="2147483745" r:id="rId13"/>
    <p:sldLayoutId id="2147483746" r:id="rId14"/>
    <p:sldLayoutId id="2147483747" r:id="rId15"/>
    <p:sldLayoutId id="2147483748" r:id="rId16"/>
    <p:sldLayoutId id="214748374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957DD86-69DA-4674-A740-EDD5C0EC5EDD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03177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gif"/><Relationship Id="rId5" Type="http://schemas.microsoft.com/office/2007/relationships/hdphoto" Target="../media/hdphoto1.wdp"/><Relationship Id="rId4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gi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2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8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3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6" descr="http://4.bp.blogspot.com/-XJzrm0lJ8mA/UKqQBvJxxxI/AAAAAAAAYq0/hSzg_oxaHZM/s1600/Bordes%20para%20decorar%20hojas%20-%20Www.10Pixeles.Com%20(3).jpg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666130" y="852808"/>
            <a:ext cx="4009519" cy="48084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6" descr="http://4.bp.blogspot.com/-XJzrm0lJ8mA/UKqQBvJxxxI/AAAAAAAAYq0/hSzg_oxaHZM/s1600/Bordes%20para%20decorar%20hojas%20-%20Www.10Pixeles.Com%20(3).jpg"/>
          <p:cNvPicPr>
            <a:picLocks noChangeAspect="1" noChangeArrowheads="1"/>
          </p:cNvPicPr>
          <p:nvPr/>
        </p:nvPicPr>
        <p:blipFill>
          <a:blip r:embed="rId4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>
                        <a14:foregroundMark x1="92371" y1="8008" x2="92371" y2="8008"/>
                        <a14:foregroundMark x1="55464" y1="13086" x2="55464" y2="13086"/>
                        <a14:foregroundMark x1="38351" y1="5664" x2="38351" y2="5664"/>
                        <a14:foregroundMark x1="34639" y1="16406" x2="34639" y2="16406"/>
                        <a14:foregroundMark x1="42887" y1="10742" x2="42887" y2="10742"/>
                        <a14:foregroundMark x1="46392" y1="8594" x2="46392" y2="8594"/>
                        <a14:foregroundMark x1="50309" y1="8008" x2="50309" y2="8008"/>
                        <a14:foregroundMark x1="53402" y1="8008" x2="53402" y2="8008"/>
                        <a14:foregroundMark x1="56289" y1="8594" x2="56289" y2="8594"/>
                        <a14:foregroundMark x1="58144" y1="9375" x2="58144" y2="9375"/>
                        <a14:foregroundMark x1="58969" y1="13086" x2="58969" y2="13086"/>
                        <a14:foregroundMark x1="59588" y1="7031" x2="59588" y2="7031"/>
                        <a14:foregroundMark x1="64948" y1="6055" x2="64948" y2="6055"/>
                        <a14:foregroundMark x1="90103" y1="16992" x2="90103" y2="16992"/>
                        <a14:foregroundMark x1="88660" y1="13672" x2="88660" y2="13672"/>
                        <a14:foregroundMark x1="88041" y1="8594" x2="88041" y2="8594"/>
                        <a14:foregroundMark x1="95464" y1="6055" x2="95464" y2="6055"/>
                        <a14:foregroundMark x1="12371" y1="40039" x2="12371" y2="40039"/>
                        <a14:foregroundMark x1="11134" y1="37695" x2="11134" y2="37695"/>
                        <a14:foregroundMark x1="11959" y1="31641" x2="11959" y2="31641"/>
                        <a14:foregroundMark x1="8454" y1="34375" x2="8454" y2="34375"/>
                        <a14:foregroundMark x1="5567" y1="39258" x2="5567" y2="39258"/>
                        <a14:foregroundMark x1="3093" y1="48242" x2="3093" y2="48242"/>
                        <a14:foregroundMark x1="3918" y1="53711" x2="3918" y2="53711"/>
                        <a14:foregroundMark x1="2887" y1="69922" x2="2887" y2="69922"/>
                        <a14:foregroundMark x1="13196" y1="84570" x2="13196" y2="84570"/>
                        <a14:foregroundMark x1="9691" y1="82422" x2="9691" y2="82422"/>
                        <a14:foregroundMark x1="5361" y1="86719" x2="5361" y2="86719"/>
                        <a14:foregroundMark x1="2474" y1="89063" x2="2474" y2="89063"/>
                        <a14:foregroundMark x1="2268" y1="92578" x2="2268" y2="92578"/>
                        <a14:foregroundMark x1="3711" y1="93359" x2="5567" y2="94336"/>
                        <a14:foregroundMark x1="9278" y1="41406" x2="9278" y2="41406"/>
                        <a14:foregroundMark x1="37938" y1="8984" x2="37938" y2="8984"/>
                        <a14:foregroundMark x1="51546" y1="14063" x2="51546" y2="1406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92213" y="1187293"/>
            <a:ext cx="4808403" cy="41394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 rot="19852993">
            <a:off x="767989" y="2162168"/>
            <a:ext cx="6047169" cy="2562240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es-ES" sz="5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Monotype Corsiva" panose="03010101010201010101" pitchFamily="66" charset="0"/>
              </a:rPr>
              <a:t>FRASES </a:t>
            </a:r>
          </a:p>
          <a:p>
            <a:pPr algn="ctr"/>
            <a:r>
              <a:rPr lang="es-ES" sz="495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Monotype Corsiva" panose="03010101010201010101" pitchFamily="66" charset="0"/>
              </a:rPr>
              <a:t>        </a:t>
            </a:r>
            <a:r>
              <a:rPr lang="es-ES" sz="5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Monotype Corsiva" panose="03010101010201010101" pitchFamily="66" charset="0"/>
              </a:rPr>
              <a:t>SOBRE </a:t>
            </a:r>
          </a:p>
          <a:p>
            <a:pPr algn="ctr"/>
            <a:r>
              <a:rPr lang="es-ES" sz="495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Monotype Corsiva" panose="03010101010201010101" pitchFamily="66" charset="0"/>
              </a:rPr>
              <a:t>                     </a:t>
            </a:r>
            <a:r>
              <a:rPr lang="es-ES" sz="5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Monotype Corsiva" panose="03010101010201010101" pitchFamily="66" charset="0"/>
              </a:rPr>
              <a:t>CULTURA</a:t>
            </a:r>
          </a:p>
        </p:txBody>
      </p:sp>
      <p:pic>
        <p:nvPicPr>
          <p:cNvPr id="5" name="Picture 8" descr="C:\Documents and Settings\Servidor\Mis documentos\besos-mariposa-labios-gif.gif"/>
          <p:cNvPicPr>
            <a:picLocks noChangeAspect="1" noChangeArrowheads="1" noCrop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4672" y="1149499"/>
            <a:ext cx="1172369" cy="12621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518992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1000">
        <p15:prstTrans prst="fracture"/>
        <p:sndAc>
          <p:stSnd>
            <p:snd r:embed="rId2" name="Richard Clayderman   I Just Can't Stop Loving You.wav"/>
          </p:stSnd>
        </p:sndAc>
      </p:transition>
    </mc:Choice>
    <mc:Fallback xmlns="">
      <p:transition spd="slow" advTm="11000">
        <p:fade/>
        <p:sndAc>
          <p:stSnd>
            <p:snd r:embed="rId7" name="Richard Clayderman   I Just Can't Stop Loving You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C 0.001 0.034 0.011 0.065 0.028 0.085 C 0.028 0.086 0.055 0.113 0.055 0.112 C 0.07 0.127 0.079 0.148 0.079 0.17 C 0.079 0.214 0.044 0.249 0 0.25 C -0.044 0.249 -0.079 0.214 -0.079 0.17 C -0.079 0.148 -0.07 0.127 -0.055 0.112 C -0.055 0.113 -0.028 0.086 -0.028 0.085 C -0.011 0.065 -0.001 0.034 0 0 Z" pathEditMode="relative" ptsTypes="">
                                      <p:cBhvr>
                                        <p:cTn id="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i1236.photobucket.com/albums/ff449/Thallulla/Roses-Will-Shin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9287" y="1074805"/>
            <a:ext cx="7445425" cy="5217458"/>
          </a:xfrm>
          <a:prstGeom prst="rect">
            <a:avLst/>
          </a:prstGeom>
          <a:ln w="88900" cap="sq" cmpd="thickThin">
            <a:solidFill>
              <a:srgbClr val="FF66FF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ángulo 5"/>
          <p:cNvSpPr/>
          <p:nvPr/>
        </p:nvSpPr>
        <p:spPr>
          <a:xfrm>
            <a:off x="0" y="120698"/>
            <a:ext cx="9144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ln>
                  <a:solidFill>
                    <a:srgbClr val="CC0066"/>
                  </a:solidFill>
                </a:ln>
                <a:solidFill>
                  <a:srgbClr val="FF66FF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¿Qué es la cultura? La cultura es el reflejo de la sociedad y la totalidad de lo creado por ella</a:t>
            </a:r>
            <a:r>
              <a:rPr lang="es-ES" sz="2800" dirty="0" smtClean="0">
                <a:ln>
                  <a:solidFill>
                    <a:srgbClr val="CC0066"/>
                  </a:solidFill>
                </a:ln>
                <a:solidFill>
                  <a:srgbClr val="FF66FF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..</a:t>
            </a:r>
            <a:endParaRPr lang="es-ES" sz="2800" dirty="0">
              <a:ln>
                <a:solidFill>
                  <a:srgbClr val="CC0066"/>
                </a:solidFill>
              </a:ln>
              <a:solidFill>
                <a:srgbClr val="FF66FF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4" name="Picture 8" descr="C:\Documents and Settings\Servidor\Mis documentos\besos-mariposa-labios-gif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2282" y="6045464"/>
            <a:ext cx="634147" cy="6827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197101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1000">
        <p15:prstTrans prst="fracture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C 0.001 0.034 0.011 0.065 0.028 0.085 C 0.028 0.086 0.055 0.113 0.055 0.112 C 0.07 0.127 0.079 0.148 0.079 0.17 C 0.079 0.214 0.044 0.249 0 0.25 C -0.044 0.249 -0.079 0.214 -0.079 0.17 C -0.079 0.148 -0.07 0.127 -0.055 0.112 C -0.055 0.113 -0.028 0.086 -0.028 0.085 C -0.011 0.065 -0.001 0.034 0 0 Z" pathEditMode="relative" ptsTypes="">
                                      <p:cBhvr>
                                        <p:cTn id="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i1104.photobucket.com/albums/h321/Luahra3/Flowers/tulip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588" y="954107"/>
            <a:ext cx="7557247" cy="5411687"/>
          </a:xfrm>
          <a:prstGeom prst="rect">
            <a:avLst/>
          </a:prstGeom>
          <a:ln w="88900" cap="sq" cmpd="thickThin">
            <a:solidFill>
              <a:srgbClr val="FF66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ángulo 5"/>
          <p:cNvSpPr/>
          <p:nvPr/>
        </p:nvSpPr>
        <p:spPr>
          <a:xfrm>
            <a:off x="0" y="0"/>
            <a:ext cx="9144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Cultura es el paso que nos queda después de haber olvidado todo lo aprendido</a:t>
            </a:r>
            <a:r>
              <a:rPr lang="es-ES" sz="1350" dirty="0">
                <a:ln>
                  <a:solidFill>
                    <a:schemeClr val="bg1"/>
                  </a:solidFill>
                </a:ln>
                <a:solidFill>
                  <a:srgbClr val="333333"/>
                </a:solidFill>
                <a:latin typeface="Helvetica Neue"/>
              </a:rPr>
              <a:t>.</a:t>
            </a:r>
            <a:endParaRPr lang="es-ES" sz="1350" dirty="0">
              <a:ln>
                <a:solidFill>
                  <a:schemeClr val="bg1"/>
                </a:solidFill>
              </a:ln>
            </a:endParaRPr>
          </a:p>
        </p:txBody>
      </p:sp>
      <p:pic>
        <p:nvPicPr>
          <p:cNvPr id="4" name="Picture 8" descr="C:\Documents and Settings\Servidor\Mis documentos\besos-mariposa-labios-gif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602" y="6013836"/>
            <a:ext cx="653821" cy="7039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314324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1000">
        <p15:prstTrans prst="fracture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C 0.001 0.034 0.011 0.065 0.028 0.085 C 0.028 0.086 0.055 0.113 0.055 0.112 C 0.07 0.127 0.079 0.148 0.079 0.17 C 0.079 0.214 0.044 0.249 0 0.25 C -0.044 0.249 -0.079 0.214 -0.079 0.17 C -0.079 0.148 -0.07 0.127 -0.055 0.112 C -0.055 0.113 -0.028 0.086 -0.028 0.085 C -0.011 0.065 -0.001 0.034 0 0 Z" pathEditMode="relative" ptsTypes="">
                                      <p:cBhvr>
                                        <p:cTn id="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i190.photobucket.com/albums/z294/luahra/B7988CE691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612" y="860612"/>
            <a:ext cx="7463117" cy="5669215"/>
          </a:xfrm>
          <a:prstGeom prst="rect">
            <a:avLst/>
          </a:prstGeom>
          <a:ln w="88900" cap="sq" cmpd="thickThin">
            <a:solidFill>
              <a:srgbClr val="0033CC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1801907" y="115579"/>
            <a:ext cx="501575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glow rad="101600">
                    <a:srgbClr val="0033CC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La mejor cultura son tus </a:t>
            </a:r>
            <a:r>
              <a:rPr lang="es-ES" sz="3200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glow rad="101600">
                    <a:srgbClr val="0033CC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raíces.</a:t>
            </a:r>
            <a:endParaRPr lang="es-ES" sz="3200" dirty="0">
              <a:ln>
                <a:solidFill>
                  <a:schemeClr val="bg1"/>
                </a:solidFill>
              </a:ln>
              <a:solidFill>
                <a:schemeClr val="bg1"/>
              </a:solidFill>
              <a:effectLst>
                <a:glow rad="101600">
                  <a:srgbClr val="0033CC">
                    <a:alpha val="60000"/>
                  </a:srgbClr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4" name="Picture 8" descr="C:\Documents and Settings\Servidor\Mis documentos\besos-mariposa-labios-gif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6153" y="115579"/>
            <a:ext cx="699247" cy="7528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617463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1000">
        <p15:prstTrans prst="fracture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C -0.014 -0.005 -0.029 -0.009 -0.044 -0.009 C -0.114 -0.009 -0.169 0.048 -0.169 0.117 C -0.169 0.185 -0.114 0.241 -0.044 0.241 C -0.029 0.241 -0.014 0.238 0 0.233 C -0.047 0.215 -0.08 0.17 -0.08 0.117 C -0.08 0.063 -0.047 0.018 0 0 Z" pathEditMode="relative" ptsTypes="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i1104.photobucket.com/albums/h321/Luahra3/Flowers/white-lily-1---marianne-broom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612" y="1111007"/>
            <a:ext cx="7503459" cy="5357028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ángulo 3"/>
          <p:cNvSpPr/>
          <p:nvPr/>
        </p:nvSpPr>
        <p:spPr>
          <a:xfrm>
            <a:off x="92989" y="5100504"/>
            <a:ext cx="905101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s-ES" sz="2400" dirty="0"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0" y="156900"/>
            <a:ext cx="9144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El hombre es el reflejo de su cultura así que debe aprender </a:t>
            </a:r>
            <a:endParaRPr lang="es-ES" sz="2800" dirty="0" smtClean="0">
              <a:ln>
                <a:solidFill>
                  <a:schemeClr val="bg1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es-ES" sz="2800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a </a:t>
            </a:r>
            <a:r>
              <a:rPr lang="es-ES" sz="28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crecer con ella.</a:t>
            </a:r>
          </a:p>
        </p:txBody>
      </p:sp>
      <p:pic>
        <p:nvPicPr>
          <p:cNvPr id="5" name="Picture 8" descr="C:\Documents and Settings\Servidor\Mis documentos\besos-mariposa-labios-gif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678" y="156900"/>
            <a:ext cx="715170" cy="7699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478948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1000">
        <p15:prstTrans prst="fracture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C 0.012 -0.018 0.033 -0.044 0.058 -0.044 C 0.095 -0.044 0.125 -0.017 0.125 0.017 C 0.125 0.028 0.122 0.038 0.116 0.047 C 0.117 0.047 0 0.182 0 0.183 C 0 0.182 -0.117 0.047 -0.116 0.047 C -0.122 0.038 -0.125 0.028 -0.125 0.017 C -0.125 -0.017 -0.095 -0.044 -0.057 -0.044 C -0.033 -0.044 -0.012 -0.018 0 0 Z" pathEditMode="relative" ptsTypes="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146" name="Picture 2" descr="http://i190.photobucket.com/albums/z294/luahra/118254-1152x720-Amazing-moo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9301" y="1083727"/>
            <a:ext cx="7261412" cy="5298141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5318498"/>
            <a:ext cx="902001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s-ES" sz="2400" b="1" dirty="0">
                <a:solidFill>
                  <a:srgbClr val="00B050"/>
                </a:solidFill>
                <a:latin typeface="Monotype Corsiva" panose="03010101010201010101" pitchFamily="66" charset="0"/>
              </a:rPr>
              <a:t>.</a:t>
            </a:r>
          </a:p>
        </p:txBody>
      </p:sp>
      <p:sp>
        <p:nvSpPr>
          <p:cNvPr id="4" name="Rectángulo 3"/>
          <p:cNvSpPr/>
          <p:nvPr/>
        </p:nvSpPr>
        <p:spPr>
          <a:xfrm>
            <a:off x="0" y="118137"/>
            <a:ext cx="9144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solidFill>
                  <a:srgbClr val="0033CC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Le debo a la televisión gran parte de mi cultura; cada vez que la enciendo y veo la basura que ponen, la apago y me leo un buen libro.</a:t>
            </a:r>
          </a:p>
        </p:txBody>
      </p:sp>
      <p:pic>
        <p:nvPicPr>
          <p:cNvPr id="7" name="Picture 8" descr="C:\Documents and Settings\Servidor\Mis documentos\besos-mariposa-labios-gif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7950" y="5780163"/>
            <a:ext cx="782064" cy="8419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249081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1000">
        <p15:prstTrans prst="fracture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L 0.178 0 L 0.25 0.121 L 0.072 0.121 L 0 0 Z" pathEditMode="relative" ptsTypes="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9218" name="Picture 2" descr="http://i1104.photobucket.com/albums/h321/Luahra3/Flowers/yellow-iris---marianne-broom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971" y="1077217"/>
            <a:ext cx="7732058" cy="5390817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0" y="0"/>
            <a:ext cx="9144000" cy="1077218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El culto deja de ser culto cuando mide su cultura en relación con los incultos.</a:t>
            </a:r>
          </a:p>
        </p:txBody>
      </p:sp>
      <p:pic>
        <p:nvPicPr>
          <p:cNvPr id="5" name="Picture 8" descr="C:\Documents and Settings\Servidor\Mis documentos\besos-mariposa-labios-gif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78" y="374376"/>
            <a:ext cx="626542" cy="7028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995483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1000">
        <p15:prstTrans prst="fracture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C 0.069 0 0.125 0.056 0.125 0.125 C 0.125 0.194 0.069 0.25 0 0.25 C -0.069 0.25 -0.125 0.194 -0.125 0.125 C -0.125 0.056 -0.069 0 0 0 Z" pathEditMode="relative" ptsTypes="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242" name="Picture 2" descr="http://i1104.photobucket.com/albums/h321/Luahra3/Flowers/Water-Ros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824" y="927847"/>
            <a:ext cx="7530352" cy="5553635"/>
          </a:xfrm>
          <a:prstGeom prst="rect">
            <a:avLst/>
          </a:prstGeom>
          <a:ln w="88900" cap="sq" cmpd="thickThin">
            <a:solidFill>
              <a:schemeClr val="accent3">
                <a:lumMod val="20000"/>
                <a:lumOff val="8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ángulo 3"/>
          <p:cNvSpPr/>
          <p:nvPr/>
        </p:nvSpPr>
        <p:spPr>
          <a:xfrm>
            <a:off x="188259" y="242571"/>
            <a:ext cx="791153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glow rad="101600">
                    <a:srgbClr val="000099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La </a:t>
            </a:r>
            <a:r>
              <a:rPr lang="es-ES" sz="3200" b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glow rad="101600">
                    <a:srgbClr val="000099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 cultura  es  </a:t>
            </a:r>
            <a:r>
              <a:rPr lang="es-ES" sz="3200" b="1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glow rad="101600">
                    <a:srgbClr val="000099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la </a:t>
            </a:r>
            <a:r>
              <a:rPr lang="es-ES" sz="3200" b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glow rad="101600">
                    <a:srgbClr val="000099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 sonrisa  que  brilla  en  todos  </a:t>
            </a:r>
            <a:r>
              <a:rPr lang="es-ES" sz="3200" b="1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glow rad="101600">
                    <a:srgbClr val="000099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lados</a:t>
            </a:r>
            <a:r>
              <a:rPr lang="es-ES" sz="1200" dirty="0">
                <a:ln>
                  <a:solidFill>
                    <a:schemeClr val="bg1"/>
                  </a:solidFill>
                </a:ln>
                <a:solidFill>
                  <a:srgbClr val="333333"/>
                </a:solidFill>
                <a:effectLst>
                  <a:glow rad="101600">
                    <a:srgbClr val="000099">
                      <a:alpha val="60000"/>
                    </a:srgbClr>
                  </a:glow>
                </a:effectLst>
                <a:latin typeface="Helvetica Neue"/>
              </a:rPr>
              <a:t>.</a:t>
            </a:r>
            <a:endParaRPr lang="es-ES" sz="1200" dirty="0">
              <a:ln>
                <a:solidFill>
                  <a:schemeClr val="bg1"/>
                </a:solidFill>
              </a:ln>
              <a:effectLst>
                <a:glow rad="101600">
                  <a:srgbClr val="000099">
                    <a:alpha val="60000"/>
                  </a:srgbClr>
                </a:glow>
              </a:effectLst>
            </a:endParaRPr>
          </a:p>
        </p:txBody>
      </p:sp>
      <p:pic>
        <p:nvPicPr>
          <p:cNvPr id="6" name="Picture 8" descr="C:\Documents and Settings\Servidor\Mis documentos\besos-mariposa-labios-gif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9792" y="77196"/>
            <a:ext cx="746726" cy="803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667418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1000">
        <p15:prstTrans prst="fracture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5E-6 7.40741E-7 C 0.01198 -0.01806 0.03299 -0.04398 0.05798 -0.04398 C 0.09497 -0.04398 0.12501 -0.0169 0.12501 0.0169 C 0.12501 0.02801 0.12205 0.03796 0.11598 0.04699 C 0.11702 0.04699 5E-6 0.18194 5E-6 0.1831 C 5E-6 0.18194 -0.11702 0.04699 -0.11598 0.04699 C -0.12205 0.03796 -0.125 0.02801 -0.125 0.0169 C -0.125 -0.0169 -0.09496 -0.04398 -0.05694 -0.04398 C -0.03299 -0.04398 -0.01198 -0.01806 5E-6 7.40741E-7 Z " pathEditMode="relative" rAng="0" ptsTypes="AAAAAAAA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69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1266" name="Picture 2" descr="http://i1104.photobucket.com/albums/h321/Luahra3/Flowers/tulips-in-raindrop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824" y="1035424"/>
            <a:ext cx="7476564" cy="5325035"/>
          </a:xfrm>
          <a:prstGeom prst="rect">
            <a:avLst/>
          </a:prstGeom>
          <a:ln w="88900" cap="sq" cmpd="thickThin">
            <a:solidFill>
              <a:srgbClr val="99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ángulo 4"/>
          <p:cNvSpPr/>
          <p:nvPr/>
        </p:nvSpPr>
        <p:spPr>
          <a:xfrm>
            <a:off x="0" y="60571"/>
            <a:ext cx="923812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solidFill>
                  <a:srgbClr val="99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Siéntete orgulloso de ser quien eres. </a:t>
            </a:r>
            <a:endParaRPr lang="es-ES" sz="2800" b="1" dirty="0" smtClean="0">
              <a:solidFill>
                <a:srgbClr val="9900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es-ES" sz="2800" b="1" dirty="0" smtClean="0">
                <a:solidFill>
                  <a:srgbClr val="99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Lucha </a:t>
            </a:r>
            <a:r>
              <a:rPr lang="es-ES" sz="2800" b="1" dirty="0">
                <a:solidFill>
                  <a:srgbClr val="99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por quien deberías ser</a:t>
            </a:r>
            <a:r>
              <a:rPr lang="es-ES" sz="2800" b="1" dirty="0">
                <a:solidFill>
                  <a:srgbClr val="99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Helvetica Neue"/>
              </a:rPr>
              <a:t>.</a:t>
            </a:r>
            <a:endParaRPr lang="es-ES" sz="2800" b="1" dirty="0">
              <a:solidFill>
                <a:srgbClr val="9900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</p:txBody>
      </p:sp>
      <p:pic>
        <p:nvPicPr>
          <p:cNvPr id="6" name="Picture 8" descr="C:\Documents and Settings\Servidor\Mis documentos\besos-mariposa-labios-gif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006" y="39825"/>
            <a:ext cx="823256" cy="886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433616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1000">
        <p15:prstTrans prst="fracture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L 0.091 -0.034 L 0.125 -0.125 L 0.158 -0.034 L 0.249 0 L 0.158 0.034 L 0.125 0.125 L 0.091 0.034 L 0 0 Z" pathEditMode="relative" ptsTypes="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://i1104.photobucket.com/albums/h321/Luahra3/Flowers/Thank-you-note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0191"/>
          <a:stretch/>
        </p:blipFill>
        <p:spPr bwMode="auto">
          <a:xfrm>
            <a:off x="672353" y="1264022"/>
            <a:ext cx="7691717" cy="5123331"/>
          </a:xfrm>
          <a:prstGeom prst="rect">
            <a:avLst/>
          </a:prstGeom>
          <a:ln w="88900" cap="sq" cmpd="thickThin">
            <a:solidFill>
              <a:srgbClr val="FF9966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ángulo 6"/>
          <p:cNvSpPr/>
          <p:nvPr/>
        </p:nvSpPr>
        <p:spPr>
          <a:xfrm>
            <a:off x="295835" y="116452"/>
            <a:ext cx="8713694" cy="954107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ln>
                  <a:solidFill>
                    <a:srgbClr val="FF9966"/>
                  </a:solidFill>
                </a:ln>
                <a:solidFill>
                  <a:srgbClr val="FF9966"/>
                </a:solidFill>
                <a:effectLst>
                  <a:glow rad="101600">
                    <a:schemeClr val="accent5">
                      <a:lumMod val="50000"/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Si me dieran la oportunidad de escoger otra vez, te escogería a ti sin pensarlo otra vez</a:t>
            </a:r>
          </a:p>
        </p:txBody>
      </p:sp>
      <p:pic>
        <p:nvPicPr>
          <p:cNvPr id="4" name="Picture 8" descr="C:\Documents and Settings\Servidor\Mis documentos\besos-mariposa-labios-gif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64070" y="5973599"/>
            <a:ext cx="768617" cy="8275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988453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1000">
        <p15:prstTrans prst="fracture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C -0.014 -0.005 -0.029 -0.009 -0.044 -0.009 C -0.114 -0.009 -0.169 0.048 -0.169 0.117 C -0.169 0.185 -0.114 0.241 -0.044 0.241 C -0.029 0.241 -0.014 0.238 0 0.233 C -0.047 0.215 -0.08 0.17 -0.08 0.117 C -0.08 0.063 -0.047 0.018 0 0 Z" pathEditMode="relative" ptsTypes="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170" name="Picture 2" descr="http://i190.photobucket.com/albums/z294/luahra/8035FE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531" y="1169896"/>
            <a:ext cx="7449671" cy="5298140"/>
          </a:xfrm>
          <a:prstGeom prst="rect">
            <a:avLst/>
          </a:prstGeom>
          <a:ln w="88900" cap="sq" cmpd="thickThin">
            <a:solidFill>
              <a:schemeClr val="accent1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/>
          <p:cNvSpPr txBox="1"/>
          <p:nvPr/>
        </p:nvSpPr>
        <p:spPr>
          <a:xfrm>
            <a:off x="-255494" y="192975"/>
            <a:ext cx="887506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>
                <a:effectLst>
                  <a:glow rad="101600">
                    <a:srgbClr val="00FF00">
                      <a:alpha val="60000"/>
                    </a:srgbClr>
                  </a:glow>
                </a:effectLst>
              </a:rPr>
              <a:t>“</a:t>
            </a:r>
            <a:r>
              <a:rPr lang="es-ES" sz="2800" dirty="0">
                <a:effectLst>
                  <a:glow rad="101600">
                    <a:srgbClr val="00FF00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Las palabras nunca alcanzan cuando lo que hay que decir </a:t>
            </a:r>
            <a:endParaRPr lang="es-ES" sz="2800" dirty="0" smtClean="0">
              <a:effectLst>
                <a:glow rad="101600">
                  <a:srgbClr val="00FF00">
                    <a:alpha val="60000"/>
                  </a:srgbClr>
                </a:glo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es-ES" sz="2800" dirty="0" smtClean="0">
                <a:effectLst>
                  <a:glow rad="101600">
                    <a:srgbClr val="00FF00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desborda </a:t>
            </a:r>
            <a:r>
              <a:rPr lang="es-ES" sz="2800" dirty="0">
                <a:effectLst>
                  <a:glow rad="101600">
                    <a:srgbClr val="00FF00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el </a:t>
            </a:r>
            <a:r>
              <a:rPr lang="es-ES" sz="2800" dirty="0" smtClean="0">
                <a:effectLst>
                  <a:glow rad="101600">
                    <a:srgbClr val="00FF00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alma”</a:t>
            </a:r>
          </a:p>
          <a:p>
            <a:endParaRPr lang="es-ES" sz="2800" dirty="0">
              <a:latin typeface="Monotype Corsiva" panose="03010101010201010101" pitchFamily="66" charset="0"/>
            </a:endParaRPr>
          </a:p>
          <a:p>
            <a:endParaRPr lang="es-ES" sz="2800" dirty="0" smtClean="0">
              <a:latin typeface="Monotype Corsiva" panose="03010101010201010101" pitchFamily="66" charset="0"/>
            </a:endParaRPr>
          </a:p>
          <a:p>
            <a:endParaRPr lang="es-ES" sz="2800" dirty="0">
              <a:latin typeface="Monotype Corsiva" panose="03010101010201010101" pitchFamily="66" charset="0"/>
            </a:endParaRPr>
          </a:p>
          <a:p>
            <a:endParaRPr lang="es-ES" sz="2800" dirty="0">
              <a:latin typeface="Monotype Corsiva" panose="03010101010201010101" pitchFamily="66" charset="0"/>
            </a:endParaRPr>
          </a:p>
          <a:p>
            <a:endParaRPr lang="es-ES" sz="2800" dirty="0" smtClean="0">
              <a:latin typeface="Monotype Corsiva" panose="03010101010201010101" pitchFamily="66" charset="0"/>
            </a:endParaRPr>
          </a:p>
          <a:p>
            <a:endParaRPr lang="es-ES" sz="2800" dirty="0" smtClean="0">
              <a:latin typeface="Monotype Corsiva" panose="03010101010201010101" pitchFamily="66" charset="0"/>
            </a:endParaRPr>
          </a:p>
          <a:p>
            <a:endParaRPr lang="es-ES" sz="2800" dirty="0">
              <a:latin typeface="Monotype Corsiva" panose="03010101010201010101" pitchFamily="66" charset="0"/>
            </a:endParaRPr>
          </a:p>
        </p:txBody>
      </p:sp>
      <p:pic>
        <p:nvPicPr>
          <p:cNvPr id="6" name="Picture 8" descr="C:\Documents and Settings\Servidor\Mis documentos\besos-mariposa-labios-gif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4596" y="316938"/>
            <a:ext cx="792257" cy="8529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018077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1000">
        <p15:prstTrans prst="fracture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C 0.001 0.034 0.011 0.065 0.028 0.085 C 0.028 0.086 0.055 0.113 0.055 0.112 C 0.07 0.127 0.079 0.148 0.079 0.17 C 0.079 0.214 0.044 0.249 0 0.25 C -0.044 0.249 -0.079 0.214 -0.079 0.17 C -0.079 0.148 -0.07 0.127 -0.055 0.112 C -0.055 0.113 -0.028 0.086 -0.028 0.085 C -0.011 0.065 -0.001 0.034 0 0 Z" pathEditMode="relative" ptsTypes="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 Marcador de fecha"/>
          <p:cNvSpPr>
            <a:spLocks noGrp="1"/>
          </p:cNvSpPr>
          <p:nvPr>
            <p:ph type="dt" sz="quarter" idx="10"/>
          </p:nvPr>
        </p:nvSpPr>
        <p:spPr bwMode="auto">
          <a:xfrm>
            <a:off x="347266" y="6397248"/>
            <a:ext cx="1326776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fld id="{D33306E1-A6D1-4C88-852D-F9AED4B416D7}" type="datetime1">
              <a:rPr lang="es-ES" sz="1800" b="1">
                <a:solidFill>
                  <a:schemeClr val="accent4">
                    <a:lumMod val="60000"/>
                    <a:lumOff val="40000"/>
                  </a:schemeClr>
                </a:solidFill>
                <a:latin typeface="Monotype Corsiva" pitchFamily="66" charset="0"/>
              </a:rPr>
              <a:pPr eaLnBrk="1" hangingPunct="1"/>
              <a:t>28/03/2014</a:t>
            </a:fld>
            <a:endParaRPr lang="es-ES" sz="1800" b="1" dirty="0">
              <a:solidFill>
                <a:schemeClr val="accent4">
                  <a:lumMod val="60000"/>
                  <a:lumOff val="40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4" name="2 CuadroTexto"/>
          <p:cNvSpPr txBox="1">
            <a:spLocks noChangeArrowheads="1"/>
          </p:cNvSpPr>
          <p:nvPr/>
        </p:nvSpPr>
        <p:spPr bwMode="auto">
          <a:xfrm>
            <a:off x="3059113" y="5192713"/>
            <a:ext cx="353695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es-ES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Diseño: Amore</a:t>
            </a:r>
          </a:p>
          <a:p>
            <a:pPr eaLnBrk="1" hangingPunct="1"/>
            <a:r>
              <a:rPr lang="es-ES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Tema</a:t>
            </a:r>
            <a:r>
              <a:rPr lang="es-ES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: </a:t>
            </a:r>
            <a:r>
              <a:rPr lang="es-ES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I </a:t>
            </a:r>
            <a:r>
              <a:rPr lang="es-ES" b="1" dirty="0" err="1" smtClean="0">
                <a:solidFill>
                  <a:schemeClr val="accent4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Just</a:t>
            </a:r>
            <a:r>
              <a:rPr lang="es-ES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 </a:t>
            </a:r>
            <a:r>
              <a:rPr lang="es-ES" b="1" dirty="0" err="1" smtClean="0">
                <a:solidFill>
                  <a:schemeClr val="accent4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Can´t</a:t>
            </a:r>
            <a:r>
              <a:rPr lang="es-ES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 stop </a:t>
            </a:r>
            <a:r>
              <a:rPr lang="es-ES" b="1" dirty="0" err="1" smtClean="0">
                <a:solidFill>
                  <a:schemeClr val="accent4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Loving</a:t>
            </a:r>
            <a:r>
              <a:rPr lang="es-ES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 </a:t>
            </a:r>
            <a:r>
              <a:rPr lang="es-ES" b="1" dirty="0" err="1" smtClean="0">
                <a:solidFill>
                  <a:schemeClr val="accent4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You</a:t>
            </a:r>
            <a:endParaRPr lang="es-ES" b="1" dirty="0">
              <a:solidFill>
                <a:schemeClr val="accent4">
                  <a:lumMod val="60000"/>
                  <a:lumOff val="40000"/>
                </a:schemeClr>
              </a:solidFill>
              <a:latin typeface="Monotype Corsiva" pitchFamily="66" charset="0"/>
            </a:endParaRPr>
          </a:p>
          <a:p>
            <a:pPr eaLnBrk="1" hangingPunct="1"/>
            <a:r>
              <a:rPr lang="es-ES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Interprete: </a:t>
            </a:r>
            <a:r>
              <a:rPr lang="es-ES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Richard Cleyderman</a:t>
            </a:r>
            <a:endParaRPr lang="es-ES" b="1" dirty="0">
              <a:solidFill>
                <a:schemeClr val="accent4">
                  <a:lumMod val="60000"/>
                  <a:lumOff val="40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5" name="3 CuadroTexto"/>
          <p:cNvSpPr txBox="1">
            <a:spLocks noChangeArrowheads="1"/>
          </p:cNvSpPr>
          <p:nvPr/>
        </p:nvSpPr>
        <p:spPr bwMode="auto">
          <a:xfrm>
            <a:off x="6804025" y="5792788"/>
            <a:ext cx="208915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es-ES" sz="20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Yolanda Violeta</a:t>
            </a:r>
          </a:p>
        </p:txBody>
      </p:sp>
      <p:pic>
        <p:nvPicPr>
          <p:cNvPr id="6" name="Picture 8" descr="C:\Documents and Settings\Servidor\Mis documentos\besos-mariposa-labios-gif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0026" y="3523974"/>
            <a:ext cx="1777147" cy="19133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9" descr="C:\Documents and Settings\Servidor\Mis documentos\13 - 1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704" y="215152"/>
            <a:ext cx="1462338" cy="1460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 descr="http://radioguadalupe.org/wp-content/uploads/2009/01/rosas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519952"/>
            <a:ext cx="4545013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35525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9000"/>
    </mc:Choice>
    <mc:Fallback xmlns=""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anose="020E0802020502020306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anose="020B0604020202020204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anose="020E0802020502020306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anose="020E0802020502020306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anose="020B0604020202020204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anose="020E0802020502020306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9000"/>
    </mc:Choice>
    <mc:Fallback xmlns=""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ánico">
  <a:themeElements>
    <a:clrScheme name="Orgánico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ánico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ánico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rnd" cmpd="sng" algn="ctr">
          <a:solidFill>
            <a:schemeClr val="phClr"/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FRASES DE CULTURA</Template>
  <TotalTime>1</TotalTime>
  <Words>251</Words>
  <Application>Microsoft Office PowerPoint</Application>
  <PresentationFormat>Presentación en pantalla (4:3)</PresentationFormat>
  <Paragraphs>55</Paragraphs>
  <Slides>13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13</vt:i4>
      </vt:variant>
    </vt:vector>
  </HeadingPairs>
  <TitlesOfParts>
    <vt:vector size="20" baseType="lpstr">
      <vt:lpstr>Arial</vt:lpstr>
      <vt:lpstr>Berlin Sans FB Demi</vt:lpstr>
      <vt:lpstr>Garamond</vt:lpstr>
      <vt:lpstr>Helvetica Neue</vt:lpstr>
      <vt:lpstr>Monotype Corsiva</vt:lpstr>
      <vt:lpstr>Orgánico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Amore</dc:creator>
  <cp:lastModifiedBy>MANAGER</cp:lastModifiedBy>
  <cp:revision>1</cp:revision>
  <dcterms:created xsi:type="dcterms:W3CDTF">2014-03-29T02:23:12Z</dcterms:created>
  <dcterms:modified xsi:type="dcterms:W3CDTF">2014-03-29T02:25:03Z</dcterms:modified>
</cp:coreProperties>
</file>