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6" r:id="rId6"/>
    <p:sldId id="262" r:id="rId7"/>
    <p:sldId id="259" r:id="rId8"/>
    <p:sldId id="263" r:id="rId9"/>
    <p:sldId id="270" r:id="rId10"/>
    <p:sldId id="271" r:id="rId11"/>
    <p:sldId id="265" r:id="rId12"/>
    <p:sldId id="278" r:id="rId13"/>
    <p:sldId id="261" r:id="rId14"/>
    <p:sldId id="264" r:id="rId15"/>
    <p:sldId id="272" r:id="rId16"/>
    <p:sldId id="273" r:id="rId17"/>
    <p:sldId id="267" r:id="rId18"/>
    <p:sldId id="268" r:id="rId19"/>
    <p:sldId id="274" r:id="rId20"/>
    <p:sldId id="276" r:id="rId21"/>
    <p:sldId id="277" r:id="rId22"/>
    <p:sldId id="279" r:id="rId23"/>
  </p:sldIdLst>
  <p:sldSz cx="12192000" cy="6858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Kristen ITC" panose="03050502040202030202" pitchFamily="66" charset="0"/>
      <p:regular r:id="rId30"/>
    </p:embeddedFont>
    <p:embeddedFont>
      <p:font typeface="Monotype Corsiva" panose="03010101010201010101" pitchFamily="66" charset="0"/>
      <p:italic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8pElCehnfPW2QTHOAugYg==" hashData="ndTeLOnrrrS1F4TccIrgiac8baIP1+0q7eaydbAV2Z3pghingzkujerrfLxihdXW+MRib59Rekz7mg2p6PF/d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3846"/>
    <a:srgbClr val="27384A"/>
    <a:srgbClr val="CF9081"/>
    <a:srgbClr val="47632C"/>
    <a:srgbClr val="4A8980"/>
    <a:srgbClr val="2F2F67"/>
    <a:srgbClr val="6B9BFB"/>
    <a:srgbClr val="29387D"/>
    <a:srgbClr val="76B5EB"/>
    <a:srgbClr val="005C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8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114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A18E20-6BCC-4F58-B9B7-FAEB2FF27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327958C-AD6D-47EE-87E6-1E11BC2D35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E541C7-E024-465C-9E8C-CB5FE903B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D3BB5-06C1-42A0-80CC-2EB1C59B1FD9}" type="datetimeFigureOut">
              <a:rPr lang="en-CA" smtClean="0"/>
              <a:t>2020-04-08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43FE6FB-2212-495C-B58F-5063E7323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E70867-6EDB-4A42-B651-827B39A01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06E6-883A-43C7-9EAE-16156F2EF70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299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prism isContent="1"/>
      </p:transition>
    </mc:Choice>
    <mc:Fallback xmlns="">
      <p:transition spd="slow" advClick="0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DDF9B5-975D-4F03-83DD-BCA65BDBE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F986CD-4968-4D83-83C0-1DD95F13C1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EAC34CB-890E-4EC3-BC0E-4B4677C80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D3BB5-06C1-42A0-80CC-2EB1C59B1FD9}" type="datetimeFigureOut">
              <a:rPr lang="en-CA" smtClean="0"/>
              <a:t>2020-04-08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E52B990-4252-44B2-9A0C-43B18AA7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14B2093-3280-4922-8487-387BEFCE7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06E6-883A-43C7-9EAE-16156F2EF70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457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prism isContent="1"/>
      </p:transition>
    </mc:Choice>
    <mc:Fallback xmlns="">
      <p:transition spd="slow" advClick="0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20AAA4-E3EE-4DC1-9601-C246C5B33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6AF72C3-CCF0-4679-A446-D3370933D7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0A01765-18C5-4422-B8FC-8D3E97EE9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D3BB5-06C1-42A0-80CC-2EB1C59B1FD9}" type="datetimeFigureOut">
              <a:rPr lang="en-CA" smtClean="0"/>
              <a:t>2020-04-08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2B3EA29-AE23-41D6-836C-873F195E3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B4CCF1-C7AF-44DF-BD6D-357E2BEF0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06E6-883A-43C7-9EAE-16156F2EF70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340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prism isContent="1"/>
      </p:transition>
    </mc:Choice>
    <mc:Fallback xmlns="">
      <p:transition spd="slow" advClick="0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190ABE-BB33-465C-A0BD-9EB7F44C4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62C935-3980-40AD-A9FC-F6FD278FE0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7FE3B38-3A45-4B32-9678-11D7BE7FCC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C7C3D5-B93B-46D2-B266-40113720C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D3BB5-06C1-42A0-80CC-2EB1C59B1FD9}" type="datetimeFigureOut">
              <a:rPr lang="en-CA" smtClean="0"/>
              <a:t>2020-04-08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4A09CFD-0284-49AE-BA01-A3A3F3FBD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ABCA078-0CAF-42D0-81F2-2F50AFFBE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06E6-883A-43C7-9EAE-16156F2EF70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0009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prism isContent="1"/>
      </p:transition>
    </mc:Choice>
    <mc:Fallback xmlns="">
      <p:transition spd="slow" advClick="0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1752FF-F3FE-4B03-A88A-EB0666024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87E2F5F-F6F5-4C7A-8636-A32DF2A83D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08740B9-6AE1-49EE-973D-00AB7F17E0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B0CDEA2-4DFA-4654-AB68-5E98A6600A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653E1CC-CE55-4D83-8F78-785293D3FB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5B298D5-D0A7-4E99-9D03-02445B94B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D3BB5-06C1-42A0-80CC-2EB1C59B1FD9}" type="datetimeFigureOut">
              <a:rPr lang="en-CA" smtClean="0"/>
              <a:t>2020-04-08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8849B9D-FB39-4B8A-8B00-C90D42A69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AE1DC2C-ED0F-4ED9-8EBA-D29BC64AD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06E6-883A-43C7-9EAE-16156F2EF70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877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prism isContent="1"/>
      </p:transition>
    </mc:Choice>
    <mc:Fallback xmlns="">
      <p:transition spd="slow" advClick="0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DC0701-09EC-4B91-815A-4D06F3621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B8C1FEB-4D10-4B34-8612-8BCB13756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D3BB5-06C1-42A0-80CC-2EB1C59B1FD9}" type="datetimeFigureOut">
              <a:rPr lang="en-CA" smtClean="0"/>
              <a:t>2020-04-08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C5BF55A-5268-452B-8F06-2C8DAA932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E5DEC63-2978-403D-9E4A-739EC7523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06E6-883A-43C7-9EAE-16156F2EF70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8749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prism isContent="1"/>
      </p:transition>
    </mc:Choice>
    <mc:Fallback xmlns="">
      <p:transition spd="slow" advClick="0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CAECB1B-F7D5-4093-B0B8-B09DDEC08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D3BB5-06C1-42A0-80CC-2EB1C59B1FD9}" type="datetimeFigureOut">
              <a:rPr lang="en-CA" smtClean="0"/>
              <a:t>2020-04-08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E778D7E-B454-414A-853C-1C626FFED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8036DC6-DAE8-440C-879A-A191E83C2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06E6-883A-43C7-9EAE-16156F2EF70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379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prism isContent="1"/>
      </p:transition>
    </mc:Choice>
    <mc:Fallback xmlns="">
      <p:transition spd="slow" advClick="0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31A8A8-55D7-4AA8-BBDE-7A73366C0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6736DE0-4B3C-4B19-9479-B86619184B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1260EF6-3054-4E81-B9A0-FCD339006D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006881E-7E8B-4D30-BC55-62DA3C0C3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D3BB5-06C1-42A0-80CC-2EB1C59B1FD9}" type="datetimeFigureOut">
              <a:rPr lang="en-CA" smtClean="0"/>
              <a:t>2020-04-08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E2D308A-C73E-46A5-8AFE-327E23B15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97F1BA8-4CE3-4677-A7A0-876CEB3F4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06E6-883A-43C7-9EAE-16156F2EF70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702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prism isContent="1"/>
      </p:transition>
    </mc:Choice>
    <mc:Fallback xmlns="">
      <p:transition spd="slow" advClick="0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8E7C37-7F14-4113-966C-3AB8719D1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3D0A45E-13CA-42B5-8EF5-4A3381FF66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DD2FBA3-4F04-4DA6-A949-C8195A111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22675C6-1751-4FCD-8CAD-780DACAEE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D3BB5-06C1-42A0-80CC-2EB1C59B1FD9}" type="datetimeFigureOut">
              <a:rPr lang="en-CA" smtClean="0"/>
              <a:t>2020-04-08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CFBD63A-2FF5-4341-90C8-E334AA9ED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F11551E-191B-4A87-812C-F94F49230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06E6-883A-43C7-9EAE-16156F2EF70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267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prism isContent="1"/>
      </p:transition>
    </mc:Choice>
    <mc:Fallback xmlns="">
      <p:transition spd="slow" advClick="0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B01B35-450B-486D-A3A9-D51A6719A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A2C6B9A-C7EA-4494-BFD3-2D859F48DF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3EAFAAE-C884-4CE5-B1BD-8517A67BA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D3BB5-06C1-42A0-80CC-2EB1C59B1FD9}" type="datetimeFigureOut">
              <a:rPr lang="en-CA" smtClean="0"/>
              <a:t>2020-04-08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B75FA9-FB9E-466B-A00A-CFF83F852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76C866-420A-4B7D-BB59-F56EC5B60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06E6-883A-43C7-9EAE-16156F2EF70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740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prism isContent="1"/>
      </p:transition>
    </mc:Choice>
    <mc:Fallback xmlns="">
      <p:transition spd="slow" advClick="0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962913F-E2E8-46FC-A6F0-F63F7058A9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9D29C78-11E8-48B6-9C59-E554B456B8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28EF9A5-D80B-401F-B3CC-B47CD4016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D3BB5-06C1-42A0-80CC-2EB1C59B1FD9}" type="datetimeFigureOut">
              <a:rPr lang="en-CA" smtClean="0"/>
              <a:t>2020-04-08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E016FC-BA8A-42DC-B3F2-240C788D1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78599BB-8CCE-435C-A2DD-B6993C6FB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906E6-883A-43C7-9EAE-16156F2EF70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140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prism isContent="1"/>
      </p:transition>
    </mc:Choice>
    <mc:Fallback xmlns="">
      <p:transition spd="slow" advClick="0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873DBBA-810D-4A46-BB7B-BA74C16EF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BCCA714-1C37-478C-A772-03A5C967CD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8B91EFF-A875-4BE4-B439-E1711827A0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D3BB5-06C1-42A0-80CC-2EB1C59B1FD9}" type="datetimeFigureOut">
              <a:rPr lang="en-CA" smtClean="0"/>
              <a:t>2020-04-08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BBE7F3A-08CD-46CE-A914-0A997D0FF3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3C1446E-6AB8-4C09-9C33-451D74F45B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906E6-883A-43C7-9EAE-16156F2EF709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3858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prism isContent="1"/>
      </p:transition>
    </mc:Choice>
    <mc:Fallback xmlns="">
      <p:transition spd="slow" advClick="0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9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B683CA8-AF1E-4B2E-A0C9-2226422E70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99D4C13-19CF-4EC3-B5F8-83919622CC79}"/>
              </a:ext>
            </a:extLst>
          </p:cNvPr>
          <p:cNvSpPr txBox="1"/>
          <p:nvPr/>
        </p:nvSpPr>
        <p:spPr>
          <a:xfrm>
            <a:off x="2844637" y="1458992"/>
            <a:ext cx="132600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4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Faros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D843F0E-D4F1-45B6-A677-4C82D23D5D16}"/>
              </a:ext>
            </a:extLst>
          </p:cNvPr>
          <p:cNvSpPr txBox="1"/>
          <p:nvPr/>
        </p:nvSpPr>
        <p:spPr>
          <a:xfrm>
            <a:off x="6213022" y="2228433"/>
            <a:ext cx="45255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No te olvides que tal vez, </a:t>
            </a:r>
          </a:p>
          <a:p>
            <a:r>
              <a:rPr lang="es-ES" sz="24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eres el faro en la tempestad de alguien....</a:t>
            </a:r>
            <a:endParaRPr lang="en-CA" sz="24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73AE8AF-474B-4B4C-A1E1-24CE36314A4A}"/>
              </a:ext>
            </a:extLst>
          </p:cNvPr>
          <p:cNvSpPr txBox="1"/>
          <p:nvPr/>
        </p:nvSpPr>
        <p:spPr>
          <a:xfrm>
            <a:off x="481693" y="5919107"/>
            <a:ext cx="1322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Pase </a:t>
            </a:r>
            <a:r>
              <a:rPr lang="en-CA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Automatico</a:t>
            </a:r>
            <a:endParaRPr lang="en-CA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5D2F505-44D6-46DC-8516-06A56289EFBD}"/>
              </a:ext>
            </a:extLst>
          </p:cNvPr>
          <p:cNvSpPr/>
          <p:nvPr/>
        </p:nvSpPr>
        <p:spPr>
          <a:xfrm>
            <a:off x="3" y="2"/>
            <a:ext cx="12191997" cy="6857998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38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>
        <p:sndAc>
          <p:stSnd>
            <p:snd r:embed="rId2" name="12-The Parting (Performed By Vangelis).wav"/>
          </p:stSnd>
        </p:sndAc>
      </p:transition>
    </mc:Choice>
    <mc:Fallback xmlns="">
      <p:transition advClick="0" advTm="0">
        <p:sndAc>
          <p:stSnd>
            <p:snd r:embed="rId5" name="12-The Parting (Performed By Vangelis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E63CD347-45A6-490F-964F-A4898D5A8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0823FAE-108C-43BC-9604-879FACFBD426}"/>
              </a:ext>
            </a:extLst>
          </p:cNvPr>
          <p:cNvSpPr txBox="1"/>
          <p:nvPr/>
        </p:nvSpPr>
        <p:spPr>
          <a:xfrm>
            <a:off x="66502" y="440574"/>
            <a:ext cx="5333511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3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No temas a las sombras.</a:t>
            </a:r>
          </a:p>
          <a:p>
            <a:r>
              <a:rPr lang="es-ES" sz="23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Simplemente significa </a:t>
            </a:r>
          </a:p>
          <a:p>
            <a:r>
              <a:rPr lang="es-ES" sz="23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que hay una luz que brilla en algún lugar cercano.</a:t>
            </a:r>
          </a:p>
          <a:p>
            <a:r>
              <a:rPr lang="es-ES" sz="23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Ruth E. </a:t>
            </a:r>
            <a:r>
              <a:rPr lang="es-ES" sz="23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Renkel</a:t>
            </a:r>
            <a:endParaRPr lang="en-CA" sz="23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348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6000">
        <p15:prstTrans prst="wind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E2C9A352-F008-4991-A385-494622FD7A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BFD9AB3-33F7-4064-9F5B-C2548E26A609}"/>
              </a:ext>
            </a:extLst>
          </p:cNvPr>
          <p:cNvSpPr txBox="1"/>
          <p:nvPr/>
        </p:nvSpPr>
        <p:spPr>
          <a:xfrm>
            <a:off x="6096000" y="700874"/>
            <a:ext cx="53495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i="1" dirty="0">
                <a:solidFill>
                  <a:schemeClr val="bg1"/>
                </a:solidFill>
                <a:latin typeface="Monotype Corsiva" panose="03010101010201010101" pitchFamily="66" charset="0"/>
              </a:rPr>
              <a:t>No siempre podemos hacer grandes cosas, </a:t>
            </a:r>
          </a:p>
          <a:p>
            <a:r>
              <a:rPr lang="es-ES" sz="2200" i="1" dirty="0">
                <a:solidFill>
                  <a:schemeClr val="bg1"/>
                </a:solidFill>
                <a:latin typeface="Monotype Corsiva" panose="03010101010201010101" pitchFamily="66" charset="0"/>
              </a:rPr>
              <a:t>pero sí podemos hacer cosas pequeñas con gran amor.</a:t>
            </a:r>
          </a:p>
          <a:p>
            <a:r>
              <a:rPr lang="es-ES" sz="2200" i="1" dirty="0">
                <a:solidFill>
                  <a:schemeClr val="bg1"/>
                </a:solidFill>
                <a:latin typeface="Monotype Corsiva" panose="03010101010201010101" pitchFamily="66" charset="0"/>
              </a:rPr>
              <a:t>Madre Teresa de Calcuta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67459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F70FE7F-7F6D-4FE2-A9D6-42C073AFFB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C892FBB-F908-4A78-8C2C-D2242FBAA8BC}"/>
              </a:ext>
            </a:extLst>
          </p:cNvPr>
          <p:cNvSpPr txBox="1"/>
          <p:nvPr/>
        </p:nvSpPr>
        <p:spPr>
          <a:xfrm>
            <a:off x="1442407" y="449481"/>
            <a:ext cx="96087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-La esperanza es ser capaz de ver que hay una luz a pesar de toda la oscuridad.- Desmond Tutu.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000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9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616FED85-E09E-41FF-93C5-35787D51F3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A0A832C5-F43B-418A-9F83-4212556A1F6E}"/>
              </a:ext>
            </a:extLst>
          </p:cNvPr>
          <p:cNvSpPr txBox="1"/>
          <p:nvPr/>
        </p:nvSpPr>
        <p:spPr>
          <a:xfrm>
            <a:off x="1157789" y="644351"/>
            <a:ext cx="987642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i="1" dirty="0">
                <a:solidFill>
                  <a:schemeClr val="bg1"/>
                </a:solidFill>
                <a:latin typeface="Monotype Corsiva" panose="03010101010201010101" pitchFamily="66" charset="0"/>
              </a:rPr>
              <a:t>-La fe es el pájaro que siente la luz cuando el amanecer todavía está oscuro.- Rabindranath Tagore.</a:t>
            </a:r>
            <a:endParaRPr lang="en-CA" sz="2200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582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9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0AE51DC-C5C0-411B-9884-FE6FB9B6FF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5" y="1534"/>
            <a:ext cx="12187909" cy="6854932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90424AD-1998-412F-8C40-2EF2F9CF790A}"/>
              </a:ext>
            </a:extLst>
          </p:cNvPr>
          <p:cNvSpPr txBox="1"/>
          <p:nvPr/>
        </p:nvSpPr>
        <p:spPr>
          <a:xfrm>
            <a:off x="532701" y="751254"/>
            <a:ext cx="456086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-Amaré la luz porque me muestra el camino, 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sin embargo, voy a soportar la oscuridad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porque me muestra las estrellas.-</a:t>
            </a:r>
          </a:p>
          <a:p>
            <a:r>
              <a:rPr lang="es-ES" sz="22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Og</a:t>
            </a:r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Mandino.</a:t>
            </a:r>
          </a:p>
        </p:txBody>
      </p:sp>
    </p:spTree>
    <p:extLst>
      <p:ext uri="{BB962C8B-B14F-4D97-AF65-F5344CB8AC3E}">
        <p14:creationId xmlns:p14="http://schemas.microsoft.com/office/powerpoint/2010/main" val="797799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9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C40CA02-880A-4A7C-9054-A72FE0E5B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1863092-308A-4FF6-8D66-EB2AEC3A2378}"/>
              </a:ext>
            </a:extLst>
          </p:cNvPr>
          <p:cNvSpPr txBox="1"/>
          <p:nvPr/>
        </p:nvSpPr>
        <p:spPr>
          <a:xfrm>
            <a:off x="187290" y="355669"/>
            <a:ext cx="8534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Adondequiera que vayas, 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no importa qué tiempo hará, lleva siempre contigo tu luz.  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Anthony J. </a:t>
            </a:r>
            <a:r>
              <a:rPr lang="es-ES" sz="22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D’Angelo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785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3418017-C39D-4F09-8D1B-F9BCB59C2E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D2EAB96-37F0-4ACB-A7B8-364A40DB4F21}"/>
              </a:ext>
            </a:extLst>
          </p:cNvPr>
          <p:cNvSpPr txBox="1"/>
          <p:nvPr/>
        </p:nvSpPr>
        <p:spPr>
          <a:xfrm>
            <a:off x="4457700" y="236764"/>
            <a:ext cx="381546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-En los ojos del joven, arde la llama; 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en los del viejo, brilla la luz.-</a:t>
            </a:r>
          </a:p>
          <a:p>
            <a:r>
              <a:rPr lang="es-ES" sz="22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Victor</a:t>
            </a:r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Hugo.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25866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9D4BA68-3655-4C04-B0F2-478251D5C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98" y="2406"/>
            <a:ext cx="12116602" cy="6853187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E535547-30B1-4F25-A318-59A44EB315B1}"/>
              </a:ext>
            </a:extLst>
          </p:cNvPr>
          <p:cNvSpPr txBox="1"/>
          <p:nvPr/>
        </p:nvSpPr>
        <p:spPr>
          <a:xfrm>
            <a:off x="527539" y="387490"/>
            <a:ext cx="86566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El amanecer es el momento en el que nada respira, la hora  del silencio.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Todo está paralizado sólo la luz se mueve.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Leonora Carrington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003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9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97A5132-9929-4440-9A33-B1746E8FAD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F274350-90EF-44D3-91BE-1F256DDA3C30}"/>
              </a:ext>
            </a:extLst>
          </p:cNvPr>
          <p:cNvSpPr txBox="1"/>
          <p:nvPr/>
        </p:nvSpPr>
        <p:spPr>
          <a:xfrm>
            <a:off x="2436097" y="416378"/>
            <a:ext cx="82012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Con la luz externa puedes acabar cegado, con la luz interior nunca dejarás de ver.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Anónimo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746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E5D5F2A-B930-44E8-A96F-9150A406F5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" y="2406"/>
            <a:ext cx="12185583" cy="6853187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49C9044-7DBB-44EE-9410-5B6BD07EDDA1}"/>
              </a:ext>
            </a:extLst>
          </p:cNvPr>
          <p:cNvSpPr txBox="1"/>
          <p:nvPr/>
        </p:nvSpPr>
        <p:spPr>
          <a:xfrm>
            <a:off x="3546440" y="163286"/>
            <a:ext cx="828303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En ti se halla la luz del mundo, la única luz. Si eres incapaz de verla en ti mismo, 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es inútil buscarla en otra parte. 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Mabel Collins.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879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A0C9B23-D8AF-49E1-8A55-5599D3387E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54BEB6CE-293B-43FE-9B04-ED223BFF9B7C}"/>
              </a:ext>
            </a:extLst>
          </p:cNvPr>
          <p:cNvSpPr txBox="1"/>
          <p:nvPr/>
        </p:nvSpPr>
        <p:spPr>
          <a:xfrm>
            <a:off x="5460023" y="341016"/>
            <a:ext cx="42162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Dar luz y la gente encontrará el camino. 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Ella Baker.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832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9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F9FBED35-C8F2-420D-B506-E2937A362E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92F90CA5-FA71-4C5D-890A-1E2522BE78B4}"/>
              </a:ext>
            </a:extLst>
          </p:cNvPr>
          <p:cNvSpPr txBox="1"/>
          <p:nvPr/>
        </p:nvSpPr>
        <p:spPr>
          <a:xfrm>
            <a:off x="104879" y="238020"/>
            <a:ext cx="471475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Tienes que encontrar qué enciende la luz en ti 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para poder iluminar de tu manera el mundo. 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Oprah Winfrey.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828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9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02B125E-C5EF-4334-9040-E2330D0E50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09F0D447-D2D4-45CE-B12A-779C56EB0E28}"/>
              </a:ext>
            </a:extLst>
          </p:cNvPr>
          <p:cNvSpPr txBox="1"/>
          <p:nvPr/>
        </p:nvSpPr>
        <p:spPr>
          <a:xfrm>
            <a:off x="6331090" y="498650"/>
            <a:ext cx="51684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Es durante la noche que es hermoso creer en la luz.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Edmond Rostand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348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9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F0E9DD17-2495-4673-8DCB-97BD6264A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406"/>
            <a:ext cx="12188791" cy="6853187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76D824E-79C5-462E-9281-E4B7966C0454}"/>
              </a:ext>
            </a:extLst>
          </p:cNvPr>
          <p:cNvSpPr txBox="1"/>
          <p:nvPr/>
        </p:nvSpPr>
        <p:spPr>
          <a:xfrm>
            <a:off x="4139921" y="447778"/>
            <a:ext cx="712566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Todos somos dotados de una manera única e importante.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Es nuestro privilegio y nuestra aventura descubrir nuestra propia luz.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Evelyn Dunbar.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485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9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1277282-06BA-4DCA-8B63-42F12EDF41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"/>
            <a:ext cx="12192000" cy="6857999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5D688671-5ECD-4BD5-B01E-6853205F2E8D}"/>
              </a:ext>
            </a:extLst>
          </p:cNvPr>
          <p:cNvSpPr txBox="1"/>
          <p:nvPr/>
        </p:nvSpPr>
        <p:spPr>
          <a:xfrm>
            <a:off x="6662685" y="271306"/>
            <a:ext cx="509787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No </a:t>
            </a:r>
            <a:r>
              <a:rPr lang="en-CA" sz="22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esperes</a:t>
            </a:r>
            <a:r>
              <a:rPr lang="en-CA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que la luz del </a:t>
            </a:r>
            <a:r>
              <a:rPr lang="en-CA" sz="22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destino</a:t>
            </a:r>
            <a:r>
              <a:rPr lang="en-CA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en-CA" sz="22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ilumine</a:t>
            </a:r>
            <a:r>
              <a:rPr lang="en-CA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en-CA" sz="22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tu</a:t>
            </a:r>
            <a:r>
              <a:rPr lang="en-CA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en-CA" sz="22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vida</a:t>
            </a:r>
            <a:r>
              <a:rPr lang="en-CA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; </a:t>
            </a:r>
          </a:p>
          <a:p>
            <a:r>
              <a:rPr lang="en-CA" sz="22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ilumínala</a:t>
            </a:r>
            <a:r>
              <a:rPr lang="en-CA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en-CA" sz="22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tú</a:t>
            </a:r>
            <a:r>
              <a:rPr lang="en-CA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en-CA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Alejandro </a:t>
            </a:r>
            <a:r>
              <a:rPr lang="en-CA" sz="22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Jorodowsky</a:t>
            </a:r>
            <a:r>
              <a:rPr lang="en-CA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1014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9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BED4DA8-FE19-44F2-BFAB-0895F70553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" y="2406"/>
            <a:ext cx="12185583" cy="6853187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A1E73E78-6014-4C4D-BEB0-4597B47E7F8B}"/>
              </a:ext>
            </a:extLst>
          </p:cNvPr>
          <p:cNvSpPr txBox="1"/>
          <p:nvPr/>
        </p:nvSpPr>
        <p:spPr>
          <a:xfrm>
            <a:off x="228600" y="457200"/>
            <a:ext cx="555632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Nunca olvides que en la oscuridad, tú eres tu luz,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en la tormenta eres tu paz, en la tristeza tu fortaleza 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y en la soledad tu compañía. 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Anónimo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522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9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4CEBE3B3-AA14-42FD-97BB-00602CA1CF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AE18FA6-DF54-4AB8-87BC-419438DB2B24}"/>
              </a:ext>
            </a:extLst>
          </p:cNvPr>
          <p:cNvSpPr txBox="1"/>
          <p:nvPr/>
        </p:nvSpPr>
        <p:spPr>
          <a:xfrm>
            <a:off x="266909" y="479182"/>
            <a:ext cx="66495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La belleza no está en la cara. La belleza es una luz en el corazón.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Khalil Gibran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512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9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7DCF701-1075-4400-8FD7-EC5091602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F2683B5-A2F4-406B-89EE-79D67C1CFA99}"/>
              </a:ext>
            </a:extLst>
          </p:cNvPr>
          <p:cNvSpPr txBox="1"/>
          <p:nvPr/>
        </p:nvSpPr>
        <p:spPr>
          <a:xfrm>
            <a:off x="6521380" y="271305"/>
            <a:ext cx="44181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Guíame, buena luz, en mi camino; 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la noche es oscura y mi hogar está distante.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John Henry Newman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6751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E6F661-593D-4BAD-A7C8-0E3D37BABB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8606" y="0"/>
            <a:ext cx="12270606" cy="6857999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44B3D93-090C-40BA-BADA-B2104CE28088}"/>
              </a:ext>
            </a:extLst>
          </p:cNvPr>
          <p:cNvSpPr txBox="1"/>
          <p:nvPr/>
        </p:nvSpPr>
        <p:spPr>
          <a:xfrm>
            <a:off x="4736279" y="170285"/>
            <a:ext cx="68723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¿Hay que salir de la oscuridad? No, sólo hay que dejar entrar la luz.</a:t>
            </a:r>
          </a:p>
          <a:p>
            <a:r>
              <a:rPr lang="es-ES" sz="22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Swami</a:t>
            </a:r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es-ES" sz="2200" b="1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Premananda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085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976C1A9-1F49-4D67-8C39-D2A4FFD98D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1999" cy="6857999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C0FCE90-15B6-4934-81A8-C510BC790775}"/>
              </a:ext>
            </a:extLst>
          </p:cNvPr>
          <p:cNvSpPr txBox="1"/>
          <p:nvPr/>
        </p:nvSpPr>
        <p:spPr>
          <a:xfrm>
            <a:off x="374072" y="532015"/>
            <a:ext cx="641874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Grande es aquel capaz de brillar sin apagar la luz de los demás.</a:t>
            </a:r>
          </a:p>
          <a:p>
            <a:r>
              <a:rPr lang="es-ES" sz="22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Anónimo</a:t>
            </a:r>
            <a:endParaRPr lang="en-CA" sz="22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8DBE26D2-E716-4BE3-891E-D1A11A878D26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25000">
                <a:schemeClr val="accent1">
                  <a:lumMod val="45000"/>
                  <a:lumOff val="55000"/>
                </a:schemeClr>
              </a:gs>
              <a:gs pos="63000">
                <a:schemeClr val="accent1">
                  <a:lumMod val="45000"/>
                  <a:lumOff val="55000"/>
                </a:schemeClr>
              </a:gs>
              <a:gs pos="78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5158DFFC-86C6-4423-AD55-39C154EC03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46567"/>
            <a:ext cx="6418745" cy="5411433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EE0F074D-CA41-4B05-8D9D-BE12CC81FC65}"/>
              </a:ext>
            </a:extLst>
          </p:cNvPr>
          <p:cNvSpPr txBox="1"/>
          <p:nvPr/>
        </p:nvSpPr>
        <p:spPr>
          <a:xfrm>
            <a:off x="6449481" y="2115347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Imagenes - internet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C272DDD-F448-4239-AAE2-7A4D5C93AAB6}"/>
              </a:ext>
            </a:extLst>
          </p:cNvPr>
          <p:cNvSpPr txBox="1"/>
          <p:nvPr/>
        </p:nvSpPr>
        <p:spPr>
          <a:xfrm>
            <a:off x="5355771" y="3084844"/>
            <a:ext cx="54954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Audio – The Parting – Vangelis.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208FCEE1-5560-497B-B115-668FB8B2C5CC}"/>
              </a:ext>
            </a:extLst>
          </p:cNvPr>
          <p:cNvSpPr txBox="1"/>
          <p:nvPr/>
        </p:nvSpPr>
        <p:spPr>
          <a:xfrm>
            <a:off x="7349657" y="4323303"/>
            <a:ext cx="2286203" cy="435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3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inesgaret@gmail.com</a:t>
            </a:r>
          </a:p>
        </p:txBody>
      </p:sp>
    </p:spTree>
    <p:extLst>
      <p:ext uri="{BB962C8B-B14F-4D97-AF65-F5344CB8AC3E}">
        <p14:creationId xmlns:p14="http://schemas.microsoft.com/office/powerpoint/2010/main" val="420406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28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78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78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78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  <p:bldP spid="13" grpId="0"/>
      <p:bldP spid="14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768DFFB-0DD9-440F-ABE0-3C7917F5B7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3697092-F24B-4CCF-9AD5-992189765B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D5E85621-10CA-4A54-9211-E00665EAD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6A380F5-754D-4E4F-B179-87DFA2813A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B0A3876-0585-42AC-9A77-0CB732DCDF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90F1535D-956C-49D9-B60D-7DF8D26E2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C44FAE06-AAED-4566-898B-5511E6A9A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9F9D797C-F6BE-4203-8A65-6F9D135A0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205622FB-9D49-4781-BE5E-B6981F95B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FEBA9777-5AED-42DE-9A88-6908C61B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959BECD9-D338-4F5A-8F75-E1A555BA32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9107236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731</TotalTime>
  <Words>487</Words>
  <Application>Microsoft Office PowerPoint</Application>
  <PresentationFormat>Panorámica</PresentationFormat>
  <Paragraphs>62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Calibri</vt:lpstr>
      <vt:lpstr>Arial</vt:lpstr>
      <vt:lpstr>Kristen ITC</vt:lpstr>
      <vt:lpstr>Monotype Corsiva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68</cp:revision>
  <dcterms:created xsi:type="dcterms:W3CDTF">2020-03-29T00:45:17Z</dcterms:created>
  <dcterms:modified xsi:type="dcterms:W3CDTF">2020-04-08T19:24:43Z</dcterms:modified>
</cp:coreProperties>
</file>