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22" r:id="rId2"/>
    <p:sldId id="329" r:id="rId3"/>
    <p:sldId id="328" r:id="rId4"/>
    <p:sldId id="342" r:id="rId5"/>
    <p:sldId id="332" r:id="rId6"/>
    <p:sldId id="331" r:id="rId7"/>
    <p:sldId id="333" r:id="rId8"/>
    <p:sldId id="334" r:id="rId9"/>
    <p:sldId id="330" r:id="rId10"/>
    <p:sldId id="335" r:id="rId11"/>
    <p:sldId id="336" r:id="rId12"/>
    <p:sldId id="339" r:id="rId13"/>
    <p:sldId id="340" r:id="rId14"/>
    <p:sldId id="337" r:id="rId15"/>
    <p:sldId id="338" r:id="rId16"/>
    <p:sldId id="341" r:id="rId17"/>
    <p:sldId id="343" r:id="rId18"/>
    <p:sldId id="344" r:id="rId19"/>
    <p:sldId id="346" r:id="rId2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1dzwjdt+toHc9v+QpNSfw==" hashData="oKE7bfvpPo5hcpbfNaUc21WIYBZYDOb3HfFD6Q6gbDlh4sEERtmcKO6j4gKzWbpLOC9j7/bHgcr0YdwxZ507Y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79CD"/>
    <a:srgbClr val="000066"/>
    <a:srgbClr val="003231"/>
    <a:srgbClr val="004846"/>
    <a:srgbClr val="13343D"/>
    <a:srgbClr val="0C1B2E"/>
    <a:srgbClr val="362400"/>
    <a:srgbClr val="FFFF66"/>
    <a:srgbClr val="001D58"/>
    <a:srgbClr val="D967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618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21/07/2018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arunesh - Sapphire wma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121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23" y="421901"/>
            <a:ext cx="3600400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52400" y="355579"/>
            <a:ext cx="8812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Debido a que la velocidad de la luz es varias veces mayor a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la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del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sonido, algunas personas pueden parecernos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brillantes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antes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de escuchar las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tonterías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que dicen.</a:t>
            </a:r>
          </a:p>
        </p:txBody>
      </p:sp>
    </p:spTree>
    <p:extLst>
      <p:ext uri="{BB962C8B-B14F-4D97-AF65-F5344CB8AC3E}">
        <p14:creationId xmlns:p14="http://schemas.microsoft.com/office/powerpoint/2010/main" val="32986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323528" y="124207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La falsedad tiene alas y vuela, y la verdad la sigue arrastrándose, de modo que cuando las gentes se dan cuenta del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engaño,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ya es demasiado tarde. </a:t>
            </a:r>
            <a:r>
              <a:rPr lang="es-ES" b="1" i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Miguel </a:t>
            </a:r>
            <a:r>
              <a:rPr lang="es-ES" b="1" i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de Cervantes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323528" y="3865577"/>
            <a:ext cx="84969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+mj-lt"/>
              </a:rPr>
              <a:t>Aquellos que se creen buenos y serviciales, son los mismos que por envidia te desean todos los </a:t>
            </a:r>
            <a:r>
              <a:rPr lang="es-ES" sz="2400" b="1" dirty="0" smtClean="0">
                <a:latin typeface="+mj-lt"/>
              </a:rPr>
              <a:t>males.</a:t>
            </a:r>
          </a:p>
          <a:p>
            <a:pPr algn="ctr"/>
            <a:r>
              <a:rPr lang="es-ES" b="1" i="1" dirty="0" smtClean="0">
                <a:latin typeface="+mj-lt"/>
              </a:rPr>
              <a:t>Lucca </a:t>
            </a:r>
            <a:r>
              <a:rPr lang="es-ES" b="1" i="1" dirty="0" err="1">
                <a:latin typeface="+mj-lt"/>
              </a:rPr>
              <a:t>Capiotto</a:t>
            </a:r>
            <a:endParaRPr lang="es-ES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7544" y="437146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</a:rPr>
              <a:t>Tus verdaderos amigos siempre estarán. Los falsos solo aparecen cuando quieren algo de ti.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716016" y="422630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No es amigo aquel que dice quererte y se olvida de ti a menudo o te busca cuando necesita algo.</a:t>
            </a:r>
          </a:p>
        </p:txBody>
      </p:sp>
    </p:spTree>
    <p:extLst>
      <p:ext uri="{BB962C8B-B14F-4D97-AF65-F5344CB8AC3E}">
        <p14:creationId xmlns:p14="http://schemas.microsoft.com/office/powerpoint/2010/main" val="190164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84851" y="3117370"/>
            <a:ext cx="91396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¿Amigo? Si te habla mal de todo el mundo, a todo el mundo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le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hablará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mal de ti.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827584" y="4182709"/>
            <a:ext cx="8096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Sabes lo más triste de la traición? Nunca viene de un enemigo.</a:t>
            </a:r>
          </a:p>
        </p:txBody>
      </p:sp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17193" y="792332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+mj-lt"/>
              </a:rPr>
              <a:t>Cuando estés en la cima, tus amigos sabrán quién eres. Cuando estés abajo... tú sabrás quienes son ellos.</a:t>
            </a:r>
            <a:endParaRPr lang="es-ES" sz="24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817193" y="1918757"/>
            <a:ext cx="7468779" cy="1136626"/>
            <a:chOff x="817193" y="1918757"/>
            <a:chExt cx="7468779" cy="1136626"/>
          </a:xfrm>
        </p:grpSpPr>
        <p:sp>
          <p:nvSpPr>
            <p:cNvPr id="5" name="Rectángulo 4"/>
            <p:cNvSpPr/>
            <p:nvPr/>
          </p:nvSpPr>
          <p:spPr>
            <a:xfrm>
              <a:off x="817193" y="2224386"/>
              <a:ext cx="746877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ES" sz="2400" b="1" dirty="0">
                  <a:solidFill>
                    <a:schemeClr val="bg1"/>
                  </a:solidFill>
                  <a:latin typeface="+mj-lt"/>
                </a:rPr>
                <a:t>Algunos te aman por quien eres, otros por lo que </a:t>
              </a:r>
              <a:r>
                <a:rPr lang="es-ES" sz="2400" b="1" dirty="0" smtClean="0">
                  <a:solidFill>
                    <a:schemeClr val="bg1"/>
                  </a:solidFill>
                  <a:latin typeface="+mj-lt"/>
                </a:rPr>
                <a:t>tienes. </a:t>
              </a:r>
              <a:r>
                <a:rPr lang="es-ES" sz="2400" b="1" dirty="0">
                  <a:solidFill>
                    <a:schemeClr val="bg1"/>
                  </a:solidFill>
                  <a:latin typeface="+mj-lt"/>
                </a:rPr>
                <a:t>El resto, te </a:t>
              </a:r>
              <a:r>
                <a:rPr lang="es-ES" sz="2400" b="1" dirty="0" smtClean="0">
                  <a:solidFill>
                    <a:schemeClr val="bg1"/>
                  </a:solidFill>
                  <a:latin typeface="+mj-lt"/>
                </a:rPr>
                <a:t>odiará </a:t>
              </a:r>
              <a:r>
                <a:rPr lang="es-ES" sz="2400" b="1" dirty="0">
                  <a:solidFill>
                    <a:schemeClr val="bg1"/>
                  </a:solidFill>
                  <a:latin typeface="+mj-lt"/>
                </a:rPr>
                <a:t>por las mismas razones.</a:t>
              </a:r>
            </a:p>
          </p:txBody>
        </p:sp>
        <p:pic>
          <p:nvPicPr>
            <p:cNvPr id="1028" name="Picture 4" descr="http://img.webme.com/pic/u/utilidad-pwg/separador20.png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2771" y="1918757"/>
              <a:ext cx="5343525" cy="76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7544" y="385556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Amigos falsos hay muchos, lo difícil es descubrirlos, pero cuando lo haces, mas difícil es decirles que lo has hecho.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88326" y="3594007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+mj-lt"/>
              </a:rPr>
              <a:t>No es difícil olvidar al amigo que te ha traicionado, lo difícil es olvidar sus actos.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5094312" y="3579862"/>
            <a:ext cx="35821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+mj-lt"/>
              </a:rPr>
              <a:t>Que no te moleste que un amigo te traicione, porque nunca ha sido tu amigo.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121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300192" y="832396"/>
            <a:ext cx="20882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No respondas nunca a las provocaciones de un amigo falso, le darás pie a ser tu enemigo. Simplemente olvídalo. 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67544" y="579333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+mj-lt"/>
              </a:rPr>
              <a:t>El ganador tiene cientos de amigos. El que pierde solo tiene los mejores amigos.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950296" y="576308"/>
            <a:ext cx="37261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+mj-lt"/>
              </a:rPr>
              <a:t>Lo que más duele de una traición de un amigo, es pensar que nada fue cierto.</a:t>
            </a:r>
          </a:p>
        </p:txBody>
      </p:sp>
    </p:spTree>
    <p:extLst>
      <p:ext uri="{BB962C8B-B14F-4D97-AF65-F5344CB8AC3E}">
        <p14:creationId xmlns:p14="http://schemas.microsoft.com/office/powerpoint/2010/main" val="19056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115616" y="1470114"/>
            <a:ext cx="80240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C1B2E"/>
                </a:solidFill>
                <a:latin typeface="+mj-lt"/>
              </a:rPr>
              <a:t>Regálale </a:t>
            </a:r>
            <a:r>
              <a:rPr lang="es-ES" sz="2400" b="1" dirty="0">
                <a:solidFill>
                  <a:srgbClr val="0C1B2E"/>
                </a:solidFill>
                <a:latin typeface="+mj-lt"/>
              </a:rPr>
              <a:t>tu ausencia a quien no supo valorar tu </a:t>
            </a:r>
            <a:r>
              <a:rPr lang="es-ES" sz="2400" b="1" dirty="0" smtClean="0">
                <a:solidFill>
                  <a:srgbClr val="0C1B2E"/>
                </a:solidFill>
                <a:latin typeface="+mj-lt"/>
              </a:rPr>
              <a:t>presencia.</a:t>
            </a:r>
            <a:endParaRPr lang="es-ES" sz="2400" b="1" dirty="0">
              <a:solidFill>
                <a:srgbClr val="0C1B2E"/>
              </a:solidFill>
              <a:latin typeface="+mj-lt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0" y="483518"/>
            <a:ext cx="7668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0C1B2E"/>
                </a:solidFill>
                <a:latin typeface="+mj-lt"/>
              </a:rPr>
              <a:t>Aprende de los falsos amigos el aprecio por los verdaderos.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539552" y="978739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C1B2E"/>
                </a:solidFill>
                <a:latin typeface="+mj-lt"/>
              </a:rPr>
              <a:t>De nada me sirve un amigo si siempre habla y nunca escucha.</a:t>
            </a:r>
          </a:p>
        </p:txBody>
      </p:sp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"/>
            <a:ext cx="9144000" cy="513550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5536" y="681166"/>
            <a:ext cx="26642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362400"/>
                </a:solidFill>
                <a:effectLst/>
                <a:latin typeface="+mj-lt"/>
              </a:rPr>
              <a:t>Un saludo para todos esos amigos con apariencia camaleónica, esos amigos que cambian de color según las circunstancias y según su necesidad.</a:t>
            </a:r>
          </a:p>
        </p:txBody>
      </p:sp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61209" y="576308"/>
            <a:ext cx="72319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+mj-lt"/>
              </a:rPr>
              <a:t>A quien a tu casa va hablando mal de todos sus amigos, ciérrale la puerta, su amistad no es de verdad.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899592" y="3890602"/>
            <a:ext cx="7355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03231"/>
                </a:solidFill>
                <a:effectLst>
                  <a:outerShdw blurRad="63500" dist="38100" dir="2700000" algn="tl">
                    <a:schemeClr val="bg1"/>
                  </a:outerShdw>
                </a:effectLst>
                <a:latin typeface="+mj-lt"/>
              </a:rPr>
              <a:t>Un amigo falso no debe hacer que no confíes en la amistad, sólo te enseña que has de escogerlos mejor.</a:t>
            </a:r>
          </a:p>
        </p:txBody>
      </p:sp>
    </p:spTree>
    <p:extLst>
      <p:ext uri="{BB962C8B-B14F-4D97-AF65-F5344CB8AC3E}">
        <p14:creationId xmlns:p14="http://schemas.microsoft.com/office/powerpoint/2010/main" val="250448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004048" y="589816"/>
            <a:ext cx="3312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Los falsos amigos son como la caspa, cuanto antes te libres de ella mejor.</a:t>
            </a:r>
          </a:p>
        </p:txBody>
      </p:sp>
      <p:grpSp>
        <p:nvGrpSpPr>
          <p:cNvPr id="9" name="Grupo 8"/>
          <p:cNvGrpSpPr/>
          <p:nvPr/>
        </p:nvGrpSpPr>
        <p:grpSpPr>
          <a:xfrm>
            <a:off x="5004048" y="2529111"/>
            <a:ext cx="3312368" cy="1952565"/>
            <a:chOff x="5004048" y="2529111"/>
            <a:chExt cx="3312368" cy="1952565"/>
          </a:xfrm>
        </p:grpSpPr>
        <p:sp>
          <p:nvSpPr>
            <p:cNvPr id="6" name="Rectángulo 5"/>
            <p:cNvSpPr/>
            <p:nvPr/>
          </p:nvSpPr>
          <p:spPr>
            <a:xfrm>
              <a:off x="5004048" y="2912016"/>
              <a:ext cx="331236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ES" sz="2400" b="1" dirty="0">
                  <a:solidFill>
                    <a:schemeClr val="bg1"/>
                  </a:solidFill>
                  <a:effectLst>
                    <a:outerShdw blurRad="50800" dist="38100" dir="2700000" algn="tl">
                      <a:srgbClr val="000000"/>
                    </a:outerShdw>
                  </a:effectLst>
                  <a:latin typeface="+mj-lt"/>
                </a:rPr>
                <a:t>Los falsos amigos son como los banqueros, siempre llegan sonriendo. </a:t>
              </a:r>
            </a:p>
          </p:txBody>
        </p:sp>
        <p:pic>
          <p:nvPicPr>
            <p:cNvPr id="7" name="Picture 4" descr="http://img.webme.com/pic/u/utilidad-pwg/separador20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666" y="2529111"/>
              <a:ext cx="2514326" cy="76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980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187624" y="444609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Nunca te fíes de alguien que solo habla de amistad, es el peor de los enemigos.</a:t>
            </a:r>
            <a:endParaRPr lang="es-ES" sz="2400" b="1" dirty="0">
              <a:solidFill>
                <a:schemeClr val="bg1"/>
              </a:solidFill>
              <a:effectLst>
                <a:outerShdw blurRad="508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350625" y="3920425"/>
            <a:ext cx="6462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La decepción de un amigo falso, te ayudará a disfrutar más de la sonrisa del amigo verdadero.</a:t>
            </a:r>
          </a:p>
        </p:txBody>
      </p:sp>
    </p:spTree>
    <p:extLst>
      <p:ext uri="{BB962C8B-B14F-4D97-AF65-F5344CB8AC3E}">
        <p14:creationId xmlns:p14="http://schemas.microsoft.com/office/powerpoint/2010/main" val="22737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006042" y="532666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Que no te moleste que un amigo te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traicione,</a:t>
            </a:r>
          </a:p>
          <a:p>
            <a:pPr algn="r"/>
            <a:r>
              <a:rPr lang="es-ES" sz="24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nunca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ha sido amigo.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53834" y="1612786"/>
            <a:ext cx="6606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En la vida no perdemos amigos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,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solo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descubrimos quienes son los verdaderos.</a:t>
            </a:r>
          </a:p>
        </p:txBody>
      </p:sp>
    </p:spTree>
    <p:extLst>
      <p:ext uri="{BB962C8B-B14F-4D97-AF65-F5344CB8AC3E}">
        <p14:creationId xmlns:p14="http://schemas.microsoft.com/office/powerpoint/2010/main" val="340872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121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932040" y="252636"/>
            <a:ext cx="3780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00066"/>
                </a:solidFill>
                <a:effectLst>
                  <a:outerShdw blurRad="63500" dist="38100" dir="2700000" algn="tl">
                    <a:schemeClr val="accent6">
                      <a:lumMod val="20000"/>
                      <a:lumOff val="80000"/>
                    </a:schemeClr>
                  </a:outerShdw>
                </a:effectLst>
                <a:latin typeface="+mj-lt"/>
              </a:rPr>
              <a:t>Desconfía de los amigos que desaparecen cuando ya no tienes nada que ofrecerles.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67544" y="252636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000066"/>
                </a:solidFill>
                <a:effectLst>
                  <a:outerShdw blurRad="63500" dist="38100" dir="2700000" algn="tl">
                    <a:schemeClr val="accent6">
                      <a:lumMod val="20000"/>
                      <a:lumOff val="80000"/>
                    </a:schemeClr>
                  </a:outerShdw>
                </a:effectLst>
                <a:latin typeface="+mj-lt"/>
              </a:rPr>
              <a:t>Alégrate de descubrir a los amigos falsos, ya tienes un problema menos en tu vida.</a:t>
            </a:r>
          </a:p>
        </p:txBody>
      </p:sp>
    </p:spTree>
    <p:extLst>
      <p:ext uri="{BB962C8B-B14F-4D97-AF65-F5344CB8AC3E}">
        <p14:creationId xmlns:p14="http://schemas.microsoft.com/office/powerpoint/2010/main" val="394071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85272" y="305212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Lo peor de un amigo que te miente, no es la primera mentira, sino que ya no sabrás cuando te dice las siguientes.</a:t>
            </a:r>
          </a:p>
        </p:txBody>
      </p:sp>
    </p:spTree>
    <p:extLst>
      <p:ext uri="{BB962C8B-B14F-4D97-AF65-F5344CB8AC3E}">
        <p14:creationId xmlns:p14="http://schemas.microsoft.com/office/powerpoint/2010/main" val="270183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flipH="1">
            <a:off x="5436096" y="301784"/>
            <a:ext cx="30243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ES" b="1" dirty="0" err="1" smtClean="0">
                <a:solidFill>
                  <a:schemeClr val="bg1"/>
                </a:solidFill>
                <a:latin typeface="+mj-lt"/>
              </a:rPr>
              <a:t>Sapphire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ES" b="1" i="1" dirty="0" err="1" smtClean="0">
                <a:solidFill>
                  <a:schemeClr val="bg1"/>
                </a:solidFill>
                <a:latin typeface="+mj-lt"/>
              </a:rPr>
              <a:t>Karunesh</a:t>
            </a:r>
            <a:endParaRPr lang="es-ES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ES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E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11560" y="267494"/>
            <a:ext cx="3456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+mj-lt"/>
              </a:rPr>
              <a:t>Un amigo falso es como la manzana podrida del frutero, si no la quitas pudrirá al resto.</a:t>
            </a:r>
          </a:p>
        </p:txBody>
      </p:sp>
    </p:spTree>
    <p:extLst>
      <p:ext uri="{BB962C8B-B14F-4D97-AF65-F5344CB8AC3E}">
        <p14:creationId xmlns:p14="http://schemas.microsoft.com/office/powerpoint/2010/main" val="231786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79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31536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29729</TotalTime>
  <Words>622</Words>
  <Application>Microsoft Office PowerPoint</Application>
  <PresentationFormat>Presentación en pantalla (16:9)</PresentationFormat>
  <Paragraphs>44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2554</cp:revision>
  <dcterms:created xsi:type="dcterms:W3CDTF">2012-12-20T15:47:10Z</dcterms:created>
  <dcterms:modified xsi:type="dcterms:W3CDTF">2018-07-21T22:31:15Z</dcterms:modified>
</cp:coreProperties>
</file>