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Calibri Light" panose="020F0302020204030204" pitchFamily="34" charset="0"/>
      <p:regular r:id="rId8"/>
      <p:italic r:id="rId9"/>
    </p:embeddedFont>
    <p:embeddedFont>
      <p:font typeface="Courgette" panose="02000603070400060004" pitchFamily="2" charset="0"/>
      <p:regular r:id="rId10"/>
    </p:embeddedFont>
    <p:embeddedFont>
      <p:font typeface="French Script MT" panose="03020402040607040605" pitchFamily="66" charset="0"/>
      <p:regular r:id="rId11"/>
    </p:embeddedFont>
    <p:embeddedFont>
      <p:font typeface="Kristen ITC" panose="03050502040202030202" pitchFamily="66" charset="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QEee4YMF+gQHZbBz6YKyQ==" hashData="rw26Ws6nIYvI0O/MFG3Pg0yanh2VMNsNhN6ywEvmTzdrbtaLUdujgKNWy5JbU2Ro9HZnvB0IUeulS+p3hky17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F5F3"/>
    <a:srgbClr val="ECC59E"/>
    <a:srgbClr val="7C533C"/>
    <a:srgbClr val="C8956A"/>
    <a:srgbClr val="6A47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96" d="100"/>
          <a:sy n="96" d="100"/>
        </p:scale>
        <p:origin x="72" y="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heme" Target="theme/theme1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678E25-FC17-4887-830A-D836FADE1F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2EC0766-993D-4DFB-9B8B-7090BA58E0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02F1E8E-FEE5-4F6E-AC2C-F470B1D25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F9601-9ADF-4124-BB1E-5CB71439A514}" type="datetimeFigureOut">
              <a:rPr lang="en-CA" smtClean="0"/>
              <a:t>2020-12-02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B97335D-8146-4851-B48A-1098949B0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10FC68-D4B9-4B6F-86B5-EEF8D5E05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F9A5-8D9D-46D1-8C52-D73AB64FD70F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31653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BC8069-8279-4AFB-A3A8-DDD970B6C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087B045-46B5-4B61-B3B6-CE68C6487B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B5A5F56-3EDF-47A4-849A-8A1F8411D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F9601-9ADF-4124-BB1E-5CB71439A514}" type="datetimeFigureOut">
              <a:rPr lang="en-CA" smtClean="0"/>
              <a:t>2020-12-02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B044BC3-0918-4334-AA29-31D69C4CC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5E9AC2F-F938-4F16-A774-B9C13CEE8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F9A5-8D9D-46D1-8C52-D73AB64FD70F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70744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84C389-7890-4D57-ACDF-EBF11641D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758B767-874A-43B8-BFB0-523294BA13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ECA6DBE-CAD5-45D0-846E-119FBC0AA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F9601-9ADF-4124-BB1E-5CB71439A514}" type="datetimeFigureOut">
              <a:rPr lang="en-CA" smtClean="0"/>
              <a:t>2020-12-02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20CD135-AD18-4F7B-8AAD-239B55B82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1BCD741-B840-42E5-80FA-00389D587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F9A5-8D9D-46D1-8C52-D73AB64FD70F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8201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4B1442-1D9E-4C65-B5AE-2A5EC4EB86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78ED9AB-25E6-4E9E-9B2A-0899BD3626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822CC24-E673-457D-A322-38BD197AFA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84B7455-788D-4B75-AC81-EBEFDD5CC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F9601-9ADF-4124-BB1E-5CB71439A514}" type="datetimeFigureOut">
              <a:rPr lang="en-CA" smtClean="0"/>
              <a:t>2020-12-02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859745C-D98E-48E8-BD1E-9BF2EBCE1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D7948F9-C26D-4C97-9F3C-457B5AF20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F9A5-8D9D-46D1-8C52-D73AB64FD70F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97550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CC51080-0286-43F3-8BAA-4AFDAA8DD4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873647B-6A27-4039-886B-61293853A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D68A484-FF96-49F7-939C-D3C23CAD67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50E4E44-F34A-4CA2-A6E5-FECDDAC930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8965CBD-B94C-4288-98A0-F89FDE0E0A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C5925BA-005A-4D18-BDDE-81DB838E0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F9601-9ADF-4124-BB1E-5CB71439A514}" type="datetimeFigureOut">
              <a:rPr lang="en-CA" smtClean="0"/>
              <a:t>2020-12-02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0F3CA0B-1727-42F1-AE92-DD0F5EF4E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A2E3A0F-1A20-4C07-9F96-898C3B7D8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F9A5-8D9D-46D1-8C52-D73AB64FD70F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54974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9EE0F9-5D02-4C6D-B9B8-8E5D5960B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9EA5549-6DE1-47A9-905D-2B86E58EE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F9601-9ADF-4124-BB1E-5CB71439A514}" type="datetimeFigureOut">
              <a:rPr lang="en-CA" smtClean="0"/>
              <a:t>2020-12-02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3932043-4A0F-44B2-BE79-DE6864782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0CB6F41-5683-4AA1-AD2B-589959093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F9A5-8D9D-46D1-8C52-D73AB64FD70F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03828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AF0483C-749B-4D28-993F-741F75D43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F9601-9ADF-4124-BB1E-5CB71439A514}" type="datetimeFigureOut">
              <a:rPr lang="en-CA" smtClean="0"/>
              <a:t>2020-12-02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A5F95F8-5F5A-4074-A31E-9D8D7A9445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59C74E6-00AA-4626-86B9-CD9E1FC81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F9A5-8D9D-46D1-8C52-D73AB64FD70F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3163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26276B-4ABF-486A-8A7C-65F84EE79D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3F4AC9B-5485-48EF-961B-E888F92221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04C6CDF-151A-47A4-9B3A-1FFD1BEE24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6E9E514-699B-4907-BA76-30C6AF1569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F9601-9ADF-4124-BB1E-5CB71439A514}" type="datetimeFigureOut">
              <a:rPr lang="en-CA" smtClean="0"/>
              <a:t>2020-12-02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6FF9930-5C61-457E-BD50-00FDBFC8A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EE60F19-7C30-447C-902F-471AA83F4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F9A5-8D9D-46D1-8C52-D73AB64FD70F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38183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A9FD5B-052A-45AE-94CB-7044E1BED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708F900-2EB5-494D-9B94-EBBA5EEAC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7282597-C4A5-4A5B-9AEE-DAF383DDB2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5D2589F-0FFA-4BA8-A7A7-DC1A37F37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F9601-9ADF-4124-BB1E-5CB71439A514}" type="datetimeFigureOut">
              <a:rPr lang="en-CA" smtClean="0"/>
              <a:t>2020-12-02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29D4168-1987-4F35-AEC7-80DCBFD09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88CC301-C58B-4452-B312-A3D2A0FA3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F9A5-8D9D-46D1-8C52-D73AB64FD70F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96804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33D900-2981-45B6-A004-9ED1F3812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7FF5C59-895A-4337-867B-5636AC168E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57B285C-35B8-4F71-AB7D-7C751403E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F9601-9ADF-4124-BB1E-5CB71439A514}" type="datetimeFigureOut">
              <a:rPr lang="en-CA" smtClean="0"/>
              <a:t>2020-12-02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D52E18D-0720-41AA-B2C3-DA451715D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2EE83CA-CE48-4659-991D-78EDE65D6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F9A5-8D9D-46D1-8C52-D73AB64FD70F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85815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4CE8664-2AC9-4192-8EC7-57755CCCF5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0A33FA1-F988-4AB1-85AF-0C4ABC07A7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9964899-4D12-4B98-8FBE-6603C408F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F9601-9ADF-4124-BB1E-5CB71439A514}" type="datetimeFigureOut">
              <a:rPr lang="en-CA" smtClean="0"/>
              <a:t>2020-12-02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85C33F9-79E0-4229-835B-560D1FC93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6A4C984-242A-467C-93E8-87E73D3A37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F9A5-8D9D-46D1-8C52-D73AB64FD70F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5805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B3BC11E-2EEF-4536-B247-5F9592933A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4CE6AD1-E486-4FEA-88CD-FA14954EB5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79EFCB2-E415-4CBE-B14A-70D50CE2D6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8F9601-9ADF-4124-BB1E-5CB71439A514}" type="datetimeFigureOut">
              <a:rPr lang="en-CA" smtClean="0"/>
              <a:t>2020-12-02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110CD28-2E29-4C0A-BEAF-A5D7312C09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BBC7A6B-F710-469F-8DDA-3E7702F864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38F9A5-8D9D-46D1-8C52-D73AB64FD70F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93068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image" Target="../media/image1.png"/><Relationship Id="rId7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691397FF-49F9-44D9-AC6F-8B5C3E9FE6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6B7AC8F9-164D-4406-87AC-63C4A988602B}"/>
              </a:ext>
            </a:extLst>
          </p:cNvPr>
          <p:cNvSpPr txBox="1"/>
          <p:nvPr/>
        </p:nvSpPr>
        <p:spPr>
          <a:xfrm>
            <a:off x="6710393" y="1875421"/>
            <a:ext cx="365837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6600" dirty="0">
                <a:ln w="10160">
                  <a:noFill/>
                  <a:prstDash val="solid"/>
                </a:ln>
                <a:solidFill>
                  <a:schemeClr val="bg2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Explosión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D5B4E03-6498-4EA0-B402-8ECF6AFB05E0}"/>
              </a:ext>
            </a:extLst>
          </p:cNvPr>
          <p:cNvSpPr txBox="1"/>
          <p:nvPr/>
        </p:nvSpPr>
        <p:spPr>
          <a:xfrm>
            <a:off x="6570733" y="28079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CA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7204B1D3-4017-425C-85A3-A16F57C48302}"/>
              </a:ext>
            </a:extLst>
          </p:cNvPr>
          <p:cNvSpPr txBox="1"/>
          <p:nvPr/>
        </p:nvSpPr>
        <p:spPr>
          <a:xfrm>
            <a:off x="7364470" y="2949643"/>
            <a:ext cx="27687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4000" dirty="0">
                <a:solidFill>
                  <a:schemeClr val="bg2"/>
                </a:solidFill>
                <a:latin typeface="French Script MT" panose="03020402040607040605" pitchFamily="66" charset="0"/>
              </a:rPr>
              <a:t>Delmira </a:t>
            </a:r>
            <a:r>
              <a:rPr lang="en-CA" sz="4000" dirty="0" err="1">
                <a:solidFill>
                  <a:schemeClr val="bg2"/>
                </a:solidFill>
                <a:latin typeface="French Script MT" panose="03020402040607040605" pitchFamily="66" charset="0"/>
              </a:rPr>
              <a:t>Agustini</a:t>
            </a:r>
            <a:endParaRPr lang="en-CA" sz="4000" dirty="0">
              <a:solidFill>
                <a:schemeClr val="bg2"/>
              </a:solidFill>
              <a:latin typeface="French Script MT" panose="03020402040607040605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2445E70-E9D8-42E7-9BAF-453D96280293}"/>
              </a:ext>
            </a:extLst>
          </p:cNvPr>
          <p:cNvSpPr txBox="1"/>
          <p:nvPr/>
        </p:nvSpPr>
        <p:spPr>
          <a:xfrm>
            <a:off x="6072808" y="1431234"/>
            <a:ext cx="5788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20" dirty="0">
                <a:solidFill>
                  <a:schemeClr val="bg2"/>
                </a:solidFill>
                <a:latin typeface="French Script MT" panose="03020402040607040605" pitchFamily="66" charset="0"/>
              </a:rPr>
              <a:t>Si la vida es amor, bendita sea!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97CA009-BA02-476C-8C2E-ACB594EC8AF9}"/>
              </a:ext>
            </a:extLst>
          </p:cNvPr>
          <p:cNvSpPr txBox="1"/>
          <p:nvPr/>
        </p:nvSpPr>
        <p:spPr>
          <a:xfrm>
            <a:off x="6241775" y="2067337"/>
            <a:ext cx="5325497" cy="8340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20" dirty="0">
                <a:solidFill>
                  <a:schemeClr val="bg2"/>
                </a:solidFill>
                <a:latin typeface="French Script MT" panose="03020402040607040605" pitchFamily="66" charset="0"/>
              </a:rPr>
              <a:t>Quiero más vida para amar! </a:t>
            </a:r>
            <a:endParaRPr lang="en-CA" sz="4820" dirty="0">
              <a:solidFill>
                <a:schemeClr val="bg2"/>
              </a:solidFill>
              <a:latin typeface="French Script MT" panose="03020402040607040605" pitchFamily="66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EF6E8E81-C6B3-4B99-8EA0-6416EB04428B}"/>
              </a:ext>
            </a:extLst>
          </p:cNvPr>
          <p:cNvSpPr txBox="1"/>
          <p:nvPr/>
        </p:nvSpPr>
        <p:spPr>
          <a:xfrm>
            <a:off x="4313583" y="2703444"/>
            <a:ext cx="7617791" cy="15419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710" dirty="0">
                <a:solidFill>
                  <a:schemeClr val="bg2"/>
                </a:solidFill>
                <a:latin typeface="French Script MT" panose="03020402040607040605" pitchFamily="66" charset="0"/>
              </a:rPr>
              <a:t>Hoy siento </a:t>
            </a:r>
            <a:r>
              <a:rPr lang="es-ES" sz="4710" dirty="0" err="1">
                <a:solidFill>
                  <a:schemeClr val="bg2"/>
                </a:solidFill>
                <a:latin typeface="French Script MT" panose="03020402040607040605" pitchFamily="66" charset="0"/>
              </a:rPr>
              <a:t>qu</a:t>
            </a:r>
            <a:r>
              <a:rPr lang="es-ES" sz="4710" dirty="0">
                <a:solidFill>
                  <a:schemeClr val="bg2"/>
                </a:solidFill>
                <a:latin typeface="French Script MT" panose="03020402040607040605" pitchFamily="66" charset="0"/>
              </a:rPr>
              <a:t> no valen mil años de la idea</a:t>
            </a:r>
          </a:p>
          <a:p>
            <a:r>
              <a:rPr lang="es-ES" sz="4710" dirty="0">
                <a:solidFill>
                  <a:schemeClr val="bg2"/>
                </a:solidFill>
                <a:latin typeface="French Script MT" panose="03020402040607040605" pitchFamily="66" charset="0"/>
              </a:rPr>
              <a:t>Lo que un minuto azul del sentimiento.</a:t>
            </a:r>
          </a:p>
        </p:txBody>
      </p:sp>
      <p:pic>
        <p:nvPicPr>
          <p:cNvPr id="31" name="Imagen 30">
            <a:extLst>
              <a:ext uri="{FF2B5EF4-FFF2-40B4-BE49-F238E27FC236}">
                <a16:creationId xmlns:a16="http://schemas.microsoft.com/office/drawing/2014/main" id="{5A92EC64-5757-4113-8854-EC390E7E4CE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13AAC689-61D9-457B-B038-EF5734BB6BD1}"/>
              </a:ext>
            </a:extLst>
          </p:cNvPr>
          <p:cNvSpPr txBox="1"/>
          <p:nvPr/>
        </p:nvSpPr>
        <p:spPr>
          <a:xfrm>
            <a:off x="3299791" y="29817"/>
            <a:ext cx="676916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20" dirty="0">
                <a:solidFill>
                  <a:schemeClr val="bg2"/>
                </a:solidFill>
                <a:latin typeface="French Script MT" panose="03020402040607040605" pitchFamily="66" charset="0"/>
              </a:rPr>
              <a:t>Mi corazón moría triste y lento...</a:t>
            </a:r>
          </a:p>
          <a:p>
            <a:r>
              <a:rPr lang="es-ES" sz="4820" dirty="0">
                <a:solidFill>
                  <a:schemeClr val="bg2"/>
                </a:solidFill>
                <a:latin typeface="French Script MT" panose="03020402040607040605" pitchFamily="66" charset="0"/>
              </a:rPr>
              <a:t>Hoy abre en luz como una flor febea;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AEC7A683-7269-483A-9B7D-60679BC56EC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74827" cy="6858000"/>
          </a:xfrm>
          <a:prstGeom prst="rect">
            <a:avLst/>
          </a:prstGeom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3248E506-9304-43B2-AA9F-21110D69DD3C}"/>
              </a:ext>
            </a:extLst>
          </p:cNvPr>
          <p:cNvSpPr txBox="1"/>
          <p:nvPr/>
        </p:nvSpPr>
        <p:spPr>
          <a:xfrm>
            <a:off x="4293706" y="0"/>
            <a:ext cx="6497291" cy="15850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50" dirty="0">
                <a:solidFill>
                  <a:schemeClr val="bg1"/>
                </a:solidFill>
                <a:latin typeface="French Script MT" panose="03020402040607040605" pitchFamily="66" charset="0"/>
              </a:rPr>
              <a:t>La vida brota como un mar violento</a:t>
            </a:r>
          </a:p>
          <a:p>
            <a:r>
              <a:rPr lang="es-ES" sz="4850" dirty="0">
                <a:solidFill>
                  <a:schemeClr val="bg1"/>
                </a:solidFill>
                <a:latin typeface="French Script MT" panose="03020402040607040605" pitchFamily="66" charset="0"/>
              </a:rPr>
              <a:t>Donde la mano del amor golpea!</a:t>
            </a:r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A28098D6-9C68-4E07-8007-09C8BA479AA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94704" cy="6857999"/>
          </a:xfrm>
          <a:prstGeom prst="rect">
            <a:avLst/>
          </a:prstGeom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7A2C27B3-F4E3-445B-A78E-D3C8C1D44436}"/>
              </a:ext>
            </a:extLst>
          </p:cNvPr>
          <p:cNvSpPr txBox="1"/>
          <p:nvPr/>
        </p:nvSpPr>
        <p:spPr>
          <a:xfrm>
            <a:off x="3235908" y="119270"/>
            <a:ext cx="6729727" cy="15388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700" dirty="0">
                <a:solidFill>
                  <a:schemeClr val="bg1"/>
                </a:solidFill>
                <a:latin typeface="French Script MT" panose="03020402040607040605" pitchFamily="66" charset="0"/>
              </a:rPr>
              <a:t>Hoy partió hacia la noche, triste, fría</a:t>
            </a:r>
          </a:p>
          <a:p>
            <a:r>
              <a:rPr lang="es-ES" sz="4700" dirty="0">
                <a:solidFill>
                  <a:schemeClr val="bg1"/>
                </a:solidFill>
                <a:latin typeface="French Script MT" panose="03020402040607040605" pitchFamily="66" charset="0"/>
              </a:rPr>
              <a:t>Rotas las alas mi melancolía;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93704D36-1475-49C9-86A1-071CFB388A82}"/>
              </a:ext>
            </a:extLst>
          </p:cNvPr>
          <p:cNvSpPr txBox="1"/>
          <p:nvPr/>
        </p:nvSpPr>
        <p:spPr>
          <a:xfrm>
            <a:off x="3329608" y="1858618"/>
            <a:ext cx="5684569" cy="15388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700" dirty="0">
                <a:solidFill>
                  <a:schemeClr val="bg1"/>
                </a:solidFill>
                <a:latin typeface="French Script MT" panose="03020402040607040605" pitchFamily="66" charset="0"/>
              </a:rPr>
              <a:t>Como una vieja mancha de dolor</a:t>
            </a:r>
          </a:p>
          <a:p>
            <a:r>
              <a:rPr lang="es-ES" sz="4700" dirty="0">
                <a:solidFill>
                  <a:schemeClr val="bg1"/>
                </a:solidFill>
                <a:latin typeface="French Script MT" panose="03020402040607040605" pitchFamily="66" charset="0"/>
              </a:rPr>
              <a:t>En la sombra lejana se deslíe...</a:t>
            </a:r>
          </a:p>
        </p:txBody>
      </p:sp>
      <p:pic>
        <p:nvPicPr>
          <p:cNvPr id="27" name="Imagen 26">
            <a:extLst>
              <a:ext uri="{FF2B5EF4-FFF2-40B4-BE49-F238E27FC236}">
                <a16:creationId xmlns:a16="http://schemas.microsoft.com/office/drawing/2014/main" id="{C516831F-B261-41D1-A2D1-8CC138A9CB0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12294704" cy="68580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3ECBE8C0-E894-450B-83F6-175B81FB415D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64" t="10973" r="23646"/>
          <a:stretch/>
        </p:blipFill>
        <p:spPr>
          <a:xfrm>
            <a:off x="124722" y="979137"/>
            <a:ext cx="2896949" cy="6105441"/>
          </a:xfrm>
          <a:prstGeom prst="rect">
            <a:avLst/>
          </a:prstGeom>
        </p:spPr>
      </p:pic>
      <p:sp>
        <p:nvSpPr>
          <p:cNvPr id="28" name="CuadroTexto 27">
            <a:extLst>
              <a:ext uri="{FF2B5EF4-FFF2-40B4-BE49-F238E27FC236}">
                <a16:creationId xmlns:a16="http://schemas.microsoft.com/office/drawing/2014/main" id="{88B6105B-61B6-49F6-B9EB-CF89A690C535}"/>
              </a:ext>
            </a:extLst>
          </p:cNvPr>
          <p:cNvSpPr txBox="1"/>
          <p:nvPr/>
        </p:nvSpPr>
        <p:spPr>
          <a:xfrm>
            <a:off x="4154555" y="377688"/>
            <a:ext cx="5676554" cy="8463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900" dirty="0">
                <a:solidFill>
                  <a:schemeClr val="bg1"/>
                </a:solidFill>
                <a:latin typeface="French Script MT" panose="03020402040607040605" pitchFamily="66" charset="0"/>
              </a:rPr>
              <a:t>Mi vida toda canta, besa, ríe!</a:t>
            </a: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54EA22C0-1991-4B30-BEB1-FC36B554BC1B}"/>
              </a:ext>
            </a:extLst>
          </p:cNvPr>
          <p:cNvSpPr txBox="1"/>
          <p:nvPr/>
        </p:nvSpPr>
        <p:spPr>
          <a:xfrm>
            <a:off x="4263887" y="1649896"/>
            <a:ext cx="6521337" cy="8463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900" dirty="0">
                <a:solidFill>
                  <a:schemeClr val="bg1"/>
                </a:solidFill>
                <a:latin typeface="French Script MT" panose="03020402040607040605" pitchFamily="66" charset="0"/>
              </a:rPr>
              <a:t>Mi vida toda es una boca en flor!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F15560B-09E6-47EA-A13D-70E95A7376BE}"/>
              </a:ext>
            </a:extLst>
          </p:cNvPr>
          <p:cNvSpPr txBox="1"/>
          <p:nvPr/>
        </p:nvSpPr>
        <p:spPr>
          <a:xfrm>
            <a:off x="5088836" y="1063486"/>
            <a:ext cx="4890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i="1" dirty="0">
                <a:solidFill>
                  <a:schemeClr val="bg1"/>
                </a:solidFill>
              </a:rPr>
              <a:t>Audio – The Beginning – Nikos </a:t>
            </a:r>
            <a:r>
              <a:rPr lang="en-CA" i="1" dirty="0" err="1">
                <a:solidFill>
                  <a:schemeClr val="bg1"/>
                </a:solidFill>
              </a:rPr>
              <a:t>Ignatiadis</a:t>
            </a:r>
            <a:endParaRPr lang="en-CA" i="1" dirty="0">
              <a:solidFill>
                <a:schemeClr val="bg1"/>
              </a:solidFill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4CCDF60C-CC0F-4548-ACD1-556250D67B52}"/>
              </a:ext>
            </a:extLst>
          </p:cNvPr>
          <p:cNvSpPr txBox="1"/>
          <p:nvPr/>
        </p:nvSpPr>
        <p:spPr>
          <a:xfrm>
            <a:off x="1063487" y="6488668"/>
            <a:ext cx="1239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Tube - </a:t>
            </a:r>
            <a:r>
              <a:rPr lang="en-CA" dirty="0" err="1"/>
              <a:t>Grisi</a:t>
            </a:r>
            <a:endParaRPr lang="en-CA" dirty="0"/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58BD532E-E518-4112-9DE0-3705DB565E87}"/>
              </a:ext>
            </a:extLst>
          </p:cNvPr>
          <p:cNvSpPr txBox="1"/>
          <p:nvPr/>
        </p:nvSpPr>
        <p:spPr>
          <a:xfrm>
            <a:off x="2832653" y="318051"/>
            <a:ext cx="76731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>
                <a:solidFill>
                  <a:schemeClr val="bg1"/>
                </a:solidFill>
              </a:rPr>
              <a:t>Todos los derechos de autor © pertenecen a los respectivos artistas / fotógrafos</a:t>
            </a:r>
            <a:endParaRPr lang="en-CA" i="1" dirty="0">
              <a:solidFill>
                <a:schemeClr val="bg1"/>
              </a:solidFill>
            </a:endParaRP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67326F6E-E394-4639-AF13-8774296487B7}"/>
              </a:ext>
            </a:extLst>
          </p:cNvPr>
          <p:cNvSpPr txBox="1"/>
          <p:nvPr/>
        </p:nvSpPr>
        <p:spPr>
          <a:xfrm>
            <a:off x="5893904" y="735496"/>
            <a:ext cx="1186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i="1" dirty="0">
                <a:solidFill>
                  <a:schemeClr val="bg1"/>
                </a:solidFill>
              </a:rPr>
              <a:t>Tube -</a:t>
            </a:r>
            <a:r>
              <a:rPr lang="en-CA" i="1" dirty="0" err="1">
                <a:solidFill>
                  <a:schemeClr val="bg1"/>
                </a:solidFill>
              </a:rPr>
              <a:t>Grisi</a:t>
            </a:r>
            <a:endParaRPr lang="en-CA" i="1" dirty="0">
              <a:solidFill>
                <a:schemeClr val="bg1"/>
              </a:solidFill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2BD1D711-8EDB-4327-BE2F-0AA7035A405F}"/>
              </a:ext>
            </a:extLst>
          </p:cNvPr>
          <p:cNvSpPr txBox="1"/>
          <p:nvPr/>
        </p:nvSpPr>
        <p:spPr>
          <a:xfrm>
            <a:off x="4979505" y="1729409"/>
            <a:ext cx="492154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6000" dirty="0">
                <a:solidFill>
                  <a:schemeClr val="bg1"/>
                </a:solidFill>
                <a:latin typeface="French Script MT" panose="03020402040607040605" pitchFamily="66" charset="0"/>
              </a:rPr>
              <a:t>inesgaret@gmail.com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3302AEA9-4A78-4642-88A6-1F32E42B0E35}"/>
              </a:ext>
            </a:extLst>
          </p:cNvPr>
          <p:cNvSpPr/>
          <p:nvPr/>
        </p:nvSpPr>
        <p:spPr>
          <a:xfrm>
            <a:off x="0" y="0"/>
            <a:ext cx="12319686" cy="685799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9C7F8F7-B3B0-4E4D-BA1E-9E97612E6B97}"/>
              </a:ext>
            </a:extLst>
          </p:cNvPr>
          <p:cNvSpPr/>
          <p:nvPr/>
        </p:nvSpPr>
        <p:spPr>
          <a:xfrm>
            <a:off x="0" y="0"/>
            <a:ext cx="12354339" cy="701702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57504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ndAc>
          <p:stSnd>
            <p:snd r:embed="rId2" name="The beginning-Nikos Ignatiadis.wav"/>
          </p:stSnd>
        </p:sndAc>
      </p:transition>
    </mc:Choice>
    <mc:Fallback>
      <p:transition spd="slow" advClick="0" advTm="2000">
        <p:sndAc>
          <p:stSnd>
            <p:snd r:embed="rId2" name="The beginning-Nikos Ignatiad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3" presetClass="entr" presetSubtype="16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500"/>
                            </p:stCondLst>
                            <p:childTnLst>
                              <p:par>
                                <p:cTn id="14" presetID="53" presetClass="exit" presetSubtype="32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31" presetClass="entr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0"/>
                            </p:stCondLst>
                            <p:childTnLst>
                              <p:par>
                                <p:cTn id="33" presetID="10" presetClass="exit" presetSubtype="0" fill="hold" grpId="3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0"/>
                            </p:stCondLst>
                            <p:childTnLst>
                              <p:par>
                                <p:cTn id="40" presetID="23" presetClass="entr" presetSubtype="528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4000"/>
                            </p:stCondLst>
                            <p:childTnLst>
                              <p:par>
                                <p:cTn id="47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2200"/>
                            </p:stCondLst>
                            <p:childTnLst>
                              <p:par>
                                <p:cTn id="52" presetID="23" presetClass="entr" presetSubtype="528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9000"/>
                            </p:stCondLst>
                            <p:childTnLst>
                              <p:par>
                                <p:cTn id="59" presetID="53" presetClass="exit" presetSubtype="32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4000"/>
                            </p:stCondLst>
                            <p:childTnLst>
                              <p:par>
                                <p:cTn id="75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8000"/>
                            </p:stCondLst>
                            <p:childTnLst>
                              <p:par>
                                <p:cTn id="79" presetID="2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2900"/>
                            </p:stCondLst>
                            <p:childTnLst>
                              <p:par>
                                <p:cTn id="84" presetID="53" presetClass="exit" presetSubtype="32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7900"/>
                            </p:stCondLst>
                            <p:childTnLst>
                              <p:par>
                                <p:cTn id="90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1900"/>
                            </p:stCondLst>
                            <p:childTnLst>
                              <p:par>
                                <p:cTn id="94" presetID="2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5800"/>
                            </p:stCondLst>
                            <p:childTnLst>
                              <p:par>
                                <p:cTn id="99" presetID="53" presetClass="exit" presetSubtype="32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800"/>
                            </p:stCondLst>
                            <p:childTnLst>
                              <p:par>
                                <p:cTn id="105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4800"/>
                            </p:stCondLst>
                            <p:childTnLst>
                              <p:par>
                                <p:cTn id="109" presetID="23" presetClass="entr" presetSubtype="528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29700"/>
                            </p:stCondLst>
                            <p:childTnLst>
                              <p:par>
                                <p:cTn id="116" presetID="23" presetClass="entr" presetSubtype="528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43900"/>
                            </p:stCondLst>
                            <p:childTnLst>
                              <p:par>
                                <p:cTn id="123" presetID="53" presetClass="exit" presetSubtype="32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48900"/>
                            </p:stCondLst>
                            <p:childTnLst>
                              <p:par>
                                <p:cTn id="134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52900"/>
                            </p:stCondLst>
                            <p:childTnLst>
                              <p:par>
                                <p:cTn id="138" presetID="23" presetClass="entr" presetSubtype="16" fill="hold" grpId="0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62200"/>
                            </p:stCondLst>
                            <p:childTnLst>
                              <p:par>
                                <p:cTn id="143" presetID="2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71200"/>
                            </p:stCondLst>
                            <p:childTnLst>
                              <p:par>
                                <p:cTn id="160" presetID="53" presetClass="exit" presetSubtype="32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76200"/>
                            </p:stCondLst>
                            <p:childTnLst>
                              <p:par>
                                <p:cTn id="166" presetID="53" presetClass="exit" presetSubtype="32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178700"/>
                            </p:stCondLst>
                            <p:childTnLst>
                              <p:par>
                                <p:cTn id="172" presetID="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83700"/>
                            </p:stCondLst>
                            <p:childTnLst>
                              <p:par>
                                <p:cTn id="17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88200"/>
                            </p:stCondLst>
                            <p:childTnLst>
                              <p:par>
                                <p:cTn id="18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92700"/>
                            </p:stCondLst>
                            <p:childTnLst>
                              <p:par>
                                <p:cTn id="18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198300"/>
                            </p:stCondLst>
                            <p:childTnLst>
                              <p:par>
                                <p:cTn id="20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3" grpId="2"/>
      <p:bldP spid="13" grpId="3"/>
      <p:bldP spid="14" grpId="0" build="allAtOnce"/>
      <p:bldP spid="5" grpId="0"/>
      <p:bldP spid="5" grpId="1"/>
      <p:bldP spid="6" grpId="0"/>
      <p:bldP spid="6" grpId="1"/>
      <p:bldP spid="7" grpId="0"/>
      <p:bldP spid="7" grpId="1"/>
      <p:bldP spid="17" grpId="0"/>
      <p:bldP spid="17" grpId="1"/>
      <p:bldP spid="18" grpId="0"/>
      <p:bldP spid="18" grpId="1"/>
      <p:bldP spid="25" grpId="0"/>
      <p:bldP spid="25" grpId="1"/>
      <p:bldP spid="26" grpId="0"/>
      <p:bldP spid="26" grpId="1"/>
      <p:bldP spid="28" grpId="0"/>
      <p:bldP spid="28" grpId="1"/>
      <p:bldP spid="32" grpId="0"/>
      <p:bldP spid="32" grpId="1"/>
      <p:bldP spid="12" grpId="0"/>
      <p:bldP spid="16" grpId="0"/>
      <p:bldP spid="19" grpId="0"/>
      <p:bldP spid="20" grpId="0"/>
      <p:bldP spid="21" grpId="0" animBg="1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73A288D2-C1EB-435E-8305-278580D31C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891DD668-DFEF-4672-8CC4-A9B2E60E1A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E2B44744-822C-4348-B09B-638765B976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9407BC91-19E6-49AF-9081-8F71021982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D396BA95-49A5-4FB9-89B5-678B23533B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CC2F7162-81D3-4480-BBCC-D6A104C988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BDE40A2C-6CD5-43A5-AC5E-5CC21AB51F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D5C87331-6D72-4D05-88C3-EA6CCC0201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42D92E5E-99A1-48D4-8901-C857B7109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D1414178-738C-4530-9EAD-49A904159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FA259600-CCE7-4242-8B07-F6F2CAAD81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2175411"/>
      </p:ext>
    </p:extLst>
  </p:cSld>
  <p:clrMapOvr>
    <a:masterClrMapping/>
  </p:clrMapOvr>
  <p:transition spd="slow" advClick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1952</TotalTime>
  <Words>166</Words>
  <Application>Microsoft Office PowerPoint</Application>
  <PresentationFormat>Panorámica</PresentationFormat>
  <Paragraphs>23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Calibri</vt:lpstr>
      <vt:lpstr>Kristen ITC</vt:lpstr>
      <vt:lpstr>French Script MT</vt:lpstr>
      <vt:lpstr>Arial</vt:lpstr>
      <vt:lpstr>Calibri Light</vt:lpstr>
      <vt:lpstr>Courgette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75</cp:revision>
  <dcterms:created xsi:type="dcterms:W3CDTF">2020-11-24T16:02:53Z</dcterms:created>
  <dcterms:modified xsi:type="dcterms:W3CDTF">2020-12-02T19:11:47Z</dcterms:modified>
</cp:coreProperties>
</file>