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8"/>
  </p:notesMasterIdLst>
  <p:handoutMasterIdLst>
    <p:handoutMasterId r:id="rId39"/>
  </p:handoutMasterIdLst>
  <p:sldIdLst>
    <p:sldId id="260" r:id="rId5"/>
    <p:sldId id="285" r:id="rId6"/>
    <p:sldId id="296" r:id="rId7"/>
    <p:sldId id="297" r:id="rId8"/>
    <p:sldId id="298" r:id="rId9"/>
    <p:sldId id="271" r:id="rId10"/>
    <p:sldId id="282" r:id="rId11"/>
    <p:sldId id="270" r:id="rId12"/>
    <p:sldId id="307" r:id="rId13"/>
    <p:sldId id="288" r:id="rId14"/>
    <p:sldId id="317" r:id="rId15"/>
    <p:sldId id="272" r:id="rId16"/>
    <p:sldId id="308" r:id="rId17"/>
    <p:sldId id="290" r:id="rId18"/>
    <p:sldId id="309" r:id="rId19"/>
    <p:sldId id="313" r:id="rId20"/>
    <p:sldId id="314" r:id="rId21"/>
    <p:sldId id="291" r:id="rId22"/>
    <p:sldId id="281" r:id="rId23"/>
    <p:sldId id="275" r:id="rId24"/>
    <p:sldId id="310" r:id="rId25"/>
    <p:sldId id="292" r:id="rId26"/>
    <p:sldId id="277" r:id="rId27"/>
    <p:sldId id="278" r:id="rId28"/>
    <p:sldId id="311" r:id="rId29"/>
    <p:sldId id="293" r:id="rId30"/>
    <p:sldId id="312" r:id="rId31"/>
    <p:sldId id="294" r:id="rId32"/>
    <p:sldId id="315" r:id="rId33"/>
    <p:sldId id="289" r:id="rId34"/>
    <p:sldId id="316" r:id="rId35"/>
    <p:sldId id="318" r:id="rId36"/>
    <p:sldId id="279" r:id="rId37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fV99UDD8E6uZ/CefqlWMw==" hashData="XGAX0BJWftGd0hJOzSVGzgO6sWDIf2nUM9V3OpA9GK/lJiUfGlEnwdWZBgzGOxqwouXyVKWgANsLZqkk+7Mo+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6969"/>
    <a:srgbClr val="538034"/>
    <a:srgbClr val="669E40"/>
    <a:srgbClr val="FFFF89"/>
    <a:srgbClr val="3C1A56"/>
    <a:srgbClr val="512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684" y="66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19/02/2018</a:t>
            </a:fld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291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08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035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41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745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750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549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424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650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21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938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291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3308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108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017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6390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37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64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1572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883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19323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740868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2203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1985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5001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14433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836275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486494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/>
              <a:t>Haga clic en el icono para agregar una imagen</a:t>
            </a:r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0410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959128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10270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D7136-1756-4911-A28E-33315CD83210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01440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C502-911E-402F-85DB-8EFF320778D5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48663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EC586-39AF-43AE-A3A3-800D9A90A350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04692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6E306-8396-4B4B-AA71-1E95A15A122E}" type="datetime1">
              <a:rPr lang="es-MX" smtClean="0"/>
              <a:t>19/02/2018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55778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95FEC-421C-417A-8E9F-12517AE0CCDF}" type="datetime1">
              <a:rPr lang="es-MX" smtClean="0"/>
              <a:t>19/02/2018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2552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3E57-DB5C-46AF-99DD-E33ABE611B15}" type="datetime1">
              <a:rPr lang="es-MX" smtClean="0"/>
              <a:t>19/02/2018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88010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60A6-2E92-484D-BEB1-00201B46F109}" type="datetime1">
              <a:rPr lang="es-MX" smtClean="0"/>
              <a:t>19/02/2018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91247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5F49B-0C7B-462D-B076-B78E9606A424}" type="datetime1">
              <a:rPr lang="es-MX" smtClean="0"/>
              <a:t>19/02/2018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6444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CE7C4-4E0B-4127-9D26-B85E38CD92CC}" type="datetime1">
              <a:rPr lang="es-MX" smtClean="0"/>
              <a:t>19/02/2018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75820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AB80-4874-4279-82F5-B0C8FB1F6448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28083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1F252-8C79-42FD-9C20-1A549BDEBEBC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36350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87541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731647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612997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33038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587156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512526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36860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16354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895319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342832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3848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8008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31892-33D7-470B-8236-2483C63878A0}" type="datetime1">
              <a:rPr lang="es-MX" smtClean="0"/>
              <a:t>19/02/2018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527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4661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8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Relationship Id="rId5" Type="http://schemas.microsoft.com/office/2007/relationships/hdphoto" Target="../media/hdphoto9.wdp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3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4790015-F30B-473E-9860-DEBE05D0B8D7}"/>
              </a:ext>
            </a:extLst>
          </p:cNvPr>
          <p:cNvSpPr txBox="1"/>
          <p:nvPr/>
        </p:nvSpPr>
        <p:spPr>
          <a:xfrm>
            <a:off x="8503920" y="2854036"/>
            <a:ext cx="3149283" cy="1675137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MX" sz="6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C00000"/>
                </a:solidFill>
                <a:latin typeface="AlgerianBasSCD" pitchFamily="2" charset="0"/>
              </a:rPr>
              <a:t>Etapas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5F92DB9-B2C6-4EF3-89D3-BCB58A8113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437" y="238298"/>
            <a:ext cx="1421257" cy="493221"/>
          </a:xfrm>
          <a:prstGeom prst="rect">
            <a:avLst/>
          </a:prstGeom>
        </p:spPr>
      </p:pic>
      <p:sp>
        <p:nvSpPr>
          <p:cNvPr id="6" name="12 CuadroTexto">
            <a:extLst>
              <a:ext uri="{FF2B5EF4-FFF2-40B4-BE49-F238E27FC236}">
                <a16:creationId xmlns:a16="http://schemas.microsoft.com/office/drawing/2014/main" id="{AED42904-BE05-4886-B1F6-0017D85D6E62}"/>
              </a:ext>
            </a:extLst>
          </p:cNvPr>
          <p:cNvSpPr txBox="1"/>
          <p:nvPr/>
        </p:nvSpPr>
        <p:spPr>
          <a:xfrm>
            <a:off x="40040" y="6464481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8">
              <a:defRPr/>
            </a:pPr>
            <a:r>
              <a:rPr lang="es-MX" sz="1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308174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:fade/>
        <p:sndAc>
          <p:stSnd>
            <p:snd r:embed="rId3" name="etapas 2 - Eaglenest 1.wav"/>
          </p:stSnd>
        </p:sndAc>
      </p:transition>
    </mc:Choice>
    <mc:Fallback>
      <p:transition spd="slow" advClick="0" advTm="0">
        <p:fade/>
        <p:sndAc>
          <p:stSnd>
            <p:snd r:embed="rId3" name="etapas 2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BE3C9F99-434E-450D-A49A-E8EDDAD5F8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" y="0"/>
            <a:ext cx="12189888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2951664-62B0-4877-9061-FCEDA886C06D}"/>
              </a:ext>
            </a:extLst>
          </p:cNvPr>
          <p:cNvSpPr txBox="1"/>
          <p:nvPr/>
        </p:nvSpPr>
        <p:spPr>
          <a:xfrm rot="19843249">
            <a:off x="662691" y="781040"/>
            <a:ext cx="3149283" cy="1675137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MX" sz="6000" b="1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srgbClr val="C00000"/>
                </a:solidFill>
                <a:latin typeface="AlgerianBasSCD" pitchFamily="2" charset="0"/>
              </a:rPr>
              <a:t>Etapas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73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000" b="95000" l="1716" r="154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82844"/>
          <a:stretch/>
        </p:blipFill>
        <p:spPr>
          <a:xfrm>
            <a:off x="28388" y="3429000"/>
            <a:ext cx="2091357" cy="34290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2A7547E-0A1E-4E36-AB1E-6E8CB95F8C0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C3771143-D2F0-4D3C-BB0B-306D4FDD40E9}"/>
              </a:ext>
            </a:extLst>
          </p:cNvPr>
          <p:cNvSpPr txBox="1"/>
          <p:nvPr/>
        </p:nvSpPr>
        <p:spPr>
          <a:xfrm>
            <a:off x="284893" y="3611807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Infancia</a:t>
            </a:r>
          </a:p>
        </p:txBody>
      </p:sp>
    </p:spTree>
    <p:extLst>
      <p:ext uri="{BB962C8B-B14F-4D97-AF65-F5344CB8AC3E}">
        <p14:creationId xmlns:p14="http://schemas.microsoft.com/office/powerpoint/2010/main" val="66004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62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bebé, persona, interior, colocación&#10;&#10;Descripción generada con confianza muy alta">
            <a:extLst>
              <a:ext uri="{FF2B5EF4-FFF2-40B4-BE49-F238E27FC236}">
                <a16:creationId xmlns:a16="http://schemas.microsoft.com/office/drawing/2014/main" id="{BC79CE37-84BC-452C-9DEC-8A088C3EDA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25" b="96247" l="1875" r="98125">
                        <a14:foregroundMark x1="14500" y1="87740" x2="14500" y2="87740"/>
                        <a14:foregroundMark x1="17875" y1="72644" x2="17875" y2="72644"/>
                        <a14:foregroundMark x1="8063" y1="68474" x2="8063" y2="68474"/>
                        <a14:foregroundMark x1="1875" y1="69975" x2="1875" y2="69975"/>
                        <a14:foregroundMark x1="3562" y1="75313" x2="3562" y2="75313"/>
                        <a14:foregroundMark x1="9188" y1="73978" x2="9188" y2="73978"/>
                        <a14:foregroundMark x1="91125" y1="65805" x2="91125" y2="65805"/>
                        <a14:foregroundMark x1="95813" y1="72644" x2="95813" y2="72644"/>
                        <a14:foregroundMark x1="98125" y1="76480" x2="98125" y2="76480"/>
                        <a14:foregroundMark x1="93813" y1="79817" x2="93813" y2="79817"/>
                        <a14:foregroundMark x1="93438" y1="75813" x2="93438" y2="75813"/>
                        <a14:foregroundMark x1="97813" y1="73812" x2="97813" y2="73812"/>
                        <a14:foregroundMark x1="96938" y1="68641" x2="96938" y2="68641"/>
                        <a14:foregroundMark x1="7375" y1="80484" x2="7375" y2="80484"/>
                        <a14:foregroundMark x1="20000" y1="80234" x2="20000" y2="80234"/>
                        <a14:foregroundMark x1="27187" y1="80651" x2="27187" y2="80651"/>
                        <a14:foregroundMark x1="31000" y1="79316" x2="31000" y2="79316"/>
                        <a14:foregroundMark x1="22375" y1="76647" x2="22375" y2="76647"/>
                        <a14:foregroundMark x1="11688" y1="78232" x2="11688" y2="78232"/>
                        <a14:foregroundMark x1="15000" y1="77565" x2="15000" y2="77565"/>
                        <a14:foregroundMark x1="83313" y1="80234" x2="83313" y2="80234"/>
                        <a14:foregroundMark x1="88938" y1="87573" x2="88938" y2="87573"/>
                        <a14:foregroundMark x1="59500" y1="94412" x2="59500" y2="94412"/>
                        <a14:foregroundMark x1="70813" y1="94412" x2="70813" y2="94412"/>
                        <a14:foregroundMark x1="91125" y1="96247" x2="91125" y2="96247"/>
                        <a14:backgroundMark x1="5875" y1="66889" x2="5875" y2="66889"/>
                        <a14:backgroundMark x1="98813" y1="57798" x2="98813" y2="57798"/>
                        <a14:backgroundMark x1="98938" y1="66639" x2="98938" y2="66639"/>
                        <a14:backgroundMark x1="97938" y1="68641" x2="97938" y2="68641"/>
                        <a14:backgroundMark x1="99313" y1="69808" x2="99313" y2="69808"/>
                        <a14:backgroundMark x1="7563" y1="63803" x2="7563" y2="638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7542"/>
            <a:ext cx="12192000" cy="9153782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2B269C8-52F0-4C9A-A73E-AF38E2291562}"/>
              </a:ext>
            </a:extLst>
          </p:cNvPr>
          <p:cNvSpPr txBox="1"/>
          <p:nvPr/>
        </p:nvSpPr>
        <p:spPr>
          <a:xfrm>
            <a:off x="5611092" y="750386"/>
            <a:ext cx="62553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Donde la vida comienza</a:t>
            </a:r>
          </a:p>
          <a:p>
            <a:pPr algn="ctr"/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dando luz a los hogares</a:t>
            </a:r>
          </a:p>
          <a:p>
            <a:pPr algn="r"/>
            <a:r>
              <a:rPr lang="es-MX" sz="3200" dirty="0">
                <a:solidFill>
                  <a:prstClr val="black"/>
                </a:solidFill>
                <a:latin typeface="CommercialScrD" panose="03000000000000000000" pitchFamily="66" charset="0"/>
              </a:rPr>
              <a:t>y esparciendo bienestares…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48F1CA-545D-41C3-96D1-0D78F7DC602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257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bebé, interior, persona, cama&#10;&#10;Descripción generada con confianza muy alta">
            <a:extLst>
              <a:ext uri="{FF2B5EF4-FFF2-40B4-BE49-F238E27FC236}">
                <a16:creationId xmlns:a16="http://schemas.microsoft.com/office/drawing/2014/main" id="{B4D105DC-3492-4CC6-8023-C4CC512D8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67" b="99500" l="1625" r="98875">
                        <a14:foregroundMark x1="10375" y1="73333" x2="10375" y2="73333"/>
                        <a14:foregroundMark x1="17875" y1="77167" x2="17875" y2="77167"/>
                        <a14:foregroundMark x1="29375" y1="88667" x2="29375" y2="88667"/>
                        <a14:foregroundMark x1="39625" y1="83833" x2="39625" y2="83833"/>
                        <a14:foregroundMark x1="6375" y1="68500" x2="6375" y2="68500"/>
                        <a14:foregroundMark x1="2750" y1="66000" x2="2750" y2="66000"/>
                        <a14:foregroundMark x1="1625" y1="67000" x2="1625" y2="67000"/>
                        <a14:foregroundMark x1="14000" y1="77833" x2="14000" y2="77833"/>
                        <a14:foregroundMark x1="19250" y1="90167" x2="19250" y2="90167"/>
                        <a14:foregroundMark x1="12875" y1="86000" x2="12875" y2="86000"/>
                        <a14:foregroundMark x1="16750" y1="86833" x2="16750" y2="86833"/>
                        <a14:foregroundMark x1="19500" y1="83500" x2="19500" y2="83500"/>
                        <a14:foregroundMark x1="24250" y1="95667" x2="24250" y2="95667"/>
                        <a14:foregroundMark x1="12000" y1="97667" x2="12000" y2="97667"/>
                        <a14:foregroundMark x1="89625" y1="93833" x2="89625" y2="93833"/>
                        <a14:foregroundMark x1="86875" y1="83167" x2="86875" y2="83167"/>
                        <a14:foregroundMark x1="95250" y1="80833" x2="95250" y2="80833"/>
                        <a14:foregroundMark x1="98875" y1="91333" x2="98875" y2="91333"/>
                        <a14:foregroundMark x1="80125" y1="31000" x2="80125" y2="31000"/>
                        <a14:foregroundMark x1="81625" y1="36833" x2="81625" y2="36833"/>
                        <a14:foregroundMark x1="20375" y1="41667" x2="20375" y2="41667"/>
                        <a14:foregroundMark x1="18750" y1="51500" x2="18750" y2="51500"/>
                        <a14:foregroundMark x1="35500" y1="40333" x2="35500" y2="40333"/>
                        <a14:foregroundMark x1="42750" y1="31000" x2="42750" y2="31000"/>
                        <a14:foregroundMark x1="36250" y1="29833" x2="36250" y2="29833"/>
                        <a14:foregroundMark x1="6750" y1="57667" x2="6750" y2="57667"/>
                        <a14:foregroundMark x1="4500" y1="58833" x2="4500" y2="58833"/>
                        <a14:foregroundMark x1="12875" y1="57000" x2="12875" y2="57000"/>
                        <a14:foregroundMark x1="14750" y1="55167" x2="14750" y2="55167"/>
                        <a14:foregroundMark x1="31875" y1="45500" x2="31875" y2="45500"/>
                        <a14:foregroundMark x1="52500" y1="25333" x2="52500" y2="25333"/>
                        <a14:foregroundMark x1="43625" y1="33167" x2="43625" y2="33167"/>
                        <a14:foregroundMark x1="40000" y1="37667" x2="40000" y2="37667"/>
                        <a14:foregroundMark x1="36375" y1="42500" x2="36375" y2="42500"/>
                        <a14:foregroundMark x1="33875" y1="87833" x2="33875" y2="87833"/>
                        <a14:foregroundMark x1="36625" y1="84167" x2="36625" y2="84167"/>
                        <a14:foregroundMark x1="5875" y1="76333" x2="5875" y2="76333"/>
                        <a14:foregroundMark x1="78250" y1="17167" x2="78250" y2="17167"/>
                        <a14:foregroundMark x1="79625" y1="20833" x2="79625" y2="20833"/>
                        <a14:foregroundMark x1="80750" y1="24667" x2="80750" y2="24667"/>
                        <a14:foregroundMark x1="89625" y1="61167" x2="89625" y2="61167"/>
                        <a14:foregroundMark x1="88250" y1="57667" x2="88250" y2="57667"/>
                        <a14:foregroundMark x1="97500" y1="63667" x2="97500" y2="63667"/>
                        <a14:foregroundMark x1="66750" y1="20833" x2="66750" y2="20833"/>
                        <a14:foregroundMark x1="60875" y1="20833" x2="60875" y2="20833"/>
                        <a14:foregroundMark x1="60625" y1="24667" x2="60625" y2="24667"/>
                        <a14:foregroundMark x1="74625" y1="15333" x2="74625" y2="15333"/>
                        <a14:foregroundMark x1="72125" y1="19000" x2="72125" y2="19000"/>
                        <a14:foregroundMark x1="76625" y1="16000" x2="76625" y2="16000"/>
                        <a14:foregroundMark x1="70125" y1="12000" x2="70125" y2="12000"/>
                        <a14:foregroundMark x1="71500" y1="12000" x2="71500" y2="12000"/>
                        <a14:foregroundMark x1="67000" y1="10000" x2="67000" y2="10000"/>
                        <a14:foregroundMark x1="64875" y1="7833" x2="64875" y2="7833"/>
                        <a14:foregroundMark x1="61125" y1="7833" x2="61125" y2="7833"/>
                        <a14:foregroundMark x1="59000" y1="12000" x2="59000" y2="12000"/>
                        <a14:foregroundMark x1="63625" y1="15000" x2="63625" y2="15000"/>
                        <a14:foregroundMark x1="49125" y1="22000" x2="49125" y2="22000"/>
                        <a14:foregroundMark x1="38875" y1="12333" x2="38875" y2="12333"/>
                        <a14:foregroundMark x1="76875" y1="12667" x2="76875" y2="12667"/>
                        <a14:foregroundMark x1="71000" y1="10333" x2="71000" y2="10333"/>
                        <a14:foregroundMark x1="61250" y1="5667" x2="61250" y2="5667"/>
                        <a14:foregroundMark x1="67000" y1="16833" x2="67000" y2="16833"/>
                        <a14:foregroundMark x1="69000" y1="18667" x2="69000" y2="18667"/>
                        <a14:foregroundMark x1="64250" y1="20833" x2="64250" y2="20833"/>
                        <a14:foregroundMark x1="55625" y1="23167" x2="55625" y2="23167"/>
                        <a14:foregroundMark x1="53125" y1="25000" x2="53125" y2="25000"/>
                        <a14:foregroundMark x1="55250" y1="25333" x2="55250" y2="25333"/>
                        <a14:foregroundMark x1="28250" y1="49500" x2="28250" y2="49500"/>
                        <a14:foregroundMark x1="26750" y1="52833" x2="26750" y2="52833"/>
                        <a14:foregroundMark x1="2000" y1="59667" x2="2000" y2="59667"/>
                        <a14:foregroundMark x1="3125" y1="45000" x2="3125" y2="45000"/>
                        <a14:foregroundMark x1="14500" y1="41000" x2="14500" y2="41000"/>
                        <a14:foregroundMark x1="10875" y1="51333" x2="10875" y2="51333"/>
                        <a14:foregroundMark x1="17250" y1="47333" x2="17250" y2="47333"/>
                        <a14:foregroundMark x1="26250" y1="44333" x2="26250" y2="44333"/>
                        <a14:foregroundMark x1="30250" y1="36167" x2="30250" y2="36167"/>
                        <a14:foregroundMark x1="48875" y1="28000" x2="48875" y2="28000"/>
                        <a14:foregroundMark x1="46625" y1="32000" x2="46625" y2="32000"/>
                        <a14:foregroundMark x1="43625" y1="30167" x2="43625" y2="30167"/>
                        <a14:foregroundMark x1="42500" y1="26000" x2="42500" y2="26000"/>
                        <a14:foregroundMark x1="47000" y1="14833" x2="47000" y2="14833"/>
                        <a14:foregroundMark x1="56375" y1="14500" x2="56375" y2="14500"/>
                        <a14:foregroundMark x1="57250" y1="20833" x2="57250" y2="20833"/>
                        <a14:foregroundMark x1="50875" y1="6333" x2="50875" y2="6333"/>
                        <a14:foregroundMark x1="57250" y1="6333" x2="57250" y2="6333"/>
                        <a14:foregroundMark x1="66750" y1="6000" x2="66750" y2="6000"/>
                        <a14:foregroundMark x1="68750" y1="10333" x2="68750" y2="10333"/>
                        <a14:foregroundMark x1="64250" y1="11833" x2="64250" y2="11833"/>
                        <a14:foregroundMark x1="60875" y1="14500" x2="60875" y2="14500"/>
                        <a14:foregroundMark x1="55000" y1="14167" x2="55000" y2="14167"/>
                        <a14:foregroundMark x1="58125" y1="8500" x2="58125" y2="8500"/>
                        <a14:foregroundMark x1="55375" y1="4167" x2="55375" y2="4167"/>
                        <a14:foregroundMark x1="6500" y1="73833" x2="6500" y2="73833"/>
                        <a14:foregroundMark x1="13125" y1="73833" x2="13125" y2="73833"/>
                        <a14:foregroundMark x1="3625" y1="99500" x2="3625" y2="99500"/>
                        <a14:foregroundMark x1="92500" y1="76833" x2="92500" y2="76833"/>
                        <a14:foregroundMark x1="92500" y1="84167" x2="92500" y2="84167"/>
                        <a14:foregroundMark x1="98375" y1="80000" x2="98375" y2="80000"/>
                        <a14:foregroundMark x1="96125" y1="87833" x2="96125" y2="87833"/>
                        <a14:foregroundMark x1="89125" y1="86833" x2="89125" y2="86833"/>
                        <a14:foregroundMark x1="71750" y1="97667" x2="71750" y2="97667"/>
                        <a14:foregroundMark x1="68500" y1="95333" x2="68500" y2="95333"/>
                        <a14:foregroundMark x1="71250" y1="96500" x2="71250" y2="96500"/>
                        <a14:foregroundMark x1="67000" y1="95667" x2="67000" y2="95667"/>
                        <a14:foregroundMark x1="62625" y1="94667" x2="62625" y2="94667"/>
                        <a14:foregroundMark x1="58625" y1="94333" x2="58625" y2="94333"/>
                        <a14:foregroundMark x1="52250" y1="89833" x2="52250" y2="89833"/>
                        <a14:foregroundMark x1="48125" y1="84833" x2="48125" y2="84833"/>
                        <a14:foregroundMark x1="55875" y1="89833" x2="55875" y2="89833"/>
                        <a14:foregroundMark x1="56375" y1="93833" x2="56375" y2="93833"/>
                        <a14:foregroundMark x1="51125" y1="97167" x2="51125" y2="97167"/>
                        <a14:foregroundMark x1="42250" y1="99000" x2="42250" y2="99000"/>
                        <a14:foregroundMark x1="47500" y1="98333" x2="47500" y2="98333"/>
                        <a14:foregroundMark x1="4500" y1="42500" x2="4500" y2="42500"/>
                        <a14:foregroundMark x1="5375" y1="41333" x2="5375" y2="41333"/>
                        <a14:foregroundMark x1="3125" y1="43667" x2="3125" y2="43667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145" y="1"/>
            <a:ext cx="9186861" cy="6890146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8E23C2-A091-47B0-9420-DF796E8E0233}"/>
              </a:ext>
            </a:extLst>
          </p:cNvPr>
          <p:cNvSpPr txBox="1"/>
          <p:nvPr/>
        </p:nvSpPr>
        <p:spPr>
          <a:xfrm>
            <a:off x="54283" y="146416"/>
            <a:ext cx="4889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>
              <a:defRPr sz="3200">
                <a:solidFill>
                  <a:prstClr val="black"/>
                </a:solidFill>
                <a:latin typeface="CommercialScrD" panose="03000000000000000000" pitchFamily="66" charset="0"/>
              </a:defRPr>
            </a:lvl1pPr>
          </a:lstStyle>
          <a:p>
            <a:pPr algn="r"/>
            <a:r>
              <a:rPr lang="es-MX" dirty="0">
                <a:solidFill>
                  <a:schemeClr val="bg1"/>
                </a:solidFill>
              </a:rPr>
              <a:t>Donde todo es la ternura</a:t>
            </a:r>
          </a:p>
          <a:p>
            <a:pPr algn="ctr"/>
            <a:r>
              <a:rPr lang="es-MX" dirty="0">
                <a:solidFill>
                  <a:schemeClr val="bg1"/>
                </a:solidFill>
              </a:rPr>
              <a:t>y el sol radiante que augura</a:t>
            </a:r>
          </a:p>
          <a:p>
            <a:r>
              <a:rPr lang="es-MX" dirty="0">
                <a:solidFill>
                  <a:schemeClr val="bg1"/>
                </a:solidFill>
              </a:rPr>
              <a:t>lo mejor de la existencia.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B2123D-E3CC-4E25-BA9A-8D5ABCD012D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3312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490" b="93832" l="2977" r="26795">
                        <a14:foregroundMark x1="11290" y1="73276" x2="11290" y2="73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322" r="70228"/>
          <a:stretch/>
        </p:blipFill>
        <p:spPr>
          <a:xfrm>
            <a:off x="28388" y="2628132"/>
            <a:ext cx="3629212" cy="4229868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A162B94-814A-4E65-B5B7-A0A0E58AFFE1}"/>
              </a:ext>
            </a:extLst>
          </p:cNvPr>
          <p:cNvSpPr txBox="1"/>
          <p:nvPr/>
        </p:nvSpPr>
        <p:spPr>
          <a:xfrm>
            <a:off x="243330" y="6043280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Infancia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1404BC0-372C-49C4-9C1E-62CC74AF8CF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4C1DC7F-7D4F-4462-9D87-0EBED2A5953B}"/>
              </a:ext>
            </a:extLst>
          </p:cNvPr>
          <p:cNvSpPr txBox="1"/>
          <p:nvPr/>
        </p:nvSpPr>
        <p:spPr>
          <a:xfrm>
            <a:off x="2189894" y="2628132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Niñez</a:t>
            </a:r>
          </a:p>
        </p:txBody>
      </p:sp>
    </p:spTree>
    <p:extLst>
      <p:ext uri="{BB962C8B-B14F-4D97-AF65-F5344CB8AC3E}">
        <p14:creationId xmlns:p14="http://schemas.microsoft.com/office/powerpoint/2010/main" val="23393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4358640" y="228599"/>
            <a:ext cx="5532119" cy="156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algn="l"/>
            <a:r>
              <a:rPr lang="es-MX" dirty="0">
                <a:solidFill>
                  <a:srgbClr val="3C1A56"/>
                </a:solidFill>
              </a:rPr>
              <a:t>La mas bella etapa</a:t>
            </a:r>
          </a:p>
          <a:p>
            <a:pPr algn="ctr"/>
            <a:r>
              <a:rPr lang="es-MX" dirty="0">
                <a:solidFill>
                  <a:srgbClr val="3C1A56"/>
                </a:solidFill>
              </a:rPr>
              <a:t>donde la fantasía escapa</a:t>
            </a:r>
          </a:p>
          <a:p>
            <a:r>
              <a:rPr lang="es-MX" dirty="0">
                <a:solidFill>
                  <a:srgbClr val="3C1A56"/>
                </a:solidFill>
              </a:rPr>
              <a:t>lejos de preocupaciones…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50874AA-43CB-4E9A-80B5-7D4F452E0AA5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Imagen 5" descr="Imagen que contiene niño, interior, pequeño, suelo&#10;&#10;Descripción generada con confianza muy alta">
            <a:extLst>
              <a:ext uri="{FF2B5EF4-FFF2-40B4-BE49-F238E27FC236}">
                <a16:creationId xmlns:a16="http://schemas.microsoft.com/office/drawing/2014/main" id="{7A65A0BE-5F0D-49EB-9116-00266A74F3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996440"/>
            <a:ext cx="6472962" cy="4310993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410317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20784" y="1932702"/>
            <a:ext cx="52370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algn="ctr"/>
            <a:r>
              <a:rPr lang="es-MX" dirty="0"/>
              <a:t>Donde los juegos son </a:t>
            </a:r>
            <a:r>
              <a:rPr lang="es-MX" dirty="0" err="1"/>
              <a:t>leccion</a:t>
            </a:r>
            <a:endParaRPr lang="es-MX" dirty="0"/>
          </a:p>
          <a:p>
            <a:pPr algn="ctr"/>
            <a:r>
              <a:rPr lang="es-MX" dirty="0"/>
              <a:t>  de preparación para la vida…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D01DC31-B4FB-4AAC-A030-8F757B84812E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Imagen 5" descr="Imagen que contiene sentado, ventana, pared, interior&#10;&#10;Descripción generada con confianza muy alta">
            <a:extLst>
              <a:ext uri="{FF2B5EF4-FFF2-40B4-BE49-F238E27FC236}">
                <a16:creationId xmlns:a16="http://schemas.microsoft.com/office/drawing/2014/main" id="{537EEA72-367F-4F51-B2F2-610E868ABE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799" y="1600200"/>
            <a:ext cx="7036694" cy="5278253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91F99FE-FFBE-44B5-8372-9E61A1B8BFDC}"/>
              </a:ext>
            </a:extLst>
          </p:cNvPr>
          <p:cNvSpPr txBox="1"/>
          <p:nvPr/>
        </p:nvSpPr>
        <p:spPr>
          <a:xfrm>
            <a:off x="173184" y="3250017"/>
            <a:ext cx="5237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algn="ctr"/>
            <a:r>
              <a:rPr lang="es-MX" dirty="0"/>
              <a:t>… donde el Yo se anida…</a:t>
            </a:r>
          </a:p>
        </p:txBody>
      </p:sp>
    </p:spTree>
    <p:extLst>
      <p:ext uri="{BB962C8B-B14F-4D97-AF65-F5344CB8AC3E}">
        <p14:creationId xmlns:p14="http://schemas.microsoft.com/office/powerpoint/2010/main" val="133671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AEA3004-BCC5-42CC-9E25-B8818BB4B57B}"/>
              </a:ext>
            </a:extLst>
          </p:cNvPr>
          <p:cNvSpPr txBox="1"/>
          <p:nvPr/>
        </p:nvSpPr>
        <p:spPr>
          <a:xfrm>
            <a:off x="996144" y="835422"/>
            <a:ext cx="52370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algn="ctr"/>
            <a:r>
              <a:rPr lang="es-MX" dirty="0">
                <a:solidFill>
                  <a:srgbClr val="002060"/>
                </a:solidFill>
              </a:rPr>
              <a:t>Donde nuevos horizontes</a:t>
            </a:r>
          </a:p>
          <a:p>
            <a:pPr algn="ctr"/>
            <a:r>
              <a:rPr lang="es-MX" dirty="0">
                <a:solidFill>
                  <a:srgbClr val="002060"/>
                </a:solidFill>
              </a:rPr>
              <a:t>son ensueños atrayentes</a:t>
            </a:r>
          </a:p>
          <a:p>
            <a:pPr algn="ctr"/>
            <a:r>
              <a:rPr lang="es-MX" dirty="0">
                <a:solidFill>
                  <a:srgbClr val="002060"/>
                </a:solidFill>
              </a:rPr>
              <a:t>de gustos y admiración…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46593EA-93FA-4F1E-BFF1-619FC3DE3804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832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299" b="91667" l="2419" r="39516">
                        <a14:foregroundMark x1="8871" y1="79598" x2="8871" y2="79598"/>
                        <a14:foregroundMark x1="35000" y1="65517" x2="35000" y2="65517"/>
                        <a14:foregroundMark x1="35323" y1="59483" x2="35323" y2="59483"/>
                        <a14:foregroundMark x1="39032" y1="48851" x2="39032" y2="48851"/>
                        <a14:foregroundMark x1="32419" y1="51724" x2="32419" y2="51724"/>
                        <a14:foregroundMark x1="38710" y1="45690" x2="38710" y2="45690"/>
                        <a14:foregroundMark x1="39354" y1="44828" x2="39677" y2="44253"/>
                        <a14:foregroundMark x1="38871" y1="45690" x2="39354" y2="44828"/>
                        <a14:foregroundMark x1="39032" y1="45690" x2="39032" y2="45690"/>
                        <a14:foregroundMark x1="38548" y1="45690" x2="38548" y2="45690"/>
                        <a14:foregroundMark x1="30161" y1="31034" x2="30161" y2="31034"/>
                        <a14:foregroundMark x1="21613" y1="47989" x2="21613" y2="47989"/>
                        <a14:foregroundMark x1="22419" y1="85345" x2="23226" y2="83333"/>
                        <a14:foregroundMark x1="2419" y1="84483" x2="2419" y2="84483"/>
                        <a14:foregroundMark x1="38548" y1="83908" x2="38548" y2="83908"/>
                        <a14:foregroundMark x1="13710" y1="66379" x2="13710" y2="66379"/>
                        <a14:backgroundMark x1="39839" y1="44253" x2="39839" y2="44253"/>
                        <a14:backgroundMark x1="39677" y1="44828" x2="39677" y2="44828"/>
                        <a14:backgroundMark x1="39677" y1="43966" x2="39677" y2="43966"/>
                        <a14:backgroundMark x1="39194" y1="44253" x2="39194" y2="44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635" r="57612"/>
          <a:stretch/>
        </p:blipFill>
        <p:spPr>
          <a:xfrm>
            <a:off x="28388" y="1346588"/>
            <a:ext cx="5167066" cy="551141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AE7DDA3-BDDD-4646-97BF-87773546B0BB}"/>
              </a:ext>
            </a:extLst>
          </p:cNvPr>
          <p:cNvSpPr txBox="1"/>
          <p:nvPr/>
        </p:nvSpPr>
        <p:spPr>
          <a:xfrm>
            <a:off x="2841058" y="1346588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Adolecencia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08B54C9-3495-4F69-B2F5-6B97C1E7CD7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DC8FD16-3AC6-4F87-9D63-DBDC9074AC9D}"/>
              </a:ext>
            </a:extLst>
          </p:cNvPr>
          <p:cNvSpPr txBox="1"/>
          <p:nvPr/>
        </p:nvSpPr>
        <p:spPr>
          <a:xfrm>
            <a:off x="1919730" y="6057132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Niñez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3C41110-3AB4-4ADB-961A-C0B869E3E98C}"/>
              </a:ext>
            </a:extLst>
          </p:cNvPr>
          <p:cNvSpPr txBox="1"/>
          <p:nvPr/>
        </p:nvSpPr>
        <p:spPr>
          <a:xfrm>
            <a:off x="388802" y="6043281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Infancia</a:t>
            </a:r>
          </a:p>
        </p:txBody>
      </p:sp>
    </p:spTree>
    <p:extLst>
      <p:ext uri="{BB962C8B-B14F-4D97-AF65-F5344CB8AC3E}">
        <p14:creationId xmlns:p14="http://schemas.microsoft.com/office/powerpoint/2010/main" val="215722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C12E7F9-B4F2-44F5-A8AD-3FF85896A0DE}"/>
              </a:ext>
            </a:extLst>
          </p:cNvPr>
          <p:cNvSpPr txBox="1"/>
          <p:nvPr/>
        </p:nvSpPr>
        <p:spPr>
          <a:xfrm>
            <a:off x="7521715" y="131184"/>
            <a:ext cx="45291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FF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Donde inicia la formación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FF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se convertirá en la acción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FF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existencia…</a:t>
            </a:r>
          </a:p>
        </p:txBody>
      </p:sp>
      <p:pic>
        <p:nvPicPr>
          <p:cNvPr id="5" name="Imagen 4" descr="Imagen que contiene persona, niño, interior&#10;&#10;Descripción generada con confianza muy alta">
            <a:extLst>
              <a:ext uri="{FF2B5EF4-FFF2-40B4-BE49-F238E27FC236}">
                <a16:creationId xmlns:a16="http://schemas.microsoft.com/office/drawing/2014/main" id="{FDBFD416-D383-4A60-A2C5-F41B3C3CBB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9" b="98341" l="900" r="98801">
                        <a14:foregroundMark x1="56372" y1="10900" x2="56372" y2="10900"/>
                        <a14:foregroundMark x1="50675" y1="15877" x2="50675" y2="15877"/>
                        <a14:foregroundMark x1="47826" y1="16351" x2="47826" y2="16351"/>
                        <a14:foregroundMark x1="47376" y1="25829" x2="47376" y2="25829"/>
                        <a14:foregroundMark x1="46627" y1="26777" x2="46627" y2="26777"/>
                        <a14:foregroundMark x1="47676" y1="22275" x2="47676" y2="22275"/>
                        <a14:foregroundMark x1="47226" y1="18246" x2="47226" y2="18246"/>
                        <a14:foregroundMark x1="50375" y1="17299" x2="50375" y2="17299"/>
                        <a14:foregroundMark x1="55022" y1="13744" x2="55022" y2="13744"/>
                        <a14:foregroundMark x1="47076" y1="68720" x2="47076" y2="68720"/>
                        <a14:foregroundMark x1="45877" y1="82227" x2="45877" y2="82227"/>
                        <a14:foregroundMark x1="50525" y1="86256" x2="50525" y2="86256"/>
                        <a14:foregroundMark x1="50375" y1="75592" x2="50375" y2="75592"/>
                        <a14:foregroundMark x1="37031" y1="77962" x2="37031" y2="77962"/>
                        <a14:foregroundMark x1="41529" y1="92654" x2="41529" y2="92654"/>
                        <a14:foregroundMark x1="58621" y1="97393" x2="58621" y2="97393"/>
                        <a14:foregroundMark x1="15142" y1="83649" x2="15142" y2="83649"/>
                        <a14:foregroundMark x1="16042" y1="55687" x2="16042" y2="55687"/>
                        <a14:foregroundMark x1="12144" y1="44076" x2="12144" y2="44076"/>
                        <a14:foregroundMark x1="8546" y1="41232" x2="8546" y2="41232"/>
                        <a14:foregroundMark x1="9295" y1="34597" x2="9295" y2="34597"/>
                        <a14:foregroundMark x1="12594" y1="30569" x2="12594" y2="30569"/>
                        <a14:foregroundMark x1="12444" y1="30569" x2="12444" y2="30569"/>
                        <a14:foregroundMark x1="9145" y1="31517" x2="9145" y2="31517"/>
                        <a14:foregroundMark x1="9445" y1="86256" x2="9445" y2="86256"/>
                        <a14:foregroundMark x1="9145" y1="76066" x2="9145" y2="76066"/>
                        <a14:foregroundMark x1="6447" y1="81991" x2="6447" y2="81991"/>
                        <a14:foregroundMark x1="2999" y1="82701" x2="2999" y2="82701"/>
                        <a14:foregroundMark x1="5397" y1="98341" x2="5397" y2="98341"/>
                        <a14:foregroundMark x1="10045" y1="96682" x2="10045" y2="96682"/>
                        <a14:foregroundMark x1="11244" y1="94313" x2="11244" y2="94313"/>
                        <a14:foregroundMark x1="13343" y1="94550" x2="13343" y2="94550"/>
                        <a14:foregroundMark x1="14243" y1="96445" x2="14243" y2="96445"/>
                        <a14:foregroundMark x1="17541" y1="99052" x2="17541" y2="99052"/>
                        <a14:foregroundMark x1="20390" y1="83412" x2="20390" y2="83412"/>
                        <a14:foregroundMark x1="19490" y1="88152" x2="19490" y2="88152"/>
                        <a14:foregroundMark x1="21589" y1="83175" x2="21589" y2="83175"/>
                        <a14:foregroundMark x1="21739" y1="85545" x2="21739" y2="85545"/>
                        <a14:foregroundMark x1="14693" y1="73223" x2="14693" y2="73223"/>
                        <a14:foregroundMark x1="13343" y1="70379" x2="13343" y2="70379"/>
                        <a14:foregroundMark x1="1499" y1="88152" x2="1499" y2="88152"/>
                        <a14:foregroundMark x1="1049" y1="94787" x2="1049" y2="94787"/>
                        <a14:foregroundMark x1="7496" y1="48104" x2="7496" y2="48104"/>
                        <a14:foregroundMark x1="7046" y1="45261" x2="7046" y2="45261"/>
                        <a14:foregroundMark x1="5847" y1="43602" x2="5847" y2="43602"/>
                        <a14:foregroundMark x1="5997" y1="37915" x2="5997" y2="37915"/>
                        <a14:foregroundMark x1="5997" y1="40521" x2="5997" y2="40521"/>
                        <a14:foregroundMark x1="4348" y1="41469" x2="4348" y2="41943"/>
                        <a14:foregroundMark x1="5397" y1="46445" x2="5397" y2="46445"/>
                        <a14:foregroundMark x1="5097" y1="38389" x2="5097" y2="38389"/>
                        <a14:foregroundMark x1="6897" y1="35782" x2="6897" y2="35782"/>
                        <a14:foregroundMark x1="13943" y1="32227" x2="13943" y2="32227"/>
                        <a14:foregroundMark x1="12294" y1="29147" x2="12294" y2="29147"/>
                        <a14:foregroundMark x1="14543" y1="29147" x2="14543" y2="29147"/>
                        <a14:foregroundMark x1="17541" y1="30806" x2="17541" y2="30806"/>
                        <a14:foregroundMark x1="18591" y1="31043" x2="18591" y2="31043"/>
                        <a14:foregroundMark x1="12144" y1="27725" x2="12144" y2="27725"/>
                        <a14:foregroundMark x1="8696" y1="29384" x2="8696" y2="29384"/>
                        <a14:foregroundMark x1="4198" y1="38389" x2="4198" y2="38389"/>
                        <a14:foregroundMark x1="14093" y1="27725" x2="14093" y2="27725"/>
                        <a14:foregroundMark x1="16192" y1="28436" x2="16192" y2="28436"/>
                        <a14:foregroundMark x1="14993" y1="27251" x2="14993" y2="27251"/>
                        <a14:foregroundMark x1="32834" y1="62559" x2="32834" y2="62559"/>
                        <a14:foregroundMark x1="31484" y1="58531" x2="31484" y2="58531"/>
                        <a14:foregroundMark x1="30285" y1="51422" x2="30285" y2="51422"/>
                        <a14:foregroundMark x1="28786" y1="47867" x2="28786" y2="47867"/>
                        <a14:foregroundMark x1="28636" y1="42891" x2="28636" y2="42891"/>
                        <a14:foregroundMark x1="27586" y1="38626" x2="27586" y2="38626"/>
                        <a14:foregroundMark x1="32834" y1="32464" x2="32834" y2="32464"/>
                        <a14:foregroundMark x1="30435" y1="23697" x2="30435" y2="23697"/>
                        <a14:foregroundMark x1="37031" y1="28199" x2="37031" y2="28199"/>
                        <a14:foregroundMark x1="38081" y1="30569" x2="38081" y2="30569"/>
                        <a14:foregroundMark x1="41979" y1="32464" x2="41979" y2="32464"/>
                        <a14:foregroundMark x1="46627" y1="54265" x2="46627" y2="54265"/>
                        <a14:foregroundMark x1="45577" y1="49052" x2="45577" y2="49052"/>
                        <a14:foregroundMark x1="45277" y1="45261" x2="45277" y2="45261"/>
                        <a14:foregroundMark x1="43328" y1="38863" x2="43328" y2="38863"/>
                        <a14:foregroundMark x1="43328" y1="37441" x2="43328" y2="37441"/>
                        <a14:foregroundMark x1="44378" y1="39573" x2="44378" y2="39573"/>
                        <a14:foregroundMark x1="44378" y1="40758" x2="44378" y2="40758"/>
                        <a14:foregroundMark x1="44528" y1="43839" x2="44528" y2="43839"/>
                        <a14:foregroundMark x1="40630" y1="28199" x2="40630" y2="28199"/>
                        <a14:foregroundMark x1="37181" y1="25829" x2="37181" y2="25829"/>
                        <a14:foregroundMark x1="32234" y1="22986" x2="32234" y2="22986"/>
                        <a14:foregroundMark x1="31634" y1="28673" x2="31634" y2="28673"/>
                        <a14:foregroundMark x1="37481" y1="23460" x2="37481" y2="23460"/>
                        <a14:foregroundMark x1="36132" y1="22749" x2="36132" y2="22749"/>
                        <a14:foregroundMark x1="34483" y1="22275" x2="34483" y2="22275"/>
                        <a14:foregroundMark x1="38981" y1="24645" x2="38981" y2="24645"/>
                        <a14:foregroundMark x1="37481" y1="22749" x2="37481" y2="22749"/>
                        <a14:foregroundMark x1="35832" y1="22038" x2="35682" y2="22038"/>
                        <a14:foregroundMark x1="60420" y1="19668" x2="60420" y2="19668"/>
                        <a14:foregroundMark x1="59820" y1="15403" x2="59820" y2="15403"/>
                        <a14:foregroundMark x1="7496" y1="68720" x2="7496" y2="68720"/>
                        <a14:foregroundMark x1="12294" y1="66114" x2="12294" y2="66114"/>
                        <a14:foregroundMark x1="84108" y1="20853" x2="84108" y2="20853"/>
                        <a14:foregroundMark x1="77511" y1="24171" x2="77511" y2="24171"/>
                        <a14:foregroundMark x1="74213" y1="22749" x2="74213" y2="22749"/>
                        <a14:foregroundMark x1="72714" y1="20379" x2="72714" y2="20379"/>
                        <a14:foregroundMark x1="59520" y1="12322" x2="59520" y2="12322"/>
                        <a14:foregroundMark x1="54273" y1="9479" x2="54273" y2="9479"/>
                        <a14:foregroundMark x1="79010" y1="11611" x2="79010" y2="11611"/>
                        <a14:foregroundMark x1="74663" y1="14929" x2="74663" y2="14929"/>
                        <a14:foregroundMark x1="73013" y1="17773" x2="73013" y2="17773"/>
                        <a14:foregroundMark x1="73463" y1="33649" x2="73463" y2="33649"/>
                        <a14:foregroundMark x1="86657" y1="40521" x2="86657" y2="40521"/>
                        <a14:foregroundMark x1="85007" y1="26303" x2="85007" y2="26303"/>
                        <a14:foregroundMark x1="82909" y1="19194" x2="82909" y2="19194"/>
                        <a14:foregroundMark x1="85307" y1="15640" x2="85307" y2="15640"/>
                        <a14:foregroundMark x1="87556" y1="19431" x2="87556" y2="19431"/>
                        <a14:foregroundMark x1="90555" y1="38389" x2="90555" y2="38389"/>
                        <a14:foregroundMark x1="35232" y1="73934" x2="35232" y2="73934"/>
                        <a14:foregroundMark x1="19040" y1="90995" x2="19040" y2="90995"/>
                        <a14:foregroundMark x1="8096" y1="69194" x2="8096" y2="69194"/>
                        <a14:foregroundMark x1="20090" y1="75355" x2="20090" y2="75355"/>
                        <a14:foregroundMark x1="21289" y1="70616" x2="21289" y2="70616"/>
                        <a14:foregroundMark x1="21439" y1="70379" x2="21439" y2="70379"/>
                        <a14:foregroundMark x1="21289" y1="69905" x2="21289" y2="69905"/>
                        <a14:foregroundMark x1="21289" y1="69668" x2="21289" y2="69668"/>
                        <a14:foregroundMark x1="21589" y1="70379" x2="21589" y2="70379"/>
                        <a14:foregroundMark x1="21289" y1="69668" x2="21289" y2="69668"/>
                        <a14:foregroundMark x1="84708" y1="78436" x2="84708" y2="78436"/>
                        <a14:foregroundMark x1="89055" y1="82464" x2="89055" y2="82464"/>
                        <a14:foregroundMark x1="89355" y1="94787" x2="89355" y2="94787"/>
                        <a14:foregroundMark x1="90705" y1="91706" x2="90705" y2="91706"/>
                        <a14:foregroundMark x1="89805" y1="91706" x2="89805" y2="91706"/>
                        <a14:foregroundMark x1="89805" y1="84597" x2="89805" y2="84597"/>
                        <a14:foregroundMark x1="91004" y1="75829" x2="91004" y2="75829"/>
                        <a14:foregroundMark x1="96252" y1="82701" x2="96252" y2="82701"/>
                        <a14:foregroundMark x1="93253" y1="62559" x2="93253" y2="62559"/>
                        <a14:foregroundMark x1="92504" y1="59716" x2="92504" y2="59716"/>
                        <a14:foregroundMark x1="94453" y1="87441" x2="94453" y2="87441"/>
                        <a14:foregroundMark x1="97001" y1="96209" x2="97001" y2="96209"/>
                        <a14:foregroundMark x1="86507" y1="54265" x2="86507" y2="54265"/>
                        <a14:foregroundMark x1="89655" y1="53791" x2="89655" y2="53791"/>
                        <a14:foregroundMark x1="92204" y1="47867" x2="92204" y2="47867"/>
                        <a14:foregroundMark x1="92204" y1="40995" x2="92204" y2="40995"/>
                        <a14:foregroundMark x1="90555" y1="35782" x2="90555" y2="35782"/>
                        <a14:foregroundMark x1="32084" y1="34360" x2="32084" y2="34360"/>
                        <a14:foregroundMark x1="29985" y1="28436" x2="29985" y2="28436"/>
                        <a14:foregroundMark x1="28486" y1="32701" x2="28486" y2="32701"/>
                        <a14:foregroundMark x1="30735" y1="55450" x2="30735" y2="55450"/>
                        <a14:foregroundMark x1="21889" y1="91943" x2="21889" y2="91943"/>
                        <a14:foregroundMark x1="20090" y1="91943" x2="20090" y2="91943"/>
                        <a14:foregroundMark x1="18891" y1="93365" x2="18891" y2="93365"/>
                        <a14:foregroundMark x1="18591" y1="90284" x2="18591" y2="90284"/>
                        <a14:foregroundMark x1="20540" y1="91943" x2="20540" y2="91943"/>
                        <a14:foregroundMark x1="20840" y1="90521" x2="20840" y2="90521"/>
                        <a14:foregroundMark x1="20090" y1="90758" x2="20090" y2="90758"/>
                        <a14:foregroundMark x1="22039" y1="90521" x2="22039" y2="90521"/>
                        <a14:foregroundMark x1="83658" y1="20142" x2="83658" y2="20142"/>
                        <a14:foregroundMark x1="83508" y1="43365" x2="83508" y2="43365"/>
                        <a14:foregroundMark x1="94303" y1="98578" x2="94303" y2="98578"/>
                        <a14:foregroundMark x1="98801" y1="81754" x2="98801" y2="81754"/>
                        <a14:foregroundMark x1="97451" y1="86730" x2="97451" y2="86730"/>
                        <a14:foregroundMark x1="96402" y1="92180" x2="96402" y2="92180"/>
                        <a14:foregroundMark x1="98651" y1="84360" x2="98651" y2="84360"/>
                        <a14:foregroundMark x1="97451" y1="97630" x2="97451" y2="97630"/>
                        <a14:foregroundMark x1="86807" y1="56398" x2="86807" y2="56398"/>
                        <a14:foregroundMark x1="84408" y1="45972" x2="84408" y2="45972"/>
                        <a14:foregroundMark x1="29235" y1="37915" x2="29235" y2="37915"/>
                        <a14:foregroundMark x1="26687" y1="36967" x2="26687" y2="36967"/>
                        <a14:foregroundMark x1="26687" y1="37441" x2="26687" y2="37441"/>
                        <a14:foregroundMark x1="85307" y1="42180" x2="85307" y2="42180"/>
                        <a14:foregroundMark x1="81709" y1="48341" x2="81709" y2="48341"/>
                        <a14:foregroundMark x1="81559" y1="19905" x2="81559" y2="19905"/>
                        <a14:foregroundMark x1="79760" y1="11374" x2="79760" y2="11374"/>
                        <a14:foregroundMark x1="71664" y1="23460" x2="71664" y2="23460"/>
                        <a14:backgroundMark x1="94303" y1="86256" x2="94303" y2="86256"/>
                        <a14:backgroundMark x1="94903" y1="81991" x2="94903" y2="81991"/>
                        <a14:backgroundMark x1="92504" y1="87678" x2="92504" y2="87678"/>
                        <a14:backgroundMark x1="94303" y1="89810" x2="94303" y2="89810"/>
                        <a14:backgroundMark x1="98501" y1="87915" x2="98501" y2="87915"/>
                        <a14:backgroundMark x1="97001" y1="82464" x2="97001" y2="82464"/>
                        <a14:backgroundMark x1="96252" y1="92180" x2="96252" y2="92180"/>
                        <a14:backgroundMark x1="94153" y1="93128" x2="94153" y2="93128"/>
                        <a14:backgroundMark x1="90105" y1="94787" x2="90105" y2="94787"/>
                        <a14:backgroundMark x1="78561" y1="45972" x2="78561" y2="45972"/>
                        <a14:backgroundMark x1="77961" y1="45972" x2="77961" y2="45972"/>
                        <a14:backgroundMark x1="27736" y1="36730" x2="27736" y2="36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838" y="1533806"/>
            <a:ext cx="8470900" cy="5359400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2AEABB4-DE5A-4DBE-936D-40B68C6C750D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777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6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9A81A61-0972-462A-81AC-C25F126291F2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4A93FB-F137-4E3F-82F8-EC1C9872379C}"/>
              </a:ext>
            </a:extLst>
          </p:cNvPr>
          <p:cNvSpPr txBox="1"/>
          <p:nvPr/>
        </p:nvSpPr>
        <p:spPr>
          <a:xfrm>
            <a:off x="3337560" y="5286887"/>
            <a:ext cx="3977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cual anidará la esencia</a:t>
            </a:r>
          </a:p>
          <a:p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forjar el camino</a:t>
            </a:r>
          </a:p>
          <a:p>
            <a:r>
              <a:rPr lang="es-MX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nuestro destino…</a:t>
            </a:r>
          </a:p>
        </p:txBody>
      </p:sp>
    </p:spTree>
    <p:extLst>
      <p:ext uri="{BB962C8B-B14F-4D97-AF65-F5344CB8AC3E}">
        <p14:creationId xmlns:p14="http://schemas.microsoft.com/office/powerpoint/2010/main" val="100237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5AFFE11-52A4-4A82-AD84-06196E8E6513}"/>
              </a:ext>
            </a:extLst>
          </p:cNvPr>
          <p:cNvSpPr txBox="1"/>
          <p:nvPr/>
        </p:nvSpPr>
        <p:spPr>
          <a:xfrm>
            <a:off x="2324874" y="131184"/>
            <a:ext cx="48531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Donde se percibe un mundo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de magia… que en lo profundo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marcará nuestros andares.…</a:t>
            </a:r>
          </a:p>
        </p:txBody>
      </p:sp>
    </p:spTree>
    <p:extLst>
      <p:ext uri="{BB962C8B-B14F-4D97-AF65-F5344CB8AC3E}">
        <p14:creationId xmlns:p14="http://schemas.microsoft.com/office/powerpoint/2010/main" val="312750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83" b="89943" l="3065" r="51935">
                        <a14:foregroundMark x1="9516" y1="79885" x2="9516" y2="79885"/>
                        <a14:foregroundMark x1="5323" y1="82759" x2="5323" y2="82759"/>
                        <a14:foregroundMark x1="3065" y1="83621" x2="3065" y2="83621"/>
                        <a14:foregroundMark x1="7581" y1="83908" x2="7581" y2="83908"/>
                        <a14:foregroundMark x1="23548" y1="69828" x2="23548" y2="69828"/>
                        <a14:foregroundMark x1="34839" y1="34770" x2="34839" y2="34770"/>
                        <a14:foregroundMark x1="36613" y1="58908" x2="36613" y2="58908"/>
                        <a14:foregroundMark x1="37419" y1="83908" x2="37419" y2="83908"/>
                        <a14:foregroundMark x1="50000" y1="55747" x2="50000" y2="55747"/>
                        <a14:foregroundMark x1="51935" y1="37644" x2="51935" y2="37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4485"/>
          <a:stretch/>
        </p:blipFill>
        <p:spPr>
          <a:xfrm>
            <a:off x="28388" y="0"/>
            <a:ext cx="6767267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832CE17-4D51-408A-8C45-F9C4B0706EEE}"/>
              </a:ext>
            </a:extLst>
          </p:cNvPr>
          <p:cNvSpPr txBox="1"/>
          <p:nvPr/>
        </p:nvSpPr>
        <p:spPr>
          <a:xfrm>
            <a:off x="4676784" y="127384"/>
            <a:ext cx="19257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Juventud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71993AF-A95F-4464-B62E-2949E9CDD8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7253D6A-76F7-4D09-90F2-AA0D4CD66C69}"/>
              </a:ext>
            </a:extLst>
          </p:cNvPr>
          <p:cNvSpPr txBox="1"/>
          <p:nvPr/>
        </p:nvSpPr>
        <p:spPr>
          <a:xfrm>
            <a:off x="1857383" y="6057132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Niñez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A422B90-DEA5-4985-9046-F510E91F8370}"/>
              </a:ext>
            </a:extLst>
          </p:cNvPr>
          <p:cNvSpPr txBox="1"/>
          <p:nvPr/>
        </p:nvSpPr>
        <p:spPr>
          <a:xfrm>
            <a:off x="-6053" y="6064062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Infancia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362B7C2-865A-48DC-94A0-EC04AAB1C66F}"/>
              </a:ext>
            </a:extLst>
          </p:cNvPr>
          <p:cNvSpPr txBox="1"/>
          <p:nvPr/>
        </p:nvSpPr>
        <p:spPr>
          <a:xfrm>
            <a:off x="3007314" y="6064061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Adolecencia</a:t>
            </a:r>
          </a:p>
        </p:txBody>
      </p:sp>
    </p:spTree>
    <p:extLst>
      <p:ext uri="{BB962C8B-B14F-4D97-AF65-F5344CB8AC3E}">
        <p14:creationId xmlns:p14="http://schemas.microsoft.com/office/powerpoint/2010/main" val="186584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8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4F9DF0-F362-407F-8FF6-486BBC206B7D}"/>
              </a:ext>
            </a:extLst>
          </p:cNvPr>
          <p:cNvSpPr txBox="1"/>
          <p:nvPr/>
        </p:nvSpPr>
        <p:spPr>
          <a:xfrm>
            <a:off x="2126755" y="131184"/>
            <a:ext cx="45291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CommercialScrD" panose="03000000000000000000" pitchFamily="66" charset="0"/>
              </a:rPr>
              <a:t>Entonces, hay que elegir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chemeClr val="accent1">
                    <a:lumMod val="50000"/>
                  </a:schemeClr>
                </a:solidFill>
              </a:rPr>
              <a:t>Las metas por descubrir…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CommercialScrD" panose="03000000000000000000" pitchFamily="66" charset="0"/>
              </a:rPr>
              <a:t>Aquello que nos </a:t>
            </a:r>
            <a:r>
              <a:rPr kumimoji="0" lang="es-MX" sz="3200" b="0" i="0" u="none" strike="noStrike" kern="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latin typeface="CommercialScrD" panose="03000000000000000000" pitchFamily="66" charset="0"/>
              </a:rPr>
              <a:t>atraé</a:t>
            </a:r>
            <a:r>
              <a:rPr lang="es-MX" kern="0" dirty="0">
                <a:solidFill>
                  <a:schemeClr val="accent1">
                    <a:lumMod val="50000"/>
                  </a:schemeClr>
                </a:solidFill>
              </a:rPr>
              <a:t>…</a:t>
            </a:r>
            <a:endParaRPr kumimoji="0" lang="es-MX" sz="32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uLnTx/>
              <a:uFillTx/>
              <a:latin typeface="CommercialScrD" panose="03000000000000000000" pitchFamily="66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6F42F16-49AE-4C40-8F38-E533F8158657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535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4F9DF0-F362-407F-8FF6-486BBC206B7D}"/>
              </a:ext>
            </a:extLst>
          </p:cNvPr>
          <p:cNvSpPr txBox="1"/>
          <p:nvPr/>
        </p:nvSpPr>
        <p:spPr>
          <a:xfrm>
            <a:off x="5403355" y="1182744"/>
            <a:ext cx="45291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ommercialScrD" panose="03000000000000000000" pitchFamily="66" charset="0"/>
              </a:rPr>
              <a:t>Un </a:t>
            </a:r>
            <a:r>
              <a:rPr kumimoji="0" lang="es-MX" sz="3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uLnTx/>
                <a:uFillTx/>
                <a:latin typeface="CommercialScrD" panose="03000000000000000000" pitchFamily="66" charset="0"/>
              </a:rPr>
              <a:t>iman</a:t>
            </a: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ommercialScrD" panose="03000000000000000000" pitchFamily="66" charset="0"/>
              </a:rPr>
              <a:t> tan poderoso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chemeClr val="tx1"/>
                </a:solidFill>
              </a:rPr>
              <a:t>que nos muestra lo grandioso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ommercialScrD" panose="03000000000000000000" pitchFamily="66" charset="0"/>
              </a:rPr>
              <a:t>de lo que será la vida,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50F8D3-11CA-4069-958E-886F44D96D20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3937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4F9DF0-F362-407F-8FF6-486BBC206B7D}"/>
              </a:ext>
            </a:extLst>
          </p:cNvPr>
          <p:cNvSpPr txBox="1"/>
          <p:nvPr/>
        </p:nvSpPr>
        <p:spPr>
          <a:xfrm>
            <a:off x="3520441" y="24504"/>
            <a:ext cx="7345680" cy="137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ommercialScrD" panose="03000000000000000000" pitchFamily="66" charset="0"/>
              </a:rPr>
              <a:t>Una vista hacia el futuro</a:t>
            </a:r>
          </a:p>
          <a:p>
            <a:pPr marL="0" marR="0" lvl="0" indent="0" algn="ctr" defTabSz="91440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chemeClr val="tx1"/>
                </a:solidFill>
              </a:rPr>
              <a:t>donde no hay nada seguro…</a:t>
            </a:r>
          </a:p>
          <a:p>
            <a:pPr marL="0" marR="0" lvl="0" indent="0" algn="r" defTabSz="91440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uLnTx/>
                <a:uFillTx/>
                <a:latin typeface="CommercialScrD" panose="03000000000000000000" pitchFamily="66" charset="0"/>
              </a:rPr>
              <a:t>donde queremos </a:t>
            </a:r>
            <a:r>
              <a:rPr kumimoji="0" lang="es-MX" sz="3200" b="0" i="0" u="none" strike="noStrike" kern="0" cap="none" spc="0" normalizeH="0" baseline="0" noProof="0" dirty="0" err="1">
                <a:ln>
                  <a:noFill/>
                </a:ln>
                <a:uLnTx/>
                <a:uFillTx/>
                <a:latin typeface="CommercialScrD" panose="03000000000000000000" pitchFamily="66" charset="0"/>
              </a:rPr>
              <a:t>lriunfar</a:t>
            </a:r>
            <a:endParaRPr kumimoji="0" lang="es-MX" sz="3200" b="0" i="0" u="none" strike="noStrike" kern="0" cap="none" spc="0" normalizeH="0" baseline="0" noProof="0" dirty="0">
              <a:ln>
                <a:noFill/>
              </a:ln>
              <a:uLnTx/>
              <a:uFillTx/>
              <a:latin typeface="CommercialScrD" panose="03000000000000000000" pitchFamily="66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969F6D2-8851-4A77-AD07-5F40CB040D57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165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83" b="89943" l="2258" r="66613">
                        <a14:foregroundMark x1="61129" y1="65805" x2="61129" y2="65805"/>
                        <a14:foregroundMark x1="59677" y1="48563" x2="59677" y2="48563"/>
                        <a14:foregroundMark x1="65323" y1="47989" x2="65323" y2="47989"/>
                        <a14:foregroundMark x1="65968" y1="56322" x2="65968" y2="56322"/>
                        <a14:foregroundMark x1="66613" y1="36782" x2="66613" y2="36782"/>
                        <a14:foregroundMark x1="64516" y1="33908" x2="64516" y2="33908"/>
                        <a14:foregroundMark x1="47258" y1="57471" x2="47258" y2="57471"/>
                        <a14:foregroundMark x1="45806" y1="14080" x2="45806" y2="14080"/>
                        <a14:foregroundMark x1="43226" y1="17241" x2="43226" y2="17241"/>
                        <a14:foregroundMark x1="34677" y1="47414" x2="34677" y2="47414"/>
                        <a14:foregroundMark x1="34355" y1="60632" x2="34355" y2="60632"/>
                        <a14:foregroundMark x1="35323" y1="57759" x2="35323" y2="57759"/>
                        <a14:foregroundMark x1="37419" y1="84483" x2="37419" y2="84483"/>
                        <a14:foregroundMark x1="22742" y1="79885" x2="22742" y2="79885"/>
                        <a14:foregroundMark x1="12258" y1="69828" x2="12258" y2="69828"/>
                        <a14:foregroundMark x1="4355" y1="82184" x2="4355" y2="82184"/>
                        <a14:foregroundMark x1="2258" y1="84770" x2="2258" y2="84770"/>
                        <a14:foregroundMark x1="4839" y1="77586" x2="4839" y2="77586"/>
                        <a14:foregroundMark x1="11129" y1="87644" x2="11129" y2="87644"/>
                        <a14:foregroundMark x1="14355" y1="85345" x2="14355" y2="85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9653"/>
          <a:stretch/>
        </p:blipFill>
        <p:spPr>
          <a:xfrm>
            <a:off x="28388" y="0"/>
            <a:ext cx="8575285" cy="68580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40DCBBC1-5191-4E3A-B4A0-3C2A76854B26}"/>
              </a:ext>
            </a:extLst>
          </p:cNvPr>
          <p:cNvSpPr txBox="1"/>
          <p:nvPr/>
        </p:nvSpPr>
        <p:spPr>
          <a:xfrm>
            <a:off x="6664915" y="141240"/>
            <a:ext cx="17733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Madurez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8F56704-02A8-4717-96B2-E0D70728BFE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80C645B-9C97-4609-9A2F-0BC19FC762F2}"/>
              </a:ext>
            </a:extLst>
          </p:cNvPr>
          <p:cNvSpPr txBox="1"/>
          <p:nvPr/>
        </p:nvSpPr>
        <p:spPr>
          <a:xfrm>
            <a:off x="1892023" y="6057132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Niñez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267C376-7836-48C2-BA7B-9213B9A72D1A}"/>
              </a:ext>
            </a:extLst>
          </p:cNvPr>
          <p:cNvSpPr txBox="1"/>
          <p:nvPr/>
        </p:nvSpPr>
        <p:spPr>
          <a:xfrm>
            <a:off x="215629" y="6043280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Infancia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55A29A7-7E34-45C0-B570-42CEED5AD43D}"/>
              </a:ext>
            </a:extLst>
          </p:cNvPr>
          <p:cNvSpPr txBox="1"/>
          <p:nvPr/>
        </p:nvSpPr>
        <p:spPr>
          <a:xfrm>
            <a:off x="4891535" y="6091758"/>
            <a:ext cx="19257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Juventud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D13027A-248E-4D78-9FE2-05267E13BB37}"/>
              </a:ext>
            </a:extLst>
          </p:cNvPr>
          <p:cNvSpPr txBox="1"/>
          <p:nvPr/>
        </p:nvSpPr>
        <p:spPr>
          <a:xfrm>
            <a:off x="2910330" y="6064061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Adolecencia</a:t>
            </a:r>
          </a:p>
        </p:txBody>
      </p:sp>
    </p:spTree>
    <p:extLst>
      <p:ext uri="{BB962C8B-B14F-4D97-AF65-F5344CB8AC3E}">
        <p14:creationId xmlns:p14="http://schemas.microsoft.com/office/powerpoint/2010/main" val="72564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0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1932708" y="5216232"/>
            <a:ext cx="48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r>
              <a:rPr lang="es-MX" dirty="0"/>
              <a:t>Donde el sueño es realidad</a:t>
            </a:r>
          </a:p>
          <a:p>
            <a:r>
              <a:rPr lang="es-MX" dirty="0"/>
              <a:t>poniendo vitalidad</a:t>
            </a:r>
          </a:p>
          <a:p>
            <a:r>
              <a:rPr lang="es-MX" dirty="0"/>
              <a:t>por alcanzar nuestra meta…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8F900B2-7946-436F-ACDE-E033BCA1997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070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5881254" y="415633"/>
            <a:ext cx="45304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r>
              <a:rPr lang="es-MX" dirty="0"/>
              <a:t>Donde el fragor nos somete</a:t>
            </a:r>
          </a:p>
          <a:p>
            <a:r>
              <a:rPr lang="es-MX" dirty="0"/>
              <a:t>a las acciones mas duras</a:t>
            </a:r>
          </a:p>
          <a:p>
            <a:r>
              <a:rPr lang="es-MX" dirty="0"/>
              <a:t>para las eras futuras.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075F588-1D8B-41FE-8705-5D305F482F0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230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2796A09-8C55-4912-92FA-FBEFFE08CEE7}"/>
              </a:ext>
            </a:extLst>
          </p:cNvPr>
          <p:cNvSpPr txBox="1"/>
          <p:nvPr/>
        </p:nvSpPr>
        <p:spPr>
          <a:xfrm>
            <a:off x="5881254" y="65113"/>
            <a:ext cx="45304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mmercialScrD" panose="03000000000000000000" pitchFamily="66" charset="0"/>
              </a:rPr>
              <a:t>Donde a diario navegamos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rgbClr val="002060"/>
                </a:solidFill>
                <a:effectLst/>
              </a:rPr>
              <a:t>Y experiencia acumulamos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mmercialScrD" panose="03000000000000000000" pitchFamily="66" charset="0"/>
              </a:rPr>
              <a:t>Al corregir los errores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E203E08-5356-4124-9424-1E9B0291C8F8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697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83" b="89943" l="3065" r="95968">
                        <a14:foregroundMark x1="61290" y1="50000" x2="61290" y2="50000"/>
                        <a14:foregroundMark x1="65161" y1="47701" x2="65161" y2="47701"/>
                        <a14:foregroundMark x1="64194" y1="58046" x2="64194" y2="58046"/>
                        <a14:foregroundMark x1="61935" y1="63506" x2="61935" y2="63506"/>
                        <a14:foregroundMark x1="65161" y1="45115" x2="65161" y2="45115"/>
                        <a14:foregroundMark x1="64194" y1="34483" x2="64194" y2="34483"/>
                        <a14:foregroundMark x1="46774" y1="54310" x2="46774" y2="54310"/>
                        <a14:foregroundMark x1="46774" y1="37356" x2="46774" y2="37356"/>
                        <a14:foregroundMark x1="49839" y1="33333" x2="49839" y2="33333"/>
                        <a14:foregroundMark x1="46613" y1="31897" x2="46613" y2="31897"/>
                        <a14:foregroundMark x1="47581" y1="43966" x2="47581" y2="43966"/>
                        <a14:foregroundMark x1="47581" y1="48276" x2="47581" y2="48276"/>
                        <a14:foregroundMark x1="47903" y1="42241" x2="47903" y2="42241"/>
                        <a14:foregroundMark x1="38226" y1="51437" x2="38226" y2="51437"/>
                        <a14:foregroundMark x1="34677" y1="66667" x2="34677" y2="66667"/>
                        <a14:foregroundMark x1="35645" y1="58908" x2="35645" y2="58908"/>
                        <a14:foregroundMark x1="37258" y1="84483" x2="37258" y2="84483"/>
                        <a14:foregroundMark x1="46774" y1="84770" x2="46774" y2="84770"/>
                        <a14:foregroundMark x1="21935" y1="61782" x2="21935" y2="61782"/>
                        <a14:foregroundMark x1="22419" y1="71552" x2="22419" y2="71552"/>
                        <a14:foregroundMark x1="23065" y1="78736" x2="23065" y2="78736"/>
                        <a14:foregroundMark x1="23387" y1="72989" x2="23387" y2="72989"/>
                        <a14:foregroundMark x1="28710" y1="66092" x2="28710" y2="66092"/>
                        <a14:foregroundMark x1="11935" y1="68391" x2="11935" y2="68391"/>
                        <a14:foregroundMark x1="4839" y1="83333" x2="4839" y2="83333"/>
                        <a14:foregroundMark x1="3065" y1="83333" x2="3065" y2="83333"/>
                        <a14:foregroundMark x1="7097" y1="80172" x2="7097" y2="80172"/>
                        <a14:foregroundMark x1="13387" y1="73276" x2="13387" y2="73276"/>
                        <a14:foregroundMark x1="13065" y1="66667" x2="13065" y2="66667"/>
                        <a14:foregroundMark x1="13387" y1="85632" x2="13387" y2="85632"/>
                        <a14:foregroundMark x1="23710" y1="68966" x2="23710" y2="68966"/>
                        <a14:foregroundMark x1="22581" y1="81322" x2="22581" y2="81322"/>
                        <a14:foregroundMark x1="22742" y1="85057" x2="22742" y2="85057"/>
                        <a14:foregroundMark x1="73871" y1="75287" x2="73871" y2="75287"/>
                        <a14:foregroundMark x1="77258" y1="68103" x2="77258" y2="68103"/>
                        <a14:foregroundMark x1="74516" y1="49138" x2="74516" y2="49138"/>
                        <a14:foregroundMark x1="76129" y1="43391" x2="76129" y2="43391"/>
                        <a14:foregroundMark x1="77581" y1="40805" x2="77581" y2="40805"/>
                        <a14:foregroundMark x1="80161" y1="54598" x2="80161" y2="54598"/>
                        <a14:foregroundMark x1="80484" y1="56897" x2="80484" y2="56897"/>
                        <a14:foregroundMark x1="80806" y1="20977" x2="80806" y2="20977"/>
                        <a14:foregroundMark x1="81290" y1="77874" x2="81290" y2="77874"/>
                        <a14:foregroundMark x1="80968" y1="65517" x2="80968" y2="65517"/>
                        <a14:foregroundMark x1="80806" y1="26149" x2="80806" y2="26149"/>
                        <a14:foregroundMark x1="80645" y1="55460" x2="80645" y2="55460"/>
                        <a14:foregroundMark x1="81452" y1="79885" x2="82258" y2="79885"/>
                        <a14:foregroundMark x1="80806" y1="68391" x2="80806" y2="68391"/>
                        <a14:foregroundMark x1="59677" y1="37069" x2="59677" y2="37069"/>
                        <a14:foregroundMark x1="59677" y1="50575" x2="59677" y2="50575"/>
                        <a14:foregroundMark x1="65000" y1="50000" x2="65000" y2="50000"/>
                        <a14:foregroundMark x1="64194" y1="33046" x2="64194" y2="33046"/>
                        <a14:foregroundMark x1="65161" y1="31609" x2="65161" y2="31609"/>
                        <a14:foregroundMark x1="64516" y1="29023" x2="64516" y2="29023"/>
                        <a14:foregroundMark x1="88710" y1="71264" x2="88710" y2="71264"/>
                        <a14:foregroundMark x1="91452" y1="46839" x2="91452" y2="46839"/>
                        <a14:foregroundMark x1="93871" y1="46552" x2="93871" y2="46552"/>
                        <a14:foregroundMark x1="95968" y1="50862" x2="95968" y2="50862"/>
                        <a14:foregroundMark x1="92097" y1="51437" x2="92097" y2="51437"/>
                        <a14:backgroundMark x1="12097" y1="82759" x2="12097" y2="82759"/>
                        <a14:backgroundMark x1="13387" y1="85920" x2="13387" y2="85920"/>
                        <a14:backgroundMark x1="13226" y1="85057" x2="13226" y2="85057"/>
                        <a14:backgroundMark x1="13226" y1="85345" x2="13226" y2="85345"/>
                        <a14:backgroundMark x1="11452" y1="81322" x2="11452" y2="81322"/>
                        <a14:backgroundMark x1="81290" y1="66092" x2="81290" y2="66092"/>
                        <a14:backgroundMark x1="81452" y1="66092" x2="81452" y2="66092"/>
                        <a14:backgroundMark x1="81290" y1="66092" x2="81290" y2="66092"/>
                        <a14:backgroundMark x1="81290" y1="65517" x2="81290" y2="65517"/>
                        <a14:backgroundMark x1="79839" y1="54885" x2="79839" y2="54885"/>
                        <a14:backgroundMark x1="81935" y1="79310" x2="81935" y2="79310"/>
                        <a14:backgroundMark x1="82258" y1="80747" x2="82258" y2="80747"/>
                        <a14:backgroundMark x1="81935" y1="80172" x2="81935" y2="80172"/>
                        <a14:backgroundMark x1="82258" y1="79310" x2="82258" y2="79310"/>
                        <a14:backgroundMark x1="82097" y1="81034" x2="82097" y2="81034"/>
                        <a14:backgroundMark x1="82258" y1="80172" x2="82258" y2="80172"/>
                        <a14:backgroundMark x1="81452" y1="80172" x2="81452" y2="80172"/>
                        <a14:backgroundMark x1="80968" y1="82471" x2="80968" y2="82471"/>
                        <a14:backgroundMark x1="92097" y1="45690" x2="92097" y2="45690"/>
                        <a14:backgroundMark x1="92742" y1="46839" x2="92742" y2="46839"/>
                        <a14:backgroundMark x1="92419" y1="45690" x2="92419" y2="45690"/>
                        <a14:backgroundMark x1="92581" y1="44828" x2="92581" y2="44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548"/>
          <a:stretch/>
        </p:blipFill>
        <p:spPr>
          <a:xfrm>
            <a:off x="28388" y="0"/>
            <a:ext cx="10050794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7A22F67-2AE9-4301-B6E7-CB2419B861E0}"/>
              </a:ext>
            </a:extLst>
          </p:cNvPr>
          <p:cNvSpPr txBox="1"/>
          <p:nvPr/>
        </p:nvSpPr>
        <p:spPr>
          <a:xfrm>
            <a:off x="8576836" y="390621"/>
            <a:ext cx="16685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3ª Edad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0E269E7-E153-4970-8239-4EB724FF850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B58672D-91A3-47F9-BC58-BED4B44DF7F1}"/>
              </a:ext>
            </a:extLst>
          </p:cNvPr>
          <p:cNvSpPr txBox="1"/>
          <p:nvPr/>
        </p:nvSpPr>
        <p:spPr>
          <a:xfrm>
            <a:off x="1939639" y="6082145"/>
            <a:ext cx="1219198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Niñez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DF0CA9F-B0AE-4490-975B-2DF8BF41557B}"/>
              </a:ext>
            </a:extLst>
          </p:cNvPr>
          <p:cNvSpPr txBox="1"/>
          <p:nvPr/>
        </p:nvSpPr>
        <p:spPr>
          <a:xfrm>
            <a:off x="291824" y="6084845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Infancia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5E320C7-5EB3-48D5-AFF7-559990663D83}"/>
              </a:ext>
            </a:extLst>
          </p:cNvPr>
          <p:cNvSpPr txBox="1"/>
          <p:nvPr/>
        </p:nvSpPr>
        <p:spPr>
          <a:xfrm>
            <a:off x="4960810" y="6077908"/>
            <a:ext cx="19257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Juventud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2693AC8-44F4-4A9F-A895-8F1B4AF39AF8}"/>
              </a:ext>
            </a:extLst>
          </p:cNvPr>
          <p:cNvSpPr txBox="1"/>
          <p:nvPr/>
        </p:nvSpPr>
        <p:spPr>
          <a:xfrm>
            <a:off x="3007314" y="6064061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Adolecencia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987FC0A8-87DE-4B61-83F0-B4519DC263DB}"/>
              </a:ext>
            </a:extLst>
          </p:cNvPr>
          <p:cNvSpPr txBox="1"/>
          <p:nvPr/>
        </p:nvSpPr>
        <p:spPr>
          <a:xfrm>
            <a:off x="6664915" y="6043278"/>
            <a:ext cx="17733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Madurez</a:t>
            </a:r>
          </a:p>
        </p:txBody>
      </p:sp>
    </p:spTree>
    <p:extLst>
      <p:ext uri="{BB962C8B-B14F-4D97-AF65-F5344CB8AC3E}">
        <p14:creationId xmlns:p14="http://schemas.microsoft.com/office/powerpoint/2010/main" val="142731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0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/>
      <p:bldP spid="16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2597728" y="5029195"/>
            <a:ext cx="57336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r>
              <a:rPr lang="es-MX" dirty="0"/>
              <a:t>Es la paz de haber logrado</a:t>
            </a:r>
          </a:p>
          <a:p>
            <a:r>
              <a:rPr lang="es-MX" dirty="0"/>
              <a:t>todo lo que se a anhelado…</a:t>
            </a:r>
          </a:p>
          <a:p>
            <a:r>
              <a:rPr lang="es-MX" dirty="0"/>
              <a:t>en un mundo cotidiano…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A0D1677-44EA-41F8-876A-95C0C7131C7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8753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53E4CC-7C69-44C8-AAB4-B180625C0850}"/>
              </a:ext>
            </a:extLst>
          </p:cNvPr>
          <p:cNvSpPr txBox="1"/>
          <p:nvPr/>
        </p:nvSpPr>
        <p:spPr>
          <a:xfrm>
            <a:off x="6878780" y="893612"/>
            <a:ext cx="51587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r>
              <a:rPr lang="es-MX" dirty="0"/>
              <a:t>Donde no hay esfuerzo vano…</a:t>
            </a:r>
          </a:p>
          <a:p>
            <a:r>
              <a:rPr lang="es-MX" dirty="0"/>
              <a:t>disfrutando lo obtenido</a:t>
            </a:r>
          </a:p>
          <a:p>
            <a:r>
              <a:rPr lang="es-MX" dirty="0"/>
              <a:t>del camino recorrido.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F637FCB-2ABB-499C-AE6B-AB120F143F8D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329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717BAC1-A87F-4A63-AA86-08AAEFEF95A6}"/>
              </a:ext>
            </a:extLst>
          </p:cNvPr>
          <p:cNvSpPr txBox="1"/>
          <p:nvPr/>
        </p:nvSpPr>
        <p:spPr>
          <a:xfrm>
            <a:off x="1767840" y="70652"/>
            <a:ext cx="6065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prstClr val="white"/>
                </a:solidFill>
              </a:rPr>
              <a:t>En lugar de </a:t>
            </a:r>
            <a:r>
              <a:rPr lang="es-MX" kern="0" dirty="0" err="1">
                <a:solidFill>
                  <a:prstClr val="white"/>
                </a:solidFill>
              </a:rPr>
              <a:t>lozanias</a:t>
            </a:r>
            <a:endParaRPr lang="es-MX" kern="0" dirty="0">
              <a:solidFill>
                <a:prstClr val="white"/>
              </a:solidFill>
            </a:endParaRPr>
          </a:p>
          <a:p>
            <a:pPr lvl="0">
              <a:defRPr/>
            </a:pPr>
            <a:r>
              <a:rPr lang="es-MX" kern="0" dirty="0">
                <a:solidFill>
                  <a:prstClr val="white"/>
                </a:solidFill>
              </a:rPr>
              <a:t>ahora hay sabidurías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Paz y tranquilidad….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EB40B4E-A555-48C4-A82E-B669D744E28A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3169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83" b="89943" l="2097" r="96613">
                        <a14:foregroundMark x1="88065" y1="64080" x2="88065" y2="64080"/>
                        <a14:foregroundMark x1="87742" y1="54885" x2="87742" y2="54885"/>
                        <a14:foregroundMark x1="90000" y1="44253" x2="90000" y2="44253"/>
                        <a14:foregroundMark x1="90645" y1="39368" x2="90645" y2="39368"/>
                        <a14:foregroundMark x1="92903" y1="31034" x2="92903" y2="31034"/>
                        <a14:foregroundMark x1="95161" y1="34195" x2="95161" y2="34195"/>
                        <a14:foregroundMark x1="91452" y1="48563" x2="91452" y2="48563"/>
                        <a14:foregroundMark x1="95968" y1="53448" x2="95968" y2="53448"/>
                        <a14:foregroundMark x1="96129" y1="59195" x2="96774" y2="56609"/>
                        <a14:foregroundMark x1="60161" y1="59770" x2="60161" y2="59770"/>
                        <a14:foregroundMark x1="61129" y1="44253" x2="61129" y2="44253"/>
                        <a14:foregroundMark x1="60484" y1="40517" x2="60484" y2="40517"/>
                        <a14:foregroundMark x1="58710" y1="39080" x2="58710" y2="39080"/>
                        <a14:foregroundMark x1="60968" y1="26724" x2="60968" y2="26724"/>
                        <a14:foregroundMark x1="60484" y1="34770" x2="60484" y2="34770"/>
                        <a14:foregroundMark x1="65161" y1="37931" x2="65161" y2="37931"/>
                        <a14:foregroundMark x1="65161" y1="33621" x2="65161" y2="33621"/>
                        <a14:foregroundMark x1="64677" y1="31609" x2="64677" y2="31609"/>
                        <a14:foregroundMark x1="64677" y1="30172" x2="64677" y2="30172"/>
                        <a14:foregroundMark x1="67581" y1="36782" x2="67581" y2="36782"/>
                        <a14:foregroundMark x1="60161" y1="49138" x2="60161" y2="49138"/>
                        <a14:foregroundMark x1="61774" y1="45690" x2="61774" y2="45690"/>
                        <a14:foregroundMark x1="58871" y1="48276" x2="58871" y2="48276"/>
                        <a14:foregroundMark x1="65806" y1="45977" x2="65806" y2="45977"/>
                        <a14:foregroundMark x1="65000" y1="48851" x2="65000" y2="49138"/>
                        <a14:foregroundMark x1="46613" y1="54023" x2="46613" y2="54023"/>
                        <a14:foregroundMark x1="47097" y1="42529" x2="47097" y2="42529"/>
                        <a14:foregroundMark x1="48387" y1="37069" x2="48387" y2="37069"/>
                        <a14:foregroundMark x1="47903" y1="21552" x2="47903" y2="21552"/>
                        <a14:foregroundMark x1="48548" y1="34770" x2="48548" y2="34770"/>
                        <a14:foregroundMark x1="49032" y1="47701" x2="49032" y2="47701"/>
                        <a14:foregroundMark x1="49839" y1="45977" x2="49839" y2="45977"/>
                        <a14:foregroundMark x1="35323" y1="71264" x2="35323" y2="71264"/>
                        <a14:foregroundMark x1="35323" y1="54310" x2="35323" y2="54310"/>
                        <a14:foregroundMark x1="35968" y1="59483" x2="35968" y2="59483"/>
                        <a14:foregroundMark x1="35161" y1="57184" x2="35161" y2="57184"/>
                        <a14:foregroundMark x1="32742" y1="86494" x2="32742" y2="86494"/>
                        <a14:foregroundMark x1="38387" y1="84483" x2="38387" y2="84483"/>
                        <a14:foregroundMark x1="23065" y1="78736" x2="23065" y2="78736"/>
                        <a14:foregroundMark x1="22097" y1="72701" x2="22097" y2="72701"/>
                        <a14:foregroundMark x1="22581" y1="65517" x2="22581" y2="65517"/>
                        <a14:foregroundMark x1="22419" y1="57184" x2="22419" y2="57184"/>
                        <a14:foregroundMark x1="24032" y1="67816" x2="24032" y2="67816"/>
                        <a14:foregroundMark x1="23871" y1="84770" x2="23871" y2="84770"/>
                        <a14:foregroundMark x1="22258" y1="84770" x2="22258" y2="84770"/>
                        <a14:foregroundMark x1="22258" y1="85057" x2="22258" y2="85057"/>
                        <a14:foregroundMark x1="9677" y1="79023" x2="9677" y2="79023"/>
                        <a14:foregroundMark x1="4839" y1="81609" x2="4839" y2="81609"/>
                        <a14:foregroundMark x1="3065" y1="81034" x2="3065" y2="81034"/>
                        <a14:foregroundMark x1="2097" y1="85057" x2="2097" y2="85057"/>
                        <a14:foregroundMark x1="13387" y1="83046" x2="13387" y2="83046"/>
                        <a14:foregroundMark x1="10968" y1="87931" x2="10968" y2="87931"/>
                        <a14:foregroundMark x1="12903" y1="87069" x2="12903" y2="87069"/>
                        <a14:foregroundMark x1="13710" y1="85057" x2="13710" y2="85057"/>
                        <a14:backgroundMark x1="8387" y1="74425" x2="8387" y2="74425"/>
                        <a14:backgroundMark x1="11774" y1="82471" x2="11774" y2="82471"/>
                        <a14:backgroundMark x1="12742" y1="87644" x2="12742" y2="87644"/>
                        <a14:backgroundMark x1="12581" y1="87644" x2="12581" y2="87644"/>
                        <a14:backgroundMark x1="12903" y1="87356" x2="12903" y2="87356"/>
                        <a14:backgroundMark x1="10968" y1="88218" x2="10968" y2="88218"/>
                        <a14:backgroundMark x1="14839" y1="85057" x2="14839" y2="85057"/>
                        <a14:backgroundMark x1="14557" y1="85057" x2="15161" y2="83333"/>
                        <a14:backgroundMark x1="14355" y1="85632" x2="14557" y2="850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" y="0"/>
            <a:ext cx="12189888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A162B94-814A-4E65-B5B7-A0A0E58AFFE1}"/>
              </a:ext>
            </a:extLst>
          </p:cNvPr>
          <p:cNvSpPr txBox="1"/>
          <p:nvPr/>
        </p:nvSpPr>
        <p:spPr>
          <a:xfrm>
            <a:off x="333391" y="6022501"/>
            <a:ext cx="1668597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Infancia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7A22F67-2AE9-4301-B6E7-CB2419B861E0}"/>
              </a:ext>
            </a:extLst>
          </p:cNvPr>
          <p:cNvSpPr txBox="1"/>
          <p:nvPr/>
        </p:nvSpPr>
        <p:spPr>
          <a:xfrm>
            <a:off x="8576836" y="6084837"/>
            <a:ext cx="16685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3ª Edad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832CE17-4D51-408A-8C45-F9C4B0706EEE}"/>
              </a:ext>
            </a:extLst>
          </p:cNvPr>
          <p:cNvSpPr txBox="1"/>
          <p:nvPr/>
        </p:nvSpPr>
        <p:spPr>
          <a:xfrm>
            <a:off x="4960810" y="6077908"/>
            <a:ext cx="19257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Juventud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AE7DDA3-BDDD-4646-97BF-87773546B0BB}"/>
              </a:ext>
            </a:extLst>
          </p:cNvPr>
          <p:cNvSpPr txBox="1"/>
          <p:nvPr/>
        </p:nvSpPr>
        <p:spPr>
          <a:xfrm>
            <a:off x="3007314" y="6064061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Adolecencia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DF1B7A1-923B-4571-995B-6D6FD7A75920}"/>
              </a:ext>
            </a:extLst>
          </p:cNvPr>
          <p:cNvSpPr txBox="1"/>
          <p:nvPr/>
        </p:nvSpPr>
        <p:spPr>
          <a:xfrm>
            <a:off x="10703510" y="792406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dirty="0"/>
              <a:t>Vejez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0DCBBC1-5191-4E3A-B4A0-3C2A76854B26}"/>
              </a:ext>
            </a:extLst>
          </p:cNvPr>
          <p:cNvSpPr txBox="1"/>
          <p:nvPr/>
        </p:nvSpPr>
        <p:spPr>
          <a:xfrm>
            <a:off x="6664915" y="6043278"/>
            <a:ext cx="17733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Madurez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B291A3A-E09F-4057-A9E1-4E6B072A34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730B32B-213E-4040-8321-4CE9C5FA522E}"/>
              </a:ext>
            </a:extLst>
          </p:cNvPr>
          <p:cNvSpPr txBox="1"/>
          <p:nvPr/>
        </p:nvSpPr>
        <p:spPr>
          <a:xfrm>
            <a:off x="2002860" y="6043276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Niñez</a:t>
            </a:r>
          </a:p>
        </p:txBody>
      </p:sp>
    </p:spTree>
    <p:extLst>
      <p:ext uri="{BB962C8B-B14F-4D97-AF65-F5344CB8AC3E}">
        <p14:creationId xmlns:p14="http://schemas.microsoft.com/office/powerpoint/2010/main" val="126091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85EB19D-5A61-4536-B8D9-BBC2493C4F09}"/>
              </a:ext>
            </a:extLst>
          </p:cNvPr>
          <p:cNvSpPr txBox="1"/>
          <p:nvPr/>
        </p:nvSpPr>
        <p:spPr>
          <a:xfrm>
            <a:off x="3901440" y="299252"/>
            <a:ext cx="6065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rgbClr val="0070C0"/>
                </a:solidFill>
                <a:effectLst/>
              </a:rPr>
              <a:t>El invierno ha llegado…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mercialScrD" panose="03000000000000000000" pitchFamily="66" charset="0"/>
              </a:rPr>
              <a:t>el estío se ha marchado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rgbClr val="0070C0"/>
                </a:solidFill>
                <a:effectLst/>
              </a:rPr>
              <a:t>y la fuerza ya no existe…</a:t>
            </a:r>
            <a:endParaRPr kumimoji="0" lang="es-MX" sz="32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18179D-C259-4011-95E3-8E0E59973327}"/>
              </a:ext>
            </a:extLst>
          </p:cNvPr>
          <p:cNvSpPr txBox="1"/>
          <p:nvPr/>
        </p:nvSpPr>
        <p:spPr>
          <a:xfrm>
            <a:off x="-19056" y="-4768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507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-15000" contrast="20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C41C5E6-7E22-4104-B5D0-BE6264DBDF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917280A-16DE-4100-A375-1FCEEF98E6A1}"/>
              </a:ext>
            </a:extLst>
          </p:cNvPr>
          <p:cNvSpPr txBox="1"/>
          <p:nvPr/>
        </p:nvSpPr>
        <p:spPr>
          <a:xfrm>
            <a:off x="4907280" y="55412"/>
            <a:ext cx="4815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D" panose="03000000000000000000" pitchFamily="66" charset="0"/>
              </a:rPr>
              <a:t>Ahora todo es rutinario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D" panose="03000000000000000000" pitchFamily="66" charset="0"/>
              </a:rPr>
              <a:t>donde no existe un horario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D" panose="03000000000000000000" pitchFamily="66" charset="0"/>
              </a:rPr>
              <a:t>que nos lleve de la mano…</a:t>
            </a:r>
          </a:p>
        </p:txBody>
      </p:sp>
    </p:spTree>
    <p:extLst>
      <p:ext uri="{BB962C8B-B14F-4D97-AF65-F5344CB8AC3E}">
        <p14:creationId xmlns:p14="http://schemas.microsoft.com/office/powerpoint/2010/main" val="267500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-1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A3571CA2-97C1-4C33-85AA-22A1E2987D7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CF96F8-592B-4199-A75E-6BA0B61C1E15}"/>
              </a:ext>
            </a:extLst>
          </p:cNvPr>
          <p:cNvSpPr txBox="1"/>
          <p:nvPr/>
        </p:nvSpPr>
        <p:spPr>
          <a:xfrm>
            <a:off x="121920" y="1737360"/>
            <a:ext cx="4635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696969"/>
                </a:solidFill>
                <a:effectLst/>
                <a:uLnTx/>
                <a:uFillTx/>
                <a:latin typeface="CommercialScrD" panose="03000000000000000000" pitchFamily="66" charset="0"/>
              </a:rPr>
              <a:t>Solo queda la quietud…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>
                <a:solidFill>
                  <a:srgbClr val="696969"/>
                </a:solidFill>
                <a:effectLst/>
              </a:rPr>
              <a:t>se fugó la juventud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>
                <a:ln>
                  <a:noFill/>
                </a:ln>
                <a:solidFill>
                  <a:srgbClr val="696969"/>
                </a:solidFill>
                <a:effectLst/>
                <a:uLnTx/>
                <a:uFillTx/>
                <a:latin typeface="CommercialScrD" panose="03000000000000000000" pitchFamily="66" charset="0"/>
              </a:rPr>
              <a:t>que vive en nuestro recuerdo…</a:t>
            </a:r>
          </a:p>
        </p:txBody>
      </p:sp>
    </p:spTree>
    <p:extLst>
      <p:ext uri="{BB962C8B-B14F-4D97-AF65-F5344CB8AC3E}">
        <p14:creationId xmlns:p14="http://schemas.microsoft.com/office/powerpoint/2010/main" val="20844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uñeca, juguete&#10;&#10;Descripción generada con confianza alta">
            <a:extLst>
              <a:ext uri="{FF2B5EF4-FFF2-40B4-BE49-F238E27FC236}">
                <a16:creationId xmlns:a16="http://schemas.microsoft.com/office/drawing/2014/main" id="{715C958D-DA4D-4A6F-9389-E741A75AD5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83" b="89943" l="2903" r="96613">
                        <a14:foregroundMark x1="87742" y1="75862" x2="87742" y2="75862"/>
                        <a14:foregroundMark x1="86774" y1="56034" x2="86774" y2="56034"/>
                        <a14:foregroundMark x1="92581" y1="28736" x2="92581" y2="28736"/>
                        <a14:foregroundMark x1="93065" y1="33333" x2="93065" y2="33333"/>
                        <a14:foregroundMark x1="94839" y1="33908" x2="94839" y2="33908"/>
                        <a14:foregroundMark x1="93387" y1="48851" x2="93387" y2="48851"/>
                        <a14:foregroundMark x1="96935" y1="54310" x2="96935" y2="54310"/>
                        <a14:foregroundMark x1="96290" y1="62069" x2="96290" y2="62069"/>
                        <a14:foregroundMark x1="87097" y1="53448" x2="87097" y2="53448"/>
                        <a14:foregroundMark x1="11452" y1="68966" x2="11452" y2="68966"/>
                        <a14:foregroundMark x1="6452" y1="82184" x2="6452" y2="82184"/>
                        <a14:foregroundMark x1="3226" y1="84770" x2="3226" y2="84770"/>
                        <a14:foregroundMark x1="2903" y1="84770" x2="2903" y2="84770"/>
                        <a14:foregroundMark x1="22742" y1="55460" x2="22742" y2="55460"/>
                        <a14:foregroundMark x1="24194" y1="72414" x2="24194" y2="72414"/>
                        <a14:foregroundMark x1="20645" y1="81322" x2="20645" y2="81322"/>
                        <a14:foregroundMark x1="21129" y1="70977" x2="21129" y2="70977"/>
                        <a14:foregroundMark x1="22097" y1="84770" x2="22097" y2="84770"/>
                        <a14:foregroundMark x1="36129" y1="66667" x2="36129" y2="66667"/>
                        <a14:foregroundMark x1="35806" y1="52299" x2="35806" y2="52299"/>
                        <a14:foregroundMark x1="35161" y1="59195" x2="35161" y2="59195"/>
                        <a14:foregroundMark x1="33065" y1="53448" x2="33065" y2="53448"/>
                        <a14:foregroundMark x1="48387" y1="64655" x2="48387" y2="64655"/>
                        <a14:foregroundMark x1="48387" y1="45690" x2="48387" y2="45690"/>
                        <a14:foregroundMark x1="49355" y1="37644" x2="49355" y2="37644"/>
                        <a14:foregroundMark x1="50161" y1="46552" x2="50161" y2="46552"/>
                        <a14:foregroundMark x1="60806" y1="60920" x2="60806" y2="60920"/>
                        <a14:foregroundMark x1="60968" y1="49713" x2="60968" y2="49713"/>
                        <a14:foregroundMark x1="66129" y1="47989" x2="66129" y2="47989"/>
                        <a14:foregroundMark x1="65000" y1="33046" x2="65000" y2="33046"/>
                        <a14:foregroundMark x1="64839" y1="29310" x2="64839" y2="29310"/>
                        <a14:backgroundMark x1="8710" y1="74138" x2="8710" y2="741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" y="0"/>
            <a:ext cx="12189888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DF1B7A1-923B-4571-995B-6D6FD7A75920}"/>
              </a:ext>
            </a:extLst>
          </p:cNvPr>
          <p:cNvSpPr txBox="1"/>
          <p:nvPr/>
        </p:nvSpPr>
        <p:spPr>
          <a:xfrm>
            <a:off x="10703510" y="6050206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Vejez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55914B5-3662-449F-8603-50534C8D0B93}"/>
              </a:ext>
            </a:extLst>
          </p:cNvPr>
          <p:cNvSpPr txBox="1"/>
          <p:nvPr/>
        </p:nvSpPr>
        <p:spPr>
          <a:xfrm>
            <a:off x="2072136" y="6057132"/>
            <a:ext cx="119754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Niñez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0DD6566-3D9A-49D6-9C66-D26341112930}"/>
              </a:ext>
            </a:extLst>
          </p:cNvPr>
          <p:cNvSpPr txBox="1"/>
          <p:nvPr/>
        </p:nvSpPr>
        <p:spPr>
          <a:xfrm>
            <a:off x="458081" y="6022503"/>
            <a:ext cx="1661672" cy="48913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Infancia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9E30540-0AC3-47F1-AC56-B0FF85E73B51}"/>
              </a:ext>
            </a:extLst>
          </p:cNvPr>
          <p:cNvSpPr txBox="1"/>
          <p:nvPr/>
        </p:nvSpPr>
        <p:spPr>
          <a:xfrm>
            <a:off x="8576836" y="6084837"/>
            <a:ext cx="16685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3ª Edad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41E63CB-5EA9-4C24-9412-D79F2279FEB0}"/>
              </a:ext>
            </a:extLst>
          </p:cNvPr>
          <p:cNvSpPr txBox="1"/>
          <p:nvPr/>
        </p:nvSpPr>
        <p:spPr>
          <a:xfrm>
            <a:off x="4905390" y="6077900"/>
            <a:ext cx="19257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Juventud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CA3B982-F477-4AFF-9759-5BF7543A15A6}"/>
              </a:ext>
            </a:extLst>
          </p:cNvPr>
          <p:cNvSpPr txBox="1"/>
          <p:nvPr/>
        </p:nvSpPr>
        <p:spPr>
          <a:xfrm>
            <a:off x="3007314" y="6064061"/>
            <a:ext cx="235439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Adolecencia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F4DD0EF-4BA2-4EE7-9DAE-CED4BABE73AE}"/>
              </a:ext>
            </a:extLst>
          </p:cNvPr>
          <p:cNvSpPr txBox="1"/>
          <p:nvPr/>
        </p:nvSpPr>
        <p:spPr>
          <a:xfrm>
            <a:off x="6664915" y="6043278"/>
            <a:ext cx="177338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MX" sz="2400" dirty="0"/>
              <a:t>Madurez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B189DD7-4757-4488-9F76-A8BF8178DB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28646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Etapas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</a:t>
            </a:r>
            <a:r>
              <a:rPr kumimoji="0" lang="es-MX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Artistas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25A696D-EE6F-48E1-87E9-18B05470228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n 14" descr="Imagen que contiene exterior, cielo, puesta de sol, hierba&#10;&#10;Descripción generada con confianza muy alta">
            <a:extLst>
              <a:ext uri="{FF2B5EF4-FFF2-40B4-BE49-F238E27FC236}">
                <a16:creationId xmlns:a16="http://schemas.microsoft.com/office/drawing/2014/main" id="{2EA8FA9C-26D0-4665-A02D-06BE133AAD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500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5826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183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">
        <p14:window dir="vert"/>
      </p:transition>
    </mc:Choice>
    <mc:Fallback xmlns="">
      <p:transition spd="slow" advTm="1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-      Presentación1.potx" id="{F8628DE9-59C7-415F-A2CB-58204A1B3B4F}" vid="{56C3378A-5141-4A26-94E6-8FD8BEE6753D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-      Presentación1.potx" id="{F8628DE9-59C7-415F-A2CB-58204A1B3B4F}" vid="{56C3378A-5141-4A26-94E6-8FD8BEE6753D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883</TotalTime>
  <Words>416</Words>
  <Application>Microsoft Office PowerPoint</Application>
  <PresentationFormat>Panorámica</PresentationFormat>
  <Paragraphs>145</Paragraphs>
  <Slides>33</Slides>
  <Notes>20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33</vt:i4>
      </vt:variant>
    </vt:vector>
  </HeadingPairs>
  <TitlesOfParts>
    <vt:vector size="49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2_Tema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Eagle's nest</dc:creator>
  <cp:lastModifiedBy>Eagle's nest</cp:lastModifiedBy>
  <cp:revision>89</cp:revision>
  <dcterms:created xsi:type="dcterms:W3CDTF">2018-02-11T10:42:39Z</dcterms:created>
  <dcterms:modified xsi:type="dcterms:W3CDTF">2018-02-20T05:59:07Z</dcterms:modified>
</cp:coreProperties>
</file>