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93" r:id="rId1"/>
    <p:sldMasterId id="2147484105" r:id="rId2"/>
    <p:sldMasterId id="2147485069" r:id="rId3"/>
  </p:sldMasterIdLst>
  <p:notesMasterIdLst>
    <p:notesMasterId r:id="rId14"/>
  </p:notesMasterIdLst>
  <p:sldIdLst>
    <p:sldId id="438" r:id="rId4"/>
    <p:sldId id="439" r:id="rId5"/>
    <p:sldId id="440" r:id="rId6"/>
    <p:sldId id="442" r:id="rId7"/>
    <p:sldId id="444" r:id="rId8"/>
    <p:sldId id="446" r:id="rId9"/>
    <p:sldId id="447" r:id="rId10"/>
    <p:sldId id="448" r:id="rId11"/>
    <p:sldId id="299" r:id="rId12"/>
    <p:sldId id="300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DD"/>
    <a:srgbClr val="FFFFA3"/>
    <a:srgbClr val="C0BC00"/>
    <a:srgbClr val="FFFF79"/>
    <a:srgbClr val="FFFF00"/>
    <a:srgbClr val="FFC9E4"/>
    <a:srgbClr val="FF85C2"/>
    <a:srgbClr val="FF7575"/>
    <a:srgbClr val="CC0066"/>
    <a:srgbClr val="EDDC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07/06/2015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7870BD-2B46-4D40-9BC1-3DDFFFA24169}" type="datetimeFigureOut">
              <a:rPr lang="es-ES"/>
              <a:pPr>
                <a:defRPr/>
              </a:pPr>
              <a:t>07/06/2015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AA579-208F-4BBC-A9B1-A7FB45E0070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88176969"/>
      </p:ext>
    </p:extLst>
  </p:cSld>
  <p:clrMapOvr>
    <a:masterClrMapping/>
  </p:clrMapOvr>
  <p:transition spd="med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EB92D3-3A77-47AC-ADA6-86246794F281}" type="datetimeFigureOut">
              <a:rPr lang="es-ES"/>
              <a:pPr>
                <a:defRPr/>
              </a:pPr>
              <a:t>07/06/2015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8EE19-B2CE-4E85-A9C0-6F8911449E0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0233365"/>
      </p:ext>
    </p:extLst>
  </p:cSld>
  <p:clrMapOvr>
    <a:masterClrMapping/>
  </p:clrMapOvr>
  <p:transition spd="med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96422-55A2-478A-8BD4-71D7012438AB}" type="datetimeFigureOut">
              <a:rPr lang="es-ES"/>
              <a:pPr>
                <a:defRPr/>
              </a:pPr>
              <a:t>07/06/2015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D3A59D-7319-4C1E-8704-F7612AC7CCF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21671617"/>
      </p:ext>
    </p:extLst>
  </p:cSld>
  <p:clrMapOvr>
    <a:masterClrMapping/>
  </p:clrMapOvr>
  <p:transition spd="med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E1A71-9C38-4F8F-9FD2-9C4508BEEA98}" type="datetimeFigureOut">
              <a:rPr lang="es-ES"/>
              <a:pPr>
                <a:defRPr/>
              </a:pPr>
              <a:t>07/06/2015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38A6B-9BE9-4CE5-96CA-E198F6E4A7C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67385602"/>
      </p:ext>
    </p:extLst>
  </p:cSld>
  <p:clrMapOvr>
    <a:masterClrMapping/>
  </p:clrMapOvr>
  <p:transition spd="med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AD236-2E36-4B95-9CBA-C14EFE161109}" type="datetimeFigureOut">
              <a:rPr lang="es-ES"/>
              <a:pPr>
                <a:defRPr/>
              </a:pPr>
              <a:t>07/06/2015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82CDB-CAB8-4F70-B3A1-8B00A20C140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39331064"/>
      </p:ext>
    </p:extLst>
  </p:cSld>
  <p:clrMapOvr>
    <a:masterClrMapping/>
  </p:clrMapOvr>
  <p:transition spd="med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5509F2-6120-45AB-83B2-BE33EB55D41D}" type="datetimeFigureOut">
              <a:rPr lang="es-ES"/>
              <a:pPr>
                <a:defRPr/>
              </a:pPr>
              <a:t>07/06/2015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36DC7-FE2A-49F5-B12C-CD0EE4E4E28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28594462"/>
      </p:ext>
    </p:extLst>
  </p:cSld>
  <p:clrMapOvr>
    <a:masterClrMapping/>
  </p:clrMapOvr>
  <p:transition spd="med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B9274-A210-4132-9057-FD03ABCBAB81}" type="datetimeFigureOut">
              <a:rPr lang="es-ES"/>
              <a:pPr>
                <a:defRPr/>
              </a:pPr>
              <a:t>07/06/2015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6CA642-6E07-4D6F-8DB3-6E5A61F5D47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98509930"/>
      </p:ext>
    </p:extLst>
  </p:cSld>
  <p:clrMapOvr>
    <a:masterClrMapping/>
  </p:clrMapOvr>
  <p:transition spd="med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C7113-196E-4F89-BA3D-4510C1ADBCCA}" type="datetimeFigureOut">
              <a:rPr lang="es-ES"/>
              <a:pPr>
                <a:defRPr/>
              </a:pPr>
              <a:t>07/06/2015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556BC-562F-43C9-94D0-32AC5F3A57A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75528343"/>
      </p:ext>
    </p:extLst>
  </p:cSld>
  <p:clrMapOvr>
    <a:masterClrMapping/>
  </p:clrMapOvr>
  <p:transition spd="med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5A1BE-E72F-4EB8-B465-0495D9342B94}" type="datetimeFigureOut">
              <a:rPr lang="es-ES"/>
              <a:pPr>
                <a:defRPr/>
              </a:pPr>
              <a:t>07/06/2015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55571B-E725-4592-B187-113DC29E216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29659307"/>
      </p:ext>
    </p:extLst>
  </p:cSld>
  <p:clrMapOvr>
    <a:masterClrMapping/>
  </p:clrMapOvr>
  <p:transition spd="med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711479-0DB9-40C5-BB14-BCAD2750F0D7}" type="datetimeFigureOut">
              <a:rPr lang="es-ES"/>
              <a:pPr>
                <a:defRPr/>
              </a:pPr>
              <a:t>07/06/2015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C806E-633C-43A1-9BFD-5DA8BC3E5BE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42403466"/>
      </p:ext>
    </p:extLst>
  </p:cSld>
  <p:clrMapOvr>
    <a:masterClrMapping/>
  </p:clrMapOvr>
  <p:transition spd="med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8E951-DB40-4746-9013-22D27BE1F3E8}" type="datetimeFigureOut">
              <a:rPr lang="es-ES"/>
              <a:pPr>
                <a:defRPr/>
              </a:pPr>
              <a:t>07/06/2015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C5AA1-D53C-4560-8661-9E603B35B7D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83969009"/>
      </p:ext>
    </p:extLst>
  </p:cSld>
  <p:clrMapOvr>
    <a:masterClrMapping/>
  </p:clrMapOvr>
  <p:transition spd="med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75484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0192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4816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75460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4331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28520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86448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27768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23044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18547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39279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623A4-CEF1-4E05-8205-0C06A2E87FB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7633-F445-4718-AADE-B6A03C0AEAC6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72074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623A4-CEF1-4E05-8205-0C06A2E87FB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7633-F445-4718-AADE-B6A03C0AEAC6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93283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623A4-CEF1-4E05-8205-0C06A2E87FB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7633-F445-4718-AADE-B6A03C0AEAC6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33792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623A4-CEF1-4E05-8205-0C06A2E87FB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7633-F445-4718-AADE-B6A03C0AEAC6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48626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623A4-CEF1-4E05-8205-0C06A2E87FB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7633-F445-4718-AADE-B6A03C0AEAC6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376026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623A4-CEF1-4E05-8205-0C06A2E87FB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7633-F445-4718-AADE-B6A03C0AEAC6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779329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623A4-CEF1-4E05-8205-0C06A2E87FB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7633-F445-4718-AADE-B6A03C0AEAC6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14481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623A4-CEF1-4E05-8205-0C06A2E87FB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7633-F445-4718-AADE-B6A03C0AEAC6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57365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623A4-CEF1-4E05-8205-0C06A2E87FB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7633-F445-4718-AADE-B6A03C0AEAC6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00769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623A4-CEF1-4E05-8205-0C06A2E87FB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7633-F445-4718-AADE-B6A03C0AEAC6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70920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623A4-CEF1-4E05-8205-0C06A2E87FB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7633-F445-4718-AADE-B6A03C0AEAC6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147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5000">
              <a:srgbClr val="000000"/>
            </a:gs>
            <a:gs pos="7001">
              <a:srgbClr val="009900"/>
            </a:gs>
            <a:gs pos="10001">
              <a:srgbClr val="FFFFFF"/>
            </a:gs>
            <a:gs pos="14999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1BDDEC-3385-4A36-86B7-A9930987805B}" type="datetimeFigureOut">
              <a:rPr lang="es-ES"/>
              <a:pPr>
                <a:defRPr/>
              </a:pPr>
              <a:t>07/06/2015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C265D25-2A5B-4503-8E15-7CA3176CEF2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80" r:id="rId1"/>
    <p:sldLayoutId id="2147484981" r:id="rId2"/>
    <p:sldLayoutId id="2147484982" r:id="rId3"/>
    <p:sldLayoutId id="2147484983" r:id="rId4"/>
    <p:sldLayoutId id="2147484984" r:id="rId5"/>
    <p:sldLayoutId id="2147484985" r:id="rId6"/>
    <p:sldLayoutId id="2147484986" r:id="rId7"/>
    <p:sldLayoutId id="2147484987" r:id="rId8"/>
    <p:sldLayoutId id="2147484988" r:id="rId9"/>
    <p:sldLayoutId id="2147484989" r:id="rId10"/>
    <p:sldLayoutId id="2147484990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8A623A4-CEF1-4E05-8205-0C06A2E87FBD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07/06/2015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C3C7633-F445-4718-AADE-B6A03C0AEAC6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45102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70" r:id="rId1"/>
    <p:sldLayoutId id="2147485071" r:id="rId2"/>
    <p:sldLayoutId id="2147485072" r:id="rId3"/>
    <p:sldLayoutId id="2147485073" r:id="rId4"/>
    <p:sldLayoutId id="2147485074" r:id="rId5"/>
    <p:sldLayoutId id="2147485075" r:id="rId6"/>
    <p:sldLayoutId id="2147485076" r:id="rId7"/>
    <p:sldLayoutId id="2147485077" r:id="rId8"/>
    <p:sldLayoutId id="2147485078" r:id="rId9"/>
    <p:sldLayoutId id="2147485079" r:id="rId10"/>
    <p:sldLayoutId id="214748508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20000"/>
                <a:lumOff val="80000"/>
              </a:schemeClr>
            </a:gs>
            <a:gs pos="30000">
              <a:schemeClr val="accent4">
                <a:lumMod val="40000"/>
                <a:lumOff val="60000"/>
              </a:schemeClr>
            </a:gs>
            <a:gs pos="70000">
              <a:schemeClr val="accent4">
                <a:lumMod val="60000"/>
                <a:lumOff val="40000"/>
              </a:schemeClr>
            </a:gs>
            <a:gs pos="100000">
              <a:schemeClr val="accent4">
                <a:lumMod val="75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M:\()  Musica\[]  Musica gifs\vuelo del aguila 02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288" y="195263"/>
            <a:ext cx="1600200" cy="113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M:\()  Musica\[]  Musica gifs\Gato Musical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653136"/>
            <a:ext cx="1676400" cy="20955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31640" y="1628800"/>
            <a:ext cx="6480720" cy="3081828"/>
          </a:xfrm>
          <a:prstGeom prst="rect">
            <a:avLst/>
          </a:prstGeom>
        </p:spPr>
        <p:txBody>
          <a:bodyPr wrap="square">
            <a:prstTxWarp prst="textDeflateInflat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¡ Ese </a:t>
            </a:r>
            <a:r>
              <a:rPr lang="es-ES" sz="54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día </a:t>
            </a:r>
            <a:endParaRPr lang="es-ES" sz="5400" b="1" dirty="0" smtClean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ha </a:t>
            </a:r>
            <a:r>
              <a:rPr lang="es-ES" sz="54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llegado!</a:t>
            </a:r>
            <a:endParaRPr lang="es-MX" sz="54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Calibri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43268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0">
        <p14:vortex dir="d"/>
        <p:sndAc>
          <p:stSnd>
            <p:snd r:embed="rId2" name="Careless Whisper-1 Eaglenest.wav"/>
          </p:stSnd>
        </p:sndAc>
      </p:transition>
    </mc:Choice>
    <mc:Fallback>
      <p:transition spd="slow" advTm="0">
        <p:fade/>
        <p:sndAc>
          <p:stSnd>
            <p:snd r:embed="rId2" name="Careless Whisper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4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1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40000"/>
                <a:lumOff val="60000"/>
              </a:schemeClr>
            </a:gs>
            <a:gs pos="30000">
              <a:schemeClr val="accent3">
                <a:lumMod val="60000"/>
                <a:lumOff val="40000"/>
              </a:schemeClr>
            </a:gs>
            <a:gs pos="70000">
              <a:schemeClr val="accent3">
                <a:lumMod val="75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2402885"/>
            <a:ext cx="7200800" cy="2034227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8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El </a:t>
            </a:r>
            <a:r>
              <a:rPr lang="es-ES" sz="28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día que Albert Einstein </a:t>
            </a:r>
            <a:r>
              <a:rPr lang="es-ES" sz="28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temía </a:t>
            </a:r>
            <a:r>
              <a:rPr lang="es-ES" sz="28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mas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8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 puede que finalmente haya </a:t>
            </a:r>
            <a:r>
              <a:rPr lang="es-ES" sz="28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llegado</a:t>
            </a:r>
            <a:r>
              <a:rPr lang="es-ES" sz="28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...</a:t>
            </a:r>
            <a:endParaRPr lang="es-MX" sz="28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Calibri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24365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DD"/>
            </a:gs>
            <a:gs pos="30000">
              <a:srgbClr val="FFFFA3"/>
            </a:gs>
            <a:gs pos="70000">
              <a:srgbClr val="FFFF79"/>
            </a:gs>
            <a:gs pos="100000">
              <a:srgbClr val="C0BC00"/>
            </a:gs>
          </a:gsLst>
          <a:lin ang="5400000" scaled="0"/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 rot="21255197">
            <a:off x="-996126" y="43008"/>
            <a:ext cx="7200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8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Un día </a:t>
            </a:r>
            <a:r>
              <a:rPr lang="es-ES" sz="48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en la playa</a:t>
            </a:r>
            <a:r>
              <a:rPr lang="es-ES" sz="48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.</a:t>
            </a:r>
            <a:endParaRPr lang="es-MX" sz="48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Calibri"/>
            </a:endParaRPr>
          </a:p>
        </p:txBody>
      </p:sp>
      <p:pic>
        <p:nvPicPr>
          <p:cNvPr id="1027" name="Picture 3" descr="P:\Users\EMA\Desktop\Ese dia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075" y="980728"/>
            <a:ext cx="4561961" cy="30243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3500000" scaled="1"/>
              <a:tileRect/>
            </a:gra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4523636"/>
            <a:ext cx="39604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8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Animando </a:t>
            </a:r>
            <a:endParaRPr lang="es-ES" sz="4800" b="1" dirty="0" smtClean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8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a </a:t>
            </a:r>
            <a:r>
              <a:rPr lang="es-ES" sz="48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su equipo.</a:t>
            </a:r>
            <a:endParaRPr lang="es-MX" sz="48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Calibri"/>
            </a:endParaRPr>
          </a:p>
        </p:txBody>
      </p:sp>
      <p:pic>
        <p:nvPicPr>
          <p:cNvPr id="5" name="Picture 3" descr="P:\Users\EMA\Desktop\Ese dia\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408" y="3717032"/>
            <a:ext cx="5148064" cy="28268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82236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75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75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9E4"/>
            </a:gs>
            <a:gs pos="30000">
              <a:srgbClr val="FF85C2"/>
            </a:gs>
            <a:gs pos="70000">
              <a:srgbClr val="FF7575"/>
            </a:gs>
            <a:gs pos="100000">
              <a:srgbClr val="CC0066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496" y="923236"/>
            <a:ext cx="45365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8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Cenando </a:t>
            </a:r>
            <a:endParaRPr lang="es-ES" sz="4800" b="1" dirty="0" smtClean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8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con </a:t>
            </a:r>
            <a:r>
              <a:rPr lang="es-ES" sz="48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los </a:t>
            </a:r>
            <a:r>
              <a:rPr lang="es-ES" sz="48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amigos</a:t>
            </a:r>
            <a:r>
              <a:rPr lang="es-ES" sz="48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.</a:t>
            </a:r>
            <a:endParaRPr lang="es-MX" sz="48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Calibri"/>
            </a:endParaRPr>
          </a:p>
        </p:txBody>
      </p:sp>
      <p:pic>
        <p:nvPicPr>
          <p:cNvPr id="3075" name="Picture 3" descr="P:\Users\EMA\Desktop\Ese di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3412" y="164197"/>
            <a:ext cx="4257060" cy="3192795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 w="127000" cap="rnd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4" name="3 Rectángulo"/>
          <p:cNvSpPr/>
          <p:nvPr/>
        </p:nvSpPr>
        <p:spPr>
          <a:xfrm>
            <a:off x="4499990" y="4164256"/>
            <a:ext cx="467590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8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En </a:t>
            </a:r>
            <a:r>
              <a:rPr lang="es-ES" sz="48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una </a:t>
            </a:r>
            <a:endParaRPr lang="es-ES" sz="4800" b="1" dirty="0" smtClean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8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fecha </a:t>
            </a:r>
            <a:r>
              <a:rPr lang="es-ES" sz="48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íntima</a:t>
            </a:r>
            <a:r>
              <a:rPr lang="es-ES" sz="48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.</a:t>
            </a:r>
            <a:endParaRPr lang="es-MX" sz="48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Calibri"/>
            </a:endParaRPr>
          </a:p>
        </p:txBody>
      </p:sp>
      <p:pic>
        <p:nvPicPr>
          <p:cNvPr id="5" name="Picture 3" descr="P:\Users\EMA\Desktop\Ese dia\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56992"/>
            <a:ext cx="4416490" cy="33123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50788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75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75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DDCD3"/>
            </a:gs>
            <a:gs pos="30000">
              <a:srgbClr val="E9CEB5"/>
            </a:gs>
            <a:gs pos="70000">
              <a:srgbClr val="FFB953"/>
            </a:gs>
            <a:gs pos="100000">
              <a:srgbClr val="C87700"/>
            </a:gs>
          </a:gsLst>
          <a:lin ang="5400000" scaled="0"/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P:\Users\EMA\Desktop\Ese dia\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20688"/>
            <a:ext cx="4320480" cy="42571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572000" y="4941168"/>
            <a:ext cx="4572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U</a:t>
            </a:r>
            <a:r>
              <a:rPr lang="es-ES" sz="4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na </a:t>
            </a:r>
            <a:r>
              <a:rPr lang="es-ES" sz="4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conversación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 </a:t>
            </a:r>
            <a:r>
              <a:rPr lang="es-ES" sz="4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entre amigos</a:t>
            </a:r>
            <a:endParaRPr lang="es-MX" sz="44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Calibri"/>
            </a:endParaRPr>
          </a:p>
        </p:txBody>
      </p:sp>
      <p:pic>
        <p:nvPicPr>
          <p:cNvPr id="5123" name="Picture 3" descr="P:\Users\EMA\Desktop\Ese dia\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4704"/>
            <a:ext cx="4320480" cy="576064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835696" y="-99392"/>
            <a:ext cx="727280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Una </a:t>
            </a:r>
            <a:r>
              <a:rPr lang="es-ES" sz="44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visita </a:t>
            </a:r>
            <a:r>
              <a:rPr lang="es-ES" sz="4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a </a:t>
            </a:r>
            <a:r>
              <a:rPr lang="es-ES" sz="44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la galería de </a:t>
            </a:r>
            <a:r>
              <a:rPr lang="es-ES" sz="4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arte</a:t>
            </a:r>
            <a:endParaRPr lang="es-MX" sz="44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Calibri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03293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7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45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9C9"/>
            </a:gs>
            <a:gs pos="30000">
              <a:srgbClr val="FF7979"/>
            </a:gs>
            <a:gs pos="70000">
              <a:srgbClr val="D20000"/>
            </a:gs>
            <a:gs pos="100000">
              <a:srgbClr val="663012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2651428"/>
            <a:ext cx="436423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8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Disfrutando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8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de </a:t>
            </a:r>
            <a:r>
              <a:rPr lang="es-ES" sz="48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las </a:t>
            </a:r>
            <a:r>
              <a:rPr lang="es-ES" sz="48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vistas</a:t>
            </a:r>
            <a:endParaRPr lang="es-MX" sz="48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Calibri"/>
            </a:endParaRPr>
          </a:p>
        </p:txBody>
      </p:sp>
      <p:pic>
        <p:nvPicPr>
          <p:cNvPr id="7171" name="Picture 3" descr="P:\Users\EMA\Desktop\Ese dia\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2469" y="620688"/>
            <a:ext cx="4180010" cy="55899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10277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875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62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4BD"/>
            </a:gs>
            <a:gs pos="30000">
              <a:srgbClr val="FFC775"/>
            </a:gs>
            <a:gs pos="70000">
              <a:srgbClr val="FFAB2F"/>
            </a:gs>
            <a:gs pos="100000">
              <a:srgbClr val="C46200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504" y="4755122"/>
            <a:ext cx="6084168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Temo que el día que la tecnología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 supere nuestra interacción humana,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 el mundo tendrá una generación de idiotas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Calibri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 Albert Einstein</a:t>
            </a:r>
            <a:endParaRPr lang="es-ES" sz="2400" b="1" dirty="0" smtClean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Calibri"/>
            </a:endParaRPr>
          </a:p>
        </p:txBody>
      </p:sp>
      <p:pic>
        <p:nvPicPr>
          <p:cNvPr id="8195" name="Picture 3" descr="P:\Users\EMA\Desktop\Ese dia\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04664"/>
            <a:ext cx="7090018" cy="43204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gradFill flip="none" rotWithShape="1"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2700000" scaled="1"/>
              <a:tileRect/>
            </a:gra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5919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MAILS\Frases Facebook\XZXN_4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08720"/>
            <a:ext cx="6433766" cy="508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1600" y="116632"/>
            <a:ext cx="72008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¿ ADIVINEN QUÉ ? </a:t>
            </a:r>
            <a:r>
              <a:rPr lang="es-MX" sz="5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...</a:t>
            </a:r>
            <a:endParaRPr lang="es-MX" sz="5400" b="1" dirty="0" smtClean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_tradnl" sz="5400" b="1" dirty="0" smtClean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_tradnl" sz="5400" b="1" dirty="0" smtClean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_tradnl" sz="54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_tradnl" sz="5400" b="1" dirty="0" smtClean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54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5400" b="1" dirty="0" smtClean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¡ Ya e</a:t>
            </a:r>
            <a:r>
              <a:rPr lang="es-ES" sz="5400" b="1" dirty="0" err="1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sta</a:t>
            </a:r>
            <a:r>
              <a:rPr lang="es-ES" sz="5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</a:rPr>
              <a:t> aquí !</a:t>
            </a:r>
            <a:endParaRPr lang="es-MX" sz="54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Calibri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295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75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1076325"/>
            <a:ext cx="4213225" cy="357663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04813"/>
            <a:ext cx="2190750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848364" y="2204864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07:49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652120" y="1052736"/>
            <a:ext cx="222535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 algn="ctr">
                <a:defRPr/>
              </a:pPr>
              <a:t>07 de junio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5652120" y="3802396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04813"/>
            <a:ext cx="2182813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251520" y="116632"/>
            <a:ext cx="3960440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Careless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whisper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James </a:t>
            </a: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Last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04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12</a:t>
            </a: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664200" y="4241800"/>
            <a:ext cx="2076450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9108504" y="6309320"/>
            <a:ext cx="2880320" cy="400110"/>
          </a:xfrm>
          <a:prstGeom prst="rect">
            <a:avLst/>
          </a:prstGeom>
        </p:spPr>
        <p:txBody>
          <a:bodyPr>
            <a:prstTxWarp prst="textPlain">
              <a:avLst>
                <a:gd name="adj" fmla="val 47157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( 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 P5F1R0I1T1A1D1M1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  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0">
        <p:split orient="vert"/>
      </p:transition>
    </mc:Choice>
    <mc:Fallback>
      <p:transition spd="slow" advClick="0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10"/>
                            </p:stCondLst>
                            <p:childTnLst>
                              <p:par>
                                <p:cTn id="2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1010"/>
                            </p:stCondLst>
                            <p:childTnLst>
                              <p:par>
                                <p:cTn id="4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101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760"/>
                            </p:stCondLst>
                            <p:childTnLst>
                              <p:par>
                                <p:cTn id="58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1260"/>
                            </p:stCondLst>
                            <p:childTnLst>
                              <p:par>
                                <p:cTn id="62" presetID="5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4260"/>
                            </p:stCondLst>
                            <p:childTnLst>
                              <p:par>
                                <p:cTn id="73" presetID="10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10"/>
                            </p:stCondLst>
                            <p:childTnLst>
                              <p:par>
                                <p:cTn id="81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47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811</TotalTime>
  <Words>153</Words>
  <Application>Microsoft Office PowerPoint</Application>
  <PresentationFormat>Presentación en pantalla (4:3)</PresentationFormat>
  <Paragraphs>63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10</vt:i4>
      </vt:variant>
    </vt:vector>
  </HeadingPairs>
  <TitlesOfParts>
    <vt:vector size="13" baseType="lpstr">
      <vt:lpstr>2_Tema de Office</vt:lpstr>
      <vt:lpstr>1_Diseño predeterminado</vt:lpstr>
      <vt:lpstr>4_Tema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Poner titulo</dc:title>
  <dc:creator>Eaglenest</dc:creator>
  <cp:lastModifiedBy>Eaglenest</cp:lastModifiedBy>
  <cp:revision>72</cp:revision>
  <dcterms:created xsi:type="dcterms:W3CDTF">2015-03-21T13:32:37Z</dcterms:created>
  <dcterms:modified xsi:type="dcterms:W3CDTF">2015-06-07T16:10:05Z</dcterms:modified>
</cp:coreProperties>
</file>