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AAFSjm6cHPtre/VIdmPKA==" hashData="QL9gj+Pdyj/bbg3WYjt96px6o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2BA"/>
    <a:srgbClr val="675F27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C470C-5D65-4D79-80E0-15BA97E99FBF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AEC08-509D-4849-B166-CDCD3365322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96F73-7840-4181-818C-57EF2C8E2DD3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4525-1322-4064-A57C-26DA306F109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1ACB5-E4EA-4FED-8FFB-F67ACB5A7F4D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EDA71-6BF2-4056-B033-9E5DAD08C5B8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247BA-C38D-437B-800E-8D9197860A7A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B5F62-B908-4B55-8871-EB428C71C84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80063-CDF3-44D0-9D3A-FCA5A4835C05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520A9-AE7C-4B1A-944F-7E508C95A82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95C93-04BF-4B97-9632-55AD805FA153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09FF3-DF1C-4558-9739-150D7F390D4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CDED5-0FB2-4595-8E9D-05E705DE77EC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AE79-495C-4D89-94F3-54B4F3F04242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49018-896D-4133-BA9F-450E0EE86181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652BE-F732-41E9-89B6-6C83C2A95D7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6C1EF-F559-46D2-B1F7-D6A8692388AE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E0221-4058-4086-92ED-174523BA24E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AD836-39EC-4B9E-95FF-0FEDF29FBDD7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534D0-F288-4BD8-967A-9C691B5EB1C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1CE5D-211D-42A4-A615-829AE796F711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91B2D-12B5-46DB-99E0-902CF2419DD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E5DCF7-9C95-4EA5-BB7A-88E1D8FF5163}" type="datetimeFigureOut">
              <a:rPr lang="es-UY"/>
              <a:pPr>
                <a:defRPr/>
              </a:pPr>
              <a:t>10/01/2016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AA130F-CA6E-467F-9827-083D8A6053C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3 Imagen" descr="Imagen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4 Imagen" descr="Imagen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61925"/>
            <a:ext cx="878522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 descr="SE_BrownSugar_Paper_2"/>
          <p:cNvSpPr>
            <a:spLocks noChangeArrowheads="1"/>
          </p:cNvSpPr>
          <p:nvPr/>
        </p:nvSpPr>
        <p:spPr bwMode="auto">
          <a:xfrm>
            <a:off x="1403648" y="1412875"/>
            <a:ext cx="6337002" cy="4176713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8100" algn="ctr">
            <a:solidFill>
              <a:srgbClr val="ECE2BA">
                <a:alpha val="52156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139952" y="5733256"/>
            <a:ext cx="2658100" cy="10079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80" i="1" dirty="0">
                <a:solidFill>
                  <a:srgbClr val="F4EFD8"/>
                </a:solidFill>
                <a:latin typeface="Cambria" pitchFamily="18" charset="0"/>
                <a:cs typeface="+mn-cs"/>
              </a:rPr>
              <a:t>Cada uno de nosotros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80" i="1" dirty="0">
                <a:solidFill>
                  <a:srgbClr val="F4EFD8"/>
                </a:solidFill>
                <a:latin typeface="Cambria" pitchFamily="18" charset="0"/>
                <a:cs typeface="+mn-cs"/>
              </a:rPr>
              <a:t>tenemos un escondite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80" i="1" dirty="0">
                <a:solidFill>
                  <a:srgbClr val="F4EFD8"/>
                </a:solidFill>
                <a:latin typeface="Cambria" pitchFamily="18" charset="0"/>
                <a:cs typeface="+mn-cs"/>
              </a:rPr>
              <a:t>en algún lugar muy profundo,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80" i="1" dirty="0">
                <a:solidFill>
                  <a:srgbClr val="F4EFD8"/>
                </a:solidFill>
                <a:latin typeface="Cambria" pitchFamily="18" charset="0"/>
                <a:cs typeface="+mn-cs"/>
              </a:rPr>
              <a:t>un lugar donde vamos para estar solos.</a:t>
            </a:r>
            <a:br>
              <a:rPr lang="es-VE" sz="1180" i="1" dirty="0">
                <a:solidFill>
                  <a:srgbClr val="F4EFD8"/>
                </a:solidFill>
                <a:latin typeface="Cambria" pitchFamily="18" charset="0"/>
                <a:cs typeface="+mn-cs"/>
              </a:rPr>
            </a:br>
            <a:endParaRPr lang="es-UY" sz="1180" dirty="0">
              <a:solidFill>
                <a:srgbClr val="F4EFD8"/>
              </a:solidFill>
              <a:latin typeface="+mn-lt"/>
              <a:cs typeface="+mn-cs"/>
            </a:endParaRPr>
          </a:p>
        </p:txBody>
      </p:sp>
      <p:pic>
        <p:nvPicPr>
          <p:cNvPr id="13317" name="11 Imagen" descr="Imagen2 1 2 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1773238"/>
            <a:ext cx="5616575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4211960" y="5805264"/>
            <a:ext cx="1832553" cy="65094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>
                <a:solidFill>
                  <a:srgbClr val="ECE2BA"/>
                </a:solidFill>
                <a:latin typeface="Cambria" pitchFamily="18" charset="0"/>
                <a:cs typeface="+mn-cs"/>
              </a:rPr>
              <a:t>Para pensar,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>
                <a:solidFill>
                  <a:srgbClr val="ECE2BA"/>
                </a:solidFill>
                <a:latin typeface="Cambria" pitchFamily="18" charset="0"/>
                <a:cs typeface="+mn-cs"/>
              </a:rPr>
              <a:t>para estar solos,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>
                <a:solidFill>
                  <a:srgbClr val="ECE2BA"/>
                </a:solidFill>
                <a:latin typeface="Cambria" pitchFamily="18" charset="0"/>
                <a:cs typeface="+mn-cs"/>
              </a:rPr>
              <a:t>para ser nosotros mismos.</a:t>
            </a:r>
            <a:endParaRPr lang="es-UY" sz="1170" dirty="0">
              <a:solidFill>
                <a:srgbClr val="ECE2BA"/>
              </a:solidFill>
              <a:latin typeface="+mn-lt"/>
              <a:cs typeface="+mn-cs"/>
            </a:endParaRPr>
          </a:p>
        </p:txBody>
      </p:sp>
      <p:sp>
        <p:nvSpPr>
          <p:cNvPr id="13319" name="Text Box 9"/>
          <p:cNvSpPr txBox="1">
            <a:spLocks noChangeArrowheads="1"/>
          </p:cNvSpPr>
          <p:nvPr/>
        </p:nvSpPr>
        <p:spPr bwMode="auto">
          <a:xfrm>
            <a:off x="2987824" y="404664"/>
            <a:ext cx="17986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300" dirty="0">
                <a:solidFill>
                  <a:srgbClr val="ECE2BA"/>
                </a:solidFill>
                <a:latin typeface="A Charming Font Expanded" pitchFamily="2" charset="0"/>
              </a:rPr>
              <a:t>Escondite</a:t>
            </a:r>
            <a:endParaRPr lang="en-CA" sz="5300" dirty="0">
              <a:solidFill>
                <a:srgbClr val="ECE2BA"/>
              </a:solidFill>
              <a:latin typeface="A Charming Font Expanded" pitchFamily="2" charset="0"/>
            </a:endParaRPr>
          </a:p>
        </p:txBody>
      </p:sp>
      <p:pic>
        <p:nvPicPr>
          <p:cNvPr id="2" name="11 Imagen" descr="191737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713" y="1773238"/>
            <a:ext cx="5616575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4067944" y="5661248"/>
            <a:ext cx="2969083" cy="1007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VE" sz="1170" i="1" dirty="0">
                <a:solidFill>
                  <a:srgbClr val="ECE2BA"/>
                </a:solidFill>
                <a:latin typeface="Cambria" pitchFamily="18" charset="0"/>
              </a:rPr>
              <a:t>Este único lugar donde confrontamos</a:t>
            </a:r>
          </a:p>
          <a:p>
            <a:r>
              <a:rPr lang="es-VE" sz="1170" i="1" dirty="0">
                <a:solidFill>
                  <a:srgbClr val="ECE2BA"/>
                </a:solidFill>
                <a:latin typeface="Cambria" pitchFamily="18" charset="0"/>
              </a:rPr>
              <a:t>nuestros más profundos sentimientos</a:t>
            </a:r>
            <a:br>
              <a:rPr lang="es-VE" sz="1170" i="1" dirty="0">
                <a:solidFill>
                  <a:srgbClr val="ECE2BA"/>
                </a:solidFill>
                <a:latin typeface="Cambria" pitchFamily="18" charset="0"/>
              </a:rPr>
            </a:br>
            <a:r>
              <a:rPr lang="es-VE" sz="1170" i="1" dirty="0">
                <a:solidFill>
                  <a:srgbClr val="ECE2BA"/>
                </a:solidFill>
                <a:latin typeface="Cambria" pitchFamily="18" charset="0"/>
              </a:rPr>
              <a:t>se convierte en el refugio de nuestros deseos</a:t>
            </a:r>
          </a:p>
          <a:p>
            <a:r>
              <a:rPr lang="es-VE" sz="1170" i="1" dirty="0">
                <a:solidFill>
                  <a:srgbClr val="ECE2BA"/>
                </a:solidFill>
                <a:latin typeface="Cambria" pitchFamily="18" charset="0"/>
              </a:rPr>
              <a:t>nuestras necesidades, nuestros sueños,</a:t>
            </a:r>
            <a:br>
              <a:rPr lang="es-VE" sz="1170" i="1" dirty="0">
                <a:solidFill>
                  <a:srgbClr val="ECE2BA"/>
                </a:solidFill>
                <a:latin typeface="Cambria" pitchFamily="18" charset="0"/>
              </a:rPr>
            </a:br>
            <a:r>
              <a:rPr lang="es-VE" sz="1170" i="1" dirty="0">
                <a:solidFill>
                  <a:srgbClr val="ECE2BA"/>
                </a:solidFill>
                <a:latin typeface="Cambria" pitchFamily="18" charset="0"/>
              </a:rPr>
              <a:t>y aún también de nuestros miedos.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4067944" y="5661248"/>
            <a:ext cx="30235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Ahí está la esencia de quienes somos  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de lo que deseamos ser.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Pero un día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alguien encuentra el camino hacia ese lugar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que pensábamos que era sólo nuestro.</a:t>
            </a:r>
            <a:endParaRPr lang="es-VE" sz="1170" i="1" dirty="0">
              <a:solidFill>
                <a:srgbClr val="ECE2BA"/>
              </a:solidFill>
              <a:latin typeface="Cambria" pitchFamily="18" charset="0"/>
            </a:endParaRPr>
          </a:p>
        </p:txBody>
      </p:sp>
      <p:pic>
        <p:nvPicPr>
          <p:cNvPr id="16" name="15 Imagen" descr="Imagen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63688" y="1772816"/>
            <a:ext cx="5616624" cy="3528392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4139952" y="5733256"/>
            <a:ext cx="2917786" cy="8248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Y nosotros le permitimos a esa persona ver,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 sentir y compartir todas nuestras razones,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toda la incertidumbre y las emociones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que hemos guardado ahí.</a:t>
            </a:r>
            <a:endParaRPr lang="es-VE" sz="1170" i="1" dirty="0">
              <a:solidFill>
                <a:srgbClr val="ECE2BA"/>
              </a:solidFill>
              <a:latin typeface="Cambr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067944" y="5661248"/>
            <a:ext cx="3095719" cy="9925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Esta persona añade nuevas perspectivas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a nuestro escondite.</a:t>
            </a:r>
            <a:b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</a:b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Entonces muy despacio se acomoda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en su propia esquina de nuestro lugar especial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donde un pedazo de él se queda para siempre.</a:t>
            </a:r>
            <a:endParaRPr lang="es-VE" sz="1170" i="1" dirty="0">
              <a:solidFill>
                <a:srgbClr val="ECE2BA"/>
              </a:solidFill>
              <a:latin typeface="Cambria" pitchFamily="18" charset="0"/>
            </a:endParaRPr>
          </a:p>
        </p:txBody>
      </p:sp>
      <p:pic>
        <p:nvPicPr>
          <p:cNvPr id="19" name="18 Imagen" descr="12575991831LxR6wb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63688" y="1772816"/>
            <a:ext cx="5616624" cy="3528392"/>
          </a:xfrm>
          <a:prstGeom prst="rect">
            <a:avLst/>
          </a:prstGeom>
        </p:spPr>
      </p:pic>
      <p:pic>
        <p:nvPicPr>
          <p:cNvPr id="24" name="23 Imagen" descr="rincon.jpg"/>
          <p:cNvPicPr>
            <a:picLocks noChangeAspect="1"/>
          </p:cNvPicPr>
          <p:nvPr/>
        </p:nvPicPr>
        <p:blipFill>
          <a:blip r:embed="rId10" cstate="print">
            <a:lum bright="-10000"/>
          </a:blip>
          <a:stretch>
            <a:fillRect/>
          </a:stretch>
        </p:blipFill>
        <p:spPr>
          <a:xfrm>
            <a:off x="1763688" y="1772816"/>
            <a:ext cx="5616624" cy="3528392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4211960" y="5949280"/>
            <a:ext cx="2492990" cy="2723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70" i="1" dirty="0" smtClean="0">
                <a:solidFill>
                  <a:srgbClr val="ECE2BA"/>
                </a:solidFill>
                <a:latin typeface="Cambria" pitchFamily="18" charset="0"/>
              </a:rPr>
              <a:t>Y entonces llamamos a esta persona</a:t>
            </a:r>
            <a:r>
              <a:rPr lang="es-VE" sz="1170" i="1" dirty="0" smtClean="0">
                <a:latin typeface="Cambria" pitchFamily="18" charset="0"/>
              </a:rPr>
              <a:t>, </a:t>
            </a:r>
            <a:endParaRPr lang="es-UY" sz="1170" dirty="0"/>
          </a:p>
        </p:txBody>
      </p:sp>
      <p:pic>
        <p:nvPicPr>
          <p:cNvPr id="21" name="20 Imagen" descr="2990d15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635896" y="3140968"/>
            <a:ext cx="1152128" cy="206084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5508104" y="6309320"/>
            <a:ext cx="696024" cy="2677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40" i="1" dirty="0" smtClean="0">
                <a:solidFill>
                  <a:srgbClr val="ECE2BA"/>
                </a:solidFill>
                <a:latin typeface="Cambria" pitchFamily="18" charset="0"/>
              </a:rPr>
              <a:t>AMIGO...</a:t>
            </a:r>
            <a:endParaRPr lang="es-UY" sz="1140" dirty="0">
              <a:solidFill>
                <a:srgbClr val="ECE2BA"/>
              </a:solidFill>
            </a:endParaRPr>
          </a:p>
        </p:txBody>
      </p:sp>
      <p:pic>
        <p:nvPicPr>
          <p:cNvPr id="25" name="24 Imagen" descr="2990d15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87824" y="2996952"/>
            <a:ext cx="936104" cy="155679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1763688" y="1772816"/>
            <a:ext cx="5616624" cy="3528392"/>
          </a:xfrm>
          <a:prstGeom prst="rect">
            <a:avLst/>
          </a:prstGeom>
          <a:noFill/>
          <a:ln w="31750">
            <a:solidFill>
              <a:srgbClr val="ECE2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8" name="27 Imagen" descr="2990d15e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31840" y="2636912"/>
            <a:ext cx="697413" cy="980728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5220072" y="980728"/>
            <a:ext cx="1800493" cy="50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80" dirty="0" smtClean="0">
                <a:solidFill>
                  <a:srgbClr val="ECE2BA"/>
                </a:solidFill>
                <a:latin typeface="A Charming Font Expanded" pitchFamily="2" charset="0"/>
              </a:rPr>
              <a:t>Desconozco </a:t>
            </a:r>
            <a:r>
              <a:rPr lang="en-US" sz="2680" dirty="0" err="1" smtClean="0">
                <a:solidFill>
                  <a:srgbClr val="ECE2BA"/>
                </a:solidFill>
                <a:latin typeface="A Charming Font Expanded" pitchFamily="2" charset="0"/>
              </a:rPr>
              <a:t>autoria</a:t>
            </a:r>
            <a:endParaRPr lang="es-UY" sz="2680" dirty="0">
              <a:solidFill>
                <a:srgbClr val="ECE2BA"/>
              </a:solidFill>
              <a:latin typeface="A Charming Font Expanded" pitchFamily="2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1403648" y="1412776"/>
            <a:ext cx="6336704" cy="4176464"/>
          </a:xfrm>
          <a:prstGeom prst="rect">
            <a:avLst/>
          </a:prstGeom>
          <a:blipFill>
            <a:blip r:embed="rId5" cstate="print">
              <a:lum contrast="4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3" name="32 CuadroTexto"/>
          <p:cNvSpPr txBox="1"/>
          <p:nvPr/>
        </p:nvSpPr>
        <p:spPr>
          <a:xfrm>
            <a:off x="3995936" y="2420888"/>
            <a:ext cx="2220480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solidFill>
                  <a:srgbClr val="ECE2BA"/>
                </a:solidFill>
                <a:latin typeface="A Charming Font Expanded" pitchFamily="2" charset="0"/>
              </a:rPr>
              <a:t>Imagenes - internet</a:t>
            </a:r>
            <a:endParaRPr lang="es-UY" sz="3500" dirty="0">
              <a:solidFill>
                <a:srgbClr val="ECE2BA"/>
              </a:solidFill>
              <a:latin typeface="A Charming Font Expanded" pitchFamily="2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139952" y="3068960"/>
            <a:ext cx="1984902" cy="5293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40" dirty="0" smtClean="0">
                <a:solidFill>
                  <a:srgbClr val="ECE2BA"/>
                </a:solidFill>
                <a:latin typeface="A Charming Font Expanded" pitchFamily="2" charset="0"/>
              </a:rPr>
              <a:t>Tube- Anna Br.</a:t>
            </a:r>
            <a:endParaRPr lang="es-UY" sz="2840" dirty="0">
              <a:solidFill>
                <a:srgbClr val="ECE2BA"/>
              </a:solidFill>
              <a:latin typeface="A Charming Font Expanded" pitchFamily="2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4283968" y="4725144"/>
            <a:ext cx="29578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ECE2BA"/>
                </a:solidFill>
                <a:latin typeface="Fiolex Girls" pitchFamily="34" charset="0"/>
              </a:rPr>
              <a:t>inesgaret@gmail.com</a:t>
            </a:r>
            <a:endParaRPr lang="es-UY" sz="3600" dirty="0">
              <a:solidFill>
                <a:srgbClr val="ECE2BA"/>
              </a:solidFill>
              <a:latin typeface="Fiolex Girls" pitchFamily="34" charset="0"/>
            </a:endParaRPr>
          </a:p>
        </p:txBody>
      </p:sp>
      <p:sp>
        <p:nvSpPr>
          <p:cNvPr id="13322" name="Rectangle 10" descr="SE_BrownSugar_Paper_2"/>
          <p:cNvSpPr>
            <a:spLocks noChangeArrowheads="1"/>
          </p:cNvSpPr>
          <p:nvPr/>
        </p:nvSpPr>
        <p:spPr bwMode="auto">
          <a:xfrm>
            <a:off x="1403648" y="1412776"/>
            <a:ext cx="6336704" cy="4176464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22225">
            <a:gradFill>
              <a:gsLst>
                <a:gs pos="0">
                  <a:srgbClr val="ECE2BA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pic>
        <p:nvPicPr>
          <p:cNvPr id="13323" name="9 Imagen" descr="anna.br_cafe-de-outono_20-09-10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1560" y="3572074"/>
            <a:ext cx="3455988" cy="32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04 - perpetual bree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4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4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8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3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9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0000"/>
                            </p:stCondLst>
                            <p:childTnLst>
                              <p:par>
                                <p:cTn id="9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41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  <p:bldP spid="13" grpId="0"/>
      <p:bldP spid="13" grpId="1"/>
      <p:bldP spid="14" grpId="0"/>
      <p:bldP spid="14" grpId="1"/>
      <p:bldP spid="15" grpId="0"/>
      <p:bldP spid="15" grpId="1"/>
      <p:bldP spid="18" grpId="0"/>
      <p:bldP spid="18" grpId="1"/>
      <p:bldP spid="20" grpId="0"/>
      <p:bldP spid="20" grpId="1"/>
      <p:bldP spid="23" grpId="0"/>
      <p:bldP spid="23" grpId="1"/>
      <p:bldP spid="29" grpId="0" animBg="1"/>
      <p:bldP spid="33" grpId="0"/>
      <p:bldP spid="34" grpId="0"/>
      <p:bldP spid="35" grpId="0"/>
      <p:bldP spid="133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113</Words>
  <Application>Microsoft Office PowerPoint</Application>
  <PresentationFormat>Presentación en pantalla (4:3)</PresentationFormat>
  <Paragraphs>32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76</cp:revision>
  <dcterms:created xsi:type="dcterms:W3CDTF">2015-12-20T01:39:28Z</dcterms:created>
  <dcterms:modified xsi:type="dcterms:W3CDTF">2016-01-10T14:45:18Z</dcterms:modified>
</cp:coreProperties>
</file>