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handoutMasterIdLst>
    <p:handoutMasterId r:id="rId35"/>
  </p:handout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96" r:id="rId15"/>
    <p:sldId id="301" r:id="rId16"/>
    <p:sldId id="271" r:id="rId17"/>
    <p:sldId id="272" r:id="rId18"/>
    <p:sldId id="273" r:id="rId19"/>
    <p:sldId id="274" r:id="rId20"/>
    <p:sldId id="275" r:id="rId21"/>
    <p:sldId id="303" r:id="rId22"/>
    <p:sldId id="277" r:id="rId23"/>
    <p:sldId id="286" r:id="rId24"/>
    <p:sldId id="279" r:id="rId25"/>
    <p:sldId id="280" r:id="rId26"/>
    <p:sldId id="304" r:id="rId27"/>
    <p:sldId id="282" r:id="rId28"/>
    <p:sldId id="309" r:id="rId29"/>
    <p:sldId id="283" r:id="rId30"/>
    <p:sldId id="306" r:id="rId31"/>
    <p:sldId id="307" r:id="rId32"/>
    <p:sldId id="310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V4IKAs0DQ+MZY73iP5+HA==" hashData="jJMeuyNKJzng9mDQZcF8d/vqkr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6600"/>
    <a:srgbClr val="FFFF6D"/>
    <a:srgbClr val="66FFFF"/>
    <a:srgbClr val="CCFF33"/>
    <a:srgbClr val="66FF33"/>
    <a:srgbClr val="FF0000"/>
    <a:srgbClr val="0000FF"/>
    <a:srgbClr val="C6CBFE"/>
    <a:srgbClr val="FF967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2" autoAdjust="0"/>
    <p:restoredTop sz="97789" autoAdjust="0"/>
  </p:normalViewPr>
  <p:slideViewPr>
    <p:cSldViewPr>
      <p:cViewPr>
        <p:scale>
          <a:sx n="77" d="100"/>
          <a:sy n="77" d="100"/>
        </p:scale>
        <p:origin x="-492" y="-6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-1842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AF300-AFA1-464A-B875-94F73F8FE911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1266DD-CB91-4ABF-80C6-D8F6088DAEA3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5297837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515F1-FD75-4A1E-9B57-CE565169476B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94F8C3-53FD-4ED7-BD35-DD79351710E9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075737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3E5B3-A4D5-4A89-A61A-D372536CFBA9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11</a:t>
            </a:fld>
            <a:endParaRPr lang="es-E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39CBE3-CCE1-474C-B2D6-620317C07FD1}" type="slidenum">
              <a:rPr lang="es-ES" smtClean="0"/>
              <a:pPr/>
              <a:t>29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08A949-D80A-4902-AE5B-11CAA61B139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9731A-5ED1-496F-AD43-35B8A3332F6C}" type="datetimeFigureOut">
              <a:rPr lang="es-ES" smtClean="0"/>
              <a:pPr/>
              <a:t>14/10/2013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099B2-8DBC-4DB0-86F2-358519EBAB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u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227076-99CA-44D4-AE50-D642DD38A5F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3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espectacular naturaleza.definitivo.jpg"/>
          <p:cNvPicPr>
            <a:picLocks noGrp="1"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37008" t="26247" r="33465" b="26247"/>
          <a:stretch>
            <a:fillRect/>
          </a:stretch>
        </p:blipFill>
        <p:spPr>
          <a:xfrm>
            <a:off x="7358082" y="6072206"/>
            <a:ext cx="1571604" cy="642919"/>
          </a:xfrm>
          <a:prstGeom prst="notchedRightArrow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7286644" y="6215082"/>
            <a:ext cx="164307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sp>
        <p:nvSpPr>
          <p:cNvPr id="12" name="11 Estrella de 32 puntas"/>
          <p:cNvSpPr/>
          <p:nvPr/>
        </p:nvSpPr>
        <p:spPr>
          <a:xfrm>
            <a:off x="3929058" y="2786058"/>
            <a:ext cx="1285884" cy="1285884"/>
          </a:xfrm>
          <a:prstGeom prst="star32">
            <a:avLst>
              <a:gd name="adj" fmla="val 29845"/>
            </a:avLst>
          </a:prstGeom>
          <a:solidFill>
            <a:srgbClr val="99FF33">
              <a:alpha val="0"/>
            </a:srgbClr>
          </a:solidFill>
          <a:ln w="25400"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  <a:effectLst>
            <a:outerShdw blurRad="139700" dir="4800000" sx="200000" sy="200000" algn="ctr" rotWithShape="0">
              <a:schemeClr val="tx1"/>
            </a:out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strella de 32 puntas"/>
          <p:cNvSpPr/>
          <p:nvPr/>
        </p:nvSpPr>
        <p:spPr>
          <a:xfrm>
            <a:off x="3929058" y="2786058"/>
            <a:ext cx="1285884" cy="1285884"/>
          </a:xfrm>
          <a:prstGeom prst="star32">
            <a:avLst>
              <a:gd name="adj" fmla="val 29845"/>
            </a:avLst>
          </a:prstGeom>
          <a:solidFill>
            <a:srgbClr val="99FF33">
              <a:alpha val="0"/>
            </a:srgbClr>
          </a:solidFill>
          <a:ln w="25400"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  <a:effectLst>
            <a:outerShdw blurRad="139700" dir="4800000" sx="200000" sy="200000" algn="ctr" rotWithShape="0">
              <a:schemeClr val="tx1"/>
            </a:out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571472" y="449533"/>
            <a:ext cx="8143932" cy="2554545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obliqueBottomLeft"/>
              <a:lightRig rig="chilly" dir="t"/>
            </a:scene3d>
            <a:sp3d extrusionH="190500">
              <a:bevelT h="25400" prst="softRound"/>
              <a:extrusionClr>
                <a:schemeClr val="accent4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err="1" smtClean="0"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/>
                <a:latin typeface="AR BONNIE" pitchFamily="2" charset="0"/>
              </a:rPr>
              <a:t>EsCENARIOS</a:t>
            </a:r>
            <a:r>
              <a:rPr lang="es-ES" sz="8000" b="1" dirty="0" smtClean="0"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>
                  <a:outerShdw blurRad="342900" dist="50800" dir="5400000" algn="ctr" rotWithShape="0">
                    <a:srgbClr val="E9C6FE"/>
                  </a:outerShdw>
                </a:effectLst>
                <a:latin typeface="AR BONNIE" pitchFamily="2" charset="0"/>
              </a:rPr>
              <a:t> </a:t>
            </a:r>
            <a:r>
              <a:rPr lang="es-ES" sz="8000" b="1" dirty="0" smtClean="0"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 BONNIE" pitchFamily="2" charset="0"/>
              </a:rPr>
              <a:t>NATURALES</a:t>
            </a:r>
            <a:endParaRPr lang="es-ES" sz="8000" b="1" dirty="0" smtClean="0">
              <a:gradFill>
                <a:gsLst>
                  <a:gs pos="0">
                    <a:srgbClr val="CCCCFF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CCCCFF"/>
                  </a:gs>
                </a:gsLst>
                <a:lin ang="5400000" scaled="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342900" dist="50800" dir="5400000" algn="ctr" rotWithShape="0">
                  <a:srgbClr val="E9C6FE"/>
                </a:outerShdw>
              </a:effectLst>
              <a:latin typeface="AR BONNIE" pitchFamily="2" charset="0"/>
            </a:endParaRPr>
          </a:p>
          <a:p>
            <a:pPr algn="ctr"/>
            <a:r>
              <a:rPr lang="es-ES" sz="8000" b="1" dirty="0" smtClean="0"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42900" dist="50800" dir="5400000" algn="ctr" rotWithShape="0">
                    <a:srgbClr val="E9C6FE"/>
                  </a:outerShdw>
                </a:effectLst>
                <a:latin typeface="AR BONNIE" pitchFamily="2" charset="0"/>
              </a:rPr>
              <a:t>II</a:t>
            </a:r>
          </a:p>
        </p:txBody>
      </p:sp>
    </p:spTree>
    <p:extLst>
      <p:ext uri="{BB962C8B-B14F-4D97-AF65-F5344CB8AC3E}">
        <p14:creationId xmlns:p14="http://schemas.microsoft.com/office/powerpoint/2010/main" xmlns="" val="2063247915"/>
      </p:ext>
    </p:extLst>
  </p:cSld>
  <p:clrMapOvr>
    <a:masterClrMapping/>
  </p:clrMapOvr>
  <p:transition spd="med">
    <p:cut/>
    <p:sndAc>
      <p:stSnd loop="1">
        <p:snd r:embed="rId2" name="YEVAREJEJA HEBREO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32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87507" y="714356"/>
            <a:ext cx="8001056" cy="61436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44000" cy="687871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71542"/>
              <a:gd name="connsiteX1" fmla="*/ 9144000 w 9144000"/>
              <a:gd name="connsiteY1" fmla="*/ 0 h 6871542"/>
              <a:gd name="connsiteX2" fmla="*/ 9144000 w 9144000"/>
              <a:gd name="connsiteY2" fmla="*/ 6858000 h 6871542"/>
              <a:gd name="connsiteX3" fmla="*/ 0 w 9144000"/>
              <a:gd name="connsiteY3" fmla="*/ 6858000 h 6871542"/>
              <a:gd name="connsiteX4" fmla="*/ 0 w 9144000"/>
              <a:gd name="connsiteY4" fmla="*/ 0 h 6871542"/>
              <a:gd name="connsiteX5" fmla="*/ 630540 w 9144000"/>
              <a:gd name="connsiteY5" fmla="*/ 1478278 h 6871542"/>
              <a:gd name="connsiteX6" fmla="*/ 644699 w 9144000"/>
              <a:gd name="connsiteY6" fmla="*/ 6427455 h 6871542"/>
              <a:gd name="connsiteX7" fmla="*/ 8529972 w 9144000"/>
              <a:gd name="connsiteY7" fmla="*/ 6871542 h 6871542"/>
              <a:gd name="connsiteX8" fmla="*/ 8513396 w 9144000"/>
              <a:gd name="connsiteY8" fmla="*/ 1483041 h 6871542"/>
              <a:gd name="connsiteX9" fmla="*/ 4577715 w 9144000"/>
              <a:gd name="connsiteY9" fmla="*/ 1826857 h 6871542"/>
              <a:gd name="connsiteX10" fmla="*/ 630540 w 9144000"/>
              <a:gd name="connsiteY10" fmla="*/ 1478278 h 6871542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29972 w 9144000"/>
              <a:gd name="connsiteY7" fmla="*/ 6871542 h 6878718"/>
              <a:gd name="connsiteX8" fmla="*/ 8513396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77473 w 9144000"/>
              <a:gd name="connsiteY7" fmla="*/ 6859667 h 6878718"/>
              <a:gd name="connsiteX8" fmla="*/ 8513396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77473 w 9144000"/>
              <a:gd name="connsiteY7" fmla="*/ 6859667 h 6878718"/>
              <a:gd name="connsiteX8" fmla="*/ 8560898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41847 w 9144000"/>
              <a:gd name="connsiteY7" fmla="*/ 6847791 h 6878718"/>
              <a:gd name="connsiteX8" fmla="*/ 8560898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41847 w 9144000"/>
              <a:gd name="connsiteY7" fmla="*/ 6847791 h 6878718"/>
              <a:gd name="connsiteX8" fmla="*/ 8537148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78718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30540" y="1478278"/>
                </a:moveTo>
                <a:cubicBezTo>
                  <a:pt x="632085" y="3140704"/>
                  <a:pt x="595652" y="5216292"/>
                  <a:pt x="597197" y="6878718"/>
                </a:cubicBezTo>
                <a:lnTo>
                  <a:pt x="8541847" y="6847791"/>
                </a:lnTo>
                <a:cubicBezTo>
                  <a:pt x="8548197" y="5206003"/>
                  <a:pt x="8530798" y="3124829"/>
                  <a:pt x="8537148" y="1483041"/>
                </a:cubicBezTo>
                <a:cubicBezTo>
                  <a:pt x="7899237" y="541696"/>
                  <a:pt x="4974566" y="312744"/>
                  <a:pt x="4577715" y="1826857"/>
                </a:cubicBezTo>
                <a:cubicBezTo>
                  <a:pt x="4230077" y="341319"/>
                  <a:pt x="1436425" y="480758"/>
                  <a:pt x="630540" y="1478278"/>
                </a:cubicBezTo>
                <a:close/>
              </a:path>
            </a:pathLst>
          </a:custGeom>
          <a:gradFill flip="none" rotWithShape="1">
            <a:gsLst>
              <a:gs pos="32000">
                <a:srgbClr val="FFF200"/>
              </a:gs>
              <a:gs pos="77000">
                <a:srgbClr val="FF7A00"/>
              </a:gs>
              <a:gs pos="94000">
                <a:srgbClr val="FF0300">
                  <a:lumMod val="86000"/>
                  <a:alpha val="69000"/>
                </a:srgbClr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atte">
            <a:bevelT w="4953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643042" y="6500834"/>
            <a:ext cx="6072230" cy="80021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chilly" dir="t"/>
            </a:scene3d>
            <a:sp3d extrusionH="107950">
              <a:extrusionClr>
                <a:srgbClr val="FFFF6D"/>
              </a:extrusionClr>
            </a:sp3d>
          </a:bodyPr>
          <a:lstStyle/>
          <a:p>
            <a:pPr algn="ctr"/>
            <a:r>
              <a:rPr lang="es-ES" sz="1400" b="1" i="1" dirty="0" smtClean="0"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749300" sx="108000" sy="108000" algn="ctr" rotWithShape="0">
                    <a:srgbClr val="FFFF6D"/>
                  </a:outerShdw>
                </a:effectLst>
                <a:latin typeface="Arial Rounded MT Bold" pitchFamily="34" charset="0"/>
              </a:rPr>
              <a:t>INCLUYE NUMEROS 6:24-26  CANTADO EN HEBREO</a:t>
            </a:r>
          </a:p>
          <a:p>
            <a:pPr algn="ctr"/>
            <a:endParaRPr lang="es-ES" sz="1200" b="1" i="1" dirty="0" smtClean="0">
              <a:solidFill>
                <a:schemeClr val="accent6">
                  <a:lumMod val="7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  <a:outerShdw blurRad="749300" sx="108000" sy="108000" algn="ctr" rotWithShape="0">
                  <a:srgbClr val="FFFF6D"/>
                </a:outerShdw>
              </a:effectLst>
              <a:latin typeface="Arial Rounded MT Bold" pitchFamily="34" charset="0"/>
            </a:endParaRPr>
          </a:p>
          <a:p>
            <a:pPr algn="ctr"/>
            <a:endParaRPr lang="es-ES" sz="2000" b="1" i="1" dirty="0" smtClean="0">
              <a:solidFill>
                <a:schemeClr val="accent6">
                  <a:lumMod val="7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  <a:outerShdw blurRad="749300" sx="108000" sy="108000" algn="ctr" rotWithShape="0">
                  <a:srgbClr val="FFFF6D"/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9" name="8 Estrella de 6 puntas"/>
          <p:cNvSpPr/>
          <p:nvPr/>
        </p:nvSpPr>
        <p:spPr>
          <a:xfrm>
            <a:off x="4000496" y="1928802"/>
            <a:ext cx="1143008" cy="1368152"/>
          </a:xfrm>
          <a:prstGeom prst="star6">
            <a:avLst/>
          </a:prstGeom>
          <a:gradFill>
            <a:gsLst>
              <a:gs pos="0">
                <a:srgbClr val="FFFFFF"/>
              </a:gs>
              <a:gs pos="32000">
                <a:srgbClr val="E6E6E6">
                  <a:alpha val="78000"/>
                </a:srgbClr>
              </a:gs>
              <a:gs pos="41000">
                <a:srgbClr val="E6E6E6">
                  <a:alpha val="53000"/>
                </a:srgbClr>
              </a:gs>
              <a:gs pos="85001">
                <a:srgbClr val="7D8496">
                  <a:alpha val="44000"/>
                </a:srgbClr>
              </a:gs>
              <a:gs pos="100000">
                <a:srgbClr val="E6E6E6">
                  <a:alpha val="61000"/>
                </a:srgbClr>
              </a:gs>
            </a:gsLst>
            <a:path path="shape">
              <a:fillToRect l="50000" t="50000" r="50000" b="50000"/>
            </a:path>
          </a:gradFill>
          <a:ln w="92075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strella de 6 puntas"/>
          <p:cNvSpPr/>
          <p:nvPr/>
        </p:nvSpPr>
        <p:spPr>
          <a:xfrm>
            <a:off x="3991110" y="1928802"/>
            <a:ext cx="1143008" cy="1368152"/>
          </a:xfrm>
          <a:prstGeom prst="star6">
            <a:avLst/>
          </a:prstGeom>
          <a:gradFill flip="none" rotWithShape="1">
            <a:gsLst>
              <a:gs pos="0">
                <a:srgbClr val="FFFFFF"/>
              </a:gs>
              <a:gs pos="32000">
                <a:srgbClr val="E6E6E6">
                  <a:alpha val="78000"/>
                </a:srgbClr>
              </a:gs>
              <a:gs pos="41000">
                <a:srgbClr val="E6E6E6">
                  <a:alpha val="53000"/>
                </a:srgbClr>
              </a:gs>
              <a:gs pos="85001">
                <a:srgbClr val="7D8496">
                  <a:alpha val="44000"/>
                </a:srgbClr>
              </a:gs>
              <a:gs pos="100000">
                <a:srgbClr val="E6E6E6">
                  <a:alpha val="61000"/>
                </a:srgbClr>
              </a:gs>
            </a:gsLst>
            <a:path path="shape">
              <a:fillToRect l="50000" t="50000" r="50000" b="50000"/>
            </a:path>
            <a:tileRect/>
          </a:gradFill>
          <a:ln w="92075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2921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Forma libre"/>
          <p:cNvSpPr/>
          <p:nvPr/>
        </p:nvSpPr>
        <p:spPr>
          <a:xfrm flipH="1">
            <a:off x="4588035" y="714356"/>
            <a:ext cx="4000528" cy="614364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0">
                <a:srgbClr val="FFF200">
                  <a:alpha val="65000"/>
                </a:srgbClr>
              </a:gs>
              <a:gs pos="79000">
                <a:srgbClr val="FF7A00">
                  <a:alpha val="34000"/>
                </a:srgbClr>
              </a:gs>
              <a:gs pos="100000">
                <a:srgbClr val="FF0300">
                  <a:alpha val="55000"/>
                  <a:lumMod val="54000"/>
                </a:srgb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 w="31750">
            <a:solidFill>
              <a:schemeClr val="accent6">
                <a:lumMod val="75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63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587507" y="689803"/>
            <a:ext cx="4016563" cy="6143643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0">
                <a:srgbClr val="FFF200">
                  <a:alpha val="65000"/>
                </a:srgbClr>
              </a:gs>
              <a:gs pos="79000">
                <a:srgbClr val="FF7A00">
                  <a:alpha val="34000"/>
                </a:srgbClr>
              </a:gs>
              <a:gs pos="100000">
                <a:srgbClr val="FF0300">
                  <a:alpha val="55000"/>
                  <a:lumMod val="54000"/>
                </a:srgb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 w="31750">
            <a:solidFill>
              <a:schemeClr val="accent6">
                <a:lumMod val="75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63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15462133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9" grpId="1" animBg="1"/>
      <p:bldP spid="8" grpId="0" animBg="1"/>
      <p:bldP spid="8" grpId="1" animBg="1"/>
      <p:bldP spid="8" grpId="2" animBg="1"/>
      <p:bldP spid="5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71472" y="714356"/>
            <a:ext cx="8001056" cy="571504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>
            <a:off x="0" y="19934"/>
            <a:ext cx="9163566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30540" y="1478278"/>
                </a:moveTo>
                <a:cubicBezTo>
                  <a:pt x="632085" y="3140704"/>
                  <a:pt x="643154" y="4765029"/>
                  <a:pt x="644699" y="6427455"/>
                </a:cubicBezTo>
                <a:lnTo>
                  <a:pt x="8494346" y="6408405"/>
                </a:lnTo>
                <a:lnTo>
                  <a:pt x="8513396" y="1483041"/>
                </a:lnTo>
                <a:cubicBezTo>
                  <a:pt x="7875485" y="541696"/>
                  <a:pt x="4974566" y="312744"/>
                  <a:pt x="4577715" y="1826857"/>
                </a:cubicBezTo>
                <a:cubicBezTo>
                  <a:pt x="4230077" y="341319"/>
                  <a:pt x="1436425" y="480758"/>
                  <a:pt x="630540" y="1478278"/>
                </a:cubicBezTo>
                <a:close/>
              </a:path>
            </a:pathLst>
          </a:custGeom>
          <a:gradFill flip="none" rotWithShape="1">
            <a:gsLst>
              <a:gs pos="45000">
                <a:srgbClr val="66FFFF">
                  <a:lumMod val="0"/>
                  <a:lumOff val="100000"/>
                </a:srgbClr>
              </a:gs>
              <a:gs pos="77000">
                <a:srgbClr val="66FFFF"/>
              </a:gs>
              <a:gs pos="91000">
                <a:srgbClr val="4791FF"/>
              </a:gs>
              <a:gs pos="100000">
                <a:schemeClr val="accent5">
                  <a:lumMod val="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atte">
            <a:bevelT w="4953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Estrella de 4 puntas"/>
          <p:cNvSpPr/>
          <p:nvPr/>
        </p:nvSpPr>
        <p:spPr>
          <a:xfrm>
            <a:off x="4143372" y="2071678"/>
            <a:ext cx="914400" cy="914400"/>
          </a:xfrm>
          <a:prstGeom prst="star4">
            <a:avLst/>
          </a:prstGeom>
          <a:noFill/>
          <a:ln w="9842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304800" dist="50800" dir="5400000" algn="ctr" rotWithShape="0">
              <a:srgbClr val="00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flipH="1">
            <a:off x="4572000" y="714356"/>
            <a:ext cx="3976889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4000">
                <a:srgbClr val="03D4A8">
                  <a:lumMod val="69000"/>
                  <a:lumOff val="31000"/>
                  <a:alpha val="69000"/>
                </a:srgbClr>
              </a:gs>
              <a:gs pos="52000">
                <a:srgbClr val="195EE9">
                  <a:alpha val="52000"/>
                </a:srgbClr>
              </a:gs>
              <a:gs pos="79000">
                <a:srgbClr val="0087E6">
                  <a:alpha val="52000"/>
                </a:srgbClr>
              </a:gs>
              <a:gs pos="100000">
                <a:srgbClr val="005CBF">
                  <a:alpha val="3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642910" y="714356"/>
            <a:ext cx="3938616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4000">
                <a:srgbClr val="03D4A8">
                  <a:lumMod val="69000"/>
                  <a:lumOff val="31000"/>
                  <a:alpha val="69000"/>
                </a:srgbClr>
              </a:gs>
              <a:gs pos="52000">
                <a:srgbClr val="195EE9">
                  <a:alpha val="52000"/>
                </a:srgbClr>
              </a:gs>
              <a:gs pos="79000">
                <a:srgbClr val="0087E6">
                  <a:alpha val="52000"/>
                </a:srgbClr>
              </a:gs>
              <a:gs pos="100000">
                <a:srgbClr val="005CBF">
                  <a:alpha val="3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88049577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4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7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16200000">
            <a:off x="-1143000" y="1143000"/>
            <a:ext cx="6858000" cy="4572000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 rot="16200000">
            <a:off x="-1785942" y="1785942"/>
            <a:ext cx="6858000" cy="328611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6200000">
            <a:off x="-2500322" y="2500322"/>
            <a:ext cx="6858000" cy="185735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5400000" flipH="1">
            <a:off x="3429000" y="1143000"/>
            <a:ext cx="6858000" cy="4572000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5400000" flipH="1">
            <a:off x="4071942" y="1785942"/>
            <a:ext cx="6858000" cy="328611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5400000" flipH="1">
            <a:off x="4786322" y="2500322"/>
            <a:ext cx="6858000" cy="185735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Diapositiva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/>
        </p:spPr>
      </p:pic>
      <p:sp>
        <p:nvSpPr>
          <p:cNvPr id="9" name="8 Estrella de 5 puntas"/>
          <p:cNvSpPr/>
          <p:nvPr/>
        </p:nvSpPr>
        <p:spPr>
          <a:xfrm>
            <a:off x="2643174" y="3214686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5 puntas"/>
          <p:cNvSpPr/>
          <p:nvPr/>
        </p:nvSpPr>
        <p:spPr>
          <a:xfrm>
            <a:off x="2857488" y="2428868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5 puntas"/>
          <p:cNvSpPr/>
          <p:nvPr/>
        </p:nvSpPr>
        <p:spPr>
          <a:xfrm>
            <a:off x="3428992" y="1857364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5 puntas"/>
          <p:cNvSpPr/>
          <p:nvPr/>
        </p:nvSpPr>
        <p:spPr>
          <a:xfrm>
            <a:off x="4286248" y="1643050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strella de 5 puntas"/>
          <p:cNvSpPr/>
          <p:nvPr/>
        </p:nvSpPr>
        <p:spPr>
          <a:xfrm>
            <a:off x="4286248" y="4857760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strella de 5 puntas"/>
          <p:cNvSpPr/>
          <p:nvPr/>
        </p:nvSpPr>
        <p:spPr>
          <a:xfrm>
            <a:off x="5929322" y="3214686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strella de 5 puntas"/>
          <p:cNvSpPr/>
          <p:nvPr/>
        </p:nvSpPr>
        <p:spPr>
          <a:xfrm>
            <a:off x="5214942" y="1857364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strella de 5 puntas"/>
          <p:cNvSpPr/>
          <p:nvPr/>
        </p:nvSpPr>
        <p:spPr>
          <a:xfrm>
            <a:off x="5786446" y="2500306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strella de 5 puntas"/>
          <p:cNvSpPr/>
          <p:nvPr/>
        </p:nvSpPr>
        <p:spPr>
          <a:xfrm>
            <a:off x="5286380" y="4500570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strella de 5 puntas"/>
          <p:cNvSpPr/>
          <p:nvPr/>
        </p:nvSpPr>
        <p:spPr>
          <a:xfrm>
            <a:off x="5786446" y="3929066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strella de 5 puntas"/>
          <p:cNvSpPr/>
          <p:nvPr/>
        </p:nvSpPr>
        <p:spPr>
          <a:xfrm>
            <a:off x="3428992" y="4643446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strella de 5 puntas"/>
          <p:cNvSpPr/>
          <p:nvPr/>
        </p:nvSpPr>
        <p:spPr>
          <a:xfrm>
            <a:off x="2857488" y="4071942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58111812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9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Forma libre"/>
          <p:cNvSpPr/>
          <p:nvPr/>
        </p:nvSpPr>
        <p:spPr bwMode="white">
          <a:xfrm>
            <a:off x="-25197" y="33110"/>
            <a:ext cx="9123172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605663" y="1055077"/>
                  <a:pt x="5960368" y="1055077"/>
                  <a:pt x="9144000" y="0"/>
                </a:cubicBezTo>
                <a:cubicBezTo>
                  <a:pt x="7498080" y="2729140"/>
                  <a:pt x="8356209" y="4600127"/>
                  <a:pt x="9144000" y="6858000"/>
                </a:cubicBezTo>
                <a:cubicBezTo>
                  <a:pt x="5815067" y="6038978"/>
                  <a:pt x="3127361" y="5739618"/>
                  <a:pt x="0" y="6858000"/>
                </a:cubicBezTo>
                <a:cubicBezTo>
                  <a:pt x="1280160" y="4431315"/>
                  <a:pt x="1041915" y="2060932"/>
                  <a:pt x="0" y="0"/>
                </a:cubicBez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glow" dir="t"/>
          </a:scene3d>
          <a:sp3d>
            <a:bevelT w="120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>
            <a:off x="-484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20000">
                <a:srgbClr val="C00000">
                  <a:lumMod val="43000"/>
                  <a:lumOff val="57000"/>
                </a:srgbClr>
              </a:gs>
              <a:gs pos="0">
                <a:srgbClr val="FFC000"/>
              </a:gs>
              <a:gs pos="64000">
                <a:srgbClr val="7979FF"/>
              </a:gs>
              <a:gs pos="86000">
                <a:srgbClr val="0087E6">
                  <a:lumMod val="70000"/>
                </a:srgbClr>
              </a:gs>
              <a:gs pos="100000">
                <a:srgbClr val="005CBF">
                  <a:lumMod val="67000"/>
                </a:srgbClr>
              </a:gs>
            </a:gsLst>
            <a:path path="rect">
              <a:fillToRect l="50000" t="50000" r="50000" b="50000"/>
            </a:path>
          </a:gradFill>
          <a:ln w="0">
            <a:noFill/>
          </a:ln>
          <a:effectLst/>
          <a:scene3d>
            <a:camera prst="orthographicFront"/>
            <a:lightRig rig="glow" dir="t"/>
          </a:scene3d>
          <a:sp3d prstMaterial="matte">
            <a:bevelT w="762000" h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2000">
                    <a:srgbClr val="3FB1FF">
                      <a:lumMod val="56000"/>
                      <a:lumOff val="44000"/>
                    </a:srgbClr>
                  </a:gs>
                  <a:gs pos="57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4571517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20000">
                <a:srgbClr val="C00000">
                  <a:lumMod val="43000"/>
                  <a:lumOff val="57000"/>
                </a:srgbClr>
              </a:gs>
              <a:gs pos="0">
                <a:srgbClr val="FFC000"/>
              </a:gs>
              <a:gs pos="64000">
                <a:srgbClr val="7979FF"/>
              </a:gs>
              <a:gs pos="86000">
                <a:srgbClr val="0087E6">
                  <a:lumMod val="70000"/>
                </a:srgbClr>
              </a:gs>
              <a:gs pos="100000">
                <a:srgbClr val="005CBF">
                  <a:lumMod val="67000"/>
                </a:srgbClr>
              </a:gs>
            </a:gsLst>
            <a:path path="rect">
              <a:fillToRect l="50000" t="50000" r="50000" b="50000"/>
            </a:path>
          </a:gradFill>
          <a:ln w="0">
            <a:noFill/>
          </a:ln>
          <a:effectLst/>
          <a:scene3d>
            <a:camera prst="orthographicFront"/>
            <a:lightRig rig="glow" dir="t"/>
          </a:scene3d>
          <a:sp3d prstMaterial="matte">
            <a:bevelT w="762000" h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6156176" y="0"/>
            <a:ext cx="298782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20000">
                <a:srgbClr val="C00000">
                  <a:lumMod val="43000"/>
                  <a:lumOff val="57000"/>
                </a:srgbClr>
              </a:gs>
              <a:gs pos="0">
                <a:srgbClr val="FFC000"/>
              </a:gs>
              <a:gs pos="64000">
                <a:srgbClr val="7979FF"/>
              </a:gs>
              <a:gs pos="86000">
                <a:srgbClr val="0087E6">
                  <a:lumMod val="70000"/>
                </a:srgbClr>
              </a:gs>
              <a:gs pos="100000">
                <a:srgbClr val="005CBF">
                  <a:lumMod val="67000"/>
                </a:srgbClr>
              </a:gs>
            </a:gsLst>
            <a:path path="rect">
              <a:fillToRect l="50000" t="50000" r="50000" b="50000"/>
            </a:path>
          </a:gradFill>
          <a:ln w="0">
            <a:noFill/>
          </a:ln>
          <a:effectLst/>
          <a:scene3d>
            <a:camera prst="orthographicFront"/>
            <a:lightRig rig="glow" dir="t"/>
          </a:scene3d>
          <a:sp3d prstMaterial="matte">
            <a:bevelT w="762000" h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0"/>
            <a:ext cx="313184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20000">
                <a:srgbClr val="C00000">
                  <a:lumMod val="43000"/>
                  <a:lumOff val="57000"/>
                </a:srgbClr>
              </a:gs>
              <a:gs pos="0">
                <a:srgbClr val="FFC000"/>
              </a:gs>
              <a:gs pos="64000">
                <a:srgbClr val="7979FF"/>
              </a:gs>
              <a:gs pos="86000">
                <a:srgbClr val="0087E6">
                  <a:lumMod val="70000"/>
                </a:srgbClr>
              </a:gs>
              <a:gs pos="100000">
                <a:srgbClr val="005CBF">
                  <a:lumMod val="67000"/>
                </a:srgbClr>
              </a:gs>
            </a:gsLst>
            <a:path path="rect">
              <a:fillToRect l="50000" t="50000" r="50000" b="50000"/>
            </a:path>
          </a:gradFill>
          <a:ln w="0">
            <a:noFill/>
          </a:ln>
          <a:effectLst/>
          <a:scene3d>
            <a:camera prst="orthographicFront"/>
            <a:lightRig rig="glow" dir="t"/>
          </a:scene3d>
          <a:sp3d prstMaterial="matte">
            <a:bevelT w="762000" h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7443936" y="0"/>
            <a:ext cx="170006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20000">
                <a:srgbClr val="C00000">
                  <a:lumMod val="43000"/>
                  <a:lumOff val="57000"/>
                </a:srgbClr>
              </a:gs>
              <a:gs pos="0">
                <a:srgbClr val="FFC000"/>
              </a:gs>
              <a:gs pos="64000">
                <a:srgbClr val="7979FF"/>
              </a:gs>
              <a:gs pos="86000">
                <a:srgbClr val="0087E6">
                  <a:lumMod val="70000"/>
                </a:srgbClr>
              </a:gs>
              <a:gs pos="100000">
                <a:srgbClr val="005CBF">
                  <a:lumMod val="67000"/>
                </a:srgbClr>
              </a:gs>
            </a:gsLst>
            <a:path path="rect">
              <a:fillToRect l="50000" t="50000" r="50000" b="50000"/>
            </a:path>
          </a:gradFill>
          <a:ln w="0">
            <a:noFill/>
          </a:ln>
          <a:effectLst/>
          <a:scene3d>
            <a:camera prst="orthographicFront"/>
            <a:lightRig rig="glow" dir="t"/>
          </a:scene3d>
          <a:sp3d prstMaterial="matte">
            <a:bevelT w="762000" h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20828" y="30473"/>
            <a:ext cx="1611288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 flip="none" rotWithShape="1">
            <a:gsLst>
              <a:gs pos="20000">
                <a:srgbClr val="C00000">
                  <a:lumMod val="43000"/>
                  <a:lumOff val="57000"/>
                </a:srgbClr>
              </a:gs>
              <a:gs pos="0">
                <a:srgbClr val="FFC000"/>
              </a:gs>
              <a:gs pos="64000">
                <a:srgbClr val="7979FF"/>
              </a:gs>
              <a:gs pos="86000">
                <a:srgbClr val="0087E6">
                  <a:lumMod val="70000"/>
                </a:srgbClr>
              </a:gs>
              <a:gs pos="100000">
                <a:srgbClr val="005CBF">
                  <a:lumMod val="67000"/>
                </a:srgbClr>
              </a:gs>
            </a:gsLst>
            <a:path path="rect">
              <a:fillToRect l="50000" t="50000" r="50000" b="50000"/>
            </a:path>
            <a:tileRect/>
          </a:gradFill>
          <a:ln w="0">
            <a:noFill/>
          </a:ln>
          <a:effectLst/>
          <a:scene3d>
            <a:camera prst="orthographicFront"/>
            <a:lightRig rig="glow" dir="t"/>
          </a:scene3d>
          <a:sp3d prstMaterial="matte">
            <a:bevelT w="762000" h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pic>
        <p:nvPicPr>
          <p:cNvPr id="16" name="15 Imagen" descr="Diapositiva16.JPG"/>
          <p:cNvPicPr>
            <a:picLocks noGrp="1" noChangeAspect="1"/>
          </p:cNvPicPr>
          <p:nvPr isPhoto="1"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-48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268760"/>
            <a:ext cx="216024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806690">
            <a:off x="3449218" y="1268760"/>
            <a:ext cx="2160240" cy="216024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03191676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39552" y="692696"/>
            <a:ext cx="8064896" cy="5760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7887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30540" y="1478278"/>
                </a:moveTo>
                <a:cubicBezTo>
                  <a:pt x="632085" y="3140704"/>
                  <a:pt x="643154" y="4765029"/>
                  <a:pt x="644699" y="6427455"/>
                </a:cubicBezTo>
                <a:lnTo>
                  <a:pt x="8494346" y="6408405"/>
                </a:lnTo>
                <a:lnTo>
                  <a:pt x="8513396" y="1483041"/>
                </a:lnTo>
                <a:cubicBezTo>
                  <a:pt x="7875485" y="541696"/>
                  <a:pt x="4974566" y="312744"/>
                  <a:pt x="4577715" y="1826857"/>
                </a:cubicBezTo>
                <a:cubicBezTo>
                  <a:pt x="4230077" y="341319"/>
                  <a:pt x="1436425" y="480758"/>
                  <a:pt x="630540" y="1478278"/>
                </a:cubicBezTo>
                <a:close/>
              </a:path>
            </a:pathLst>
          </a:custGeom>
          <a:gradFill>
            <a:gsLst>
              <a:gs pos="32000">
                <a:srgbClr val="FFF200"/>
              </a:gs>
              <a:gs pos="77000">
                <a:srgbClr val="FF7A00"/>
              </a:gs>
              <a:gs pos="94000">
                <a:srgbClr val="FF0300">
                  <a:lumMod val="86000"/>
                  <a:alpha val="69000"/>
                </a:srgbClr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 prstMaterial="matte">
            <a:bevelT w="4953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Estrella de 6 puntas"/>
          <p:cNvSpPr/>
          <p:nvPr/>
        </p:nvSpPr>
        <p:spPr>
          <a:xfrm>
            <a:off x="4214810" y="1928802"/>
            <a:ext cx="729303" cy="769768"/>
          </a:xfrm>
          <a:prstGeom prst="star6">
            <a:avLst>
              <a:gd name="adj" fmla="val 13441"/>
              <a:gd name="hf" fmla="val 115470"/>
            </a:avLst>
          </a:prstGeom>
          <a:noFill/>
          <a:ln w="92075">
            <a:solidFill>
              <a:srgbClr val="FF5050"/>
            </a:solidFill>
          </a:ln>
          <a:effectLst>
            <a:outerShdw blurRad="393700" dist="50800" dir="6000000" sx="148000" sy="148000" algn="ctr" rotWithShape="0">
              <a:srgbClr val="FF505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strella de 6 puntas"/>
          <p:cNvSpPr/>
          <p:nvPr/>
        </p:nvSpPr>
        <p:spPr>
          <a:xfrm>
            <a:off x="4214810" y="1928802"/>
            <a:ext cx="729303" cy="769768"/>
          </a:xfrm>
          <a:prstGeom prst="star6">
            <a:avLst>
              <a:gd name="adj" fmla="val 14984"/>
              <a:gd name="hf" fmla="val 115470"/>
            </a:avLst>
          </a:prstGeom>
          <a:noFill/>
          <a:ln w="92075">
            <a:solidFill>
              <a:srgbClr val="FF5050"/>
            </a:solidFill>
          </a:ln>
          <a:effectLst>
            <a:outerShdw blurRad="393700" dist="50800" dir="6000000" sx="148000" sy="148000" algn="ctr" rotWithShape="0">
              <a:srgbClr val="FF505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Forma libre"/>
          <p:cNvSpPr/>
          <p:nvPr/>
        </p:nvSpPr>
        <p:spPr>
          <a:xfrm flipH="1">
            <a:off x="4627559" y="692696"/>
            <a:ext cx="3976889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 flip="none" rotWithShape="1">
            <a:gsLst>
              <a:gs pos="23000">
                <a:schemeClr val="accent6">
                  <a:lumMod val="75000"/>
                  <a:alpha val="82000"/>
                </a:schemeClr>
              </a:gs>
              <a:gs pos="91500">
                <a:srgbClr val="BB3D00">
                  <a:lumMod val="66000"/>
                  <a:lumOff val="34000"/>
                </a:srgbClr>
              </a:gs>
              <a:gs pos="83000">
                <a:srgbClr val="FF7A00">
                  <a:alpha val="51000"/>
                </a:srgbClr>
              </a:gs>
              <a:gs pos="100000">
                <a:srgbClr val="C00000">
                  <a:lumMod val="62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642910" y="714356"/>
            <a:ext cx="4015206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23000">
                <a:schemeClr val="accent6">
                  <a:lumMod val="75000"/>
                  <a:alpha val="82000"/>
                </a:schemeClr>
              </a:gs>
              <a:gs pos="91500">
                <a:srgbClr val="BB3D00">
                  <a:lumMod val="66000"/>
                  <a:lumOff val="34000"/>
                </a:srgbClr>
              </a:gs>
              <a:gs pos="83000">
                <a:srgbClr val="FF7A00">
                  <a:alpha val="51000"/>
                </a:srgbClr>
              </a:gs>
              <a:gs pos="100000">
                <a:srgbClr val="C00000">
                  <a:lumMod val="62000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40967140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5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30 Imagen" descr="Diapositiva3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18 Forma libre"/>
          <p:cNvSpPr/>
          <p:nvPr/>
        </p:nvSpPr>
        <p:spPr>
          <a:xfrm flipH="1">
            <a:off x="3857619" y="-48"/>
            <a:ext cx="4582251" cy="6858048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0785" h="6858048">
                <a:moveTo>
                  <a:pt x="1726207" y="0"/>
                </a:moveTo>
                <a:lnTo>
                  <a:pt x="3920462" y="0"/>
                </a:lnTo>
                <a:cubicBezTo>
                  <a:pt x="1331009" y="2570715"/>
                  <a:pt x="1248326" y="3990737"/>
                  <a:pt x="3940785" y="6858048"/>
                </a:cubicBezTo>
                <a:lnTo>
                  <a:pt x="1726207" y="6858000"/>
                </a:lnTo>
                <a:cubicBezTo>
                  <a:pt x="-789871" y="3941557"/>
                  <a:pt x="-350469" y="2438784"/>
                  <a:pt x="1726207" y="0"/>
                </a:cubicBez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00B0F0"/>
            </a:outerShdw>
          </a:effectLst>
          <a:scene3d>
            <a:camera prst="orthographicFront"/>
            <a:lightRig rig="glow" dir="t"/>
          </a:scene3d>
          <a:sp3d>
            <a:bevelT w="2921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orma libre"/>
          <p:cNvSpPr/>
          <p:nvPr/>
        </p:nvSpPr>
        <p:spPr>
          <a:xfrm>
            <a:off x="714348" y="0"/>
            <a:ext cx="4582251" cy="6858048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0785" h="6858048">
                <a:moveTo>
                  <a:pt x="1726207" y="0"/>
                </a:moveTo>
                <a:lnTo>
                  <a:pt x="3920462" y="0"/>
                </a:lnTo>
                <a:cubicBezTo>
                  <a:pt x="1269732" y="2582590"/>
                  <a:pt x="1278965" y="4050113"/>
                  <a:pt x="3940785" y="6858048"/>
                </a:cubicBezTo>
                <a:lnTo>
                  <a:pt x="1726207" y="6858000"/>
                </a:lnTo>
                <a:cubicBezTo>
                  <a:pt x="-789871" y="3941557"/>
                  <a:pt x="-350469" y="2438784"/>
                  <a:pt x="1726207" y="0"/>
                </a:cubicBez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00B0F0"/>
            </a:outerShdw>
          </a:effectLst>
          <a:scene3d>
            <a:camera prst="orthographicFront"/>
            <a:lightRig rig="glow" dir="t"/>
          </a:scene3d>
          <a:sp3d>
            <a:bevelT w="2921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Forma libre"/>
          <p:cNvSpPr/>
          <p:nvPr/>
        </p:nvSpPr>
        <p:spPr>
          <a:xfrm flipH="1">
            <a:off x="4786313" y="-48"/>
            <a:ext cx="4582251" cy="6858048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0785" h="6858048">
                <a:moveTo>
                  <a:pt x="1726207" y="0"/>
                </a:moveTo>
                <a:lnTo>
                  <a:pt x="3920462" y="0"/>
                </a:lnTo>
                <a:cubicBezTo>
                  <a:pt x="1331009" y="2570715"/>
                  <a:pt x="1227899" y="3978861"/>
                  <a:pt x="3940785" y="6858048"/>
                </a:cubicBezTo>
                <a:lnTo>
                  <a:pt x="1726207" y="6858000"/>
                </a:lnTo>
                <a:cubicBezTo>
                  <a:pt x="-789871" y="3941557"/>
                  <a:pt x="-350469" y="2438784"/>
                  <a:pt x="1726207" y="0"/>
                </a:cubicBez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0070C0"/>
            </a:outerShdw>
          </a:effectLst>
          <a:scene3d>
            <a:camera prst="orthographicFront"/>
            <a:lightRig rig="glow" dir="t"/>
          </a:scene3d>
          <a:sp3d>
            <a:bevelT w="2921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Forma libre"/>
          <p:cNvSpPr/>
          <p:nvPr/>
        </p:nvSpPr>
        <p:spPr>
          <a:xfrm>
            <a:off x="-224597" y="-48"/>
            <a:ext cx="4582251" cy="6858048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0785" h="6858048">
                <a:moveTo>
                  <a:pt x="1726207" y="0"/>
                </a:moveTo>
                <a:lnTo>
                  <a:pt x="3920462" y="0"/>
                </a:lnTo>
                <a:cubicBezTo>
                  <a:pt x="1300371" y="2570715"/>
                  <a:pt x="1299390" y="4050113"/>
                  <a:pt x="3940785" y="6858048"/>
                </a:cubicBezTo>
                <a:lnTo>
                  <a:pt x="1726207" y="6858000"/>
                </a:lnTo>
                <a:cubicBezTo>
                  <a:pt x="-789871" y="3941557"/>
                  <a:pt x="-350469" y="2438784"/>
                  <a:pt x="1726207" y="0"/>
                </a:cubicBez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0070C0"/>
            </a:outerShdw>
          </a:effectLst>
          <a:scene3d>
            <a:camera prst="orthographicFront"/>
            <a:lightRig rig="glow" dir="t"/>
          </a:scene3d>
          <a:sp3d>
            <a:bevelT w="2921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27 Imagen" descr="Diapositiva3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noFill/>
          <a:ln>
            <a:noFill/>
          </a:ln>
        </p:spPr>
      </p:pic>
      <p:cxnSp>
        <p:nvCxnSpPr>
          <p:cNvPr id="3" name="2 Conector curvado"/>
          <p:cNvCxnSpPr/>
          <p:nvPr/>
        </p:nvCxnSpPr>
        <p:spPr>
          <a:xfrm rot="5400000">
            <a:off x="1755044" y="1428736"/>
            <a:ext cx="3929090" cy="3357586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curvado"/>
          <p:cNvCxnSpPr/>
          <p:nvPr/>
        </p:nvCxnSpPr>
        <p:spPr>
          <a:xfrm rot="5400000">
            <a:off x="1981992" y="1604475"/>
            <a:ext cx="3929090" cy="3357586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curvado"/>
          <p:cNvCxnSpPr/>
          <p:nvPr/>
        </p:nvCxnSpPr>
        <p:spPr>
          <a:xfrm rot="5400000">
            <a:off x="2240248" y="1714464"/>
            <a:ext cx="3929090" cy="3429024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curvado"/>
          <p:cNvCxnSpPr/>
          <p:nvPr/>
        </p:nvCxnSpPr>
        <p:spPr>
          <a:xfrm rot="5400000">
            <a:off x="2428861" y="1857364"/>
            <a:ext cx="4000528" cy="3429024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curvado"/>
          <p:cNvCxnSpPr/>
          <p:nvPr/>
        </p:nvCxnSpPr>
        <p:spPr>
          <a:xfrm rot="5400000">
            <a:off x="2719721" y="2071678"/>
            <a:ext cx="3929090" cy="3357586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curvado"/>
          <p:cNvCxnSpPr/>
          <p:nvPr/>
        </p:nvCxnSpPr>
        <p:spPr>
          <a:xfrm rot="16200000" flipH="1">
            <a:off x="2214546" y="2214554"/>
            <a:ext cx="3929090" cy="3357586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curvado"/>
          <p:cNvCxnSpPr/>
          <p:nvPr/>
        </p:nvCxnSpPr>
        <p:spPr>
          <a:xfrm rot="16200000" flipH="1">
            <a:off x="2786050" y="1928802"/>
            <a:ext cx="3929090" cy="3357586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curvado"/>
          <p:cNvCxnSpPr/>
          <p:nvPr/>
        </p:nvCxnSpPr>
        <p:spPr>
          <a:xfrm rot="16200000" flipH="1">
            <a:off x="3286116" y="1643050"/>
            <a:ext cx="3929090" cy="3357586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curvado"/>
          <p:cNvCxnSpPr/>
          <p:nvPr/>
        </p:nvCxnSpPr>
        <p:spPr>
          <a:xfrm rot="16200000" flipH="1">
            <a:off x="3571868" y="1500174"/>
            <a:ext cx="3929090" cy="3357586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curvado"/>
          <p:cNvCxnSpPr/>
          <p:nvPr/>
        </p:nvCxnSpPr>
        <p:spPr>
          <a:xfrm rot="16200000" flipH="1">
            <a:off x="3000364" y="1785926"/>
            <a:ext cx="3929090" cy="3357586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curvado"/>
          <p:cNvCxnSpPr/>
          <p:nvPr/>
        </p:nvCxnSpPr>
        <p:spPr>
          <a:xfrm rot="16200000" flipH="1">
            <a:off x="2500298" y="2071678"/>
            <a:ext cx="3929090" cy="3357586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41 Conector curvado"/>
          <p:cNvCxnSpPr/>
          <p:nvPr/>
        </p:nvCxnSpPr>
        <p:spPr>
          <a:xfrm rot="5400000">
            <a:off x="2961781" y="2214554"/>
            <a:ext cx="3929090" cy="3357586"/>
          </a:xfrm>
          <a:prstGeom prst="curvedConnector3">
            <a:avLst>
              <a:gd name="adj1" fmla="val 50000"/>
            </a:avLst>
          </a:prstGeom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  <a:headEnd type="oval"/>
            <a:tailEnd type="oval"/>
          </a:ln>
          <a:effectLst/>
          <a:scene3d>
            <a:camera prst="orthographicFront"/>
            <a:lightRig rig="glow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28 Imagen" descr="Diapositiva3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3709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588748183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4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">
                                      <p:cBhvr>
                                        <p:cTn id="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250"/>
                            </p:stCondLst>
                            <p:childTnLst>
                              <p:par>
                                <p:cTn id="9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3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/>
          <p:nvPr/>
        </p:nvSpPr>
        <p:spPr>
          <a:xfrm flipV="1">
            <a:off x="4571999" y="4214818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0">
                <a:srgbClr val="FC9FCB"/>
              </a:gs>
              <a:gs pos="0">
                <a:srgbClr val="FEE7F2"/>
              </a:gs>
              <a:gs pos="35000">
                <a:srgbClr val="F952A0">
                  <a:lumMod val="65000"/>
                  <a:lumOff val="35000"/>
                </a:srgbClr>
              </a:gs>
              <a:gs pos="20000">
                <a:srgbClr val="FDC0DC"/>
              </a:gs>
              <a:gs pos="69000">
                <a:srgbClr val="C50849">
                  <a:lumMod val="47000"/>
                  <a:lumOff val="53000"/>
                </a:srgbClr>
              </a:gs>
              <a:gs pos="82001">
                <a:srgbClr val="B43E85"/>
              </a:gs>
              <a:gs pos="100000">
                <a:srgbClr val="9933FF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66FFFF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flipH="1" flipV="1">
            <a:off x="0" y="4214818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0">
                <a:srgbClr val="FC9FCB"/>
              </a:gs>
              <a:gs pos="0">
                <a:srgbClr val="FEE7F2"/>
              </a:gs>
              <a:gs pos="35000">
                <a:srgbClr val="F952A0">
                  <a:lumMod val="65000"/>
                  <a:lumOff val="35000"/>
                </a:srgbClr>
              </a:gs>
              <a:gs pos="20000">
                <a:srgbClr val="FDC0DC"/>
              </a:gs>
              <a:gs pos="69000">
                <a:srgbClr val="C50849">
                  <a:lumMod val="47000"/>
                  <a:lumOff val="53000"/>
                </a:srgbClr>
              </a:gs>
              <a:gs pos="82001">
                <a:srgbClr val="B43E85"/>
              </a:gs>
              <a:gs pos="100000">
                <a:srgbClr val="9933FF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66FFFF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flipH="1" flipV="1">
            <a:off x="40908" y="2750351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1000">
                <a:schemeClr val="tx1"/>
              </a:gs>
              <a:gs pos="88000">
                <a:srgbClr val="00B050">
                  <a:lumMod val="30000"/>
                </a:srgbClr>
              </a:gs>
              <a:gs pos="54000">
                <a:srgbClr val="66FFFF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66FFFF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flipH="1">
            <a:off x="0" y="1071546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1000">
                <a:schemeClr val="tx1"/>
              </a:gs>
              <a:gs pos="88000">
                <a:srgbClr val="00B050">
                  <a:lumMod val="30000"/>
                </a:srgbClr>
              </a:gs>
              <a:gs pos="54000">
                <a:srgbClr val="66FFFF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66FFFF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 flipV="1">
            <a:off x="4612909" y="2750351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1000">
                <a:schemeClr val="tx1"/>
              </a:gs>
              <a:gs pos="88000">
                <a:srgbClr val="00B050">
                  <a:lumMod val="30000"/>
                </a:srgbClr>
              </a:gs>
              <a:gs pos="54000">
                <a:srgbClr val="66FFFF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66FFFF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4571999" y="1071546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1000">
                <a:schemeClr val="tx1"/>
              </a:gs>
              <a:gs pos="88000">
                <a:srgbClr val="00B050">
                  <a:lumMod val="30000"/>
                </a:srgbClr>
              </a:gs>
              <a:gs pos="54000">
                <a:srgbClr val="66FFFF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66FFFF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4571999" y="-285776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0">
                <a:srgbClr val="FC9FCB"/>
              </a:gs>
              <a:gs pos="0">
                <a:srgbClr val="FEE7F2"/>
              </a:gs>
              <a:gs pos="35000">
                <a:srgbClr val="F952A0">
                  <a:lumMod val="65000"/>
                  <a:lumOff val="35000"/>
                </a:srgbClr>
              </a:gs>
              <a:gs pos="20000">
                <a:srgbClr val="FDC0DC"/>
              </a:gs>
              <a:gs pos="69000">
                <a:srgbClr val="C50849">
                  <a:lumMod val="47000"/>
                  <a:lumOff val="53000"/>
                </a:srgbClr>
              </a:gs>
              <a:gs pos="82001">
                <a:srgbClr val="B43E85"/>
              </a:gs>
              <a:gs pos="100000">
                <a:srgbClr val="9933FF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66FFFF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flipH="1">
            <a:off x="0" y="-285776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0">
                <a:srgbClr val="FC9FCB"/>
              </a:gs>
              <a:gs pos="0">
                <a:srgbClr val="FEE7F2"/>
              </a:gs>
              <a:gs pos="35000">
                <a:srgbClr val="F952A0">
                  <a:lumMod val="65000"/>
                  <a:lumOff val="35000"/>
                </a:srgbClr>
              </a:gs>
              <a:gs pos="20000">
                <a:srgbClr val="FDC0DC"/>
              </a:gs>
              <a:gs pos="69000">
                <a:srgbClr val="C50849">
                  <a:lumMod val="47000"/>
                  <a:lumOff val="53000"/>
                </a:srgbClr>
              </a:gs>
              <a:gs pos="82001">
                <a:srgbClr val="B43E85"/>
              </a:gs>
              <a:gs pos="100000">
                <a:srgbClr val="9933FF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66FFFF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21796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100000">
                <a:srgbClr val="00FFFF"/>
              </a:gs>
            </a:gsLst>
            <a:lin ang="5400000" scaled="0"/>
          </a:gradFill>
          <a:ln>
            <a:noFill/>
          </a:ln>
        </p:spPr>
      </p:pic>
      <p:sp>
        <p:nvSpPr>
          <p:cNvPr id="2" name="1 Onda"/>
          <p:cNvSpPr/>
          <p:nvPr/>
        </p:nvSpPr>
        <p:spPr>
          <a:xfrm rot="19902084">
            <a:off x="4397306" y="1997773"/>
            <a:ext cx="2498576" cy="642653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21D6E0">
                  <a:alpha val="36000"/>
                </a:srgbClr>
              </a:gs>
              <a:gs pos="100000">
                <a:srgbClr val="FF66FF">
                  <a:alpha val="66000"/>
                </a:srgbClr>
              </a:gs>
            </a:gsLst>
            <a:lin ang="5400000" scaled="0"/>
          </a:gradFill>
          <a:ln w="666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100000">
                  <a:srgbClr val="FF66FF"/>
                </a:gs>
              </a:gsLst>
              <a:lin ang="5400000" scaled="0"/>
            </a:gra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Onda"/>
          <p:cNvSpPr/>
          <p:nvPr/>
        </p:nvSpPr>
        <p:spPr>
          <a:xfrm rot="1697916" flipH="1">
            <a:off x="2330220" y="1996643"/>
            <a:ext cx="2498576" cy="643855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21D6E0">
                  <a:alpha val="36000"/>
                </a:srgbClr>
              </a:gs>
              <a:gs pos="100000">
                <a:srgbClr val="FF66FF">
                  <a:alpha val="66000"/>
                </a:srgbClr>
              </a:gs>
            </a:gsLst>
            <a:lin ang="5400000" scaled="0"/>
          </a:gradFill>
          <a:ln w="666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100000">
                  <a:srgbClr val="FF66FF"/>
                </a:gs>
              </a:gsLst>
              <a:lin ang="5400000" scaled="0"/>
            </a:gra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1697916" flipH="1">
            <a:off x="2347502" y="3144319"/>
            <a:ext cx="2498576" cy="716765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21D6E0">
                  <a:alpha val="36000"/>
                </a:srgbClr>
              </a:gs>
              <a:gs pos="100000">
                <a:srgbClr val="FF66FF">
                  <a:alpha val="66000"/>
                </a:srgbClr>
              </a:gs>
            </a:gsLst>
            <a:lin ang="5400000" scaled="0"/>
          </a:gradFill>
          <a:ln w="666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100000">
                  <a:srgbClr val="FF66FF"/>
                </a:gs>
              </a:gsLst>
              <a:lin ang="5400000" scaled="0"/>
            </a:gra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9902084">
            <a:off x="4350415" y="3190278"/>
            <a:ext cx="2498576" cy="667884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>
                  <a:alpha val="49000"/>
                </a:srgbClr>
              </a:gs>
              <a:gs pos="25000">
                <a:srgbClr val="21D6E0">
                  <a:alpha val="36000"/>
                </a:srgbClr>
              </a:gs>
              <a:gs pos="100000">
                <a:srgbClr val="FF66FF">
                  <a:alpha val="66000"/>
                </a:srgbClr>
              </a:gs>
            </a:gsLst>
            <a:lin ang="5400000" scaled="0"/>
          </a:gradFill>
          <a:ln w="666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100000">
                  <a:srgbClr val="FF66FF"/>
                </a:gs>
              </a:gsLst>
              <a:lin ang="5400000" scaled="0"/>
            </a:gradFill>
          </a:ln>
          <a:effectLst>
            <a:reflection blurRad="6350" dist="101600" dir="5400000" sy="-100000" algn="bl" rotWithShape="0"/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100000">
                <a:srgbClr val="00FFFF"/>
              </a:gs>
            </a:gsLst>
            <a:lin ang="5400000" scaled="0"/>
          </a:gra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09003985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3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3" presetClass="exit" presetSubtype="3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6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6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6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6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6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0" grpId="0" animBg="1"/>
      <p:bldP spid="8" grpId="0" animBg="1"/>
      <p:bldP spid="7" grpId="0" animBg="1"/>
      <p:bldP spid="13" grpId="0" animBg="1"/>
      <p:bldP spid="12" grpId="0" animBg="1"/>
      <p:bldP spid="11" grpId="0" animBg="1"/>
      <p:bldP spid="6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39552" y="692696"/>
            <a:ext cx="8064896" cy="5760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7887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30540" y="1478278"/>
                </a:moveTo>
                <a:cubicBezTo>
                  <a:pt x="632085" y="3140704"/>
                  <a:pt x="643154" y="4765029"/>
                  <a:pt x="644699" y="6427455"/>
                </a:cubicBezTo>
                <a:lnTo>
                  <a:pt x="8494346" y="6408405"/>
                </a:lnTo>
                <a:lnTo>
                  <a:pt x="8513396" y="1483041"/>
                </a:lnTo>
                <a:cubicBezTo>
                  <a:pt x="7875485" y="541696"/>
                  <a:pt x="4974566" y="312744"/>
                  <a:pt x="4577715" y="1826857"/>
                </a:cubicBezTo>
                <a:cubicBezTo>
                  <a:pt x="4230077" y="341319"/>
                  <a:pt x="1436425" y="480758"/>
                  <a:pt x="630540" y="1478278"/>
                </a:cubicBezTo>
                <a:close/>
              </a:path>
            </a:pathLst>
          </a:custGeom>
          <a:gradFill flip="none" rotWithShape="1">
            <a:gsLst>
              <a:gs pos="65000">
                <a:srgbClr val="FFF200"/>
              </a:gs>
              <a:gs pos="77000">
                <a:srgbClr val="FF7A00"/>
              </a:gs>
              <a:gs pos="100000">
                <a:schemeClr val="accent4">
                  <a:lumMod val="29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atte">
            <a:bevelT w="4953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Estrella de 6 puntas"/>
          <p:cNvSpPr/>
          <p:nvPr/>
        </p:nvSpPr>
        <p:spPr>
          <a:xfrm>
            <a:off x="4214810" y="2214554"/>
            <a:ext cx="729303" cy="769768"/>
          </a:xfrm>
          <a:prstGeom prst="star6">
            <a:avLst>
              <a:gd name="adj" fmla="val 9890"/>
              <a:gd name="hf" fmla="val 115470"/>
            </a:avLst>
          </a:prstGeom>
          <a:noFill/>
          <a:ln w="92075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393700" dist="50800" dir="6000000" sx="148000" sy="148000" algn="ctr" rotWithShape="0">
              <a:srgbClr val="FFC0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strella de 6 puntas"/>
          <p:cNvSpPr/>
          <p:nvPr/>
        </p:nvSpPr>
        <p:spPr>
          <a:xfrm>
            <a:off x="4214810" y="2214554"/>
            <a:ext cx="729303" cy="769768"/>
          </a:xfrm>
          <a:prstGeom prst="star6">
            <a:avLst>
              <a:gd name="adj" fmla="val 11433"/>
              <a:gd name="hf" fmla="val 115470"/>
            </a:avLst>
          </a:prstGeom>
          <a:noFill/>
          <a:ln w="92075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393700" dist="50800" dir="6000000" sx="148000" sy="148000" algn="ctr" rotWithShape="0">
              <a:srgbClr val="FFC0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flipH="1">
            <a:off x="4574398" y="739482"/>
            <a:ext cx="3976889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 flip="none" rotWithShape="1">
            <a:gsLst>
              <a:gs pos="23000">
                <a:srgbClr val="FFF200">
                  <a:alpha val="54000"/>
                </a:srgbClr>
              </a:gs>
              <a:gs pos="83000">
                <a:srgbClr val="FF7A00">
                  <a:alpha val="51000"/>
                </a:srgbClr>
              </a:gs>
              <a:gs pos="100000">
                <a:schemeClr val="accent4">
                  <a:lumMod val="32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626045" y="750122"/>
            <a:ext cx="3938616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23000">
                <a:srgbClr val="FFF200">
                  <a:alpha val="54000"/>
                </a:srgbClr>
              </a:gs>
              <a:gs pos="83000">
                <a:srgbClr val="FF7A00">
                  <a:alpha val="51000"/>
                </a:srgbClr>
              </a:gs>
              <a:gs pos="100000">
                <a:schemeClr val="accent4">
                  <a:lumMod val="39000"/>
                </a:scheme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48635171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13" grpId="0" animBg="1"/>
      <p:bldP spid="13" grpId="1" animBg="1"/>
      <p:bldP spid="13" grpId="2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16200000">
            <a:off x="-1143000" y="1143000"/>
            <a:ext cx="6858000" cy="4572000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>
                  <a:lumMod val="41000"/>
                  <a:lumOff val="59000"/>
                </a:srgbClr>
              </a:gs>
              <a:gs pos="45000">
                <a:srgbClr val="FF7A00">
                  <a:lumMod val="72000"/>
                  <a:lumOff val="28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 rot="16200000">
            <a:off x="-1785942" y="1785942"/>
            <a:ext cx="6858000" cy="328611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>
                  <a:lumMod val="41000"/>
                  <a:lumOff val="59000"/>
                </a:srgbClr>
              </a:gs>
              <a:gs pos="45000">
                <a:srgbClr val="FF7A00">
                  <a:lumMod val="72000"/>
                  <a:lumOff val="28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6200000">
            <a:off x="-2500322" y="2500322"/>
            <a:ext cx="6858000" cy="185735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>
                  <a:lumMod val="41000"/>
                  <a:lumOff val="59000"/>
                </a:srgbClr>
              </a:gs>
              <a:gs pos="45000">
                <a:srgbClr val="FF7A00">
                  <a:lumMod val="72000"/>
                  <a:lumOff val="28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5400000" flipH="1">
            <a:off x="3429000" y="1143000"/>
            <a:ext cx="6858000" cy="4572000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>
                  <a:lumMod val="41000"/>
                  <a:lumOff val="59000"/>
                </a:srgbClr>
              </a:gs>
              <a:gs pos="45000">
                <a:srgbClr val="FF7A00">
                  <a:lumMod val="72000"/>
                  <a:lumOff val="28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5400000" flipH="1">
            <a:off x="4071942" y="1785942"/>
            <a:ext cx="6858000" cy="328611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>
                  <a:lumMod val="41000"/>
                  <a:lumOff val="59000"/>
                </a:srgbClr>
              </a:gs>
              <a:gs pos="45000">
                <a:srgbClr val="FF7A00">
                  <a:lumMod val="72000"/>
                  <a:lumOff val="28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5400000" flipH="1">
            <a:off x="4786322" y="2500322"/>
            <a:ext cx="6858000" cy="185735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>
                  <a:lumMod val="41000"/>
                  <a:lumOff val="59000"/>
                </a:srgbClr>
              </a:gs>
              <a:gs pos="45000">
                <a:srgbClr val="FF7A00">
                  <a:lumMod val="72000"/>
                  <a:lumOff val="28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Diapositiva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</p:pic>
      <p:sp>
        <p:nvSpPr>
          <p:cNvPr id="9" name="8 Estrella de 5 puntas"/>
          <p:cNvSpPr/>
          <p:nvPr/>
        </p:nvSpPr>
        <p:spPr>
          <a:xfrm>
            <a:off x="2643174" y="3214686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5 puntas"/>
          <p:cNvSpPr/>
          <p:nvPr/>
        </p:nvSpPr>
        <p:spPr>
          <a:xfrm>
            <a:off x="2857488" y="2285992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5 puntas"/>
          <p:cNvSpPr/>
          <p:nvPr/>
        </p:nvSpPr>
        <p:spPr>
          <a:xfrm>
            <a:off x="3357554" y="1428736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5 puntas"/>
          <p:cNvSpPr/>
          <p:nvPr/>
        </p:nvSpPr>
        <p:spPr>
          <a:xfrm>
            <a:off x="4286248" y="785794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strella de 5 puntas"/>
          <p:cNvSpPr/>
          <p:nvPr/>
        </p:nvSpPr>
        <p:spPr>
          <a:xfrm>
            <a:off x="4214810" y="5786454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strella de 5 puntas"/>
          <p:cNvSpPr/>
          <p:nvPr/>
        </p:nvSpPr>
        <p:spPr>
          <a:xfrm>
            <a:off x="5929322" y="3214686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strella de 5 puntas"/>
          <p:cNvSpPr/>
          <p:nvPr/>
        </p:nvSpPr>
        <p:spPr>
          <a:xfrm>
            <a:off x="5214942" y="1428736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strella de 5 puntas"/>
          <p:cNvSpPr/>
          <p:nvPr/>
        </p:nvSpPr>
        <p:spPr>
          <a:xfrm>
            <a:off x="5715008" y="2285992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strella de 5 puntas"/>
          <p:cNvSpPr/>
          <p:nvPr/>
        </p:nvSpPr>
        <p:spPr>
          <a:xfrm>
            <a:off x="5214942" y="5072074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strella de 5 puntas"/>
          <p:cNvSpPr/>
          <p:nvPr/>
        </p:nvSpPr>
        <p:spPr>
          <a:xfrm>
            <a:off x="5715008" y="4214818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strella de 5 puntas"/>
          <p:cNvSpPr/>
          <p:nvPr/>
        </p:nvSpPr>
        <p:spPr>
          <a:xfrm>
            <a:off x="3286116" y="5143512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strella de 5 puntas"/>
          <p:cNvSpPr/>
          <p:nvPr/>
        </p:nvSpPr>
        <p:spPr>
          <a:xfrm>
            <a:off x="2714612" y="4214818"/>
            <a:ext cx="500066" cy="428628"/>
          </a:xfrm>
          <a:prstGeom prst="star5">
            <a:avLst/>
          </a:prstGeom>
          <a:gradFill>
            <a:gsLst>
              <a:gs pos="0">
                <a:schemeClr val="tx1"/>
              </a:gs>
              <a:gs pos="20000">
                <a:srgbClr val="FFF200"/>
              </a:gs>
              <a:gs pos="56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98876610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6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6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6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6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6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6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6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6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6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6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6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500"/>
                            </p:stCondLst>
                            <p:childTnLst>
                              <p:par>
                                <p:cTn id="94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9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rcRect l="29921" t="22572" r="30315" b="20997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Forma libre"/>
          <p:cNvSpPr/>
          <p:nvPr/>
        </p:nvSpPr>
        <p:spPr bwMode="white">
          <a:xfrm>
            <a:off x="-25197" y="33110"/>
            <a:ext cx="9123172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605663" y="1055077"/>
                  <a:pt x="5960368" y="1055077"/>
                  <a:pt x="9144000" y="0"/>
                </a:cubicBezTo>
                <a:cubicBezTo>
                  <a:pt x="7498080" y="2729140"/>
                  <a:pt x="8356209" y="4600127"/>
                  <a:pt x="9144000" y="6858000"/>
                </a:cubicBezTo>
                <a:cubicBezTo>
                  <a:pt x="5815067" y="6038978"/>
                  <a:pt x="3127361" y="5739618"/>
                  <a:pt x="0" y="6858000"/>
                </a:cubicBezTo>
                <a:cubicBezTo>
                  <a:pt x="1280160" y="4431315"/>
                  <a:pt x="1041915" y="2060932"/>
                  <a:pt x="0" y="0"/>
                </a:cubicBez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glow" dir="t"/>
          </a:scene3d>
          <a:sp3d>
            <a:bevelT w="120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>
            <a:off x="-484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2300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4571517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2300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6156176" y="0"/>
            <a:ext cx="298782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2400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0"/>
            <a:ext cx="313184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2400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7502546" y="30510"/>
            <a:ext cx="1680453" cy="6847309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401 w 9144401"/>
              <a:gd name="connsiteY0" fmla="*/ 0 h 6858000"/>
              <a:gd name="connsiteX1" fmla="*/ 9144401 w 9144401"/>
              <a:gd name="connsiteY1" fmla="*/ 0 h 6858000"/>
              <a:gd name="connsiteX2" fmla="*/ 9144401 w 9144401"/>
              <a:gd name="connsiteY2" fmla="*/ 6858000 h 6858000"/>
              <a:gd name="connsiteX3" fmla="*/ 401 w 9144401"/>
              <a:gd name="connsiteY3" fmla="*/ 6858000 h 6858000"/>
              <a:gd name="connsiteX4" fmla="*/ 401 w 9144401"/>
              <a:gd name="connsiteY4" fmla="*/ 0 h 6858000"/>
              <a:gd name="connsiteX0" fmla="*/ 401 w 9144401"/>
              <a:gd name="connsiteY0" fmla="*/ 0 h 6858000"/>
              <a:gd name="connsiteX1" fmla="*/ 9144401 w 9144401"/>
              <a:gd name="connsiteY1" fmla="*/ 0 h 6858000"/>
              <a:gd name="connsiteX2" fmla="*/ 9144401 w 9144401"/>
              <a:gd name="connsiteY2" fmla="*/ 6858000 h 6858000"/>
              <a:gd name="connsiteX3" fmla="*/ 401 w 9144401"/>
              <a:gd name="connsiteY3" fmla="*/ 6858000 h 6858000"/>
              <a:gd name="connsiteX4" fmla="*/ 401 w 9144401"/>
              <a:gd name="connsiteY4" fmla="*/ 0 h 6858000"/>
              <a:gd name="connsiteX0" fmla="*/ 632415 w 9144003"/>
              <a:gd name="connsiteY0" fmla="*/ 0 h 6988629"/>
              <a:gd name="connsiteX1" fmla="*/ 9144003 w 9144003"/>
              <a:gd name="connsiteY1" fmla="*/ 130629 h 6988629"/>
              <a:gd name="connsiteX2" fmla="*/ 9144003 w 9144003"/>
              <a:gd name="connsiteY2" fmla="*/ 6988629 h 6988629"/>
              <a:gd name="connsiteX3" fmla="*/ 3 w 9144003"/>
              <a:gd name="connsiteY3" fmla="*/ 6988629 h 6988629"/>
              <a:gd name="connsiteX4" fmla="*/ 632415 w 9144003"/>
              <a:gd name="connsiteY4" fmla="*/ 0 h 6988629"/>
              <a:gd name="connsiteX0" fmla="*/ 70279 w 8581867"/>
              <a:gd name="connsiteY0" fmla="*/ 0 h 6988629"/>
              <a:gd name="connsiteX1" fmla="*/ 8581867 w 8581867"/>
              <a:gd name="connsiteY1" fmla="*/ 130629 h 6988629"/>
              <a:gd name="connsiteX2" fmla="*/ 8581867 w 8581867"/>
              <a:gd name="connsiteY2" fmla="*/ 6988629 h 6988629"/>
              <a:gd name="connsiteX3" fmla="*/ 11 w 8581867"/>
              <a:gd name="connsiteY3" fmla="*/ 6975566 h 6988629"/>
              <a:gd name="connsiteX4" fmla="*/ 70279 w 8581867"/>
              <a:gd name="connsiteY4" fmla="*/ 0 h 6988629"/>
              <a:gd name="connsiteX0" fmla="*/ 70279 w 8581867"/>
              <a:gd name="connsiteY0" fmla="*/ 0 h 6988629"/>
              <a:gd name="connsiteX1" fmla="*/ 8581867 w 8581867"/>
              <a:gd name="connsiteY1" fmla="*/ 130629 h 6988629"/>
              <a:gd name="connsiteX2" fmla="*/ 8581867 w 8581867"/>
              <a:gd name="connsiteY2" fmla="*/ 6988629 h 6988629"/>
              <a:gd name="connsiteX3" fmla="*/ 11 w 8581867"/>
              <a:gd name="connsiteY3" fmla="*/ 6975566 h 6988629"/>
              <a:gd name="connsiteX4" fmla="*/ 70279 w 8581867"/>
              <a:gd name="connsiteY4" fmla="*/ 0 h 6988629"/>
              <a:gd name="connsiteX0" fmla="*/ 70279 w 8581867"/>
              <a:gd name="connsiteY0" fmla="*/ 0 h 6988629"/>
              <a:gd name="connsiteX1" fmla="*/ 8581867 w 8581867"/>
              <a:gd name="connsiteY1" fmla="*/ 130629 h 6988629"/>
              <a:gd name="connsiteX2" fmla="*/ 8581867 w 8581867"/>
              <a:gd name="connsiteY2" fmla="*/ 6988629 h 6988629"/>
              <a:gd name="connsiteX3" fmla="*/ 11 w 8581867"/>
              <a:gd name="connsiteY3" fmla="*/ 6975566 h 6988629"/>
              <a:gd name="connsiteX4" fmla="*/ 70279 w 8581867"/>
              <a:gd name="connsiteY4" fmla="*/ 0 h 6988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81867" h="6988629">
                <a:moveTo>
                  <a:pt x="70279" y="0"/>
                </a:moveTo>
                <a:cubicBezTo>
                  <a:pt x="4088060" y="384271"/>
                  <a:pt x="3419970" y="841858"/>
                  <a:pt x="8581867" y="130629"/>
                </a:cubicBezTo>
                <a:cubicBezTo>
                  <a:pt x="5628881" y="3327742"/>
                  <a:pt x="6222631" y="3975758"/>
                  <a:pt x="8581867" y="6988629"/>
                </a:cubicBezTo>
                <a:cubicBezTo>
                  <a:pt x="3560507" y="6227720"/>
                  <a:pt x="2818322" y="6638322"/>
                  <a:pt x="11" y="6975566"/>
                </a:cubicBezTo>
                <a:cubicBezTo>
                  <a:pt x="-955" y="3527041"/>
                  <a:pt x="70423" y="3705607"/>
                  <a:pt x="70279" y="0"/>
                </a:cubicBezTo>
                <a:close/>
              </a:path>
            </a:pathLst>
          </a:custGeom>
          <a:gradFill>
            <a:gsLst>
              <a:gs pos="2300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20928" y="30473"/>
            <a:ext cx="174276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398" h="6858000">
                <a:moveTo>
                  <a:pt x="398" y="0"/>
                </a:moveTo>
                <a:cubicBezTo>
                  <a:pt x="3428936" y="305894"/>
                  <a:pt x="3210138" y="724293"/>
                  <a:pt x="9144398" y="0"/>
                </a:cubicBezTo>
                <a:cubicBezTo>
                  <a:pt x="6191412" y="3197113"/>
                  <a:pt x="6785162" y="3845129"/>
                  <a:pt x="9144398" y="6858000"/>
                </a:cubicBezTo>
                <a:cubicBezTo>
                  <a:pt x="2913578" y="6057903"/>
                  <a:pt x="2373878" y="6546882"/>
                  <a:pt x="398" y="6858000"/>
                </a:cubicBezTo>
                <a:cubicBezTo>
                  <a:pt x="-568" y="3409475"/>
                  <a:pt x="542" y="3705607"/>
                  <a:pt x="398" y="0"/>
                </a:cubicBezTo>
                <a:close/>
              </a:path>
            </a:pathLst>
          </a:custGeom>
          <a:gradFill>
            <a:gsLst>
              <a:gs pos="2300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pic>
        <p:nvPicPr>
          <p:cNvPr id="17" name="16 Imagen" descr="Diapositiva1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-25197" y="-29613"/>
            <a:ext cx="9190125" cy="6907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8346" y="1484784"/>
            <a:ext cx="2189163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87238">
            <a:off x="3772261" y="1817209"/>
            <a:ext cx="1641334" cy="1535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8569327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39552" y="764704"/>
            <a:ext cx="8064896" cy="56886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1346"/>
            <a:ext cx="9144000" cy="685665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30540" y="1478278"/>
                </a:moveTo>
                <a:cubicBezTo>
                  <a:pt x="632085" y="3140704"/>
                  <a:pt x="643154" y="4765029"/>
                  <a:pt x="644699" y="6427455"/>
                </a:cubicBezTo>
                <a:lnTo>
                  <a:pt x="8494346" y="6408405"/>
                </a:lnTo>
                <a:lnTo>
                  <a:pt x="8513396" y="1483041"/>
                </a:lnTo>
                <a:cubicBezTo>
                  <a:pt x="7875485" y="541696"/>
                  <a:pt x="4974566" y="312744"/>
                  <a:pt x="4577715" y="1826857"/>
                </a:cubicBezTo>
                <a:cubicBezTo>
                  <a:pt x="4230077" y="341319"/>
                  <a:pt x="1436425" y="480758"/>
                  <a:pt x="630540" y="1478278"/>
                </a:cubicBezTo>
                <a:close/>
              </a:path>
            </a:pathLst>
          </a:custGeom>
          <a:gradFill flip="none" rotWithShape="1">
            <a:gsLst>
              <a:gs pos="65000">
                <a:srgbClr val="FF6600">
                  <a:lumMod val="64000"/>
                  <a:lumOff val="36000"/>
                </a:srgbClr>
              </a:gs>
              <a:gs pos="80000">
                <a:srgbClr val="FF7A00"/>
              </a:gs>
              <a:gs pos="92000">
                <a:srgbClr val="FF0300">
                  <a:lumMod val="68000"/>
                </a:srgbClr>
              </a:gs>
              <a:gs pos="99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atte">
            <a:bevelT w="4953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Estrella de 6 puntas"/>
          <p:cNvSpPr/>
          <p:nvPr/>
        </p:nvSpPr>
        <p:spPr>
          <a:xfrm>
            <a:off x="4298315" y="1941257"/>
            <a:ext cx="729303" cy="769768"/>
          </a:xfrm>
          <a:prstGeom prst="star6">
            <a:avLst/>
          </a:prstGeom>
          <a:noFill/>
          <a:ln w="92075">
            <a:solidFill>
              <a:srgbClr val="FF5050"/>
            </a:solidFill>
          </a:ln>
          <a:effectLst>
            <a:outerShdw blurRad="393700" dist="50800" dir="6000000" sx="148000" sy="148000" algn="ctr" rotWithShape="0">
              <a:srgbClr val="FF505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strella de 6 puntas"/>
          <p:cNvSpPr/>
          <p:nvPr/>
        </p:nvSpPr>
        <p:spPr>
          <a:xfrm>
            <a:off x="4298315" y="1941257"/>
            <a:ext cx="729303" cy="769768"/>
          </a:xfrm>
          <a:prstGeom prst="star6">
            <a:avLst/>
          </a:prstGeom>
          <a:noFill/>
          <a:ln w="92075">
            <a:solidFill>
              <a:srgbClr val="FF5050"/>
            </a:solidFill>
          </a:ln>
          <a:effectLst>
            <a:outerShdw blurRad="393700" dist="50800" dir="6000000" sx="148000" sy="148000" algn="ctr" rotWithShape="0">
              <a:srgbClr val="FF505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flipH="1">
            <a:off x="4572000" y="714356"/>
            <a:ext cx="3976889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65000">
                <a:srgbClr val="FF6600">
                  <a:lumMod val="64000"/>
                  <a:lumOff val="36000"/>
                  <a:alpha val="80000"/>
                </a:srgbClr>
              </a:gs>
              <a:gs pos="82000">
                <a:srgbClr val="FF7A00">
                  <a:alpha val="62000"/>
                </a:srgbClr>
              </a:gs>
              <a:gs pos="91000">
                <a:srgbClr val="FF0300">
                  <a:lumMod val="86000"/>
                  <a:alpha val="53000"/>
                </a:srgbClr>
              </a:gs>
              <a:gs pos="100000">
                <a:schemeClr val="accent2">
                  <a:lumMod val="94000"/>
                  <a:lumOff val="6000"/>
                </a:scheme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642910" y="714356"/>
            <a:ext cx="3938616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65000">
                <a:srgbClr val="FF6600">
                  <a:lumMod val="64000"/>
                  <a:lumOff val="36000"/>
                  <a:alpha val="80000"/>
                </a:srgbClr>
              </a:gs>
              <a:gs pos="82000">
                <a:srgbClr val="FF7A00">
                  <a:alpha val="62000"/>
                </a:srgbClr>
              </a:gs>
              <a:gs pos="91000">
                <a:srgbClr val="FF0300">
                  <a:lumMod val="86000"/>
                  <a:alpha val="53000"/>
                </a:srgbClr>
              </a:gs>
              <a:gs pos="100000">
                <a:schemeClr val="accent2">
                  <a:lumMod val="94000"/>
                  <a:lumOff val="6000"/>
                </a:scheme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9810285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7" grpId="0" animBg="1"/>
      <p:bldP spid="7" grpId="1" animBg="1"/>
      <p:bldP spid="7" grpId="2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279"/>
            <a:ext cx="9126140" cy="685372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2 Forma libre"/>
          <p:cNvSpPr/>
          <p:nvPr/>
        </p:nvSpPr>
        <p:spPr>
          <a:xfrm flipH="1">
            <a:off x="3857619" y="-48"/>
            <a:ext cx="4582251" cy="6858048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0785" h="6858048">
                <a:moveTo>
                  <a:pt x="1726207" y="0"/>
                </a:moveTo>
                <a:lnTo>
                  <a:pt x="3920462" y="0"/>
                </a:lnTo>
                <a:cubicBezTo>
                  <a:pt x="1331009" y="2570715"/>
                  <a:pt x="1248326" y="3990737"/>
                  <a:pt x="3940785" y="6858048"/>
                </a:cubicBezTo>
                <a:lnTo>
                  <a:pt x="1726207" y="6858000"/>
                </a:lnTo>
                <a:cubicBezTo>
                  <a:pt x="-789871" y="3941557"/>
                  <a:pt x="-350469" y="2438784"/>
                  <a:pt x="1726207" y="0"/>
                </a:cubicBezTo>
                <a:close/>
              </a:path>
            </a:pathLst>
          </a:custGeom>
          <a:gradFill flip="none" rotWithShape="1">
            <a:gsLst>
              <a:gs pos="87000">
                <a:srgbClr val="00CC00">
                  <a:lumMod val="61000"/>
                </a:srgbClr>
              </a:gs>
              <a:gs pos="100000">
                <a:srgbClr val="2E6792">
                  <a:lumMod val="31000"/>
                </a:srgbClr>
              </a:gs>
              <a:gs pos="100000">
                <a:srgbClr val="3333CC"/>
              </a:gs>
              <a:gs pos="0">
                <a:srgbClr val="FFC000">
                  <a:lumMod val="70000"/>
                  <a:lumOff val="30000"/>
                </a:srgbClr>
              </a:gs>
              <a:gs pos="25000">
                <a:srgbClr val="99FF33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00FF00"/>
            </a:outerShdw>
          </a:effectLst>
          <a:scene3d>
            <a:camera prst="orthographicFront"/>
            <a:lightRig rig="glow" dir="t"/>
          </a:scene3d>
          <a:sp3d>
            <a:bevelT w="2921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918443" y="-48"/>
            <a:ext cx="4582251" cy="6858048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0785" h="6858048">
                <a:moveTo>
                  <a:pt x="1726207" y="0"/>
                </a:moveTo>
                <a:lnTo>
                  <a:pt x="3920462" y="0"/>
                </a:lnTo>
                <a:cubicBezTo>
                  <a:pt x="1269732" y="2582590"/>
                  <a:pt x="1278965" y="4050113"/>
                  <a:pt x="3940785" y="6858048"/>
                </a:cubicBezTo>
                <a:lnTo>
                  <a:pt x="1726207" y="6858000"/>
                </a:lnTo>
                <a:cubicBezTo>
                  <a:pt x="-789871" y="3941557"/>
                  <a:pt x="-350469" y="2438784"/>
                  <a:pt x="1726207" y="0"/>
                </a:cubicBezTo>
                <a:close/>
              </a:path>
            </a:pathLst>
          </a:custGeom>
          <a:gradFill flip="none" rotWithShape="1">
            <a:gsLst>
              <a:gs pos="87000">
                <a:srgbClr val="00CC00">
                  <a:lumMod val="61000"/>
                </a:srgbClr>
              </a:gs>
              <a:gs pos="100000">
                <a:srgbClr val="2E6792">
                  <a:lumMod val="31000"/>
                </a:srgbClr>
              </a:gs>
              <a:gs pos="100000">
                <a:srgbClr val="3333CC"/>
              </a:gs>
              <a:gs pos="0">
                <a:srgbClr val="FFC000">
                  <a:lumMod val="70000"/>
                  <a:lumOff val="30000"/>
                </a:srgbClr>
              </a:gs>
              <a:gs pos="25000">
                <a:srgbClr val="99FF33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00FF00"/>
            </a:outerShdw>
          </a:effectLst>
          <a:scene3d>
            <a:camera prst="orthographicFront"/>
            <a:lightRig rig="glow" dir="t"/>
          </a:scene3d>
          <a:sp3d>
            <a:bevelT w="2921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224597" y="-48"/>
            <a:ext cx="4582251" cy="6858048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0785" h="6858048">
                <a:moveTo>
                  <a:pt x="1726207" y="0"/>
                </a:moveTo>
                <a:lnTo>
                  <a:pt x="3920462" y="0"/>
                </a:lnTo>
                <a:cubicBezTo>
                  <a:pt x="1300371" y="2570715"/>
                  <a:pt x="1299390" y="4050113"/>
                  <a:pt x="3940785" y="6858048"/>
                </a:cubicBezTo>
                <a:lnTo>
                  <a:pt x="1726207" y="6858000"/>
                </a:lnTo>
                <a:cubicBezTo>
                  <a:pt x="-789871" y="3941557"/>
                  <a:pt x="-350469" y="2438784"/>
                  <a:pt x="1726207" y="0"/>
                </a:cubicBezTo>
                <a:close/>
              </a:path>
            </a:pathLst>
          </a:custGeom>
          <a:gradFill flip="none" rotWithShape="1">
            <a:gsLst>
              <a:gs pos="87000">
                <a:srgbClr val="00CC00">
                  <a:lumMod val="61000"/>
                </a:srgbClr>
              </a:gs>
              <a:gs pos="100000">
                <a:srgbClr val="2E6792">
                  <a:lumMod val="31000"/>
                </a:srgbClr>
              </a:gs>
              <a:gs pos="100000">
                <a:srgbClr val="3333CC"/>
              </a:gs>
              <a:gs pos="0">
                <a:srgbClr val="FFC000">
                  <a:lumMod val="70000"/>
                  <a:lumOff val="30000"/>
                </a:srgbClr>
              </a:gs>
              <a:gs pos="25000">
                <a:srgbClr val="99FF33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00FF00"/>
            </a:outerShdw>
          </a:effectLst>
          <a:scene3d>
            <a:camera prst="orthographicFront"/>
            <a:lightRig rig="glow" dir="t"/>
          </a:scene3d>
          <a:sp3d>
            <a:bevelT w="2921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flipH="1">
            <a:off x="4786313" y="-48"/>
            <a:ext cx="4582251" cy="6858048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1726207 w 3940785"/>
              <a:gd name="connsiteY0" fmla="*/ 0 h 6858048"/>
              <a:gd name="connsiteX1" fmla="*/ 3920462 w 3940785"/>
              <a:gd name="connsiteY1" fmla="*/ 0 h 6858048"/>
              <a:gd name="connsiteX2" fmla="*/ 3940785 w 3940785"/>
              <a:gd name="connsiteY2" fmla="*/ 6858048 h 6858048"/>
              <a:gd name="connsiteX3" fmla="*/ 1726207 w 3940785"/>
              <a:gd name="connsiteY3" fmla="*/ 6858000 h 6858048"/>
              <a:gd name="connsiteX4" fmla="*/ 1726207 w 3940785"/>
              <a:gd name="connsiteY4" fmla="*/ 0 h 6858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0785" h="6858048">
                <a:moveTo>
                  <a:pt x="1726207" y="0"/>
                </a:moveTo>
                <a:lnTo>
                  <a:pt x="3920462" y="0"/>
                </a:lnTo>
                <a:cubicBezTo>
                  <a:pt x="1331009" y="2570715"/>
                  <a:pt x="1227899" y="3978861"/>
                  <a:pt x="3940785" y="6858048"/>
                </a:cubicBezTo>
                <a:lnTo>
                  <a:pt x="1726207" y="6858000"/>
                </a:lnTo>
                <a:cubicBezTo>
                  <a:pt x="-789871" y="3941557"/>
                  <a:pt x="-350469" y="2438784"/>
                  <a:pt x="1726207" y="0"/>
                </a:cubicBezTo>
                <a:close/>
              </a:path>
            </a:pathLst>
          </a:custGeom>
          <a:gradFill>
            <a:gsLst>
              <a:gs pos="87000">
                <a:srgbClr val="00CC00">
                  <a:lumMod val="61000"/>
                </a:srgbClr>
              </a:gs>
              <a:gs pos="100000">
                <a:srgbClr val="2E6792">
                  <a:lumMod val="31000"/>
                </a:srgbClr>
              </a:gs>
              <a:gs pos="100000">
                <a:srgbClr val="3333CC"/>
              </a:gs>
              <a:gs pos="0">
                <a:srgbClr val="FFC000">
                  <a:lumMod val="70000"/>
                  <a:lumOff val="30000"/>
                </a:srgbClr>
              </a:gs>
              <a:gs pos="25000">
                <a:srgbClr val="99FF33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00FF00"/>
            </a:outerShdw>
          </a:effectLst>
          <a:scene3d>
            <a:camera prst="orthographicFront"/>
            <a:lightRig rig="glow" dir="t"/>
          </a:scene3d>
          <a:sp3d>
            <a:bevelT w="2921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strella de 32 puntas"/>
          <p:cNvSpPr/>
          <p:nvPr/>
        </p:nvSpPr>
        <p:spPr>
          <a:xfrm>
            <a:off x="3643306" y="2500306"/>
            <a:ext cx="1893106" cy="1857558"/>
          </a:xfrm>
          <a:prstGeom prst="star32">
            <a:avLst>
              <a:gd name="adj" fmla="val 29419"/>
            </a:avLst>
          </a:prstGeom>
          <a:solidFill>
            <a:srgbClr val="99FF33">
              <a:alpha val="0"/>
            </a:srgbClr>
          </a:solidFill>
          <a:ln w="34925">
            <a:solidFill>
              <a:srgbClr val="99FF33">
                <a:alpha val="65000"/>
              </a:srgbClr>
            </a:solidFill>
            <a:prstDash val="solid"/>
          </a:ln>
          <a:effectLst>
            <a:outerShdw blurRad="139700" dist="50800" dir="5400000" sx="200000" sy="200000" algn="ctr" rotWithShape="0">
              <a:srgbClr val="99FF33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strella de 32 puntas"/>
          <p:cNvSpPr/>
          <p:nvPr/>
        </p:nvSpPr>
        <p:spPr>
          <a:xfrm>
            <a:off x="3643306" y="2500306"/>
            <a:ext cx="1893106" cy="1857558"/>
          </a:xfrm>
          <a:prstGeom prst="star32">
            <a:avLst>
              <a:gd name="adj" fmla="val 29419"/>
            </a:avLst>
          </a:prstGeom>
          <a:solidFill>
            <a:srgbClr val="99FF33">
              <a:alpha val="0"/>
            </a:srgbClr>
          </a:solidFill>
          <a:ln w="34925">
            <a:solidFill>
              <a:srgbClr val="99FF33">
                <a:alpha val="65000"/>
              </a:srgbClr>
            </a:solidFill>
            <a:prstDash val="solid"/>
          </a:ln>
          <a:effectLst>
            <a:outerShdw blurRad="139700" dist="50800" dir="5400000" sx="200000" sy="200000" algn="ctr" rotWithShape="0">
              <a:srgbClr val="99FF33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/>
          <a:stretch>
            <a:fillRect/>
          </a:stretch>
        </p:blipFill>
        <p:spPr>
          <a:xfrm>
            <a:off x="0" y="9710"/>
            <a:ext cx="9126140" cy="68482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xmlns="" val="2093480631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5" presetClass="exit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Forma libre"/>
          <p:cNvSpPr/>
          <p:nvPr/>
        </p:nvSpPr>
        <p:spPr>
          <a:xfrm>
            <a:off x="2428860" y="3429000"/>
            <a:ext cx="4500594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libre"/>
          <p:cNvSpPr/>
          <p:nvPr/>
        </p:nvSpPr>
        <p:spPr>
          <a:xfrm flipV="1">
            <a:off x="2357422" y="13056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 flipH="1" flipV="1">
            <a:off x="-2933" y="19104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flipH="1">
            <a:off x="0" y="3429000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flipH="1" flipV="1">
            <a:off x="2123728" y="19104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 flipV="1">
            <a:off x="4572000" y="0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 flipH="1">
            <a:off x="2127600" y="3429000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4572000" y="3446002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Diapositiva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2933" y="3448"/>
            <a:ext cx="9144000" cy="68545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765429943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6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2" animBg="1"/>
      <p:bldP spid="14" grpId="2" animBg="1"/>
      <p:bldP spid="3" grpId="0" animBg="1"/>
      <p:bldP spid="8" grpId="2" animBg="1"/>
      <p:bldP spid="10" grpId="2" animBg="1"/>
      <p:bldP spid="11" grpId="2" animBg="1"/>
      <p:bldP spid="12" grpId="2" animBg="1"/>
      <p:bldP spid="13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39552" y="692696"/>
            <a:ext cx="8064896" cy="58326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30540" y="1478278"/>
                </a:moveTo>
                <a:cubicBezTo>
                  <a:pt x="632085" y="3140704"/>
                  <a:pt x="643154" y="4765029"/>
                  <a:pt x="644699" y="6427455"/>
                </a:cubicBezTo>
                <a:lnTo>
                  <a:pt x="8494346" y="6408405"/>
                </a:lnTo>
                <a:lnTo>
                  <a:pt x="8513396" y="1483041"/>
                </a:lnTo>
                <a:cubicBezTo>
                  <a:pt x="7875485" y="541696"/>
                  <a:pt x="4974566" y="312744"/>
                  <a:pt x="4577715" y="1826857"/>
                </a:cubicBezTo>
                <a:cubicBezTo>
                  <a:pt x="4230077" y="341319"/>
                  <a:pt x="1436425" y="480758"/>
                  <a:pt x="630540" y="1478278"/>
                </a:cubicBezTo>
                <a:close/>
              </a:path>
            </a:pathLst>
          </a:custGeom>
          <a:gradFill>
            <a:gsLst>
              <a:gs pos="32000">
                <a:srgbClr val="66FFFF">
                  <a:lumMod val="52000"/>
                  <a:lumOff val="48000"/>
                </a:srgbClr>
              </a:gs>
              <a:gs pos="62000">
                <a:srgbClr val="03D4A8">
                  <a:lumMod val="33000"/>
                  <a:lumOff val="67000"/>
                </a:srgbClr>
              </a:gs>
              <a:gs pos="0">
                <a:srgbClr val="195EE9"/>
              </a:gs>
              <a:gs pos="97000">
                <a:srgbClr val="0087E6">
                  <a:lumMod val="59000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 prstMaterial="matte">
            <a:bevelT w="4953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Estrella de 6 puntas"/>
          <p:cNvSpPr/>
          <p:nvPr/>
        </p:nvSpPr>
        <p:spPr>
          <a:xfrm>
            <a:off x="4214810" y="1928802"/>
            <a:ext cx="729303" cy="769768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393700" dist="50800" dir="6000000" sx="148000" sy="148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strella de 6 puntas"/>
          <p:cNvSpPr/>
          <p:nvPr/>
        </p:nvSpPr>
        <p:spPr>
          <a:xfrm>
            <a:off x="4071934" y="1785926"/>
            <a:ext cx="1000132" cy="1071570"/>
          </a:xfrm>
          <a:prstGeom prst="star6">
            <a:avLst/>
          </a:prstGeom>
          <a:noFill/>
          <a:ln w="920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393700" dist="50800" dir="6000000" sx="148000" sy="148000" algn="ctr" rotWithShape="0">
              <a:srgbClr val="66FF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Forma libre"/>
          <p:cNvSpPr/>
          <p:nvPr/>
        </p:nvSpPr>
        <p:spPr>
          <a:xfrm flipH="1">
            <a:off x="4572000" y="701247"/>
            <a:ext cx="3976889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54000">
                <a:srgbClr val="66FFFF">
                  <a:alpha val="65000"/>
                </a:srgbClr>
              </a:gs>
              <a:gs pos="82000">
                <a:srgbClr val="03D4A8">
                  <a:lumMod val="69000"/>
                  <a:lumOff val="31000"/>
                  <a:alpha val="49000"/>
                </a:srgbClr>
              </a:gs>
              <a:gs pos="0">
                <a:schemeClr val="tx1">
                  <a:alpha val="75000"/>
                </a:schemeClr>
              </a:gs>
              <a:gs pos="97000">
                <a:srgbClr val="0087E6">
                  <a:lumMod val="59000"/>
                  <a:alpha val="70000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633384" y="701247"/>
            <a:ext cx="3938616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54000">
                <a:srgbClr val="66FFFF">
                  <a:alpha val="65000"/>
                </a:srgbClr>
              </a:gs>
              <a:gs pos="82000">
                <a:srgbClr val="03D4A8">
                  <a:lumMod val="69000"/>
                  <a:lumOff val="31000"/>
                  <a:alpha val="49000"/>
                </a:srgbClr>
              </a:gs>
              <a:gs pos="0">
                <a:schemeClr val="tx1">
                  <a:alpha val="75000"/>
                </a:schemeClr>
              </a:gs>
              <a:gs pos="97000">
                <a:srgbClr val="0087E6">
                  <a:lumMod val="59000"/>
                  <a:alpha val="70000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25727854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5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16200000">
            <a:off x="-1143000" y="1143000"/>
            <a:ext cx="6858000" cy="4572000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2000">
                <a:srgbClr val="9966FF"/>
              </a:gs>
              <a:gs pos="67000">
                <a:srgbClr val="CC99FF"/>
              </a:gs>
              <a:gs pos="51000">
                <a:srgbClr val="99CCFF"/>
              </a:gs>
              <a:gs pos="100000">
                <a:srgbClr val="CCCCFF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9966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" name="2 Forma libre"/>
          <p:cNvSpPr/>
          <p:nvPr/>
        </p:nvSpPr>
        <p:spPr>
          <a:xfrm rot="16200000">
            <a:off x="-1785942" y="1785942"/>
            <a:ext cx="6858000" cy="328611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2000">
                <a:srgbClr val="9966FF"/>
              </a:gs>
              <a:gs pos="67000">
                <a:srgbClr val="CC99FF"/>
              </a:gs>
              <a:gs pos="51000">
                <a:srgbClr val="99CCFF"/>
              </a:gs>
              <a:gs pos="100000">
                <a:srgbClr val="CCCCFF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9966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6200000">
            <a:off x="-2500322" y="2500322"/>
            <a:ext cx="6858000" cy="185735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2000">
                <a:srgbClr val="9966FF"/>
              </a:gs>
              <a:gs pos="67000">
                <a:srgbClr val="CC99FF"/>
              </a:gs>
              <a:gs pos="51000">
                <a:srgbClr val="99CCFF"/>
              </a:gs>
              <a:gs pos="100000">
                <a:srgbClr val="CCCCFF">
                  <a:lumMod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9966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Forma libre"/>
          <p:cNvSpPr/>
          <p:nvPr/>
        </p:nvSpPr>
        <p:spPr>
          <a:xfrm rot="5400000" flipH="1">
            <a:off x="3429000" y="1143000"/>
            <a:ext cx="6858000" cy="4572000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2000">
                <a:srgbClr val="9966FF"/>
              </a:gs>
              <a:gs pos="67000">
                <a:srgbClr val="CC99FF"/>
              </a:gs>
              <a:gs pos="51000">
                <a:srgbClr val="99CCFF"/>
              </a:gs>
              <a:gs pos="100000">
                <a:srgbClr val="CCCCFF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9966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Forma libre"/>
          <p:cNvSpPr/>
          <p:nvPr/>
        </p:nvSpPr>
        <p:spPr>
          <a:xfrm rot="5400000" flipH="1">
            <a:off x="4071942" y="1785942"/>
            <a:ext cx="6858000" cy="328611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2000">
                <a:srgbClr val="9966FF"/>
              </a:gs>
              <a:gs pos="67000">
                <a:srgbClr val="CC99FF"/>
              </a:gs>
              <a:gs pos="51000">
                <a:srgbClr val="99CCFF"/>
              </a:gs>
              <a:gs pos="100000">
                <a:srgbClr val="CCCCFF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9966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Forma libre"/>
          <p:cNvSpPr/>
          <p:nvPr/>
        </p:nvSpPr>
        <p:spPr>
          <a:xfrm rot="5400000" flipH="1">
            <a:off x="4786322" y="2500322"/>
            <a:ext cx="6858000" cy="185735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2000">
                <a:srgbClr val="9966FF"/>
              </a:gs>
              <a:gs pos="67000">
                <a:srgbClr val="CC99FF"/>
              </a:gs>
              <a:gs pos="51000">
                <a:srgbClr val="99CCFF"/>
              </a:gs>
              <a:gs pos="100000">
                <a:srgbClr val="CCCCFF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9966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9" name="8 Imagen" descr="Diapositiva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 w="0">
            <a:noFill/>
          </a:ln>
          <a:effectLst/>
        </p:spPr>
      </p:pic>
      <p:sp>
        <p:nvSpPr>
          <p:cNvPr id="10" name="2 Estrella de 6 puntas"/>
          <p:cNvSpPr/>
          <p:nvPr/>
        </p:nvSpPr>
        <p:spPr>
          <a:xfrm>
            <a:off x="4286248" y="1428736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330200" dist="50800" dir="5400000" sx="146000" sy="146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2 Estrella de 6 puntas"/>
          <p:cNvSpPr/>
          <p:nvPr/>
        </p:nvSpPr>
        <p:spPr>
          <a:xfrm>
            <a:off x="3357554" y="1714488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203200" dist="50800" dir="5400000" sx="128000" sy="128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2 Estrella de 6 puntas"/>
          <p:cNvSpPr/>
          <p:nvPr/>
        </p:nvSpPr>
        <p:spPr>
          <a:xfrm>
            <a:off x="2500298" y="3143248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165100" dist="50800" dir="5400000" sx="136000" sy="136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2 Estrella de 6 puntas"/>
          <p:cNvSpPr/>
          <p:nvPr/>
        </p:nvSpPr>
        <p:spPr>
          <a:xfrm>
            <a:off x="5929322" y="3143248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342900" dist="50800" dir="5400000" sx="134000" sy="134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2 Estrella de 6 puntas"/>
          <p:cNvSpPr/>
          <p:nvPr/>
        </p:nvSpPr>
        <p:spPr>
          <a:xfrm>
            <a:off x="5143504" y="1714488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190500" dist="50800" dir="5400000" sx="136000" sy="136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2 Estrella de 6 puntas"/>
          <p:cNvSpPr/>
          <p:nvPr/>
        </p:nvSpPr>
        <p:spPr>
          <a:xfrm>
            <a:off x="5786446" y="2357430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330200" dist="50800" dir="5400000" sx="140000" sy="140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2 Estrella de 6 puntas"/>
          <p:cNvSpPr/>
          <p:nvPr/>
        </p:nvSpPr>
        <p:spPr>
          <a:xfrm>
            <a:off x="2714612" y="2357430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165100" dist="50800" dir="5400000" sx="129000" sy="129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2 Estrella de 6 puntas"/>
          <p:cNvSpPr/>
          <p:nvPr/>
        </p:nvSpPr>
        <p:spPr>
          <a:xfrm>
            <a:off x="4286248" y="4857760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279400" dist="50800" dir="5400000" sx="140000" sy="140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2 Estrella de 6 puntas"/>
          <p:cNvSpPr/>
          <p:nvPr/>
        </p:nvSpPr>
        <p:spPr>
          <a:xfrm>
            <a:off x="5786446" y="3857628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215900" dist="50800" dir="5400000" sx="128000" sy="128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1" name="2 Estrella de 6 puntas"/>
          <p:cNvSpPr/>
          <p:nvPr/>
        </p:nvSpPr>
        <p:spPr>
          <a:xfrm>
            <a:off x="5214942" y="4500570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292100" dist="50800" dir="5400000" sx="136000" sy="136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2" name="2 Estrella de 6 puntas"/>
          <p:cNvSpPr/>
          <p:nvPr/>
        </p:nvSpPr>
        <p:spPr>
          <a:xfrm>
            <a:off x="2714612" y="3857628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165100" dist="50800" dir="5400000" sx="132000" sy="132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3" name="2 Estrella de 6 puntas"/>
          <p:cNvSpPr/>
          <p:nvPr/>
        </p:nvSpPr>
        <p:spPr>
          <a:xfrm>
            <a:off x="3286116" y="4572008"/>
            <a:ext cx="628122" cy="485428"/>
          </a:xfrm>
          <a:custGeom>
            <a:avLst/>
            <a:gdLst>
              <a:gd name="connsiteX0" fmla="*/ 1 w 2354560"/>
              <a:gd name="connsiteY0" fmla="*/ 516632 h 2066528"/>
              <a:gd name="connsiteX1" fmla="*/ 784847 w 2354560"/>
              <a:gd name="connsiteY1" fmla="*/ 516623 h 2066528"/>
              <a:gd name="connsiteX2" fmla="*/ 1177280 w 2354560"/>
              <a:gd name="connsiteY2" fmla="*/ 0 h 2066528"/>
              <a:gd name="connsiteX3" fmla="*/ 1569713 w 2354560"/>
              <a:gd name="connsiteY3" fmla="*/ 516623 h 2066528"/>
              <a:gd name="connsiteX4" fmla="*/ 2354559 w 2354560"/>
              <a:gd name="connsiteY4" fmla="*/ 516632 h 2066528"/>
              <a:gd name="connsiteX5" fmla="*/ 1962146 w 2354560"/>
              <a:gd name="connsiteY5" fmla="*/ 1033264 h 2066528"/>
              <a:gd name="connsiteX6" fmla="*/ 2354559 w 2354560"/>
              <a:gd name="connsiteY6" fmla="*/ 1549896 h 2066528"/>
              <a:gd name="connsiteX7" fmla="*/ 1569713 w 2354560"/>
              <a:gd name="connsiteY7" fmla="*/ 1549905 h 2066528"/>
              <a:gd name="connsiteX8" fmla="*/ 1177280 w 2354560"/>
              <a:gd name="connsiteY8" fmla="*/ 2066528 h 2066528"/>
              <a:gd name="connsiteX9" fmla="*/ 784847 w 2354560"/>
              <a:gd name="connsiteY9" fmla="*/ 1549905 h 2066528"/>
              <a:gd name="connsiteX10" fmla="*/ 1 w 2354560"/>
              <a:gd name="connsiteY10" fmla="*/ 1549896 h 2066528"/>
              <a:gd name="connsiteX11" fmla="*/ 392414 w 2354560"/>
              <a:gd name="connsiteY11" fmla="*/ 1033264 h 2066528"/>
              <a:gd name="connsiteX12" fmla="*/ 1 w 2354560"/>
              <a:gd name="connsiteY12" fmla="*/ 516632 h 2066528"/>
              <a:gd name="connsiteX0" fmla="*/ 0 w 2354558"/>
              <a:gd name="connsiteY0" fmla="*/ 1076469 h 2626365"/>
              <a:gd name="connsiteX1" fmla="*/ 784846 w 2354558"/>
              <a:gd name="connsiteY1" fmla="*/ 1076460 h 2626365"/>
              <a:gd name="connsiteX2" fmla="*/ 1195941 w 2354558"/>
              <a:gd name="connsiteY2" fmla="*/ 0 h 2626365"/>
              <a:gd name="connsiteX3" fmla="*/ 1569712 w 2354558"/>
              <a:gd name="connsiteY3" fmla="*/ 1076460 h 2626365"/>
              <a:gd name="connsiteX4" fmla="*/ 2354558 w 2354558"/>
              <a:gd name="connsiteY4" fmla="*/ 1076469 h 2626365"/>
              <a:gd name="connsiteX5" fmla="*/ 1962145 w 2354558"/>
              <a:gd name="connsiteY5" fmla="*/ 1593101 h 2626365"/>
              <a:gd name="connsiteX6" fmla="*/ 2354558 w 2354558"/>
              <a:gd name="connsiteY6" fmla="*/ 2109733 h 2626365"/>
              <a:gd name="connsiteX7" fmla="*/ 1569712 w 2354558"/>
              <a:gd name="connsiteY7" fmla="*/ 2109742 h 2626365"/>
              <a:gd name="connsiteX8" fmla="*/ 1177279 w 2354558"/>
              <a:gd name="connsiteY8" fmla="*/ 2626365 h 2626365"/>
              <a:gd name="connsiteX9" fmla="*/ 784846 w 2354558"/>
              <a:gd name="connsiteY9" fmla="*/ 2109742 h 2626365"/>
              <a:gd name="connsiteX10" fmla="*/ 0 w 2354558"/>
              <a:gd name="connsiteY10" fmla="*/ 2109733 h 2626365"/>
              <a:gd name="connsiteX11" fmla="*/ 392413 w 2354558"/>
              <a:gd name="connsiteY11" fmla="*/ 1593101 h 2626365"/>
              <a:gd name="connsiteX12" fmla="*/ 0 w 2354558"/>
              <a:gd name="connsiteY12" fmla="*/ 1076469 h 2626365"/>
              <a:gd name="connsiteX0" fmla="*/ 0 w 2354558"/>
              <a:gd name="connsiteY0" fmla="*/ 1076469 h 3578087"/>
              <a:gd name="connsiteX1" fmla="*/ 784846 w 2354558"/>
              <a:gd name="connsiteY1" fmla="*/ 1076460 h 3578087"/>
              <a:gd name="connsiteX2" fmla="*/ 1195941 w 2354558"/>
              <a:gd name="connsiteY2" fmla="*/ 0 h 3578087"/>
              <a:gd name="connsiteX3" fmla="*/ 1569712 w 2354558"/>
              <a:gd name="connsiteY3" fmla="*/ 1076460 h 3578087"/>
              <a:gd name="connsiteX4" fmla="*/ 2354558 w 2354558"/>
              <a:gd name="connsiteY4" fmla="*/ 1076469 h 3578087"/>
              <a:gd name="connsiteX5" fmla="*/ 1962145 w 2354558"/>
              <a:gd name="connsiteY5" fmla="*/ 1593101 h 3578087"/>
              <a:gd name="connsiteX6" fmla="*/ 2354558 w 2354558"/>
              <a:gd name="connsiteY6" fmla="*/ 2109733 h 3578087"/>
              <a:gd name="connsiteX7" fmla="*/ 1569712 w 2354558"/>
              <a:gd name="connsiteY7" fmla="*/ 2109742 h 3578087"/>
              <a:gd name="connsiteX8" fmla="*/ 1233263 w 2354558"/>
              <a:gd name="connsiteY8" fmla="*/ 3578087 h 3578087"/>
              <a:gd name="connsiteX9" fmla="*/ 784846 w 2354558"/>
              <a:gd name="connsiteY9" fmla="*/ 2109742 h 3578087"/>
              <a:gd name="connsiteX10" fmla="*/ 0 w 2354558"/>
              <a:gd name="connsiteY10" fmla="*/ 2109733 h 3578087"/>
              <a:gd name="connsiteX11" fmla="*/ 392413 w 2354558"/>
              <a:gd name="connsiteY11" fmla="*/ 1593101 h 3578087"/>
              <a:gd name="connsiteX12" fmla="*/ 0 w 2354558"/>
              <a:gd name="connsiteY12" fmla="*/ 1076469 h 3578087"/>
              <a:gd name="connsiteX0" fmla="*/ 0 w 3287620"/>
              <a:gd name="connsiteY0" fmla="*/ 1076469 h 3578087"/>
              <a:gd name="connsiteX1" fmla="*/ 784846 w 3287620"/>
              <a:gd name="connsiteY1" fmla="*/ 1076460 h 3578087"/>
              <a:gd name="connsiteX2" fmla="*/ 1195941 w 3287620"/>
              <a:gd name="connsiteY2" fmla="*/ 0 h 3578087"/>
              <a:gd name="connsiteX3" fmla="*/ 1569712 w 3287620"/>
              <a:gd name="connsiteY3" fmla="*/ 1076460 h 3578087"/>
              <a:gd name="connsiteX4" fmla="*/ 3287620 w 3287620"/>
              <a:gd name="connsiteY4" fmla="*/ 647261 h 3578087"/>
              <a:gd name="connsiteX5" fmla="*/ 1962145 w 3287620"/>
              <a:gd name="connsiteY5" fmla="*/ 1593101 h 3578087"/>
              <a:gd name="connsiteX6" fmla="*/ 2354558 w 3287620"/>
              <a:gd name="connsiteY6" fmla="*/ 2109733 h 3578087"/>
              <a:gd name="connsiteX7" fmla="*/ 1569712 w 3287620"/>
              <a:gd name="connsiteY7" fmla="*/ 2109742 h 3578087"/>
              <a:gd name="connsiteX8" fmla="*/ 1233263 w 3287620"/>
              <a:gd name="connsiteY8" fmla="*/ 3578087 h 3578087"/>
              <a:gd name="connsiteX9" fmla="*/ 784846 w 3287620"/>
              <a:gd name="connsiteY9" fmla="*/ 2109742 h 3578087"/>
              <a:gd name="connsiteX10" fmla="*/ 0 w 3287620"/>
              <a:gd name="connsiteY10" fmla="*/ 2109733 h 3578087"/>
              <a:gd name="connsiteX11" fmla="*/ 392413 w 3287620"/>
              <a:gd name="connsiteY11" fmla="*/ 1593101 h 3578087"/>
              <a:gd name="connsiteX12" fmla="*/ 0 w 3287620"/>
              <a:gd name="connsiteY12" fmla="*/ 1076469 h 3578087"/>
              <a:gd name="connsiteX0" fmla="*/ 0 w 3436909"/>
              <a:gd name="connsiteY0" fmla="*/ 1076469 h 3578087"/>
              <a:gd name="connsiteX1" fmla="*/ 784846 w 3436909"/>
              <a:gd name="connsiteY1" fmla="*/ 1076460 h 3578087"/>
              <a:gd name="connsiteX2" fmla="*/ 1195941 w 3436909"/>
              <a:gd name="connsiteY2" fmla="*/ 0 h 3578087"/>
              <a:gd name="connsiteX3" fmla="*/ 1569712 w 3436909"/>
              <a:gd name="connsiteY3" fmla="*/ 1076460 h 3578087"/>
              <a:gd name="connsiteX4" fmla="*/ 3287620 w 3436909"/>
              <a:gd name="connsiteY4" fmla="*/ 647261 h 3578087"/>
              <a:gd name="connsiteX5" fmla="*/ 1962145 w 3436909"/>
              <a:gd name="connsiteY5" fmla="*/ 1593101 h 3578087"/>
              <a:gd name="connsiteX6" fmla="*/ 3436909 w 3436909"/>
              <a:gd name="connsiteY6" fmla="*/ 2613586 h 3578087"/>
              <a:gd name="connsiteX7" fmla="*/ 1569712 w 3436909"/>
              <a:gd name="connsiteY7" fmla="*/ 2109742 h 3578087"/>
              <a:gd name="connsiteX8" fmla="*/ 1233263 w 3436909"/>
              <a:gd name="connsiteY8" fmla="*/ 3578087 h 3578087"/>
              <a:gd name="connsiteX9" fmla="*/ 784846 w 3436909"/>
              <a:gd name="connsiteY9" fmla="*/ 2109742 h 3578087"/>
              <a:gd name="connsiteX10" fmla="*/ 0 w 3436909"/>
              <a:gd name="connsiteY10" fmla="*/ 2109733 h 3578087"/>
              <a:gd name="connsiteX11" fmla="*/ 392413 w 3436909"/>
              <a:gd name="connsiteY11" fmla="*/ 1593101 h 3578087"/>
              <a:gd name="connsiteX12" fmla="*/ 0 w 3436909"/>
              <a:gd name="connsiteY12" fmla="*/ 1076469 h 3578087"/>
              <a:gd name="connsiteX0" fmla="*/ 0 w 4183358"/>
              <a:gd name="connsiteY0" fmla="*/ 647261 h 3578087"/>
              <a:gd name="connsiteX1" fmla="*/ 1531295 w 4183358"/>
              <a:gd name="connsiteY1" fmla="*/ 1076460 h 3578087"/>
              <a:gd name="connsiteX2" fmla="*/ 1942390 w 4183358"/>
              <a:gd name="connsiteY2" fmla="*/ 0 h 3578087"/>
              <a:gd name="connsiteX3" fmla="*/ 2316161 w 4183358"/>
              <a:gd name="connsiteY3" fmla="*/ 1076460 h 3578087"/>
              <a:gd name="connsiteX4" fmla="*/ 4034069 w 4183358"/>
              <a:gd name="connsiteY4" fmla="*/ 647261 h 3578087"/>
              <a:gd name="connsiteX5" fmla="*/ 2708594 w 4183358"/>
              <a:gd name="connsiteY5" fmla="*/ 1593101 h 3578087"/>
              <a:gd name="connsiteX6" fmla="*/ 4183358 w 4183358"/>
              <a:gd name="connsiteY6" fmla="*/ 2613586 h 3578087"/>
              <a:gd name="connsiteX7" fmla="*/ 2316161 w 4183358"/>
              <a:gd name="connsiteY7" fmla="*/ 2109742 h 3578087"/>
              <a:gd name="connsiteX8" fmla="*/ 1979712 w 4183358"/>
              <a:gd name="connsiteY8" fmla="*/ 3578087 h 3578087"/>
              <a:gd name="connsiteX9" fmla="*/ 1531295 w 4183358"/>
              <a:gd name="connsiteY9" fmla="*/ 2109742 h 3578087"/>
              <a:gd name="connsiteX10" fmla="*/ 746449 w 4183358"/>
              <a:gd name="connsiteY10" fmla="*/ 2109733 h 3578087"/>
              <a:gd name="connsiteX11" fmla="*/ 1138862 w 4183358"/>
              <a:gd name="connsiteY11" fmla="*/ 1593101 h 3578087"/>
              <a:gd name="connsiteX12" fmla="*/ 0 w 4183358"/>
              <a:gd name="connsiteY12" fmla="*/ 647261 h 3578087"/>
              <a:gd name="connsiteX0" fmla="*/ 130628 w 4313986"/>
              <a:gd name="connsiteY0" fmla="*/ 647261 h 3578087"/>
              <a:gd name="connsiteX1" fmla="*/ 1661923 w 4313986"/>
              <a:gd name="connsiteY1" fmla="*/ 1076460 h 3578087"/>
              <a:gd name="connsiteX2" fmla="*/ 2073018 w 4313986"/>
              <a:gd name="connsiteY2" fmla="*/ 0 h 3578087"/>
              <a:gd name="connsiteX3" fmla="*/ 2446789 w 4313986"/>
              <a:gd name="connsiteY3" fmla="*/ 1076460 h 3578087"/>
              <a:gd name="connsiteX4" fmla="*/ 4164697 w 4313986"/>
              <a:gd name="connsiteY4" fmla="*/ 647261 h 3578087"/>
              <a:gd name="connsiteX5" fmla="*/ 2839222 w 4313986"/>
              <a:gd name="connsiteY5" fmla="*/ 1593101 h 3578087"/>
              <a:gd name="connsiteX6" fmla="*/ 4313986 w 4313986"/>
              <a:gd name="connsiteY6" fmla="*/ 2613586 h 3578087"/>
              <a:gd name="connsiteX7" fmla="*/ 2446789 w 4313986"/>
              <a:gd name="connsiteY7" fmla="*/ 2109742 h 3578087"/>
              <a:gd name="connsiteX8" fmla="*/ 2110340 w 4313986"/>
              <a:gd name="connsiteY8" fmla="*/ 3578087 h 3578087"/>
              <a:gd name="connsiteX9" fmla="*/ 1661923 w 4313986"/>
              <a:gd name="connsiteY9" fmla="*/ 2109742 h 3578087"/>
              <a:gd name="connsiteX10" fmla="*/ 0 w 4313986"/>
              <a:gd name="connsiteY10" fmla="*/ 2557603 h 3578087"/>
              <a:gd name="connsiteX11" fmla="*/ 1269490 w 4313986"/>
              <a:gd name="connsiteY11" fmla="*/ 1593101 h 3578087"/>
              <a:gd name="connsiteX12" fmla="*/ 130628 w 4313986"/>
              <a:gd name="connsiteY12" fmla="*/ 647261 h 3578087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269490 w 4313986"/>
              <a:gd name="connsiteY11" fmla="*/ 1779713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446789 w 4313986"/>
              <a:gd name="connsiteY7" fmla="*/ 2296354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661923 w 4313986"/>
              <a:gd name="connsiteY9" fmla="*/ 229635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839222 w 4313986"/>
              <a:gd name="connsiteY5" fmla="*/ 1779713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04193 w 4313986"/>
              <a:gd name="connsiteY7" fmla="*/ 1960452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97825 w 4313986"/>
              <a:gd name="connsiteY9" fmla="*/ 1885807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16486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446789 w 4313986"/>
              <a:gd name="connsiteY3" fmla="*/ 1263072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661923 w 4313986"/>
              <a:gd name="connsiteY1" fmla="*/ 1263072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773343 w 4313986"/>
              <a:gd name="connsiteY11" fmla="*/ 1854357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1923180 w 4313986"/>
              <a:gd name="connsiteY9" fmla="*/ 1997774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97500 w 4313986"/>
              <a:gd name="connsiteY3" fmla="*/ 1449684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1960502 w 4313986"/>
              <a:gd name="connsiteY1" fmla="*/ 1524330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410014 w 4313986"/>
              <a:gd name="connsiteY5" fmla="*/ 1761051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110340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64699"/>
              <a:gd name="connsiteX1" fmla="*/ 2016485 w 4313986"/>
              <a:gd name="connsiteY1" fmla="*/ 1542991 h 3764699"/>
              <a:gd name="connsiteX2" fmla="*/ 2073018 w 4313986"/>
              <a:gd name="connsiteY2" fmla="*/ 0 h 3764699"/>
              <a:gd name="connsiteX3" fmla="*/ 2222855 w 4313986"/>
              <a:gd name="connsiteY3" fmla="*/ 1524329 h 3764699"/>
              <a:gd name="connsiteX4" fmla="*/ 4164697 w 4313986"/>
              <a:gd name="connsiteY4" fmla="*/ 833873 h 3764699"/>
              <a:gd name="connsiteX5" fmla="*/ 2354030 w 4313986"/>
              <a:gd name="connsiteY5" fmla="*/ 1742390 h 3764699"/>
              <a:gd name="connsiteX6" fmla="*/ 4313986 w 4313986"/>
              <a:gd name="connsiteY6" fmla="*/ 2800198 h 3764699"/>
              <a:gd name="connsiteX7" fmla="*/ 2260176 w 4313986"/>
              <a:gd name="connsiteY7" fmla="*/ 1941791 h 3764699"/>
              <a:gd name="connsiteX8" fmla="*/ 2222307 w 4313986"/>
              <a:gd name="connsiteY8" fmla="*/ 3764699 h 3764699"/>
              <a:gd name="connsiteX9" fmla="*/ 2035147 w 4313986"/>
              <a:gd name="connsiteY9" fmla="*/ 1941791 h 3764699"/>
              <a:gd name="connsiteX10" fmla="*/ 0 w 4313986"/>
              <a:gd name="connsiteY10" fmla="*/ 2744215 h 3764699"/>
              <a:gd name="connsiteX11" fmla="*/ 1885310 w 4313986"/>
              <a:gd name="connsiteY11" fmla="*/ 1761051 h 3764699"/>
              <a:gd name="connsiteX12" fmla="*/ 130628 w 4313986"/>
              <a:gd name="connsiteY12" fmla="*/ 833873 h 3764699"/>
              <a:gd name="connsiteX0" fmla="*/ 130628 w 4313986"/>
              <a:gd name="connsiteY0" fmla="*/ 833873 h 3770247"/>
              <a:gd name="connsiteX1" fmla="*/ 2016485 w 4313986"/>
              <a:gd name="connsiteY1" fmla="*/ 1542991 h 3770247"/>
              <a:gd name="connsiteX2" fmla="*/ 2073018 w 4313986"/>
              <a:gd name="connsiteY2" fmla="*/ 0 h 3770247"/>
              <a:gd name="connsiteX3" fmla="*/ 2222855 w 4313986"/>
              <a:gd name="connsiteY3" fmla="*/ 1524329 h 3770247"/>
              <a:gd name="connsiteX4" fmla="*/ 4164697 w 4313986"/>
              <a:gd name="connsiteY4" fmla="*/ 833873 h 3770247"/>
              <a:gd name="connsiteX5" fmla="*/ 2354030 w 4313986"/>
              <a:gd name="connsiteY5" fmla="*/ 1742390 h 3770247"/>
              <a:gd name="connsiteX6" fmla="*/ 4313986 w 4313986"/>
              <a:gd name="connsiteY6" fmla="*/ 2800198 h 3770247"/>
              <a:gd name="connsiteX7" fmla="*/ 2260176 w 4313986"/>
              <a:gd name="connsiteY7" fmla="*/ 1941791 h 3770247"/>
              <a:gd name="connsiteX8" fmla="*/ 2222307 w 4313986"/>
              <a:gd name="connsiteY8" fmla="*/ 3764699 h 3770247"/>
              <a:gd name="connsiteX9" fmla="*/ 2035147 w 4313986"/>
              <a:gd name="connsiteY9" fmla="*/ 1941791 h 3770247"/>
              <a:gd name="connsiteX10" fmla="*/ 0 w 4313986"/>
              <a:gd name="connsiteY10" fmla="*/ 2744215 h 3770247"/>
              <a:gd name="connsiteX11" fmla="*/ 1885310 w 4313986"/>
              <a:gd name="connsiteY11" fmla="*/ 1761051 h 3770247"/>
              <a:gd name="connsiteX12" fmla="*/ 130628 w 4313986"/>
              <a:gd name="connsiteY12" fmla="*/ 833873 h 3770247"/>
              <a:gd name="connsiteX0" fmla="*/ 130628 w 4313986"/>
              <a:gd name="connsiteY0" fmla="*/ 833873 h 3779988"/>
              <a:gd name="connsiteX1" fmla="*/ 2016485 w 4313986"/>
              <a:gd name="connsiteY1" fmla="*/ 1542991 h 3779988"/>
              <a:gd name="connsiteX2" fmla="*/ 2073018 w 4313986"/>
              <a:gd name="connsiteY2" fmla="*/ 0 h 3779988"/>
              <a:gd name="connsiteX3" fmla="*/ 2222855 w 4313986"/>
              <a:gd name="connsiteY3" fmla="*/ 1524329 h 3779988"/>
              <a:gd name="connsiteX4" fmla="*/ 4164697 w 4313986"/>
              <a:gd name="connsiteY4" fmla="*/ 833873 h 3779988"/>
              <a:gd name="connsiteX5" fmla="*/ 2354030 w 4313986"/>
              <a:gd name="connsiteY5" fmla="*/ 1742390 h 3779988"/>
              <a:gd name="connsiteX6" fmla="*/ 4313986 w 4313986"/>
              <a:gd name="connsiteY6" fmla="*/ 2800198 h 3779988"/>
              <a:gd name="connsiteX7" fmla="*/ 2260176 w 4313986"/>
              <a:gd name="connsiteY7" fmla="*/ 1941791 h 3779988"/>
              <a:gd name="connsiteX8" fmla="*/ 2222307 w 4313986"/>
              <a:gd name="connsiteY8" fmla="*/ 3764699 h 3779988"/>
              <a:gd name="connsiteX9" fmla="*/ 2035147 w 4313986"/>
              <a:gd name="connsiteY9" fmla="*/ 1941791 h 3779988"/>
              <a:gd name="connsiteX10" fmla="*/ 0 w 4313986"/>
              <a:gd name="connsiteY10" fmla="*/ 2744215 h 3779988"/>
              <a:gd name="connsiteX11" fmla="*/ 1885310 w 4313986"/>
              <a:gd name="connsiteY11" fmla="*/ 1761051 h 3779988"/>
              <a:gd name="connsiteX12" fmla="*/ 130628 w 4313986"/>
              <a:gd name="connsiteY12" fmla="*/ 833873 h 3779988"/>
              <a:gd name="connsiteX0" fmla="*/ 130628 w 4313986"/>
              <a:gd name="connsiteY0" fmla="*/ 835274 h 3781389"/>
              <a:gd name="connsiteX1" fmla="*/ 2016485 w 4313986"/>
              <a:gd name="connsiteY1" fmla="*/ 1544392 h 3781389"/>
              <a:gd name="connsiteX2" fmla="*/ 2073018 w 4313986"/>
              <a:gd name="connsiteY2" fmla="*/ 1401 h 3781389"/>
              <a:gd name="connsiteX3" fmla="*/ 2222855 w 4313986"/>
              <a:gd name="connsiteY3" fmla="*/ 1525730 h 3781389"/>
              <a:gd name="connsiteX4" fmla="*/ 4164697 w 4313986"/>
              <a:gd name="connsiteY4" fmla="*/ 835274 h 3781389"/>
              <a:gd name="connsiteX5" fmla="*/ 2354030 w 4313986"/>
              <a:gd name="connsiteY5" fmla="*/ 1743791 h 3781389"/>
              <a:gd name="connsiteX6" fmla="*/ 4313986 w 4313986"/>
              <a:gd name="connsiteY6" fmla="*/ 2801599 h 3781389"/>
              <a:gd name="connsiteX7" fmla="*/ 2260176 w 4313986"/>
              <a:gd name="connsiteY7" fmla="*/ 1943192 h 3781389"/>
              <a:gd name="connsiteX8" fmla="*/ 2222307 w 4313986"/>
              <a:gd name="connsiteY8" fmla="*/ 3766100 h 3781389"/>
              <a:gd name="connsiteX9" fmla="*/ 2035147 w 4313986"/>
              <a:gd name="connsiteY9" fmla="*/ 1943192 h 3781389"/>
              <a:gd name="connsiteX10" fmla="*/ 0 w 4313986"/>
              <a:gd name="connsiteY10" fmla="*/ 2745616 h 3781389"/>
              <a:gd name="connsiteX11" fmla="*/ 1885310 w 4313986"/>
              <a:gd name="connsiteY11" fmla="*/ 1762452 h 3781389"/>
              <a:gd name="connsiteX12" fmla="*/ 130628 w 4313986"/>
              <a:gd name="connsiteY12" fmla="*/ 835274 h 3781389"/>
              <a:gd name="connsiteX0" fmla="*/ 130628 w 4313986"/>
              <a:gd name="connsiteY0" fmla="*/ 843560 h 3789675"/>
              <a:gd name="connsiteX1" fmla="*/ 2016485 w 4313986"/>
              <a:gd name="connsiteY1" fmla="*/ 1552678 h 3789675"/>
              <a:gd name="connsiteX2" fmla="*/ 2073018 w 4313986"/>
              <a:gd name="connsiteY2" fmla="*/ 9687 h 3789675"/>
              <a:gd name="connsiteX3" fmla="*/ 2222855 w 4313986"/>
              <a:gd name="connsiteY3" fmla="*/ 1534016 h 3789675"/>
              <a:gd name="connsiteX4" fmla="*/ 4164697 w 4313986"/>
              <a:gd name="connsiteY4" fmla="*/ 843560 h 3789675"/>
              <a:gd name="connsiteX5" fmla="*/ 2354030 w 4313986"/>
              <a:gd name="connsiteY5" fmla="*/ 1752077 h 3789675"/>
              <a:gd name="connsiteX6" fmla="*/ 4313986 w 4313986"/>
              <a:gd name="connsiteY6" fmla="*/ 2809885 h 3789675"/>
              <a:gd name="connsiteX7" fmla="*/ 2260176 w 4313986"/>
              <a:gd name="connsiteY7" fmla="*/ 1951478 h 3789675"/>
              <a:gd name="connsiteX8" fmla="*/ 2222307 w 4313986"/>
              <a:gd name="connsiteY8" fmla="*/ 3774386 h 3789675"/>
              <a:gd name="connsiteX9" fmla="*/ 2035147 w 4313986"/>
              <a:gd name="connsiteY9" fmla="*/ 1951478 h 3789675"/>
              <a:gd name="connsiteX10" fmla="*/ 0 w 4313986"/>
              <a:gd name="connsiteY10" fmla="*/ 2753902 h 3789675"/>
              <a:gd name="connsiteX11" fmla="*/ 1885310 w 4313986"/>
              <a:gd name="connsiteY11" fmla="*/ 1770738 h 3789675"/>
              <a:gd name="connsiteX12" fmla="*/ 130628 w 4313986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843560 h 3789675"/>
              <a:gd name="connsiteX1" fmla="*/ 2016485 w 4406575"/>
              <a:gd name="connsiteY1" fmla="*/ 1552678 h 3789675"/>
              <a:gd name="connsiteX2" fmla="*/ 2073018 w 4406575"/>
              <a:gd name="connsiteY2" fmla="*/ 9687 h 3789675"/>
              <a:gd name="connsiteX3" fmla="*/ 2222855 w 4406575"/>
              <a:gd name="connsiteY3" fmla="*/ 1534016 h 3789675"/>
              <a:gd name="connsiteX4" fmla="*/ 4164697 w 4406575"/>
              <a:gd name="connsiteY4" fmla="*/ 843560 h 3789675"/>
              <a:gd name="connsiteX5" fmla="*/ 2354030 w 4406575"/>
              <a:gd name="connsiteY5" fmla="*/ 1752077 h 3789675"/>
              <a:gd name="connsiteX6" fmla="*/ 4313986 w 4406575"/>
              <a:gd name="connsiteY6" fmla="*/ 2809885 h 3789675"/>
              <a:gd name="connsiteX7" fmla="*/ 2260176 w 4406575"/>
              <a:gd name="connsiteY7" fmla="*/ 1951478 h 3789675"/>
              <a:gd name="connsiteX8" fmla="*/ 2222307 w 4406575"/>
              <a:gd name="connsiteY8" fmla="*/ 3774386 h 3789675"/>
              <a:gd name="connsiteX9" fmla="*/ 2035147 w 4406575"/>
              <a:gd name="connsiteY9" fmla="*/ 1951478 h 3789675"/>
              <a:gd name="connsiteX10" fmla="*/ 0 w 4406575"/>
              <a:gd name="connsiteY10" fmla="*/ 2753902 h 3789675"/>
              <a:gd name="connsiteX11" fmla="*/ 1885310 w 4406575"/>
              <a:gd name="connsiteY11" fmla="*/ 1770738 h 3789675"/>
              <a:gd name="connsiteX12" fmla="*/ 130628 w 4406575"/>
              <a:gd name="connsiteY12" fmla="*/ 843560 h 3789675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130628 w 4406575"/>
              <a:gd name="connsiteY0" fmla="*/ 1047462 h 3993577"/>
              <a:gd name="connsiteX1" fmla="*/ 2016485 w 4406575"/>
              <a:gd name="connsiteY1" fmla="*/ 1756580 h 3993577"/>
              <a:gd name="connsiteX2" fmla="*/ 2073018 w 4406575"/>
              <a:gd name="connsiteY2" fmla="*/ 8316 h 3993577"/>
              <a:gd name="connsiteX3" fmla="*/ 2222855 w 4406575"/>
              <a:gd name="connsiteY3" fmla="*/ 1737918 h 3993577"/>
              <a:gd name="connsiteX4" fmla="*/ 4164697 w 4406575"/>
              <a:gd name="connsiteY4" fmla="*/ 1047462 h 3993577"/>
              <a:gd name="connsiteX5" fmla="*/ 2354030 w 4406575"/>
              <a:gd name="connsiteY5" fmla="*/ 1955979 h 3993577"/>
              <a:gd name="connsiteX6" fmla="*/ 4313986 w 4406575"/>
              <a:gd name="connsiteY6" fmla="*/ 3013787 h 3993577"/>
              <a:gd name="connsiteX7" fmla="*/ 2260176 w 4406575"/>
              <a:gd name="connsiteY7" fmla="*/ 2155380 h 3993577"/>
              <a:gd name="connsiteX8" fmla="*/ 2222307 w 4406575"/>
              <a:gd name="connsiteY8" fmla="*/ 3978288 h 3993577"/>
              <a:gd name="connsiteX9" fmla="*/ 2035147 w 4406575"/>
              <a:gd name="connsiteY9" fmla="*/ 2155380 h 3993577"/>
              <a:gd name="connsiteX10" fmla="*/ 0 w 4406575"/>
              <a:gd name="connsiteY10" fmla="*/ 2957804 h 3993577"/>
              <a:gd name="connsiteX11" fmla="*/ 1885310 w 4406575"/>
              <a:gd name="connsiteY11" fmla="*/ 1974640 h 3993577"/>
              <a:gd name="connsiteX12" fmla="*/ 130628 w 4406575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508536"/>
              <a:gd name="connsiteY0" fmla="*/ 1047462 h 3993577"/>
              <a:gd name="connsiteX1" fmla="*/ 2118446 w 4508536"/>
              <a:gd name="connsiteY1" fmla="*/ 1756580 h 3993577"/>
              <a:gd name="connsiteX2" fmla="*/ 2174979 w 4508536"/>
              <a:gd name="connsiteY2" fmla="*/ 8316 h 3993577"/>
              <a:gd name="connsiteX3" fmla="*/ 2324816 w 4508536"/>
              <a:gd name="connsiteY3" fmla="*/ 1737918 h 3993577"/>
              <a:gd name="connsiteX4" fmla="*/ 4266658 w 4508536"/>
              <a:gd name="connsiteY4" fmla="*/ 1047462 h 3993577"/>
              <a:gd name="connsiteX5" fmla="*/ 2455991 w 4508536"/>
              <a:gd name="connsiteY5" fmla="*/ 1955979 h 3993577"/>
              <a:gd name="connsiteX6" fmla="*/ 4415947 w 4508536"/>
              <a:gd name="connsiteY6" fmla="*/ 3013787 h 3993577"/>
              <a:gd name="connsiteX7" fmla="*/ 2362137 w 4508536"/>
              <a:gd name="connsiteY7" fmla="*/ 2155380 h 3993577"/>
              <a:gd name="connsiteX8" fmla="*/ 2324268 w 4508536"/>
              <a:gd name="connsiteY8" fmla="*/ 3978288 h 3993577"/>
              <a:gd name="connsiteX9" fmla="*/ 2137108 w 4508536"/>
              <a:gd name="connsiteY9" fmla="*/ 2155380 h 3993577"/>
              <a:gd name="connsiteX10" fmla="*/ 101961 w 4508536"/>
              <a:gd name="connsiteY10" fmla="*/ 2957804 h 3993577"/>
              <a:gd name="connsiteX11" fmla="*/ 1987271 w 4508536"/>
              <a:gd name="connsiteY11" fmla="*/ 1974640 h 3993577"/>
              <a:gd name="connsiteX12" fmla="*/ 232589 w 4508536"/>
              <a:gd name="connsiteY12" fmla="*/ 1047462 h 3993577"/>
              <a:gd name="connsiteX0" fmla="*/ 232589 w 4383616"/>
              <a:gd name="connsiteY0" fmla="*/ 1047462 h 3993577"/>
              <a:gd name="connsiteX1" fmla="*/ 2118446 w 4383616"/>
              <a:gd name="connsiteY1" fmla="*/ 1756580 h 3993577"/>
              <a:gd name="connsiteX2" fmla="*/ 2174979 w 4383616"/>
              <a:gd name="connsiteY2" fmla="*/ 8316 h 3993577"/>
              <a:gd name="connsiteX3" fmla="*/ 2324816 w 4383616"/>
              <a:gd name="connsiteY3" fmla="*/ 1737918 h 3993577"/>
              <a:gd name="connsiteX4" fmla="*/ 4266658 w 4383616"/>
              <a:gd name="connsiteY4" fmla="*/ 1047462 h 3993577"/>
              <a:gd name="connsiteX5" fmla="*/ 2455991 w 4383616"/>
              <a:gd name="connsiteY5" fmla="*/ 1955979 h 3993577"/>
              <a:gd name="connsiteX6" fmla="*/ 4285319 w 4383616"/>
              <a:gd name="connsiteY6" fmla="*/ 2976464 h 3993577"/>
              <a:gd name="connsiteX7" fmla="*/ 2362137 w 4383616"/>
              <a:gd name="connsiteY7" fmla="*/ 2155380 h 3993577"/>
              <a:gd name="connsiteX8" fmla="*/ 2324268 w 4383616"/>
              <a:gd name="connsiteY8" fmla="*/ 3978288 h 3993577"/>
              <a:gd name="connsiteX9" fmla="*/ 2137108 w 4383616"/>
              <a:gd name="connsiteY9" fmla="*/ 2155380 h 3993577"/>
              <a:gd name="connsiteX10" fmla="*/ 101961 w 4383616"/>
              <a:gd name="connsiteY10" fmla="*/ 2957804 h 3993577"/>
              <a:gd name="connsiteX11" fmla="*/ 1987271 w 4383616"/>
              <a:gd name="connsiteY11" fmla="*/ 1974640 h 3993577"/>
              <a:gd name="connsiteX12" fmla="*/ 232589 w 4383616"/>
              <a:gd name="connsiteY12" fmla="*/ 1047462 h 3993577"/>
              <a:gd name="connsiteX0" fmla="*/ 232589 w 4424000"/>
              <a:gd name="connsiteY0" fmla="*/ 1047462 h 3993577"/>
              <a:gd name="connsiteX1" fmla="*/ 2118446 w 4424000"/>
              <a:gd name="connsiteY1" fmla="*/ 1756580 h 3993577"/>
              <a:gd name="connsiteX2" fmla="*/ 2174979 w 4424000"/>
              <a:gd name="connsiteY2" fmla="*/ 8316 h 3993577"/>
              <a:gd name="connsiteX3" fmla="*/ 2324816 w 4424000"/>
              <a:gd name="connsiteY3" fmla="*/ 1737918 h 3993577"/>
              <a:gd name="connsiteX4" fmla="*/ 4266658 w 4424000"/>
              <a:gd name="connsiteY4" fmla="*/ 1047462 h 3993577"/>
              <a:gd name="connsiteX5" fmla="*/ 2455991 w 4424000"/>
              <a:gd name="connsiteY5" fmla="*/ 1955979 h 3993577"/>
              <a:gd name="connsiteX6" fmla="*/ 4285319 w 4424000"/>
              <a:gd name="connsiteY6" fmla="*/ 2976464 h 3993577"/>
              <a:gd name="connsiteX7" fmla="*/ 2362137 w 4424000"/>
              <a:gd name="connsiteY7" fmla="*/ 2155380 h 3993577"/>
              <a:gd name="connsiteX8" fmla="*/ 2324268 w 4424000"/>
              <a:gd name="connsiteY8" fmla="*/ 3978288 h 3993577"/>
              <a:gd name="connsiteX9" fmla="*/ 2137108 w 4424000"/>
              <a:gd name="connsiteY9" fmla="*/ 2155380 h 3993577"/>
              <a:gd name="connsiteX10" fmla="*/ 101961 w 4424000"/>
              <a:gd name="connsiteY10" fmla="*/ 2957804 h 3993577"/>
              <a:gd name="connsiteX11" fmla="*/ 1987271 w 4424000"/>
              <a:gd name="connsiteY11" fmla="*/ 1974640 h 3993577"/>
              <a:gd name="connsiteX12" fmla="*/ 232589 w 4424000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047462 h 3993577"/>
              <a:gd name="connsiteX1" fmla="*/ 2118446 w 4400498"/>
              <a:gd name="connsiteY1" fmla="*/ 1756580 h 3993577"/>
              <a:gd name="connsiteX2" fmla="*/ 2174979 w 4400498"/>
              <a:gd name="connsiteY2" fmla="*/ 8316 h 3993577"/>
              <a:gd name="connsiteX3" fmla="*/ 2324816 w 4400498"/>
              <a:gd name="connsiteY3" fmla="*/ 1737918 h 3993577"/>
              <a:gd name="connsiteX4" fmla="*/ 4266658 w 4400498"/>
              <a:gd name="connsiteY4" fmla="*/ 1047462 h 3993577"/>
              <a:gd name="connsiteX5" fmla="*/ 2455991 w 4400498"/>
              <a:gd name="connsiteY5" fmla="*/ 1955979 h 3993577"/>
              <a:gd name="connsiteX6" fmla="*/ 4285319 w 4400498"/>
              <a:gd name="connsiteY6" fmla="*/ 2976464 h 3993577"/>
              <a:gd name="connsiteX7" fmla="*/ 2362137 w 4400498"/>
              <a:gd name="connsiteY7" fmla="*/ 2155380 h 3993577"/>
              <a:gd name="connsiteX8" fmla="*/ 2324268 w 4400498"/>
              <a:gd name="connsiteY8" fmla="*/ 3978288 h 3993577"/>
              <a:gd name="connsiteX9" fmla="*/ 2137108 w 4400498"/>
              <a:gd name="connsiteY9" fmla="*/ 2155380 h 3993577"/>
              <a:gd name="connsiteX10" fmla="*/ 101961 w 4400498"/>
              <a:gd name="connsiteY10" fmla="*/ 2957804 h 3993577"/>
              <a:gd name="connsiteX11" fmla="*/ 1987271 w 4400498"/>
              <a:gd name="connsiteY11" fmla="*/ 1974640 h 3993577"/>
              <a:gd name="connsiteX12" fmla="*/ 232589 w 4400498"/>
              <a:gd name="connsiteY12" fmla="*/ 1047462 h 3993577"/>
              <a:gd name="connsiteX0" fmla="*/ 232589 w 4400498"/>
              <a:gd name="connsiteY0" fmla="*/ 1140264 h 4086379"/>
              <a:gd name="connsiteX1" fmla="*/ 2118446 w 4400498"/>
              <a:gd name="connsiteY1" fmla="*/ 1849382 h 4086379"/>
              <a:gd name="connsiteX2" fmla="*/ 2174979 w 4400498"/>
              <a:gd name="connsiteY2" fmla="*/ 7812 h 4086379"/>
              <a:gd name="connsiteX3" fmla="*/ 2324816 w 4400498"/>
              <a:gd name="connsiteY3" fmla="*/ 1830720 h 4086379"/>
              <a:gd name="connsiteX4" fmla="*/ 4266658 w 4400498"/>
              <a:gd name="connsiteY4" fmla="*/ 1140264 h 4086379"/>
              <a:gd name="connsiteX5" fmla="*/ 2455991 w 4400498"/>
              <a:gd name="connsiteY5" fmla="*/ 2048781 h 4086379"/>
              <a:gd name="connsiteX6" fmla="*/ 4285319 w 4400498"/>
              <a:gd name="connsiteY6" fmla="*/ 3069266 h 4086379"/>
              <a:gd name="connsiteX7" fmla="*/ 2362137 w 4400498"/>
              <a:gd name="connsiteY7" fmla="*/ 2248182 h 4086379"/>
              <a:gd name="connsiteX8" fmla="*/ 2324268 w 4400498"/>
              <a:gd name="connsiteY8" fmla="*/ 4071090 h 4086379"/>
              <a:gd name="connsiteX9" fmla="*/ 2137108 w 4400498"/>
              <a:gd name="connsiteY9" fmla="*/ 2248182 h 4086379"/>
              <a:gd name="connsiteX10" fmla="*/ 101961 w 4400498"/>
              <a:gd name="connsiteY10" fmla="*/ 3050606 h 4086379"/>
              <a:gd name="connsiteX11" fmla="*/ 1987271 w 4400498"/>
              <a:gd name="connsiteY11" fmla="*/ 2067442 h 4086379"/>
              <a:gd name="connsiteX12" fmla="*/ 232589 w 4400498"/>
              <a:gd name="connsiteY12" fmla="*/ 1140264 h 4086379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400498"/>
              <a:gd name="connsiteY0" fmla="*/ 1133557 h 4079672"/>
              <a:gd name="connsiteX1" fmla="*/ 2118446 w 4400498"/>
              <a:gd name="connsiteY1" fmla="*/ 1842675 h 4079672"/>
              <a:gd name="connsiteX2" fmla="*/ 2174979 w 4400498"/>
              <a:gd name="connsiteY2" fmla="*/ 1105 h 4079672"/>
              <a:gd name="connsiteX3" fmla="*/ 2324816 w 4400498"/>
              <a:gd name="connsiteY3" fmla="*/ 1824013 h 4079672"/>
              <a:gd name="connsiteX4" fmla="*/ 4266658 w 4400498"/>
              <a:gd name="connsiteY4" fmla="*/ 1133557 h 4079672"/>
              <a:gd name="connsiteX5" fmla="*/ 2455991 w 4400498"/>
              <a:gd name="connsiteY5" fmla="*/ 2042074 h 4079672"/>
              <a:gd name="connsiteX6" fmla="*/ 4285319 w 4400498"/>
              <a:gd name="connsiteY6" fmla="*/ 3062559 h 4079672"/>
              <a:gd name="connsiteX7" fmla="*/ 2362137 w 4400498"/>
              <a:gd name="connsiteY7" fmla="*/ 2241475 h 4079672"/>
              <a:gd name="connsiteX8" fmla="*/ 2324268 w 4400498"/>
              <a:gd name="connsiteY8" fmla="*/ 4064383 h 4079672"/>
              <a:gd name="connsiteX9" fmla="*/ 2137108 w 4400498"/>
              <a:gd name="connsiteY9" fmla="*/ 2241475 h 4079672"/>
              <a:gd name="connsiteX10" fmla="*/ 101961 w 4400498"/>
              <a:gd name="connsiteY10" fmla="*/ 3043899 h 4079672"/>
              <a:gd name="connsiteX11" fmla="*/ 1987271 w 4400498"/>
              <a:gd name="connsiteY11" fmla="*/ 2060735 h 4079672"/>
              <a:gd name="connsiteX12" fmla="*/ 232589 w 4400498"/>
              <a:gd name="connsiteY12" fmla="*/ 1133557 h 4079672"/>
              <a:gd name="connsiteX0" fmla="*/ 232589 w 4361824"/>
              <a:gd name="connsiteY0" fmla="*/ 1133557 h 4079672"/>
              <a:gd name="connsiteX1" fmla="*/ 2118446 w 4361824"/>
              <a:gd name="connsiteY1" fmla="*/ 1842675 h 4079672"/>
              <a:gd name="connsiteX2" fmla="*/ 2174979 w 4361824"/>
              <a:gd name="connsiteY2" fmla="*/ 1105 h 4079672"/>
              <a:gd name="connsiteX3" fmla="*/ 2324816 w 4361824"/>
              <a:gd name="connsiteY3" fmla="*/ 1824013 h 4079672"/>
              <a:gd name="connsiteX4" fmla="*/ 4266658 w 4361824"/>
              <a:gd name="connsiteY4" fmla="*/ 1133557 h 4079672"/>
              <a:gd name="connsiteX5" fmla="*/ 2455991 w 4361824"/>
              <a:gd name="connsiteY5" fmla="*/ 2042074 h 4079672"/>
              <a:gd name="connsiteX6" fmla="*/ 4229336 w 4361824"/>
              <a:gd name="connsiteY6" fmla="*/ 3099882 h 4079672"/>
              <a:gd name="connsiteX7" fmla="*/ 2362137 w 4361824"/>
              <a:gd name="connsiteY7" fmla="*/ 2241475 h 4079672"/>
              <a:gd name="connsiteX8" fmla="*/ 2324268 w 4361824"/>
              <a:gd name="connsiteY8" fmla="*/ 4064383 h 4079672"/>
              <a:gd name="connsiteX9" fmla="*/ 2137108 w 4361824"/>
              <a:gd name="connsiteY9" fmla="*/ 2241475 h 4079672"/>
              <a:gd name="connsiteX10" fmla="*/ 101961 w 4361824"/>
              <a:gd name="connsiteY10" fmla="*/ 3043899 h 4079672"/>
              <a:gd name="connsiteX11" fmla="*/ 1987271 w 4361824"/>
              <a:gd name="connsiteY11" fmla="*/ 2060735 h 4079672"/>
              <a:gd name="connsiteX12" fmla="*/ 232589 w 4361824"/>
              <a:gd name="connsiteY12" fmla="*/ 1133557 h 4079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61824" h="4079672">
                <a:moveTo>
                  <a:pt x="232589" y="1133557"/>
                </a:moveTo>
                <a:cubicBezTo>
                  <a:pt x="879869" y="-160291"/>
                  <a:pt x="1489827" y="1606302"/>
                  <a:pt x="2118446" y="1842675"/>
                </a:cubicBezTo>
                <a:cubicBezTo>
                  <a:pt x="2137290" y="1328345"/>
                  <a:pt x="831188" y="-44401"/>
                  <a:pt x="2174979" y="1105"/>
                </a:cubicBezTo>
                <a:cubicBezTo>
                  <a:pt x="3717823" y="-31960"/>
                  <a:pt x="2274870" y="1315903"/>
                  <a:pt x="2324816" y="1824013"/>
                </a:cubicBezTo>
                <a:cubicBezTo>
                  <a:pt x="2972097" y="1593861"/>
                  <a:pt x="3638039" y="-166511"/>
                  <a:pt x="4266658" y="1133557"/>
                </a:cubicBezTo>
                <a:cubicBezTo>
                  <a:pt x="4782775" y="2201507"/>
                  <a:pt x="3059547" y="1739235"/>
                  <a:pt x="2455991" y="2042074"/>
                </a:cubicBezTo>
                <a:cubicBezTo>
                  <a:pt x="3109310" y="2394677"/>
                  <a:pt x="4807657" y="1888862"/>
                  <a:pt x="4229336" y="3099882"/>
                </a:cubicBezTo>
                <a:cubicBezTo>
                  <a:pt x="3694022" y="4362627"/>
                  <a:pt x="3046740" y="2527611"/>
                  <a:pt x="2362137" y="2241475"/>
                </a:cubicBezTo>
                <a:cubicBezTo>
                  <a:pt x="2349514" y="2849111"/>
                  <a:pt x="3587193" y="4165873"/>
                  <a:pt x="2324268" y="4064383"/>
                </a:cubicBezTo>
                <a:cubicBezTo>
                  <a:pt x="750322" y="4240519"/>
                  <a:pt x="2199495" y="2849111"/>
                  <a:pt x="2137108" y="2241475"/>
                </a:cubicBezTo>
                <a:cubicBezTo>
                  <a:pt x="1458726" y="2508950"/>
                  <a:pt x="873649" y="4530579"/>
                  <a:pt x="101961" y="3043899"/>
                </a:cubicBezTo>
                <a:cubicBezTo>
                  <a:pt x="-445259" y="1932407"/>
                  <a:pt x="1358834" y="2388456"/>
                  <a:pt x="1987271" y="2060735"/>
                </a:cubicBezTo>
                <a:cubicBezTo>
                  <a:pt x="1402377" y="1751676"/>
                  <a:pt x="-376836" y="2338354"/>
                  <a:pt x="232589" y="1133557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9966FF">
                  <a:lumMod val="63000"/>
                </a:srgbClr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</a:ln>
          <a:effectLst>
            <a:outerShdw blurRad="228600" dist="50800" dir="5400000" sx="132000" sy="132000" algn="ctr" rotWithShape="0">
              <a:srgbClr val="680AE6"/>
            </a:outerShdw>
          </a:effectLst>
          <a:scene3d>
            <a:camera prst="orthographicFront">
              <a:rot lat="0" lon="0" rev="0"/>
            </a:camera>
            <a:lightRig rig="freezing" dir="t"/>
          </a:scene3d>
          <a:sp3d prstMaterial="matte">
            <a:bevelT w="127000" h="63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24" name="23 Imagen" descr="Diapositiva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4363" y="1"/>
            <a:ext cx="9154905" cy="6858001"/>
          </a:xfrm>
          <a:prstGeom prst="rect">
            <a:avLst/>
          </a:prstGeom>
          <a:noFill/>
          <a:ln w="0"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xmlns="" val="1068818816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500"/>
                            </p:stCondLst>
                            <p:childTnLst>
                              <p:par>
                                <p:cTn id="94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Forma libre"/>
          <p:cNvSpPr/>
          <p:nvPr/>
        </p:nvSpPr>
        <p:spPr>
          <a:xfrm>
            <a:off x="-484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F00"/>
              </a:gs>
              <a:gs pos="94000">
                <a:schemeClr val="tx2">
                  <a:lumMod val="10000"/>
                </a:schemeClr>
              </a:gs>
              <a:gs pos="42000">
                <a:srgbClr val="CCFF33"/>
              </a:gs>
              <a:gs pos="100000">
                <a:srgbClr val="FFFF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4571517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F00"/>
              </a:gs>
              <a:gs pos="94000">
                <a:schemeClr val="tx2">
                  <a:lumMod val="10000"/>
                </a:schemeClr>
              </a:gs>
              <a:gs pos="42000">
                <a:srgbClr val="CCFF33"/>
              </a:gs>
              <a:gs pos="100000">
                <a:srgbClr val="FFFF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6156176" y="0"/>
            <a:ext cx="298782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F00"/>
              </a:gs>
              <a:gs pos="94000">
                <a:schemeClr val="tx2">
                  <a:lumMod val="10000"/>
                </a:schemeClr>
              </a:gs>
              <a:gs pos="42000">
                <a:srgbClr val="CCFF33"/>
              </a:gs>
              <a:gs pos="100000">
                <a:srgbClr val="FFFF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0"/>
            <a:ext cx="313184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F00"/>
              </a:gs>
              <a:gs pos="94000">
                <a:schemeClr val="tx2">
                  <a:lumMod val="10000"/>
                </a:schemeClr>
              </a:gs>
              <a:gs pos="42000">
                <a:srgbClr val="CCFF33"/>
              </a:gs>
              <a:gs pos="100000">
                <a:srgbClr val="FFFF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7443936" y="0"/>
            <a:ext cx="170006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F00"/>
              </a:gs>
              <a:gs pos="94000">
                <a:schemeClr val="tx2">
                  <a:lumMod val="10000"/>
                </a:schemeClr>
              </a:gs>
              <a:gs pos="42000">
                <a:srgbClr val="CCFF33"/>
              </a:gs>
              <a:gs pos="100000">
                <a:srgbClr val="FFFF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20828" y="30473"/>
            <a:ext cx="1670852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F00"/>
              </a:gs>
              <a:gs pos="94000">
                <a:schemeClr val="tx2">
                  <a:lumMod val="10000"/>
                </a:schemeClr>
              </a:gs>
              <a:gs pos="42000">
                <a:srgbClr val="CCFF33"/>
              </a:gs>
              <a:gs pos="100000">
                <a:srgbClr val="FFFF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pic>
        <p:nvPicPr>
          <p:cNvPr id="10" name="9 Imagen" descr="Diapositiva26.JPG"/>
          <p:cNvPicPr>
            <a:picLocks noGrp="1" noChangeAspect="1"/>
          </p:cNvPicPr>
          <p:nvPr isPhoto="1"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Estrella de 32 puntas"/>
          <p:cNvSpPr/>
          <p:nvPr/>
        </p:nvSpPr>
        <p:spPr>
          <a:xfrm>
            <a:off x="3143240" y="2012751"/>
            <a:ext cx="2928958" cy="2786082"/>
          </a:xfrm>
          <a:prstGeom prst="star32">
            <a:avLst>
              <a:gd name="adj" fmla="val 12886"/>
            </a:avLst>
          </a:prstGeom>
          <a:solidFill>
            <a:schemeClr val="accent1">
              <a:alpha val="0"/>
            </a:schemeClr>
          </a:solidFill>
          <a:ln w="34925">
            <a:gradFill>
              <a:gsLst>
                <a:gs pos="0">
                  <a:srgbClr val="92D050"/>
                </a:gs>
                <a:gs pos="35001">
                  <a:srgbClr val="99FF33"/>
                </a:gs>
                <a:gs pos="76000">
                  <a:srgbClr val="FFFF00"/>
                </a:gs>
                <a:gs pos="100000">
                  <a:srgbClr val="FFFF00"/>
                </a:gs>
              </a:gsLst>
              <a:lin ang="5400000" scaled="0"/>
            </a:gradFill>
            <a:prstDash val="solid"/>
          </a:ln>
          <a:effectLst>
            <a:outerShdw blurRad="355600" dist="50800" dir="5400000" sx="200000" sy="200000" algn="ctr" rotWithShape="0">
              <a:srgbClr val="99FF33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strella de 32 puntas"/>
          <p:cNvSpPr/>
          <p:nvPr/>
        </p:nvSpPr>
        <p:spPr>
          <a:xfrm>
            <a:off x="3143240" y="2071678"/>
            <a:ext cx="2928958" cy="2786082"/>
          </a:xfrm>
          <a:prstGeom prst="star32">
            <a:avLst>
              <a:gd name="adj" fmla="val 43575"/>
            </a:avLst>
          </a:prstGeom>
          <a:solidFill>
            <a:schemeClr val="accent1">
              <a:alpha val="0"/>
            </a:schemeClr>
          </a:solidFill>
          <a:ln w="34925">
            <a:gradFill>
              <a:gsLst>
                <a:gs pos="0">
                  <a:srgbClr val="92D050">
                    <a:alpha val="68000"/>
                  </a:srgbClr>
                </a:gs>
                <a:gs pos="35001">
                  <a:srgbClr val="99FF33">
                    <a:alpha val="73000"/>
                  </a:srgbClr>
                </a:gs>
                <a:gs pos="76000">
                  <a:srgbClr val="FFFF00">
                    <a:alpha val="80000"/>
                  </a:srgbClr>
                </a:gs>
                <a:gs pos="100000">
                  <a:srgbClr val="FFFF00">
                    <a:alpha val="73000"/>
                  </a:srgbClr>
                </a:gs>
              </a:gsLst>
              <a:lin ang="5400000" scaled="0"/>
            </a:gradFill>
            <a:prstDash val="solid"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Diapositiva26.JPG"/>
          <p:cNvPicPr>
            <a:picLocks noGrp="1" noChangeAspect="1"/>
          </p:cNvPicPr>
          <p:nvPr isPhoto="1"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020510198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9" grpId="0" animBg="1"/>
      <p:bldP spid="9" grpId="1" animBg="1"/>
      <p:bldP spid="9" grpId="2" animBg="1"/>
      <p:bldP spid="16" grpId="0" animBg="1"/>
      <p:bldP spid="16" grpId="1" animBg="1"/>
      <p:bldP spid="16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39552" y="620688"/>
            <a:ext cx="8064896" cy="590465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30540" y="1478278"/>
                </a:moveTo>
                <a:cubicBezTo>
                  <a:pt x="632085" y="3140704"/>
                  <a:pt x="643154" y="4765029"/>
                  <a:pt x="644699" y="6427455"/>
                </a:cubicBezTo>
                <a:lnTo>
                  <a:pt x="8494346" y="6408405"/>
                </a:lnTo>
                <a:lnTo>
                  <a:pt x="8513396" y="1483041"/>
                </a:lnTo>
                <a:cubicBezTo>
                  <a:pt x="7875485" y="541696"/>
                  <a:pt x="4974566" y="312744"/>
                  <a:pt x="4577715" y="1826857"/>
                </a:cubicBezTo>
                <a:cubicBezTo>
                  <a:pt x="4230077" y="341319"/>
                  <a:pt x="1436425" y="480758"/>
                  <a:pt x="630540" y="1478278"/>
                </a:cubicBezTo>
                <a:close/>
              </a:path>
            </a:pathLst>
          </a:custGeom>
          <a:gradFill flip="none" rotWithShape="1">
            <a:gsLst>
              <a:gs pos="0">
                <a:srgbClr val="FFF200">
                  <a:lumMod val="55000"/>
                  <a:lumOff val="45000"/>
                </a:srgbClr>
              </a:gs>
              <a:gs pos="27000">
                <a:srgbClr val="FF00FF">
                  <a:lumMod val="27000"/>
                  <a:lumOff val="73000"/>
                </a:srgbClr>
              </a:gs>
              <a:gs pos="89000">
                <a:srgbClr val="CC99FF">
                  <a:lumMod val="79000"/>
                  <a:lumOff val="21000"/>
                </a:srgbClr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atte">
            <a:bevelT w="4953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Estrella de 6 puntas"/>
          <p:cNvSpPr/>
          <p:nvPr/>
        </p:nvSpPr>
        <p:spPr>
          <a:xfrm>
            <a:off x="4214810" y="2214554"/>
            <a:ext cx="729303" cy="769768"/>
          </a:xfrm>
          <a:prstGeom prst="star6">
            <a:avLst>
              <a:gd name="adj" fmla="val 9890"/>
              <a:gd name="hf" fmla="val 115470"/>
            </a:avLst>
          </a:prstGeom>
          <a:noFill/>
          <a:ln w="92075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393700" dist="50800" dir="6000000" sx="148000" sy="148000" algn="ctr" rotWithShape="0">
              <a:srgbClr val="FFC0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strella de 6 puntas"/>
          <p:cNvSpPr/>
          <p:nvPr/>
        </p:nvSpPr>
        <p:spPr>
          <a:xfrm>
            <a:off x="4214810" y="2214554"/>
            <a:ext cx="729303" cy="769768"/>
          </a:xfrm>
          <a:prstGeom prst="star6">
            <a:avLst>
              <a:gd name="adj" fmla="val 9890"/>
              <a:gd name="hf" fmla="val 115470"/>
            </a:avLst>
          </a:prstGeom>
          <a:noFill/>
          <a:ln w="92075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393700" dist="50800" dir="6000000" sx="148000" sy="148000" algn="ctr" rotWithShape="0">
              <a:srgbClr val="FFC0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Forma libre"/>
          <p:cNvSpPr/>
          <p:nvPr/>
        </p:nvSpPr>
        <p:spPr>
          <a:xfrm flipH="1">
            <a:off x="4572000" y="714356"/>
            <a:ext cx="4032448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0">
                <a:srgbClr val="FFF200">
                  <a:lumMod val="55000"/>
                  <a:lumOff val="45000"/>
                  <a:alpha val="79000"/>
                </a:srgbClr>
              </a:gs>
              <a:gs pos="26000">
                <a:srgbClr val="FF7A00">
                  <a:lumMod val="77000"/>
                  <a:lumOff val="23000"/>
                  <a:alpha val="84000"/>
                </a:srgbClr>
              </a:gs>
              <a:gs pos="89000">
                <a:srgbClr val="CC99FF">
                  <a:lumMod val="79000"/>
                  <a:lumOff val="21000"/>
                  <a:alpha val="47000"/>
                </a:srgbClr>
              </a:gs>
              <a:gs pos="100000">
                <a:srgbClr val="4D0808">
                  <a:alpha val="47000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633384" y="701247"/>
            <a:ext cx="3938616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0">
                <a:srgbClr val="FFF200">
                  <a:lumMod val="55000"/>
                  <a:lumOff val="45000"/>
                  <a:alpha val="79000"/>
                </a:srgbClr>
              </a:gs>
              <a:gs pos="26000">
                <a:srgbClr val="FF7A00">
                  <a:lumMod val="77000"/>
                  <a:lumOff val="23000"/>
                  <a:alpha val="84000"/>
                </a:srgbClr>
              </a:gs>
              <a:gs pos="89000">
                <a:srgbClr val="CC99FF">
                  <a:lumMod val="79000"/>
                  <a:lumOff val="21000"/>
                  <a:alpha val="47000"/>
                </a:srgbClr>
              </a:gs>
              <a:gs pos="100000">
                <a:srgbClr val="4D0808">
                  <a:alpha val="47000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9833822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9" grpId="0" animBg="1"/>
      <p:bldP spid="9" grpId="1" animBg="1"/>
      <p:bldP spid="9" grpId="2" animBg="1"/>
      <p:bldP spid="6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1440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4572000" y="0"/>
            <a:ext cx="4572000" cy="6858000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3939838 w 3939838"/>
              <a:gd name="connsiteY2" fmla="*/ 6858000 h 6858000"/>
              <a:gd name="connsiteX3" fmla="*/ 1725260 w 3939838"/>
              <a:gd name="connsiteY3" fmla="*/ 6858000 h 6858000"/>
              <a:gd name="connsiteX4" fmla="*/ 0 w 3939838"/>
              <a:gd name="connsiteY4" fmla="*/ 3407079 h 6858000"/>
              <a:gd name="connsiteX5" fmla="*/ 1725260 w 3939838"/>
              <a:gd name="connsiteY5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9838" h="6858000">
                <a:moveTo>
                  <a:pt x="1725260" y="0"/>
                </a:moveTo>
                <a:lnTo>
                  <a:pt x="3919515" y="0"/>
                </a:lnTo>
                <a:cubicBezTo>
                  <a:pt x="2603716" y="1784732"/>
                  <a:pt x="3120902" y="3178907"/>
                  <a:pt x="2115157" y="3357562"/>
                </a:cubicBezTo>
                <a:cubicBezTo>
                  <a:pt x="3082294" y="3555021"/>
                  <a:pt x="2786589" y="5205066"/>
                  <a:pt x="3939838" y="6858000"/>
                </a:cubicBezTo>
                <a:lnTo>
                  <a:pt x="1725260" y="6858000"/>
                </a:lnTo>
                <a:cubicBezTo>
                  <a:pt x="1068620" y="6282846"/>
                  <a:pt x="1384053" y="4531465"/>
                  <a:pt x="0" y="3407079"/>
                </a:cubicBezTo>
                <a:cubicBezTo>
                  <a:pt x="1432749" y="2394254"/>
                  <a:pt x="1072008" y="567847"/>
                  <a:pt x="1725260" y="0"/>
                </a:cubicBezTo>
                <a:close/>
              </a:path>
            </a:pathLst>
          </a:custGeom>
          <a:gradFill flip="none" rotWithShape="1">
            <a:gsLst>
              <a:gs pos="40000">
                <a:srgbClr val="03D4A8">
                  <a:lumMod val="69000"/>
                  <a:lumOff val="31000"/>
                  <a:alpha val="79000"/>
                </a:srgbClr>
              </a:gs>
              <a:gs pos="0">
                <a:srgbClr val="66FFFF">
                  <a:alpha val="68000"/>
                </a:srgbClr>
              </a:gs>
              <a:gs pos="85000">
                <a:srgbClr val="0087E6">
                  <a:lumMod val="59000"/>
                  <a:alpha val="7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flipH="1">
            <a:off x="0" y="20469"/>
            <a:ext cx="4450458" cy="6858000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3939838 w 3939838"/>
              <a:gd name="connsiteY2" fmla="*/ 6858000 h 6858000"/>
              <a:gd name="connsiteX3" fmla="*/ 1725260 w 3939838"/>
              <a:gd name="connsiteY3" fmla="*/ 6858000 h 6858000"/>
              <a:gd name="connsiteX4" fmla="*/ 0 w 3939838"/>
              <a:gd name="connsiteY4" fmla="*/ 3407079 h 6858000"/>
              <a:gd name="connsiteX5" fmla="*/ 1725260 w 3939838"/>
              <a:gd name="connsiteY5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9838" h="6858000">
                <a:moveTo>
                  <a:pt x="1725260" y="0"/>
                </a:moveTo>
                <a:lnTo>
                  <a:pt x="3919515" y="0"/>
                </a:lnTo>
                <a:cubicBezTo>
                  <a:pt x="2603716" y="1784732"/>
                  <a:pt x="3120902" y="3178907"/>
                  <a:pt x="2115157" y="3357562"/>
                </a:cubicBezTo>
                <a:cubicBezTo>
                  <a:pt x="3082294" y="3555021"/>
                  <a:pt x="2786589" y="5205066"/>
                  <a:pt x="3939838" y="6858000"/>
                </a:cubicBezTo>
                <a:lnTo>
                  <a:pt x="1725260" y="6858000"/>
                </a:lnTo>
                <a:cubicBezTo>
                  <a:pt x="1068620" y="6282846"/>
                  <a:pt x="1384053" y="4531465"/>
                  <a:pt x="0" y="3407079"/>
                </a:cubicBezTo>
                <a:cubicBezTo>
                  <a:pt x="1432749" y="2394254"/>
                  <a:pt x="1072008" y="567847"/>
                  <a:pt x="1725260" y="0"/>
                </a:cubicBezTo>
                <a:close/>
              </a:path>
            </a:pathLst>
          </a:custGeom>
          <a:gradFill flip="none" rotWithShape="1">
            <a:gsLst>
              <a:gs pos="40000">
                <a:srgbClr val="03D4A8">
                  <a:lumMod val="69000"/>
                  <a:lumOff val="31000"/>
                  <a:alpha val="77000"/>
                </a:srgbClr>
              </a:gs>
              <a:gs pos="0">
                <a:srgbClr val="66FFFF">
                  <a:alpha val="87000"/>
                </a:srgbClr>
              </a:gs>
              <a:gs pos="85000">
                <a:srgbClr val="0087E6">
                  <a:lumMod val="59000"/>
                  <a:alpha val="84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3523634" y="0"/>
            <a:ext cx="4572000" cy="6858000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3939838 w 3939838"/>
              <a:gd name="connsiteY2" fmla="*/ 6858000 h 6858000"/>
              <a:gd name="connsiteX3" fmla="*/ 1725260 w 3939838"/>
              <a:gd name="connsiteY3" fmla="*/ 6858000 h 6858000"/>
              <a:gd name="connsiteX4" fmla="*/ 0 w 3939838"/>
              <a:gd name="connsiteY4" fmla="*/ 3407079 h 6858000"/>
              <a:gd name="connsiteX5" fmla="*/ 1725260 w 3939838"/>
              <a:gd name="connsiteY5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9838" h="6858000">
                <a:moveTo>
                  <a:pt x="1725260" y="0"/>
                </a:moveTo>
                <a:lnTo>
                  <a:pt x="3919515" y="0"/>
                </a:lnTo>
                <a:cubicBezTo>
                  <a:pt x="2603716" y="1784732"/>
                  <a:pt x="3120902" y="3178907"/>
                  <a:pt x="2115157" y="3357562"/>
                </a:cubicBezTo>
                <a:cubicBezTo>
                  <a:pt x="3082294" y="3555021"/>
                  <a:pt x="2786589" y="5205066"/>
                  <a:pt x="3939838" y="6858000"/>
                </a:cubicBezTo>
                <a:lnTo>
                  <a:pt x="1725260" y="6858000"/>
                </a:lnTo>
                <a:cubicBezTo>
                  <a:pt x="1068620" y="6282846"/>
                  <a:pt x="1384053" y="4531465"/>
                  <a:pt x="0" y="3407079"/>
                </a:cubicBezTo>
                <a:cubicBezTo>
                  <a:pt x="1432749" y="2394254"/>
                  <a:pt x="1072008" y="567847"/>
                  <a:pt x="1725260" y="0"/>
                </a:cubicBezTo>
                <a:close/>
              </a:path>
            </a:pathLst>
          </a:custGeom>
          <a:gradFill flip="none" rotWithShape="1">
            <a:gsLst>
              <a:gs pos="40000">
                <a:srgbClr val="03D4A8">
                  <a:lumMod val="69000"/>
                  <a:lumOff val="31000"/>
                  <a:alpha val="56000"/>
                </a:srgbClr>
              </a:gs>
              <a:gs pos="0">
                <a:srgbClr val="66FFFF"/>
              </a:gs>
              <a:gs pos="85000">
                <a:srgbClr val="0087E6">
                  <a:lumMod val="59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flipH="1">
            <a:off x="1115616" y="-14401"/>
            <a:ext cx="4450458" cy="6892870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3939838 w 3939838"/>
              <a:gd name="connsiteY2" fmla="*/ 6858000 h 6858000"/>
              <a:gd name="connsiteX3" fmla="*/ 1725260 w 3939838"/>
              <a:gd name="connsiteY3" fmla="*/ 6858000 h 6858000"/>
              <a:gd name="connsiteX4" fmla="*/ 0 w 3939838"/>
              <a:gd name="connsiteY4" fmla="*/ 3407079 h 6858000"/>
              <a:gd name="connsiteX5" fmla="*/ 1725260 w 3939838"/>
              <a:gd name="connsiteY5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9838" h="6858000">
                <a:moveTo>
                  <a:pt x="1725260" y="0"/>
                </a:moveTo>
                <a:lnTo>
                  <a:pt x="3919515" y="0"/>
                </a:lnTo>
                <a:cubicBezTo>
                  <a:pt x="2603716" y="1784732"/>
                  <a:pt x="3120902" y="3178907"/>
                  <a:pt x="2115157" y="3357562"/>
                </a:cubicBezTo>
                <a:cubicBezTo>
                  <a:pt x="3082294" y="3555021"/>
                  <a:pt x="2786589" y="5205066"/>
                  <a:pt x="3939838" y="6858000"/>
                </a:cubicBezTo>
                <a:lnTo>
                  <a:pt x="1725260" y="6858000"/>
                </a:lnTo>
                <a:cubicBezTo>
                  <a:pt x="1068620" y="6282846"/>
                  <a:pt x="1384053" y="4531465"/>
                  <a:pt x="0" y="3407079"/>
                </a:cubicBezTo>
                <a:cubicBezTo>
                  <a:pt x="1432749" y="2394254"/>
                  <a:pt x="1072008" y="567847"/>
                  <a:pt x="1725260" y="0"/>
                </a:cubicBezTo>
                <a:close/>
              </a:path>
            </a:pathLst>
          </a:custGeom>
          <a:gradFill flip="none" rotWithShape="1">
            <a:gsLst>
              <a:gs pos="40000">
                <a:srgbClr val="03D4A8">
                  <a:lumMod val="69000"/>
                  <a:lumOff val="31000"/>
                  <a:alpha val="73000"/>
                </a:srgbClr>
              </a:gs>
              <a:gs pos="0">
                <a:srgbClr val="66FFFF">
                  <a:alpha val="80000"/>
                </a:srgbClr>
              </a:gs>
              <a:gs pos="85000">
                <a:srgbClr val="0087E6">
                  <a:lumMod val="59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000364" y="1500174"/>
            <a:ext cx="3143240" cy="32146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66FF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52451" flipH="1">
            <a:off x="3017950" y="1509434"/>
            <a:ext cx="3143240" cy="3214678"/>
          </a:xfrm>
          <a:prstGeom prst="rect">
            <a:avLst/>
          </a:prstGeom>
          <a:noFill/>
          <a:ln>
            <a:noFill/>
          </a:ln>
          <a:effectLst>
            <a:glow rad="889000">
              <a:srgbClr val="66FFFF">
                <a:alpha val="19000"/>
              </a:srgbClr>
            </a:glow>
            <a:outerShdw dist="35921" dir="2700000" algn="ctr" rotWithShape="0">
              <a:srgbClr val="66FF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Diapositiva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246517363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Forma libre"/>
          <p:cNvSpPr/>
          <p:nvPr/>
        </p:nvSpPr>
        <p:spPr>
          <a:xfrm>
            <a:off x="2428860" y="3429000"/>
            <a:ext cx="4500594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Forma libre"/>
          <p:cNvSpPr/>
          <p:nvPr/>
        </p:nvSpPr>
        <p:spPr>
          <a:xfrm flipV="1">
            <a:off x="2357422" y="13056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Forma libre"/>
          <p:cNvSpPr/>
          <p:nvPr/>
        </p:nvSpPr>
        <p:spPr>
          <a:xfrm flipH="1">
            <a:off x="2127600" y="3429000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Forma libre"/>
          <p:cNvSpPr/>
          <p:nvPr/>
        </p:nvSpPr>
        <p:spPr>
          <a:xfrm flipH="1" flipV="1">
            <a:off x="2123728" y="19104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Forma libre"/>
          <p:cNvSpPr/>
          <p:nvPr/>
        </p:nvSpPr>
        <p:spPr>
          <a:xfrm flipH="1">
            <a:off x="0" y="3429000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Forma libre"/>
          <p:cNvSpPr/>
          <p:nvPr/>
        </p:nvSpPr>
        <p:spPr>
          <a:xfrm>
            <a:off x="4572000" y="3446002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Forma libre"/>
          <p:cNvSpPr/>
          <p:nvPr/>
        </p:nvSpPr>
        <p:spPr>
          <a:xfrm flipV="1">
            <a:off x="4572000" y="0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Forma libre"/>
          <p:cNvSpPr/>
          <p:nvPr/>
        </p:nvSpPr>
        <p:spPr>
          <a:xfrm flipH="1" flipV="1">
            <a:off x="-2933" y="19104"/>
            <a:ext cx="4572000" cy="342900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8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flipH="1" flipV="1">
            <a:off x="1142973" y="2000240"/>
            <a:ext cx="3426091" cy="1447864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flipH="1">
            <a:off x="1142976" y="3429000"/>
            <a:ext cx="3429024" cy="1357322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flipH="1" flipV="1">
            <a:off x="2123728" y="2000240"/>
            <a:ext cx="2519710" cy="1447864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 flipV="1">
            <a:off x="4572000" y="2000240"/>
            <a:ext cx="3286148" cy="142876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 flipH="1">
            <a:off x="2143108" y="3429000"/>
            <a:ext cx="2428892" cy="1357322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4572000" y="3446002"/>
            <a:ext cx="3286148" cy="1340320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libre"/>
          <p:cNvSpPr/>
          <p:nvPr/>
        </p:nvSpPr>
        <p:spPr>
          <a:xfrm flipV="1">
            <a:off x="4572000" y="2000240"/>
            <a:ext cx="2357422" cy="1441816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libre"/>
          <p:cNvSpPr/>
          <p:nvPr/>
        </p:nvSpPr>
        <p:spPr>
          <a:xfrm>
            <a:off x="4500562" y="3429000"/>
            <a:ext cx="2428892" cy="1357322"/>
          </a:xfrm>
          <a:custGeom>
            <a:avLst/>
            <a:gdLst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866119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705881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000100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  <a:gd name="connsiteX0" fmla="*/ 0 w 4572000"/>
              <a:gd name="connsiteY0" fmla="*/ 6858000 h 6858000"/>
              <a:gd name="connsiteX1" fmla="*/ 3571868 w 4572000"/>
              <a:gd name="connsiteY1" fmla="*/ 0 h 6858000"/>
              <a:gd name="connsiteX2" fmla="*/ 4572000 w 4572000"/>
              <a:gd name="connsiteY2" fmla="*/ 0 h 6858000"/>
              <a:gd name="connsiteX3" fmla="*/ 1142976 w 4572000"/>
              <a:gd name="connsiteY3" fmla="*/ 6858000 h 6858000"/>
              <a:gd name="connsiteX4" fmla="*/ 0 w 457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6858000">
                <a:moveTo>
                  <a:pt x="0" y="6858000"/>
                </a:moveTo>
                <a:cubicBezTo>
                  <a:pt x="2351956" y="3870093"/>
                  <a:pt x="3019807" y="3014881"/>
                  <a:pt x="3571868" y="0"/>
                </a:cubicBezTo>
                <a:lnTo>
                  <a:pt x="4572000" y="0"/>
                </a:lnTo>
                <a:cubicBezTo>
                  <a:pt x="3883280" y="3443501"/>
                  <a:pt x="3982532" y="3404235"/>
                  <a:pt x="1142976" y="6858000"/>
                </a:cubicBez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23000">
                <a:srgbClr val="FFF200"/>
              </a:gs>
              <a:gs pos="52000">
                <a:srgbClr val="FF7A00">
                  <a:lumMod val="99000"/>
                  <a:lumOff val="1000"/>
                </a:srgbClr>
              </a:gs>
              <a:gs pos="100000">
                <a:schemeClr val="accent6">
                  <a:lumMod val="13000"/>
                </a:schemeClr>
              </a:gs>
              <a:gs pos="82000">
                <a:srgbClr val="4D0808"/>
              </a:gs>
            </a:gsLst>
            <a:path path="rect">
              <a:fillToRect l="100000" b="100000"/>
            </a:path>
          </a:gradFill>
          <a:ln>
            <a:noFill/>
          </a:ln>
          <a:effectLst>
            <a:outerShdw blurRad="1270000" dist="50800" dir="5400000" algn="ctr" rotWithShape="0">
              <a:schemeClr val="accent6">
                <a:lumMod val="75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26 Imagen" descr="Diapositiva8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765429943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mph" presetSubtype="0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97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8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7" presetClass="exit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6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6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6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6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6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6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8" grpId="0" animBg="1"/>
      <p:bldP spid="24" grpId="0" animBg="1"/>
      <p:bldP spid="20" grpId="0" animBg="1"/>
      <p:bldP spid="25" grpId="0" animBg="1"/>
      <p:bldP spid="23" grpId="0" animBg="1"/>
      <p:bldP spid="19" grpId="0" animBg="1"/>
      <p:bldP spid="21" grpId="0" animBg="1"/>
      <p:bldP spid="26" grpId="0" animBg="1"/>
      <p:bldP spid="3" grpId="0" animBg="1"/>
      <p:bldP spid="3" grpId="1" animBg="1"/>
      <p:bldP spid="3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11560" y="620688"/>
            <a:ext cx="7920880" cy="590465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30540" y="1478278"/>
                </a:moveTo>
                <a:cubicBezTo>
                  <a:pt x="632085" y="3140704"/>
                  <a:pt x="643154" y="4765029"/>
                  <a:pt x="644699" y="6427455"/>
                </a:cubicBezTo>
                <a:lnTo>
                  <a:pt x="8494346" y="6408405"/>
                </a:lnTo>
                <a:lnTo>
                  <a:pt x="8513396" y="1483041"/>
                </a:lnTo>
                <a:cubicBezTo>
                  <a:pt x="7875485" y="541696"/>
                  <a:pt x="4974566" y="312744"/>
                  <a:pt x="4577715" y="1826857"/>
                </a:cubicBezTo>
                <a:cubicBezTo>
                  <a:pt x="4230077" y="341319"/>
                  <a:pt x="1436425" y="480758"/>
                  <a:pt x="630540" y="1478278"/>
                </a:cubicBezTo>
                <a:close/>
              </a:path>
            </a:pathLst>
          </a:custGeom>
          <a:gradFill>
            <a:gsLst>
              <a:gs pos="32000">
                <a:srgbClr val="66FFFF"/>
              </a:gs>
              <a:gs pos="80000">
                <a:srgbClr val="03D4A8">
                  <a:lumMod val="69000"/>
                  <a:lumOff val="31000"/>
                </a:srgbClr>
              </a:gs>
              <a:gs pos="0">
                <a:srgbClr val="195EE9"/>
              </a:gs>
              <a:gs pos="97000">
                <a:srgbClr val="0087E6">
                  <a:lumMod val="59000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 prstMaterial="matte">
            <a:bevelT w="4953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Estrella de 32 puntas"/>
          <p:cNvSpPr/>
          <p:nvPr/>
        </p:nvSpPr>
        <p:spPr>
          <a:xfrm>
            <a:off x="3143240" y="2000240"/>
            <a:ext cx="2928958" cy="2786082"/>
          </a:xfrm>
          <a:prstGeom prst="star32">
            <a:avLst>
              <a:gd name="adj" fmla="val 47837"/>
            </a:avLst>
          </a:prstGeom>
          <a:solidFill>
            <a:schemeClr val="accent1">
              <a:alpha val="0"/>
            </a:schemeClr>
          </a:solidFill>
          <a:ln w="3492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prstDash val="solid"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32 puntas"/>
          <p:cNvSpPr/>
          <p:nvPr/>
        </p:nvSpPr>
        <p:spPr>
          <a:xfrm>
            <a:off x="3143240" y="2000240"/>
            <a:ext cx="2928958" cy="2786082"/>
          </a:xfrm>
          <a:prstGeom prst="star32">
            <a:avLst>
              <a:gd name="adj" fmla="val 47837"/>
            </a:avLst>
          </a:prstGeom>
          <a:solidFill>
            <a:schemeClr val="accent1">
              <a:alpha val="0"/>
            </a:schemeClr>
          </a:solidFill>
          <a:ln w="3492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prstDash val="solid"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32 puntas"/>
          <p:cNvSpPr/>
          <p:nvPr/>
        </p:nvSpPr>
        <p:spPr>
          <a:xfrm>
            <a:off x="3643306" y="2428868"/>
            <a:ext cx="1919302" cy="1919302"/>
          </a:xfrm>
          <a:prstGeom prst="star32">
            <a:avLst>
              <a:gd name="adj" fmla="val 47219"/>
            </a:avLst>
          </a:prstGeom>
          <a:solidFill>
            <a:schemeClr val="accent1">
              <a:alpha val="0"/>
            </a:schemeClr>
          </a:solidFill>
          <a:ln w="3492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prstDash val="solid"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32 puntas"/>
          <p:cNvSpPr/>
          <p:nvPr/>
        </p:nvSpPr>
        <p:spPr>
          <a:xfrm>
            <a:off x="3643306" y="2428868"/>
            <a:ext cx="1919302" cy="1919302"/>
          </a:xfrm>
          <a:prstGeom prst="star32">
            <a:avLst>
              <a:gd name="adj" fmla="val 34812"/>
            </a:avLst>
          </a:prstGeom>
          <a:solidFill>
            <a:schemeClr val="accent1">
              <a:alpha val="0"/>
            </a:schemeClr>
          </a:solidFill>
          <a:ln w="34925">
            <a:gradFill>
              <a:gsLst>
                <a:gs pos="0">
                  <a:srgbClr val="03D4A8">
                    <a:alpha val="76000"/>
                  </a:srgbClr>
                </a:gs>
                <a:gs pos="25000">
                  <a:srgbClr val="21D6E0">
                    <a:alpha val="78000"/>
                  </a:srgbClr>
                </a:gs>
                <a:gs pos="75000">
                  <a:srgbClr val="0087E6">
                    <a:alpha val="81000"/>
                  </a:srgbClr>
                </a:gs>
                <a:gs pos="100000">
                  <a:srgbClr val="005CBF">
                    <a:alpha val="75000"/>
                  </a:srgbClr>
                </a:gs>
              </a:gsLst>
              <a:lin ang="5400000" scaled="0"/>
            </a:gradFill>
            <a:prstDash val="solid"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633384" y="701247"/>
            <a:ext cx="3938616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4000">
                <a:srgbClr val="03D4A8">
                  <a:lumMod val="69000"/>
                  <a:lumOff val="31000"/>
                  <a:alpha val="69000"/>
                </a:srgbClr>
              </a:gs>
              <a:gs pos="52000">
                <a:srgbClr val="195EE9">
                  <a:alpha val="52000"/>
                </a:srgbClr>
              </a:gs>
              <a:gs pos="79000">
                <a:srgbClr val="0087E6">
                  <a:alpha val="52000"/>
                </a:srgbClr>
              </a:gs>
              <a:gs pos="100000">
                <a:srgbClr val="005CBF">
                  <a:alpha val="3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Forma libre"/>
          <p:cNvSpPr/>
          <p:nvPr/>
        </p:nvSpPr>
        <p:spPr>
          <a:xfrm flipH="1">
            <a:off x="4572000" y="701247"/>
            <a:ext cx="3938616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4000">
                <a:srgbClr val="03D4A8">
                  <a:lumMod val="69000"/>
                  <a:lumOff val="31000"/>
                  <a:alpha val="69000"/>
                </a:srgbClr>
              </a:gs>
              <a:gs pos="52000">
                <a:srgbClr val="195EE9">
                  <a:alpha val="52000"/>
                </a:srgbClr>
              </a:gs>
              <a:gs pos="79000">
                <a:srgbClr val="0087E6">
                  <a:alpha val="52000"/>
                </a:srgbClr>
              </a:gs>
              <a:gs pos="100000">
                <a:srgbClr val="005CBF">
                  <a:alpha val="3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903072829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16200000">
            <a:off x="-1143000" y="1143000"/>
            <a:ext cx="6858000" cy="4572000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>
                  <a:lumMod val="57000"/>
                  <a:lumOff val="43000"/>
                </a:srgbClr>
              </a:gs>
              <a:gs pos="45000">
                <a:srgbClr val="FF9999"/>
              </a:gs>
              <a:gs pos="100000">
                <a:schemeClr val="accent6">
                  <a:lumMod val="13000"/>
                </a:schemeClr>
              </a:gs>
              <a:gs pos="82000">
                <a:srgbClr val="9933FF">
                  <a:lumMod val="3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9933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 rot="16200000">
            <a:off x="-1785942" y="1785942"/>
            <a:ext cx="6858000" cy="328611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>
                  <a:lumMod val="57000"/>
                  <a:lumOff val="43000"/>
                </a:srgbClr>
              </a:gs>
              <a:gs pos="45000">
                <a:srgbClr val="FF9999"/>
              </a:gs>
              <a:gs pos="100000">
                <a:schemeClr val="accent6">
                  <a:lumMod val="13000"/>
                </a:schemeClr>
              </a:gs>
              <a:gs pos="82000">
                <a:srgbClr val="9933FF">
                  <a:lumMod val="3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9933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6200000">
            <a:off x="-2500322" y="2500322"/>
            <a:ext cx="6858000" cy="185735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20000">
                <a:srgbClr val="FFF200">
                  <a:lumMod val="57000"/>
                  <a:lumOff val="43000"/>
                </a:srgbClr>
              </a:gs>
              <a:gs pos="45000">
                <a:srgbClr val="FF9999"/>
              </a:gs>
              <a:gs pos="100000">
                <a:schemeClr val="accent6">
                  <a:lumMod val="13000"/>
                </a:schemeClr>
              </a:gs>
              <a:gs pos="82000">
                <a:srgbClr val="9933FF">
                  <a:lumMod val="38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9933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5400000" flipH="1">
            <a:off x="3429000" y="1143000"/>
            <a:ext cx="6858000" cy="4572000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>
                  <a:lumMod val="57000"/>
                  <a:lumOff val="43000"/>
                </a:srgbClr>
              </a:gs>
              <a:gs pos="45000">
                <a:srgbClr val="FF9999"/>
              </a:gs>
              <a:gs pos="100000">
                <a:schemeClr val="accent6">
                  <a:lumMod val="13000"/>
                </a:schemeClr>
              </a:gs>
              <a:gs pos="82000">
                <a:srgbClr val="9933FF">
                  <a:lumMod val="3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9933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5400000" flipH="1">
            <a:off x="4071942" y="1785942"/>
            <a:ext cx="6858000" cy="328611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>
                  <a:lumMod val="57000"/>
                  <a:lumOff val="43000"/>
                </a:srgbClr>
              </a:gs>
              <a:gs pos="45000">
                <a:srgbClr val="FF9999"/>
              </a:gs>
              <a:gs pos="100000">
                <a:schemeClr val="accent6">
                  <a:lumMod val="13000"/>
                </a:schemeClr>
              </a:gs>
              <a:gs pos="82000">
                <a:srgbClr val="9933FF">
                  <a:lumMod val="3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9933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5400000" flipH="1">
            <a:off x="4786322" y="2500322"/>
            <a:ext cx="6858000" cy="185735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20000">
                <a:srgbClr val="FFF200">
                  <a:lumMod val="57000"/>
                  <a:lumOff val="43000"/>
                </a:srgbClr>
              </a:gs>
              <a:gs pos="45000">
                <a:srgbClr val="FF9999"/>
              </a:gs>
              <a:gs pos="100000">
                <a:schemeClr val="accent6">
                  <a:lumMod val="13000"/>
                </a:schemeClr>
              </a:gs>
              <a:gs pos="82000">
                <a:srgbClr val="9933FF">
                  <a:lumMod val="3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9933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1018" y="404664"/>
            <a:ext cx="5541963" cy="518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9793" y="404664"/>
            <a:ext cx="5541963" cy="518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15 Imagen" descr="Diapositiva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585779853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3" presetClass="exit" presetSubtype="54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Forma libre"/>
          <p:cNvSpPr/>
          <p:nvPr/>
        </p:nvSpPr>
        <p:spPr bwMode="white">
          <a:xfrm>
            <a:off x="-25197" y="33110"/>
            <a:ext cx="9123172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605663" y="1055077"/>
                  <a:pt x="5960368" y="1055077"/>
                  <a:pt x="9144000" y="0"/>
                </a:cubicBezTo>
                <a:cubicBezTo>
                  <a:pt x="7498080" y="2729140"/>
                  <a:pt x="8356209" y="4600127"/>
                  <a:pt x="9144000" y="6858000"/>
                </a:cubicBezTo>
                <a:cubicBezTo>
                  <a:pt x="5815067" y="6038978"/>
                  <a:pt x="3127361" y="5739618"/>
                  <a:pt x="0" y="6858000"/>
                </a:cubicBezTo>
                <a:cubicBezTo>
                  <a:pt x="1280160" y="4431315"/>
                  <a:pt x="1041915" y="2060932"/>
                  <a:pt x="0" y="0"/>
                </a:cubicBez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glow" dir="t"/>
          </a:scene3d>
          <a:sp3d>
            <a:bevelT w="120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>
            <a:off x="-484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F00">
                  <a:lumMod val="58000"/>
                  <a:lumOff val="42000"/>
                </a:srgbClr>
              </a:gs>
              <a:gs pos="100000">
                <a:schemeClr val="tx2">
                  <a:lumMod val="10000"/>
                </a:schemeClr>
              </a:gs>
              <a:gs pos="38000">
                <a:srgbClr val="C00000">
                  <a:lumMod val="51000"/>
                  <a:lumOff val="49000"/>
                </a:srgb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4571517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F00">
                  <a:lumMod val="58000"/>
                  <a:lumOff val="42000"/>
                </a:srgbClr>
              </a:gs>
              <a:gs pos="100000">
                <a:schemeClr val="tx2">
                  <a:lumMod val="10000"/>
                </a:schemeClr>
              </a:gs>
              <a:gs pos="38000">
                <a:srgbClr val="C00000">
                  <a:lumMod val="51000"/>
                  <a:lumOff val="49000"/>
                </a:srgb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6156176" y="0"/>
            <a:ext cx="298782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F00">
                  <a:lumMod val="58000"/>
                  <a:lumOff val="42000"/>
                </a:srgbClr>
              </a:gs>
              <a:gs pos="100000">
                <a:schemeClr val="tx2">
                  <a:lumMod val="10000"/>
                </a:schemeClr>
              </a:gs>
              <a:gs pos="38000">
                <a:srgbClr val="C00000">
                  <a:lumMod val="51000"/>
                  <a:lumOff val="49000"/>
                </a:srgb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0"/>
            <a:ext cx="313184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F00">
                  <a:lumMod val="58000"/>
                  <a:lumOff val="42000"/>
                </a:srgbClr>
              </a:gs>
              <a:gs pos="100000">
                <a:schemeClr val="tx2">
                  <a:lumMod val="10000"/>
                </a:schemeClr>
              </a:gs>
              <a:gs pos="38000">
                <a:srgbClr val="C00000">
                  <a:lumMod val="51000"/>
                  <a:lumOff val="49000"/>
                </a:srgb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7443936" y="0"/>
            <a:ext cx="170006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F00">
                  <a:lumMod val="58000"/>
                  <a:lumOff val="42000"/>
                </a:srgbClr>
              </a:gs>
              <a:gs pos="100000">
                <a:schemeClr val="tx2">
                  <a:lumMod val="10000"/>
                </a:schemeClr>
              </a:gs>
              <a:gs pos="38000">
                <a:srgbClr val="C00000">
                  <a:lumMod val="51000"/>
                  <a:lumOff val="49000"/>
                </a:srgb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20828" y="30473"/>
            <a:ext cx="174286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F00">
                  <a:lumMod val="58000"/>
                  <a:lumOff val="42000"/>
                </a:srgbClr>
              </a:gs>
              <a:gs pos="100000">
                <a:schemeClr val="tx2">
                  <a:lumMod val="10000"/>
                </a:schemeClr>
              </a:gs>
              <a:gs pos="38000">
                <a:srgbClr val="C00000">
                  <a:lumMod val="51000"/>
                  <a:lumOff val="49000"/>
                </a:srgbClr>
              </a:gs>
              <a:gs pos="100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glow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pic>
        <p:nvPicPr>
          <p:cNvPr id="19" name="18 Imagen" descr="Diapositiva3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-20882" y="-131072"/>
            <a:ext cx="9164882" cy="6989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>
            <a:lum bright="-20000"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00365" y="357166"/>
            <a:ext cx="3143272" cy="303675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22 Imagen" descr="Diapositiva3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-20882" y="-131072"/>
            <a:ext cx="9164882" cy="69890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399570070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71472" y="571480"/>
            <a:ext cx="7929618" cy="592935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Forma libre"/>
          <p:cNvSpPr/>
          <p:nvPr/>
        </p:nvSpPr>
        <p:spPr>
          <a:xfrm>
            <a:off x="0" y="0"/>
            <a:ext cx="9144000" cy="688768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30540" y="1478278"/>
                </a:moveTo>
                <a:cubicBezTo>
                  <a:pt x="632085" y="3140704"/>
                  <a:pt x="643154" y="4765029"/>
                  <a:pt x="644699" y="6427455"/>
                </a:cubicBezTo>
                <a:lnTo>
                  <a:pt x="8494346" y="6408405"/>
                </a:lnTo>
                <a:lnTo>
                  <a:pt x="8513396" y="1483041"/>
                </a:lnTo>
                <a:cubicBezTo>
                  <a:pt x="7875485" y="541696"/>
                  <a:pt x="4974566" y="312744"/>
                  <a:pt x="4577715" y="1826857"/>
                </a:cubicBezTo>
                <a:cubicBezTo>
                  <a:pt x="4230077" y="341319"/>
                  <a:pt x="1436425" y="480758"/>
                  <a:pt x="630540" y="1478278"/>
                </a:cubicBezTo>
                <a:close/>
              </a:path>
            </a:pathLst>
          </a:custGeom>
          <a:gradFill flip="none" rotWithShape="1">
            <a:gsLst>
              <a:gs pos="63000">
                <a:srgbClr val="FFB600"/>
              </a:gs>
              <a:gs pos="77000">
                <a:srgbClr val="FF7A00"/>
              </a:gs>
              <a:gs pos="90000">
                <a:srgbClr val="FF0300">
                  <a:lumMod val="86000"/>
                </a:srgbClr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atte">
            <a:bevelT w="4953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Estrella de 32 puntas"/>
          <p:cNvSpPr/>
          <p:nvPr/>
        </p:nvSpPr>
        <p:spPr>
          <a:xfrm>
            <a:off x="3286116" y="2000240"/>
            <a:ext cx="2571768" cy="2214578"/>
          </a:xfrm>
          <a:prstGeom prst="star32">
            <a:avLst>
              <a:gd name="adj" fmla="val 28839"/>
            </a:avLst>
          </a:prstGeom>
          <a:solidFill>
            <a:schemeClr val="accent1">
              <a:alpha val="0"/>
            </a:schemeClr>
          </a:solidFill>
          <a:ln w="254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olid"/>
          </a:ln>
          <a:effectLst/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32 puntas"/>
          <p:cNvSpPr/>
          <p:nvPr/>
        </p:nvSpPr>
        <p:spPr>
          <a:xfrm>
            <a:off x="3143240" y="2000240"/>
            <a:ext cx="2428892" cy="2214578"/>
          </a:xfrm>
          <a:prstGeom prst="star32">
            <a:avLst>
              <a:gd name="adj" fmla="val 28839"/>
            </a:avLst>
          </a:prstGeom>
          <a:solidFill>
            <a:schemeClr val="accent1">
              <a:alpha val="0"/>
            </a:schemeClr>
          </a:solidFill>
          <a:ln w="254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olid"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flipH="1">
            <a:off x="4597102" y="728399"/>
            <a:ext cx="3938616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 flip="none" rotWithShape="1">
            <a:gsLst>
              <a:gs pos="0">
                <a:srgbClr val="FFF200">
                  <a:alpha val="65000"/>
                </a:srgbClr>
              </a:gs>
              <a:gs pos="47000">
                <a:srgbClr val="FF7A00">
                  <a:alpha val="34000"/>
                </a:srgbClr>
              </a:gs>
              <a:gs pos="100000">
                <a:srgbClr val="FF0300">
                  <a:alpha val="65000"/>
                </a:srgbClr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Forma libre"/>
          <p:cNvSpPr/>
          <p:nvPr/>
        </p:nvSpPr>
        <p:spPr>
          <a:xfrm>
            <a:off x="642910" y="714356"/>
            <a:ext cx="3938616" cy="5728149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0">
                <a:srgbClr val="FFF200">
                  <a:alpha val="65000"/>
                </a:srgbClr>
              </a:gs>
              <a:gs pos="47000">
                <a:srgbClr val="FF7A00">
                  <a:alpha val="34000"/>
                </a:srgbClr>
              </a:gs>
              <a:gs pos="100000">
                <a:srgbClr val="FF0300">
                  <a:alpha val="65000"/>
                </a:srgbClr>
              </a:gs>
              <a:gs pos="100000">
                <a:srgbClr val="4D0808"/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424487289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4572000" y="0"/>
            <a:ext cx="4572000" cy="6858000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3939838 w 3939838"/>
              <a:gd name="connsiteY2" fmla="*/ 6858000 h 6858000"/>
              <a:gd name="connsiteX3" fmla="*/ 1725260 w 3939838"/>
              <a:gd name="connsiteY3" fmla="*/ 6858000 h 6858000"/>
              <a:gd name="connsiteX4" fmla="*/ 0 w 3939838"/>
              <a:gd name="connsiteY4" fmla="*/ 3407079 h 6858000"/>
              <a:gd name="connsiteX5" fmla="*/ 1725260 w 3939838"/>
              <a:gd name="connsiteY5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9838" h="6858000">
                <a:moveTo>
                  <a:pt x="1725260" y="0"/>
                </a:moveTo>
                <a:lnTo>
                  <a:pt x="3919515" y="0"/>
                </a:lnTo>
                <a:cubicBezTo>
                  <a:pt x="2603716" y="1784732"/>
                  <a:pt x="3120902" y="3178907"/>
                  <a:pt x="2115157" y="3357562"/>
                </a:cubicBezTo>
                <a:cubicBezTo>
                  <a:pt x="3082294" y="3555021"/>
                  <a:pt x="2786589" y="5205066"/>
                  <a:pt x="3939838" y="6858000"/>
                </a:cubicBezTo>
                <a:lnTo>
                  <a:pt x="1725260" y="6858000"/>
                </a:lnTo>
                <a:cubicBezTo>
                  <a:pt x="1068620" y="6282846"/>
                  <a:pt x="1384053" y="4531465"/>
                  <a:pt x="0" y="3407079"/>
                </a:cubicBezTo>
                <a:cubicBezTo>
                  <a:pt x="1432749" y="2394254"/>
                  <a:pt x="1072008" y="567847"/>
                  <a:pt x="1725260" y="0"/>
                </a:cubicBezTo>
                <a:close/>
              </a:path>
            </a:pathLst>
          </a:custGeom>
          <a:gradFill flip="none" rotWithShape="1">
            <a:gsLst>
              <a:gs pos="40000">
                <a:srgbClr val="03D4A8">
                  <a:lumMod val="69000"/>
                  <a:lumOff val="31000"/>
                  <a:alpha val="79000"/>
                </a:srgbClr>
              </a:gs>
              <a:gs pos="0">
                <a:srgbClr val="66FFFF">
                  <a:alpha val="68000"/>
                </a:srgbClr>
              </a:gs>
              <a:gs pos="85000">
                <a:srgbClr val="0087E6">
                  <a:lumMod val="59000"/>
                  <a:alpha val="7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flipH="1">
            <a:off x="0" y="20469"/>
            <a:ext cx="4450458" cy="6858000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3939838 w 3939838"/>
              <a:gd name="connsiteY2" fmla="*/ 6858000 h 6858000"/>
              <a:gd name="connsiteX3" fmla="*/ 1725260 w 3939838"/>
              <a:gd name="connsiteY3" fmla="*/ 6858000 h 6858000"/>
              <a:gd name="connsiteX4" fmla="*/ 0 w 3939838"/>
              <a:gd name="connsiteY4" fmla="*/ 3407079 h 6858000"/>
              <a:gd name="connsiteX5" fmla="*/ 1725260 w 3939838"/>
              <a:gd name="connsiteY5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9838" h="6858000">
                <a:moveTo>
                  <a:pt x="1725260" y="0"/>
                </a:moveTo>
                <a:lnTo>
                  <a:pt x="3919515" y="0"/>
                </a:lnTo>
                <a:cubicBezTo>
                  <a:pt x="2603716" y="1784732"/>
                  <a:pt x="3120902" y="3178907"/>
                  <a:pt x="2115157" y="3357562"/>
                </a:cubicBezTo>
                <a:cubicBezTo>
                  <a:pt x="3082294" y="3555021"/>
                  <a:pt x="2786589" y="5205066"/>
                  <a:pt x="3939838" y="6858000"/>
                </a:cubicBezTo>
                <a:lnTo>
                  <a:pt x="1725260" y="6858000"/>
                </a:lnTo>
                <a:cubicBezTo>
                  <a:pt x="1068620" y="6282846"/>
                  <a:pt x="1384053" y="4531465"/>
                  <a:pt x="0" y="3407079"/>
                </a:cubicBezTo>
                <a:cubicBezTo>
                  <a:pt x="1432749" y="2394254"/>
                  <a:pt x="1072008" y="567847"/>
                  <a:pt x="1725260" y="0"/>
                </a:cubicBezTo>
                <a:close/>
              </a:path>
            </a:pathLst>
          </a:custGeom>
          <a:gradFill flip="none" rotWithShape="1">
            <a:gsLst>
              <a:gs pos="40000">
                <a:srgbClr val="03D4A8">
                  <a:lumMod val="69000"/>
                  <a:lumOff val="31000"/>
                  <a:alpha val="77000"/>
                </a:srgbClr>
              </a:gs>
              <a:gs pos="0">
                <a:srgbClr val="66FFFF">
                  <a:alpha val="87000"/>
                </a:srgbClr>
              </a:gs>
              <a:gs pos="85000">
                <a:srgbClr val="0087E6">
                  <a:lumMod val="59000"/>
                  <a:alpha val="84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3523634" y="0"/>
            <a:ext cx="5120332" cy="6858000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3939838 w 3939838"/>
              <a:gd name="connsiteY2" fmla="*/ 6858000 h 6858000"/>
              <a:gd name="connsiteX3" fmla="*/ 1725260 w 3939838"/>
              <a:gd name="connsiteY3" fmla="*/ 6858000 h 6858000"/>
              <a:gd name="connsiteX4" fmla="*/ 0 w 3939838"/>
              <a:gd name="connsiteY4" fmla="*/ 3407079 h 6858000"/>
              <a:gd name="connsiteX5" fmla="*/ 1725260 w 3939838"/>
              <a:gd name="connsiteY5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9838" h="6858000">
                <a:moveTo>
                  <a:pt x="1725260" y="0"/>
                </a:moveTo>
                <a:lnTo>
                  <a:pt x="3919515" y="0"/>
                </a:lnTo>
                <a:cubicBezTo>
                  <a:pt x="2603716" y="1784732"/>
                  <a:pt x="3120902" y="3178907"/>
                  <a:pt x="2115157" y="3357562"/>
                </a:cubicBezTo>
                <a:cubicBezTo>
                  <a:pt x="3082294" y="3555021"/>
                  <a:pt x="2786589" y="5205066"/>
                  <a:pt x="3939838" y="6858000"/>
                </a:cubicBezTo>
                <a:lnTo>
                  <a:pt x="1725260" y="6858000"/>
                </a:lnTo>
                <a:cubicBezTo>
                  <a:pt x="1068620" y="6282846"/>
                  <a:pt x="1384053" y="4531465"/>
                  <a:pt x="0" y="3407079"/>
                </a:cubicBezTo>
                <a:cubicBezTo>
                  <a:pt x="1432749" y="2394254"/>
                  <a:pt x="1072008" y="567847"/>
                  <a:pt x="1725260" y="0"/>
                </a:cubicBezTo>
                <a:close/>
              </a:path>
            </a:pathLst>
          </a:custGeom>
          <a:gradFill flip="none" rotWithShape="1">
            <a:gsLst>
              <a:gs pos="40000">
                <a:srgbClr val="03D4A8">
                  <a:lumMod val="69000"/>
                  <a:lumOff val="31000"/>
                  <a:alpha val="56000"/>
                </a:srgbClr>
              </a:gs>
              <a:gs pos="0">
                <a:srgbClr val="66FFFF"/>
              </a:gs>
              <a:gs pos="85000">
                <a:srgbClr val="0087E6">
                  <a:lumMod val="59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flipH="1">
            <a:off x="428596" y="20469"/>
            <a:ext cx="5137478" cy="6858000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3939838 w 3939838"/>
              <a:gd name="connsiteY2" fmla="*/ 6858000 h 6858000"/>
              <a:gd name="connsiteX3" fmla="*/ 1725260 w 3939838"/>
              <a:gd name="connsiteY3" fmla="*/ 6858000 h 6858000"/>
              <a:gd name="connsiteX4" fmla="*/ 0 w 3939838"/>
              <a:gd name="connsiteY4" fmla="*/ 3407079 h 6858000"/>
              <a:gd name="connsiteX5" fmla="*/ 1725260 w 3939838"/>
              <a:gd name="connsiteY5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547686 w 4076909"/>
              <a:gd name="connsiteY2" fmla="*/ 3394553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723384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4076909"/>
              <a:gd name="connsiteY0" fmla="*/ 0 h 6858000"/>
              <a:gd name="connsiteX1" fmla="*/ 3919515 w 4076909"/>
              <a:gd name="connsiteY1" fmla="*/ 0 h 6858000"/>
              <a:gd name="connsiteX2" fmla="*/ 2115157 w 4076909"/>
              <a:gd name="connsiteY2" fmla="*/ 3357562 h 6858000"/>
              <a:gd name="connsiteX3" fmla="*/ 3939838 w 4076909"/>
              <a:gd name="connsiteY3" fmla="*/ 6858000 h 6858000"/>
              <a:gd name="connsiteX4" fmla="*/ 1725260 w 4076909"/>
              <a:gd name="connsiteY4" fmla="*/ 6858000 h 6858000"/>
              <a:gd name="connsiteX5" fmla="*/ 0 w 4076909"/>
              <a:gd name="connsiteY5" fmla="*/ 3407079 h 6858000"/>
              <a:gd name="connsiteX6" fmla="*/ 1725260 w 4076909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  <a:gd name="connsiteX0" fmla="*/ 1725260 w 3939838"/>
              <a:gd name="connsiteY0" fmla="*/ 0 h 6858000"/>
              <a:gd name="connsiteX1" fmla="*/ 3919515 w 3939838"/>
              <a:gd name="connsiteY1" fmla="*/ 0 h 6858000"/>
              <a:gd name="connsiteX2" fmla="*/ 2115157 w 3939838"/>
              <a:gd name="connsiteY2" fmla="*/ 3357562 h 6858000"/>
              <a:gd name="connsiteX3" fmla="*/ 3939838 w 3939838"/>
              <a:gd name="connsiteY3" fmla="*/ 6858000 h 6858000"/>
              <a:gd name="connsiteX4" fmla="*/ 1725260 w 3939838"/>
              <a:gd name="connsiteY4" fmla="*/ 6858000 h 6858000"/>
              <a:gd name="connsiteX5" fmla="*/ 0 w 3939838"/>
              <a:gd name="connsiteY5" fmla="*/ 3407079 h 6858000"/>
              <a:gd name="connsiteX6" fmla="*/ 1725260 w 3939838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9838" h="6858000">
                <a:moveTo>
                  <a:pt x="1725260" y="0"/>
                </a:moveTo>
                <a:lnTo>
                  <a:pt x="3919515" y="0"/>
                </a:lnTo>
                <a:cubicBezTo>
                  <a:pt x="2603716" y="1784732"/>
                  <a:pt x="3120902" y="3178907"/>
                  <a:pt x="2115157" y="3357562"/>
                </a:cubicBezTo>
                <a:cubicBezTo>
                  <a:pt x="3082294" y="3555021"/>
                  <a:pt x="2786589" y="5205066"/>
                  <a:pt x="3939838" y="6858000"/>
                </a:cubicBezTo>
                <a:lnTo>
                  <a:pt x="1725260" y="6858000"/>
                </a:lnTo>
                <a:cubicBezTo>
                  <a:pt x="1068620" y="6282846"/>
                  <a:pt x="1384053" y="4531465"/>
                  <a:pt x="0" y="3407079"/>
                </a:cubicBezTo>
                <a:cubicBezTo>
                  <a:pt x="1432749" y="2394254"/>
                  <a:pt x="1072008" y="567847"/>
                  <a:pt x="1725260" y="0"/>
                </a:cubicBezTo>
                <a:close/>
              </a:path>
            </a:pathLst>
          </a:custGeom>
          <a:gradFill flip="none" rotWithShape="1">
            <a:gsLst>
              <a:gs pos="40000">
                <a:srgbClr val="03D4A8">
                  <a:lumMod val="69000"/>
                  <a:lumOff val="31000"/>
                  <a:alpha val="73000"/>
                </a:srgbClr>
              </a:gs>
              <a:gs pos="0">
                <a:srgbClr val="66FFFF">
                  <a:alpha val="80000"/>
                </a:srgbClr>
              </a:gs>
              <a:gs pos="85000">
                <a:srgbClr val="0087E6">
                  <a:lumMod val="59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000364" y="1500174"/>
            <a:ext cx="3143240" cy="3214678"/>
          </a:xfrm>
          <a:prstGeom prst="rect">
            <a:avLst/>
          </a:prstGeom>
          <a:noFill/>
          <a:ln>
            <a:noFill/>
          </a:ln>
          <a:effectLst>
            <a:glow rad="1905000">
              <a:srgbClr val="66FFFF">
                <a:alpha val="20000"/>
              </a:srgbClr>
            </a:glow>
            <a:outerShdw dist="35921" dir="2700000" algn="ctr" rotWithShape="0">
              <a:srgbClr val="66FF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034858" flipH="1">
            <a:off x="3553254" y="2097900"/>
            <a:ext cx="2031751" cy="198465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66FF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287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1715616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20578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14 Igual que"/>
          <p:cNvSpPr/>
          <p:nvPr/>
        </p:nvSpPr>
        <p:spPr>
          <a:xfrm rot="16200000">
            <a:off x="1149711" y="-1170299"/>
            <a:ext cx="6857999" cy="9157421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 flip="none" rotWithShape="1">
            <a:gsLst>
              <a:gs pos="0">
                <a:srgbClr val="FFFF00">
                  <a:lumMod val="71000"/>
                  <a:lumOff val="29000"/>
                </a:srgbClr>
              </a:gs>
              <a:gs pos="85000">
                <a:srgbClr val="FFC000"/>
              </a:gs>
              <a:gs pos="54000">
                <a:srgbClr val="FFFF00">
                  <a:lumMod val="29000"/>
                  <a:lumOff val="71000"/>
                </a:srgbClr>
              </a:gs>
              <a:gs pos="100000">
                <a:schemeClr val="bg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4 Igual que"/>
          <p:cNvSpPr/>
          <p:nvPr/>
        </p:nvSpPr>
        <p:spPr>
          <a:xfrm rot="16200000">
            <a:off x="1173891" y="-1197939"/>
            <a:ext cx="6857999" cy="9205782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 flip="none" rotWithShape="1">
            <a:gsLst>
              <a:gs pos="0">
                <a:srgbClr val="FFFF00">
                  <a:lumMod val="71000"/>
                  <a:lumOff val="29000"/>
                </a:srgbClr>
              </a:gs>
              <a:gs pos="85000">
                <a:srgbClr val="FFC000"/>
              </a:gs>
              <a:gs pos="54000">
                <a:srgbClr val="FFFF00">
                  <a:lumMod val="29000"/>
                  <a:lumOff val="71000"/>
                </a:srgbClr>
              </a:gs>
              <a:gs pos="100000">
                <a:schemeClr val="bg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4 Igual que"/>
          <p:cNvSpPr/>
          <p:nvPr/>
        </p:nvSpPr>
        <p:spPr>
          <a:xfrm rot="16200000">
            <a:off x="1186047" y="-1161736"/>
            <a:ext cx="6882048" cy="9157421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 flip="none" rotWithShape="1">
            <a:gsLst>
              <a:gs pos="0">
                <a:srgbClr val="FFFF00">
                  <a:lumMod val="71000"/>
                  <a:lumOff val="29000"/>
                </a:srgbClr>
              </a:gs>
              <a:gs pos="73000">
                <a:srgbClr val="FFC000"/>
              </a:gs>
              <a:gs pos="54000">
                <a:srgbClr val="FFFF00">
                  <a:lumMod val="29000"/>
                  <a:lumOff val="71000"/>
                </a:srgbClr>
              </a:gs>
              <a:gs pos="100000">
                <a:schemeClr val="bg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5 Imagen" descr="Diapositiva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0166" y="0"/>
            <a:ext cx="922611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60977471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xit" presetSubtype="544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xit" presetSubtype="544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2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enarios naturales 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71472" y="714356"/>
            <a:ext cx="8001056" cy="58579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1346"/>
            <a:ext cx="9144000" cy="685665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30540" y="1478278"/>
                </a:moveTo>
                <a:cubicBezTo>
                  <a:pt x="632085" y="3140704"/>
                  <a:pt x="643154" y="4765029"/>
                  <a:pt x="644699" y="6427455"/>
                </a:cubicBezTo>
                <a:lnTo>
                  <a:pt x="8494346" y="6408405"/>
                </a:lnTo>
                <a:lnTo>
                  <a:pt x="8513396" y="1483041"/>
                </a:lnTo>
                <a:cubicBezTo>
                  <a:pt x="7875485" y="541696"/>
                  <a:pt x="4974566" y="312744"/>
                  <a:pt x="4577715" y="1826857"/>
                </a:cubicBezTo>
                <a:cubicBezTo>
                  <a:pt x="4230077" y="341319"/>
                  <a:pt x="1436425" y="480758"/>
                  <a:pt x="630540" y="1478278"/>
                </a:cubicBezTo>
                <a:close/>
              </a:path>
            </a:pathLst>
          </a:custGeom>
          <a:gradFill flip="none" rotWithShape="1">
            <a:gsLst>
              <a:gs pos="43000">
                <a:srgbClr val="FFFF00">
                  <a:lumMod val="79000"/>
                  <a:lumOff val="21000"/>
                </a:srgbClr>
              </a:gs>
              <a:gs pos="68000">
                <a:srgbClr val="FF0000">
                  <a:lumMod val="67000"/>
                  <a:lumOff val="33000"/>
                </a:srgbClr>
              </a:gs>
              <a:gs pos="91000">
                <a:srgbClr val="FF00FF">
                  <a:lumMod val="57000"/>
                  <a:lumOff val="43000"/>
                </a:srgbClr>
              </a:gs>
              <a:gs pos="99000">
                <a:srgbClr val="0000FF">
                  <a:lumMod val="27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atte">
            <a:bevelT w="4953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5400000" scaled="0"/>
              </a:gra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FF">
                <a:tint val="45000"/>
                <a:satMod val="400000"/>
              </a:srgbClr>
            </a:duotone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214678" y="1428736"/>
            <a:ext cx="2561448" cy="2444281"/>
          </a:xfrm>
          <a:prstGeom prst="rect">
            <a:avLst/>
          </a:prstGeom>
          <a:noFill/>
          <a:ln>
            <a:noFill/>
          </a:ln>
          <a:effectLst>
            <a:glow rad="101600">
              <a:srgbClr val="FF00FF">
                <a:alpha val="13000"/>
              </a:srgbClr>
            </a:glow>
            <a:outerShdw dist="35921" dir="2700000" sx="133000" sy="133000" algn="ctr" rotWithShape="0">
              <a:srgbClr val="FF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FF00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643306" y="1857364"/>
            <a:ext cx="1714512" cy="1586434"/>
          </a:xfrm>
          <a:prstGeom prst="rect">
            <a:avLst/>
          </a:prstGeom>
          <a:noFill/>
          <a:ln>
            <a:noFill/>
          </a:ln>
          <a:effectLst>
            <a:outerShdw dist="12700" sx="54000" sy="54000" algn="ctr" rotWithShape="0">
              <a:srgbClr val="FF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 flipH="1">
            <a:off x="4572000" y="714356"/>
            <a:ext cx="3938616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0">
                <a:srgbClr val="FFFF00">
                  <a:alpha val="71000"/>
                </a:srgbClr>
              </a:gs>
              <a:gs pos="28000">
                <a:srgbClr val="FF0000">
                  <a:alpha val="87000"/>
                  <a:lumMod val="55000"/>
                  <a:lumOff val="45000"/>
                </a:srgbClr>
              </a:gs>
              <a:gs pos="92000">
                <a:srgbClr val="FF00FF">
                  <a:lumMod val="55000"/>
                  <a:lumOff val="45000"/>
                  <a:alpha val="63000"/>
                </a:srgbClr>
              </a:gs>
              <a:gs pos="100000">
                <a:srgbClr val="0000FF">
                  <a:alpha val="60000"/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Forma libre"/>
          <p:cNvSpPr/>
          <p:nvPr/>
        </p:nvSpPr>
        <p:spPr>
          <a:xfrm>
            <a:off x="642910" y="714356"/>
            <a:ext cx="3938616" cy="5713854"/>
          </a:xfrm>
          <a:custGeom>
            <a:avLst/>
            <a:gdLst>
              <a:gd name="connsiteX0" fmla="*/ 0 w 3857652"/>
              <a:gd name="connsiteY0" fmla="*/ 0 h 4557738"/>
              <a:gd name="connsiteX1" fmla="*/ 3857652 w 3857652"/>
              <a:gd name="connsiteY1" fmla="*/ 0 h 4557738"/>
              <a:gd name="connsiteX2" fmla="*/ 3857652 w 3857652"/>
              <a:gd name="connsiteY2" fmla="*/ 4557738 h 4557738"/>
              <a:gd name="connsiteX3" fmla="*/ 0 w 3857652"/>
              <a:gd name="connsiteY3" fmla="*/ 4557738 h 4557738"/>
              <a:gd name="connsiteX4" fmla="*/ 0 w 3857652"/>
              <a:gd name="connsiteY4" fmla="*/ 0 h 4557738"/>
              <a:gd name="connsiteX0" fmla="*/ 0 w 3857652"/>
              <a:gd name="connsiteY0" fmla="*/ 2223124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2223124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723058 h 6780862"/>
              <a:gd name="connsiteX1" fmla="*/ 3857652 w 3857652"/>
              <a:gd name="connsiteY1" fmla="*/ 2223124 h 6780862"/>
              <a:gd name="connsiteX2" fmla="*/ 3857652 w 3857652"/>
              <a:gd name="connsiteY2" fmla="*/ 6780862 h 6780862"/>
              <a:gd name="connsiteX3" fmla="*/ 0 w 3857652"/>
              <a:gd name="connsiteY3" fmla="*/ 6780862 h 6780862"/>
              <a:gd name="connsiteX4" fmla="*/ 0 w 3857652"/>
              <a:gd name="connsiteY4" fmla="*/ 1723058 h 6780862"/>
              <a:gd name="connsiteX0" fmla="*/ 0 w 3857652"/>
              <a:gd name="connsiteY0" fmla="*/ 1660166 h 6717970"/>
              <a:gd name="connsiteX1" fmla="*/ 3857652 w 3857652"/>
              <a:gd name="connsiteY1" fmla="*/ 2160232 h 6717970"/>
              <a:gd name="connsiteX2" fmla="*/ 3857652 w 3857652"/>
              <a:gd name="connsiteY2" fmla="*/ 6717970 h 6717970"/>
              <a:gd name="connsiteX3" fmla="*/ 0 w 3857652"/>
              <a:gd name="connsiteY3" fmla="*/ 6717970 h 6717970"/>
              <a:gd name="connsiteX4" fmla="*/ 0 w 3857652"/>
              <a:gd name="connsiteY4" fmla="*/ 1660166 h 6717970"/>
              <a:gd name="connsiteX0" fmla="*/ 0 w 3857652"/>
              <a:gd name="connsiteY0" fmla="*/ 308786 h 5366590"/>
              <a:gd name="connsiteX1" fmla="*/ 3857652 w 3857652"/>
              <a:gd name="connsiteY1" fmla="*/ 808852 h 5366590"/>
              <a:gd name="connsiteX2" fmla="*/ 3857652 w 3857652"/>
              <a:gd name="connsiteY2" fmla="*/ 5366590 h 5366590"/>
              <a:gd name="connsiteX3" fmla="*/ 0 w 3857652"/>
              <a:gd name="connsiteY3" fmla="*/ 5366590 h 5366590"/>
              <a:gd name="connsiteX4" fmla="*/ 0 w 3857652"/>
              <a:gd name="connsiteY4" fmla="*/ 308786 h 5366590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1336464 h 6394268"/>
              <a:gd name="connsiteX1" fmla="*/ 3857652 w 3857652"/>
              <a:gd name="connsiteY1" fmla="*/ 1836530 h 6394268"/>
              <a:gd name="connsiteX2" fmla="*/ 3857652 w 3857652"/>
              <a:gd name="connsiteY2" fmla="*/ 6394268 h 6394268"/>
              <a:gd name="connsiteX3" fmla="*/ 0 w 3857652"/>
              <a:gd name="connsiteY3" fmla="*/ 6394268 h 6394268"/>
              <a:gd name="connsiteX4" fmla="*/ 0 w 3857652"/>
              <a:gd name="connsiteY4" fmla="*/ 1336464 h 6394268"/>
              <a:gd name="connsiteX0" fmla="*/ 0 w 3857652"/>
              <a:gd name="connsiteY0" fmla="*/ 604796 h 5662600"/>
              <a:gd name="connsiteX1" fmla="*/ 3857652 w 3857652"/>
              <a:gd name="connsiteY1" fmla="*/ 1104862 h 5662600"/>
              <a:gd name="connsiteX2" fmla="*/ 3857652 w 3857652"/>
              <a:gd name="connsiteY2" fmla="*/ 5662600 h 5662600"/>
              <a:gd name="connsiteX3" fmla="*/ 0 w 3857652"/>
              <a:gd name="connsiteY3" fmla="*/ 5662600 h 5662600"/>
              <a:gd name="connsiteX4" fmla="*/ 0 w 3857652"/>
              <a:gd name="connsiteY4" fmla="*/ 604796 h 5662600"/>
              <a:gd name="connsiteX0" fmla="*/ 0 w 3867177"/>
              <a:gd name="connsiteY0" fmla="*/ 622862 h 5642566"/>
              <a:gd name="connsiteX1" fmla="*/ 3867177 w 3867177"/>
              <a:gd name="connsiteY1" fmla="*/ 1084828 h 5642566"/>
              <a:gd name="connsiteX2" fmla="*/ 3867177 w 3867177"/>
              <a:gd name="connsiteY2" fmla="*/ 5642566 h 5642566"/>
              <a:gd name="connsiteX3" fmla="*/ 9525 w 3867177"/>
              <a:gd name="connsiteY3" fmla="*/ 5642566 h 5642566"/>
              <a:gd name="connsiteX4" fmla="*/ 0 w 3867177"/>
              <a:gd name="connsiteY4" fmla="*/ 622862 h 5642566"/>
              <a:gd name="connsiteX0" fmla="*/ 0 w 3867177"/>
              <a:gd name="connsiteY0" fmla="*/ 667271 h 5686975"/>
              <a:gd name="connsiteX1" fmla="*/ 3867177 w 3867177"/>
              <a:gd name="connsiteY1" fmla="*/ 1129237 h 5686975"/>
              <a:gd name="connsiteX2" fmla="*/ 3867177 w 3867177"/>
              <a:gd name="connsiteY2" fmla="*/ 5686975 h 5686975"/>
              <a:gd name="connsiteX3" fmla="*/ 9525 w 3867177"/>
              <a:gd name="connsiteY3" fmla="*/ 5686975 h 5686975"/>
              <a:gd name="connsiteX4" fmla="*/ 0 w 3867177"/>
              <a:gd name="connsiteY4" fmla="*/ 667271 h 5686975"/>
              <a:gd name="connsiteX0" fmla="*/ 0 w 3905277"/>
              <a:gd name="connsiteY0" fmla="*/ 671698 h 5691402"/>
              <a:gd name="connsiteX1" fmla="*/ 3905277 w 3905277"/>
              <a:gd name="connsiteY1" fmla="*/ 1124139 h 5691402"/>
              <a:gd name="connsiteX2" fmla="*/ 3867177 w 3905277"/>
              <a:gd name="connsiteY2" fmla="*/ 5691402 h 5691402"/>
              <a:gd name="connsiteX3" fmla="*/ 9525 w 3905277"/>
              <a:gd name="connsiteY3" fmla="*/ 5691402 h 5691402"/>
              <a:gd name="connsiteX4" fmla="*/ 0 w 3905277"/>
              <a:gd name="connsiteY4" fmla="*/ 671698 h 5691402"/>
              <a:gd name="connsiteX0" fmla="*/ 0 w 3914802"/>
              <a:gd name="connsiteY0" fmla="*/ 671698 h 5691402"/>
              <a:gd name="connsiteX1" fmla="*/ 3905277 w 3914802"/>
              <a:gd name="connsiteY1" fmla="*/ 1124139 h 5691402"/>
              <a:gd name="connsiteX2" fmla="*/ 3914802 w 3914802"/>
              <a:gd name="connsiteY2" fmla="*/ 5691402 h 5691402"/>
              <a:gd name="connsiteX3" fmla="*/ 9525 w 3914802"/>
              <a:gd name="connsiteY3" fmla="*/ 5691402 h 5691402"/>
              <a:gd name="connsiteX4" fmla="*/ 0 w 3914802"/>
              <a:gd name="connsiteY4" fmla="*/ 671698 h 5691402"/>
              <a:gd name="connsiteX0" fmla="*/ 0 w 3914802"/>
              <a:gd name="connsiteY0" fmla="*/ 694150 h 5713854"/>
              <a:gd name="connsiteX1" fmla="*/ 3905277 w 3914802"/>
              <a:gd name="connsiteY1" fmla="*/ 1146591 h 5713854"/>
              <a:gd name="connsiteX2" fmla="*/ 3914802 w 3914802"/>
              <a:gd name="connsiteY2" fmla="*/ 5713854 h 5713854"/>
              <a:gd name="connsiteX3" fmla="*/ 9525 w 3914802"/>
              <a:gd name="connsiteY3" fmla="*/ 5713854 h 5713854"/>
              <a:gd name="connsiteX4" fmla="*/ 0 w 3914802"/>
              <a:gd name="connsiteY4" fmla="*/ 694150 h 571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4802" h="5713854">
                <a:moveTo>
                  <a:pt x="0" y="694150"/>
                </a:moveTo>
                <a:cubicBezTo>
                  <a:pt x="845393" y="-211456"/>
                  <a:pt x="3713846" y="-394664"/>
                  <a:pt x="3905277" y="1146591"/>
                </a:cubicBezTo>
                <a:lnTo>
                  <a:pt x="3914802" y="5713854"/>
                </a:lnTo>
                <a:lnTo>
                  <a:pt x="9525" y="5713854"/>
                </a:lnTo>
                <a:lnTo>
                  <a:pt x="0" y="694150"/>
                </a:lnTo>
                <a:close/>
              </a:path>
            </a:pathLst>
          </a:custGeom>
          <a:gradFill>
            <a:gsLst>
              <a:gs pos="0">
                <a:srgbClr val="FFFF00">
                  <a:alpha val="71000"/>
                </a:srgbClr>
              </a:gs>
              <a:gs pos="28000">
                <a:srgbClr val="FF0000">
                  <a:alpha val="87000"/>
                  <a:lumMod val="55000"/>
                  <a:lumOff val="45000"/>
                </a:srgbClr>
              </a:gs>
              <a:gs pos="92000">
                <a:srgbClr val="FF00FF">
                  <a:lumMod val="55000"/>
                  <a:lumOff val="45000"/>
                  <a:alpha val="63000"/>
                </a:srgbClr>
              </a:gs>
              <a:gs pos="100000">
                <a:srgbClr val="0000FF">
                  <a:alpha val="60000"/>
                  <a:lumMod val="4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42326376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10800000">
                                      <p:cBhvr>
                                        <p:cTn id="26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-10800000">
                                      <p:cBhvr>
                                        <p:cTn id="32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49" presetClass="exit" presetSubtype="0" accel="10000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9" presetClass="exit" presetSubtype="0" accel="10000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S PESO BAJ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b="17848"/>
          <a:stretch>
            <a:fillRect/>
          </a:stretch>
        </p:blipFill>
        <p:spPr>
          <a:xfrm>
            <a:off x="35719" y="-3818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3042" y="-500090"/>
            <a:ext cx="5857916" cy="5572164"/>
          </a:xfrm>
          <a:prstGeom prst="rect">
            <a:avLst/>
          </a:prstGeom>
          <a:noFill/>
          <a:ln>
            <a:noFill/>
          </a:ln>
          <a:effectLst>
            <a:outerShdw blurRad="279400" dist="50800" dir="5400000"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571604" y="428604"/>
            <a:ext cx="6072230" cy="409342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lat" dir="t"/>
            </a:scene3d>
            <a:sp3d extrusionH="1206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1200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>NUMEROS 6:24-26  HEBREO – ESPAÑOL</a:t>
            </a:r>
          </a:p>
          <a:p>
            <a:pPr algn="ctr"/>
            <a:endParaRPr lang="es-ES" sz="1400" b="1" i="1" dirty="0" smtClean="0">
              <a:gradFill flip="none" rotWithShape="1">
                <a:gsLst>
                  <a:gs pos="0">
                    <a:srgbClr val="FFABAD"/>
                  </a:gs>
                  <a:gs pos="36000">
                    <a:srgbClr val="FF66FF">
                      <a:lumMod val="58000"/>
                      <a:lumOff val="42000"/>
                    </a:srgbClr>
                  </a:gs>
                  <a:gs pos="67000">
                    <a:srgbClr val="CC99FF"/>
                  </a:gs>
                  <a:gs pos="100000">
                    <a:srgbClr val="FF9999"/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  <a:outerShdw blurRad="368300" dist="50800" dir="5400000" algn="ctr" rotWithShape="0">
                  <a:srgbClr val="FF66FF"/>
                </a:outerShdw>
              </a:effectLst>
              <a:latin typeface="Arial Rounded MT Bold" pitchFamily="34" charset="0"/>
            </a:endParaRP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>YEVAREJEJA ADONAI VE –ISHMEREJA;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>EL ETERNO TE BENDIGA Y TE GUARDE; 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/>
            </a:r>
            <a:b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</a:br>
            <a: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>YAER ADONAI PANAV ELEJA VI-JUNEJA;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>HAGA RESPLANDECER SU ROSTRO SOBRE TI,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>Y TE DE GRACIA; 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/>
            </a:r>
            <a:b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</a:br>
            <a: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>ISA ADONAI PANAV ELEJA,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>VEYASEM LEJA SHALOM.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>ALCE EL ETERNO SU ROSTRO HACIA TI, </a:t>
            </a:r>
          </a:p>
          <a:p>
            <a:pPr algn="ctr"/>
            <a:r>
              <a:rPr lang="es-ES" b="1" i="1" dirty="0" smtClean="0">
                <a:gradFill flip="none" rotWithShape="1">
                  <a:gsLst>
                    <a:gs pos="0">
                      <a:srgbClr val="FFABAD"/>
                    </a:gs>
                    <a:gs pos="36000">
                      <a:srgbClr val="FF66FF">
                        <a:lumMod val="58000"/>
                        <a:lumOff val="42000"/>
                      </a:srgbClr>
                    </a:gs>
                    <a:gs pos="67000">
                      <a:srgbClr val="CC99FF"/>
                    </a:gs>
                    <a:gs pos="100000">
                      <a:srgbClr val="FF9999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368300" dist="50800" dir="5400000" algn="ctr" rotWithShape="0">
                    <a:srgbClr val="FF66FF"/>
                  </a:outerShdw>
                </a:effectLst>
                <a:latin typeface="Arial Rounded MT Bold" pitchFamily="34" charset="0"/>
              </a:rPr>
              <a:t>Y PONGA EN TI PAZ.</a:t>
            </a:r>
          </a:p>
          <a:p>
            <a:pPr algn="ctr"/>
            <a:endParaRPr lang="es-ES" sz="2800" b="1" i="1" dirty="0" smtClean="0">
              <a:gradFill flip="none" rotWithShape="1">
                <a:gsLst>
                  <a:gs pos="0">
                    <a:srgbClr val="FFABAD"/>
                  </a:gs>
                  <a:gs pos="36000">
                    <a:srgbClr val="FF66FF">
                      <a:lumMod val="58000"/>
                      <a:lumOff val="42000"/>
                    </a:srgbClr>
                  </a:gs>
                  <a:gs pos="67000">
                    <a:srgbClr val="CC99FF"/>
                  </a:gs>
                  <a:gs pos="100000">
                    <a:srgbClr val="FF9999"/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  <a:outerShdw blurRad="368300" dist="50800" dir="5400000" algn="ctr" rotWithShape="0">
                  <a:srgbClr val="FF66FF"/>
                </a:outerShdw>
              </a:effectLst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8385624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indefinite" accel="26000" decel="29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22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22835" t="13123" r="22441" b="12598"/>
          <a:stretch>
            <a:fillRect/>
          </a:stretch>
        </p:blipFill>
        <p:spPr>
          <a:xfrm>
            <a:off x="3000364" y="1785926"/>
            <a:ext cx="3214710" cy="321471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4 Igual que"/>
          <p:cNvSpPr/>
          <p:nvPr/>
        </p:nvSpPr>
        <p:spPr>
          <a:xfrm rot="16200000">
            <a:off x="1136290" y="-1149710"/>
            <a:ext cx="6857999" cy="9157421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>
            <a:gsLst>
              <a:gs pos="75000">
                <a:srgbClr val="FFC000"/>
              </a:gs>
              <a:gs pos="57000">
                <a:srgbClr val="FFFF00">
                  <a:lumMod val="61000"/>
                  <a:lumOff val="39000"/>
                </a:srgbClr>
              </a:gs>
              <a:gs pos="100000">
                <a:schemeClr val="accent6">
                  <a:lumMod val="31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1270000" dist="50800" dir="5400000" algn="ctr" rotWithShape="0">
              <a:srgbClr val="FFFF00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14 Igual que"/>
          <p:cNvSpPr/>
          <p:nvPr/>
        </p:nvSpPr>
        <p:spPr>
          <a:xfrm rot="16200000">
            <a:off x="1136290" y="-1149710"/>
            <a:ext cx="6857999" cy="9157421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>
            <a:gsLst>
              <a:gs pos="75000">
                <a:srgbClr val="FFC000"/>
              </a:gs>
              <a:gs pos="57000">
                <a:srgbClr val="FFFF00">
                  <a:lumMod val="61000"/>
                  <a:lumOff val="39000"/>
                </a:srgbClr>
              </a:gs>
              <a:gs pos="100000">
                <a:schemeClr val="accent6">
                  <a:lumMod val="31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14 Igual que"/>
          <p:cNvSpPr/>
          <p:nvPr/>
        </p:nvSpPr>
        <p:spPr>
          <a:xfrm rot="16200000">
            <a:off x="1149711" y="-1149710"/>
            <a:ext cx="6857999" cy="9157421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>
            <a:gsLst>
              <a:gs pos="75000">
                <a:srgbClr val="FFC000"/>
              </a:gs>
              <a:gs pos="57000">
                <a:srgbClr val="FFFF00">
                  <a:lumMod val="61000"/>
                  <a:lumOff val="39000"/>
                </a:srgbClr>
              </a:gs>
              <a:gs pos="100000">
                <a:schemeClr val="accent6">
                  <a:lumMod val="31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14 Igual que"/>
          <p:cNvSpPr/>
          <p:nvPr/>
        </p:nvSpPr>
        <p:spPr>
          <a:xfrm rot="16200000">
            <a:off x="1136290" y="-1149710"/>
            <a:ext cx="6857999" cy="9157421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>
            <a:gsLst>
              <a:gs pos="75000">
                <a:srgbClr val="FFC000"/>
              </a:gs>
              <a:gs pos="57000">
                <a:srgbClr val="FFFF00">
                  <a:lumMod val="61000"/>
                  <a:lumOff val="39000"/>
                </a:srgbClr>
              </a:gs>
              <a:gs pos="100000">
                <a:schemeClr val="accent6">
                  <a:lumMod val="31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14 Igual que"/>
          <p:cNvSpPr/>
          <p:nvPr/>
        </p:nvSpPr>
        <p:spPr>
          <a:xfrm rot="16200000">
            <a:off x="1149711" y="-1149710"/>
            <a:ext cx="6857999" cy="9157421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>
            <a:gsLst>
              <a:gs pos="75000">
                <a:srgbClr val="FFC000"/>
              </a:gs>
              <a:gs pos="57000">
                <a:srgbClr val="FFFF00">
                  <a:lumMod val="61000"/>
                  <a:lumOff val="39000"/>
                </a:srgbClr>
              </a:gs>
              <a:gs pos="100000">
                <a:schemeClr val="accent6">
                  <a:lumMod val="31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14 Igual que"/>
          <p:cNvSpPr/>
          <p:nvPr/>
        </p:nvSpPr>
        <p:spPr>
          <a:xfrm rot="16200000">
            <a:off x="1136290" y="-1149710"/>
            <a:ext cx="6857999" cy="9157421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>
            <a:gsLst>
              <a:gs pos="75000">
                <a:srgbClr val="FFC000"/>
              </a:gs>
              <a:gs pos="57000">
                <a:srgbClr val="FFFF00">
                  <a:lumMod val="61000"/>
                  <a:lumOff val="39000"/>
                </a:srgbClr>
              </a:gs>
              <a:gs pos="100000">
                <a:schemeClr val="accent6">
                  <a:lumMod val="31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14 Igual que"/>
          <p:cNvSpPr/>
          <p:nvPr/>
        </p:nvSpPr>
        <p:spPr>
          <a:xfrm rot="16200000">
            <a:off x="1136290" y="-1149710"/>
            <a:ext cx="6857999" cy="9157421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>
            <a:gsLst>
              <a:gs pos="75000">
                <a:srgbClr val="FFC000"/>
              </a:gs>
              <a:gs pos="57000">
                <a:srgbClr val="FFFF00">
                  <a:lumMod val="61000"/>
                  <a:lumOff val="39000"/>
                </a:srgbClr>
              </a:gs>
              <a:gs pos="100000">
                <a:schemeClr val="accent6">
                  <a:lumMod val="31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14 Igual que"/>
          <p:cNvSpPr/>
          <p:nvPr/>
        </p:nvSpPr>
        <p:spPr>
          <a:xfrm rot="16200000">
            <a:off x="1136290" y="-1149710"/>
            <a:ext cx="6857999" cy="9157421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>
            <a:gsLst>
              <a:gs pos="75000">
                <a:srgbClr val="FFC000"/>
              </a:gs>
              <a:gs pos="57000">
                <a:srgbClr val="FFFF00">
                  <a:lumMod val="61000"/>
                  <a:lumOff val="39000"/>
                </a:srgbClr>
              </a:gs>
              <a:gs pos="100000">
                <a:schemeClr val="accent6">
                  <a:lumMod val="31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14 Igual que"/>
          <p:cNvSpPr/>
          <p:nvPr/>
        </p:nvSpPr>
        <p:spPr>
          <a:xfrm rot="16200000">
            <a:off x="1136290" y="-1149710"/>
            <a:ext cx="6857999" cy="9157421"/>
          </a:xfrm>
          <a:custGeom>
            <a:avLst/>
            <a:gdLst>
              <a:gd name="connsiteX0" fmla="*/ 226195 w 1706488"/>
              <a:gd name="connsiteY0" fmla="*/ 188366 h 914400"/>
              <a:gd name="connsiteX1" fmla="*/ 1480293 w 1706488"/>
              <a:gd name="connsiteY1" fmla="*/ 188366 h 914400"/>
              <a:gd name="connsiteX2" fmla="*/ 1480293 w 1706488"/>
              <a:gd name="connsiteY2" fmla="*/ 403433 h 914400"/>
              <a:gd name="connsiteX3" fmla="*/ 226195 w 1706488"/>
              <a:gd name="connsiteY3" fmla="*/ 403433 h 914400"/>
              <a:gd name="connsiteX4" fmla="*/ 226195 w 1706488"/>
              <a:gd name="connsiteY4" fmla="*/ 188366 h 914400"/>
              <a:gd name="connsiteX5" fmla="*/ 226195 w 1706488"/>
              <a:gd name="connsiteY5" fmla="*/ 510967 h 914400"/>
              <a:gd name="connsiteX6" fmla="*/ 1480293 w 1706488"/>
              <a:gd name="connsiteY6" fmla="*/ 510967 h 914400"/>
              <a:gd name="connsiteX7" fmla="*/ 1480293 w 1706488"/>
              <a:gd name="connsiteY7" fmla="*/ 726034 h 914400"/>
              <a:gd name="connsiteX8" fmla="*/ 226195 w 1706488"/>
              <a:gd name="connsiteY8" fmla="*/ 726034 h 914400"/>
              <a:gd name="connsiteX9" fmla="*/ 226195 w 1706488"/>
              <a:gd name="connsiteY9" fmla="*/ 510967 h 914400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0 h 537668"/>
              <a:gd name="connsiteX1" fmla="*/ 1254098 w 1254098"/>
              <a:gd name="connsiteY1" fmla="*/ 0 h 537668"/>
              <a:gd name="connsiteX2" fmla="*/ 1254098 w 1254098"/>
              <a:gd name="connsiteY2" fmla="*/ 215067 h 537668"/>
              <a:gd name="connsiteX3" fmla="*/ 0 w 1254098"/>
              <a:gd name="connsiteY3" fmla="*/ 215067 h 537668"/>
              <a:gd name="connsiteX4" fmla="*/ 0 w 1254098"/>
              <a:gd name="connsiteY4" fmla="*/ 0 h 537668"/>
              <a:gd name="connsiteX5" fmla="*/ 0 w 1254098"/>
              <a:gd name="connsiteY5" fmla="*/ 322601 h 537668"/>
              <a:gd name="connsiteX6" fmla="*/ 1254098 w 1254098"/>
              <a:gd name="connsiteY6" fmla="*/ 322601 h 537668"/>
              <a:gd name="connsiteX7" fmla="*/ 1254098 w 1254098"/>
              <a:gd name="connsiteY7" fmla="*/ 537668 h 537668"/>
              <a:gd name="connsiteX8" fmla="*/ 0 w 1254098"/>
              <a:gd name="connsiteY8" fmla="*/ 537668 h 537668"/>
              <a:gd name="connsiteX9" fmla="*/ 0 w 1254098"/>
              <a:gd name="connsiteY9" fmla="*/ 322601 h 537668"/>
              <a:gd name="connsiteX0" fmla="*/ 0 w 1254098"/>
              <a:gd name="connsiteY0" fmla="*/ 111276 h 648944"/>
              <a:gd name="connsiteX1" fmla="*/ 1254098 w 1254098"/>
              <a:gd name="connsiteY1" fmla="*/ 111276 h 648944"/>
              <a:gd name="connsiteX2" fmla="*/ 1254098 w 1254098"/>
              <a:gd name="connsiteY2" fmla="*/ 326343 h 648944"/>
              <a:gd name="connsiteX3" fmla="*/ 0 w 1254098"/>
              <a:gd name="connsiteY3" fmla="*/ 326343 h 648944"/>
              <a:gd name="connsiteX4" fmla="*/ 0 w 1254098"/>
              <a:gd name="connsiteY4" fmla="*/ 111276 h 648944"/>
              <a:gd name="connsiteX5" fmla="*/ 0 w 1254098"/>
              <a:gd name="connsiteY5" fmla="*/ 433877 h 648944"/>
              <a:gd name="connsiteX6" fmla="*/ 1254098 w 1254098"/>
              <a:gd name="connsiteY6" fmla="*/ 433877 h 648944"/>
              <a:gd name="connsiteX7" fmla="*/ 1254098 w 1254098"/>
              <a:gd name="connsiteY7" fmla="*/ 648944 h 648944"/>
              <a:gd name="connsiteX8" fmla="*/ 0 w 1254098"/>
              <a:gd name="connsiteY8" fmla="*/ 648944 h 648944"/>
              <a:gd name="connsiteX9" fmla="*/ 0 w 1254098"/>
              <a:gd name="connsiteY9" fmla="*/ 433877 h 648944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694471"/>
              <a:gd name="connsiteX1" fmla="*/ 1254098 w 1254098"/>
              <a:gd name="connsiteY1" fmla="*/ 156803 h 694471"/>
              <a:gd name="connsiteX2" fmla="*/ 1254098 w 1254098"/>
              <a:gd name="connsiteY2" fmla="*/ 371870 h 694471"/>
              <a:gd name="connsiteX3" fmla="*/ 0 w 1254098"/>
              <a:gd name="connsiteY3" fmla="*/ 371870 h 694471"/>
              <a:gd name="connsiteX4" fmla="*/ 0 w 1254098"/>
              <a:gd name="connsiteY4" fmla="*/ 156803 h 694471"/>
              <a:gd name="connsiteX5" fmla="*/ 0 w 1254098"/>
              <a:gd name="connsiteY5" fmla="*/ 479404 h 694471"/>
              <a:gd name="connsiteX6" fmla="*/ 1254098 w 1254098"/>
              <a:gd name="connsiteY6" fmla="*/ 479404 h 694471"/>
              <a:gd name="connsiteX7" fmla="*/ 1254098 w 1254098"/>
              <a:gd name="connsiteY7" fmla="*/ 694471 h 694471"/>
              <a:gd name="connsiteX8" fmla="*/ 0 w 1254098"/>
              <a:gd name="connsiteY8" fmla="*/ 694471 h 694471"/>
              <a:gd name="connsiteX9" fmla="*/ 0 w 1254098"/>
              <a:gd name="connsiteY9" fmla="*/ 479404 h 694471"/>
              <a:gd name="connsiteX0" fmla="*/ 0 w 1254098"/>
              <a:gd name="connsiteY0" fmla="*/ 156803 h 810585"/>
              <a:gd name="connsiteX1" fmla="*/ 1254098 w 1254098"/>
              <a:gd name="connsiteY1" fmla="*/ 156803 h 810585"/>
              <a:gd name="connsiteX2" fmla="*/ 1254098 w 1254098"/>
              <a:gd name="connsiteY2" fmla="*/ 371870 h 810585"/>
              <a:gd name="connsiteX3" fmla="*/ 0 w 1254098"/>
              <a:gd name="connsiteY3" fmla="*/ 371870 h 810585"/>
              <a:gd name="connsiteX4" fmla="*/ 0 w 1254098"/>
              <a:gd name="connsiteY4" fmla="*/ 156803 h 810585"/>
              <a:gd name="connsiteX5" fmla="*/ 0 w 1254098"/>
              <a:gd name="connsiteY5" fmla="*/ 479404 h 810585"/>
              <a:gd name="connsiteX6" fmla="*/ 1254098 w 1254098"/>
              <a:gd name="connsiteY6" fmla="*/ 479404 h 810585"/>
              <a:gd name="connsiteX7" fmla="*/ 1254098 w 1254098"/>
              <a:gd name="connsiteY7" fmla="*/ 694471 h 810585"/>
              <a:gd name="connsiteX8" fmla="*/ 0 w 1254098"/>
              <a:gd name="connsiteY8" fmla="*/ 694471 h 810585"/>
              <a:gd name="connsiteX9" fmla="*/ 0 w 1254098"/>
              <a:gd name="connsiteY9" fmla="*/ 479404 h 810585"/>
              <a:gd name="connsiteX0" fmla="*/ 0 w 1254098"/>
              <a:gd name="connsiteY0" fmla="*/ 156803 h 841978"/>
              <a:gd name="connsiteX1" fmla="*/ 1254098 w 1254098"/>
              <a:gd name="connsiteY1" fmla="*/ 156803 h 841978"/>
              <a:gd name="connsiteX2" fmla="*/ 1254098 w 1254098"/>
              <a:gd name="connsiteY2" fmla="*/ 371870 h 841978"/>
              <a:gd name="connsiteX3" fmla="*/ 0 w 1254098"/>
              <a:gd name="connsiteY3" fmla="*/ 371870 h 841978"/>
              <a:gd name="connsiteX4" fmla="*/ 0 w 1254098"/>
              <a:gd name="connsiteY4" fmla="*/ 156803 h 841978"/>
              <a:gd name="connsiteX5" fmla="*/ 0 w 1254098"/>
              <a:gd name="connsiteY5" fmla="*/ 479404 h 841978"/>
              <a:gd name="connsiteX6" fmla="*/ 1254098 w 1254098"/>
              <a:gd name="connsiteY6" fmla="*/ 479404 h 841978"/>
              <a:gd name="connsiteX7" fmla="*/ 1254098 w 1254098"/>
              <a:gd name="connsiteY7" fmla="*/ 694471 h 841978"/>
              <a:gd name="connsiteX8" fmla="*/ 0 w 1254098"/>
              <a:gd name="connsiteY8" fmla="*/ 694471 h 841978"/>
              <a:gd name="connsiteX9" fmla="*/ 0 w 1254098"/>
              <a:gd name="connsiteY9" fmla="*/ 479404 h 84197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6368"/>
              <a:gd name="connsiteX1" fmla="*/ 1254098 w 1254098"/>
              <a:gd name="connsiteY1" fmla="*/ 156803 h 856368"/>
              <a:gd name="connsiteX2" fmla="*/ 1254098 w 1254098"/>
              <a:gd name="connsiteY2" fmla="*/ 371870 h 856368"/>
              <a:gd name="connsiteX3" fmla="*/ 0 w 1254098"/>
              <a:gd name="connsiteY3" fmla="*/ 371870 h 856368"/>
              <a:gd name="connsiteX4" fmla="*/ 0 w 1254098"/>
              <a:gd name="connsiteY4" fmla="*/ 156803 h 856368"/>
              <a:gd name="connsiteX5" fmla="*/ 0 w 1254098"/>
              <a:gd name="connsiteY5" fmla="*/ 479404 h 856368"/>
              <a:gd name="connsiteX6" fmla="*/ 1254098 w 1254098"/>
              <a:gd name="connsiteY6" fmla="*/ 479404 h 856368"/>
              <a:gd name="connsiteX7" fmla="*/ 1254098 w 1254098"/>
              <a:gd name="connsiteY7" fmla="*/ 694471 h 856368"/>
              <a:gd name="connsiteX8" fmla="*/ 0 w 1254098"/>
              <a:gd name="connsiteY8" fmla="*/ 694471 h 856368"/>
              <a:gd name="connsiteX9" fmla="*/ 0 w 1254098"/>
              <a:gd name="connsiteY9" fmla="*/ 479404 h 856368"/>
              <a:gd name="connsiteX0" fmla="*/ 0 w 1254098"/>
              <a:gd name="connsiteY0" fmla="*/ 156803 h 855741"/>
              <a:gd name="connsiteX1" fmla="*/ 1254098 w 1254098"/>
              <a:gd name="connsiteY1" fmla="*/ 156803 h 855741"/>
              <a:gd name="connsiteX2" fmla="*/ 1254098 w 1254098"/>
              <a:gd name="connsiteY2" fmla="*/ 371870 h 855741"/>
              <a:gd name="connsiteX3" fmla="*/ 0 w 1254098"/>
              <a:gd name="connsiteY3" fmla="*/ 371870 h 855741"/>
              <a:gd name="connsiteX4" fmla="*/ 0 w 1254098"/>
              <a:gd name="connsiteY4" fmla="*/ 156803 h 855741"/>
              <a:gd name="connsiteX5" fmla="*/ 0 w 1254098"/>
              <a:gd name="connsiteY5" fmla="*/ 479404 h 855741"/>
              <a:gd name="connsiteX6" fmla="*/ 1254098 w 1254098"/>
              <a:gd name="connsiteY6" fmla="*/ 479404 h 855741"/>
              <a:gd name="connsiteX7" fmla="*/ 1254098 w 1254098"/>
              <a:gd name="connsiteY7" fmla="*/ 694471 h 855741"/>
              <a:gd name="connsiteX8" fmla="*/ 0 w 1254098"/>
              <a:gd name="connsiteY8" fmla="*/ 694471 h 855741"/>
              <a:gd name="connsiteX9" fmla="*/ 0 w 1254098"/>
              <a:gd name="connsiteY9" fmla="*/ 479404 h 855741"/>
              <a:gd name="connsiteX0" fmla="*/ 0 w 1254098"/>
              <a:gd name="connsiteY0" fmla="*/ 156803 h 853872"/>
              <a:gd name="connsiteX1" fmla="*/ 1254098 w 1254098"/>
              <a:gd name="connsiteY1" fmla="*/ 156803 h 853872"/>
              <a:gd name="connsiteX2" fmla="*/ 1254098 w 1254098"/>
              <a:gd name="connsiteY2" fmla="*/ 371870 h 853872"/>
              <a:gd name="connsiteX3" fmla="*/ 0 w 1254098"/>
              <a:gd name="connsiteY3" fmla="*/ 371870 h 853872"/>
              <a:gd name="connsiteX4" fmla="*/ 0 w 1254098"/>
              <a:gd name="connsiteY4" fmla="*/ 156803 h 853872"/>
              <a:gd name="connsiteX5" fmla="*/ 0 w 1254098"/>
              <a:gd name="connsiteY5" fmla="*/ 479404 h 853872"/>
              <a:gd name="connsiteX6" fmla="*/ 1254098 w 1254098"/>
              <a:gd name="connsiteY6" fmla="*/ 479404 h 853872"/>
              <a:gd name="connsiteX7" fmla="*/ 1254098 w 1254098"/>
              <a:gd name="connsiteY7" fmla="*/ 694471 h 853872"/>
              <a:gd name="connsiteX8" fmla="*/ 0 w 1254098"/>
              <a:gd name="connsiteY8" fmla="*/ 694471 h 853872"/>
              <a:gd name="connsiteX9" fmla="*/ 0 w 1254098"/>
              <a:gd name="connsiteY9" fmla="*/ 479404 h 853872"/>
              <a:gd name="connsiteX0" fmla="*/ 0 w 1254098"/>
              <a:gd name="connsiteY0" fmla="*/ 156803 h 885793"/>
              <a:gd name="connsiteX1" fmla="*/ 1254098 w 1254098"/>
              <a:gd name="connsiteY1" fmla="*/ 156803 h 885793"/>
              <a:gd name="connsiteX2" fmla="*/ 1254098 w 1254098"/>
              <a:gd name="connsiteY2" fmla="*/ 371870 h 885793"/>
              <a:gd name="connsiteX3" fmla="*/ 0 w 1254098"/>
              <a:gd name="connsiteY3" fmla="*/ 371870 h 885793"/>
              <a:gd name="connsiteX4" fmla="*/ 0 w 1254098"/>
              <a:gd name="connsiteY4" fmla="*/ 156803 h 885793"/>
              <a:gd name="connsiteX5" fmla="*/ 0 w 1254098"/>
              <a:gd name="connsiteY5" fmla="*/ 479404 h 885793"/>
              <a:gd name="connsiteX6" fmla="*/ 1254098 w 1254098"/>
              <a:gd name="connsiteY6" fmla="*/ 479404 h 885793"/>
              <a:gd name="connsiteX7" fmla="*/ 1254098 w 1254098"/>
              <a:gd name="connsiteY7" fmla="*/ 694471 h 885793"/>
              <a:gd name="connsiteX8" fmla="*/ 0 w 1254098"/>
              <a:gd name="connsiteY8" fmla="*/ 694471 h 885793"/>
              <a:gd name="connsiteX9" fmla="*/ 0 w 1254098"/>
              <a:gd name="connsiteY9" fmla="*/ 479404 h 885793"/>
              <a:gd name="connsiteX0" fmla="*/ 0 w 1254098"/>
              <a:gd name="connsiteY0" fmla="*/ 156803 h 868659"/>
              <a:gd name="connsiteX1" fmla="*/ 1254098 w 1254098"/>
              <a:gd name="connsiteY1" fmla="*/ 156803 h 868659"/>
              <a:gd name="connsiteX2" fmla="*/ 1254098 w 1254098"/>
              <a:gd name="connsiteY2" fmla="*/ 371870 h 868659"/>
              <a:gd name="connsiteX3" fmla="*/ 0 w 1254098"/>
              <a:gd name="connsiteY3" fmla="*/ 371870 h 868659"/>
              <a:gd name="connsiteX4" fmla="*/ 0 w 1254098"/>
              <a:gd name="connsiteY4" fmla="*/ 156803 h 868659"/>
              <a:gd name="connsiteX5" fmla="*/ 0 w 1254098"/>
              <a:gd name="connsiteY5" fmla="*/ 479404 h 868659"/>
              <a:gd name="connsiteX6" fmla="*/ 1254098 w 1254098"/>
              <a:gd name="connsiteY6" fmla="*/ 479404 h 868659"/>
              <a:gd name="connsiteX7" fmla="*/ 1254098 w 1254098"/>
              <a:gd name="connsiteY7" fmla="*/ 694471 h 868659"/>
              <a:gd name="connsiteX8" fmla="*/ 0 w 1254098"/>
              <a:gd name="connsiteY8" fmla="*/ 694471 h 868659"/>
              <a:gd name="connsiteX9" fmla="*/ 0 w 1254098"/>
              <a:gd name="connsiteY9" fmla="*/ 479404 h 868659"/>
              <a:gd name="connsiteX0" fmla="*/ 0 w 1254098"/>
              <a:gd name="connsiteY0" fmla="*/ 156803 h 860815"/>
              <a:gd name="connsiteX1" fmla="*/ 1254098 w 1254098"/>
              <a:gd name="connsiteY1" fmla="*/ 156803 h 860815"/>
              <a:gd name="connsiteX2" fmla="*/ 1254098 w 1254098"/>
              <a:gd name="connsiteY2" fmla="*/ 371870 h 860815"/>
              <a:gd name="connsiteX3" fmla="*/ 0 w 1254098"/>
              <a:gd name="connsiteY3" fmla="*/ 371870 h 860815"/>
              <a:gd name="connsiteX4" fmla="*/ 0 w 1254098"/>
              <a:gd name="connsiteY4" fmla="*/ 156803 h 860815"/>
              <a:gd name="connsiteX5" fmla="*/ 0 w 1254098"/>
              <a:gd name="connsiteY5" fmla="*/ 479404 h 860815"/>
              <a:gd name="connsiteX6" fmla="*/ 1254098 w 1254098"/>
              <a:gd name="connsiteY6" fmla="*/ 479404 h 860815"/>
              <a:gd name="connsiteX7" fmla="*/ 1254098 w 1254098"/>
              <a:gd name="connsiteY7" fmla="*/ 694471 h 860815"/>
              <a:gd name="connsiteX8" fmla="*/ 0 w 1254098"/>
              <a:gd name="connsiteY8" fmla="*/ 694471 h 860815"/>
              <a:gd name="connsiteX9" fmla="*/ 0 w 1254098"/>
              <a:gd name="connsiteY9" fmla="*/ 479404 h 860815"/>
              <a:gd name="connsiteX0" fmla="*/ 0 w 1254098"/>
              <a:gd name="connsiteY0" fmla="*/ 156803 h 856997"/>
              <a:gd name="connsiteX1" fmla="*/ 1254098 w 1254098"/>
              <a:gd name="connsiteY1" fmla="*/ 156803 h 856997"/>
              <a:gd name="connsiteX2" fmla="*/ 1254098 w 1254098"/>
              <a:gd name="connsiteY2" fmla="*/ 371870 h 856997"/>
              <a:gd name="connsiteX3" fmla="*/ 0 w 1254098"/>
              <a:gd name="connsiteY3" fmla="*/ 371870 h 856997"/>
              <a:gd name="connsiteX4" fmla="*/ 0 w 1254098"/>
              <a:gd name="connsiteY4" fmla="*/ 156803 h 856997"/>
              <a:gd name="connsiteX5" fmla="*/ 0 w 1254098"/>
              <a:gd name="connsiteY5" fmla="*/ 479404 h 856997"/>
              <a:gd name="connsiteX6" fmla="*/ 1254098 w 1254098"/>
              <a:gd name="connsiteY6" fmla="*/ 479404 h 856997"/>
              <a:gd name="connsiteX7" fmla="*/ 1254098 w 1254098"/>
              <a:gd name="connsiteY7" fmla="*/ 694471 h 856997"/>
              <a:gd name="connsiteX8" fmla="*/ 0 w 1254098"/>
              <a:gd name="connsiteY8" fmla="*/ 694471 h 856997"/>
              <a:gd name="connsiteX9" fmla="*/ 0 w 1254098"/>
              <a:gd name="connsiteY9" fmla="*/ 479404 h 85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4098" h="856997">
                <a:moveTo>
                  <a:pt x="0" y="156803"/>
                </a:moveTo>
                <a:cubicBezTo>
                  <a:pt x="450690" y="-6482"/>
                  <a:pt x="672779" y="-93569"/>
                  <a:pt x="1254098" y="156803"/>
                </a:cubicBezTo>
                <a:lnTo>
                  <a:pt x="1254098" y="371870"/>
                </a:lnTo>
                <a:cubicBezTo>
                  <a:pt x="625783" y="166615"/>
                  <a:pt x="614499" y="166614"/>
                  <a:pt x="0" y="371870"/>
                </a:cubicBezTo>
                <a:lnTo>
                  <a:pt x="0" y="156803"/>
                </a:lnTo>
                <a:close/>
                <a:moveTo>
                  <a:pt x="0" y="479404"/>
                </a:moveTo>
                <a:cubicBezTo>
                  <a:pt x="621670" y="701445"/>
                  <a:pt x="632428" y="699874"/>
                  <a:pt x="1254098" y="479404"/>
                </a:cubicBezTo>
                <a:lnTo>
                  <a:pt x="1254098" y="694471"/>
                </a:lnTo>
                <a:cubicBezTo>
                  <a:pt x="816126" y="861561"/>
                  <a:pt x="646633" y="955729"/>
                  <a:pt x="0" y="694471"/>
                </a:cubicBezTo>
                <a:lnTo>
                  <a:pt x="0" y="479404"/>
                </a:lnTo>
                <a:close/>
              </a:path>
            </a:pathLst>
          </a:custGeom>
          <a:gradFill>
            <a:gsLst>
              <a:gs pos="75000">
                <a:srgbClr val="FFC000"/>
              </a:gs>
              <a:gs pos="57000">
                <a:srgbClr val="FFFF00">
                  <a:lumMod val="61000"/>
                  <a:lumOff val="39000"/>
                </a:srgbClr>
              </a:gs>
              <a:gs pos="100000">
                <a:schemeClr val="accent6">
                  <a:lumMod val="31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4" name="23 Imagen" descr="FOTOS PESO BAJO.jpg"/>
          <p:cNvPicPr>
            <a:picLocks noGrp="1" noChangeAspect="1"/>
          </p:cNvPicPr>
          <p:nvPr isPhoto="1"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-27912" y="0"/>
            <a:ext cx="9171912" cy="69366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</p:spPr>
      </p:pic>
      <p:sp>
        <p:nvSpPr>
          <p:cNvPr id="17" name="16 Forma libre"/>
          <p:cNvSpPr/>
          <p:nvPr/>
        </p:nvSpPr>
        <p:spPr>
          <a:xfrm>
            <a:off x="-150404" y="0"/>
            <a:ext cx="4238816" cy="6893626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432909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432909 w 4730656"/>
              <a:gd name="connsiteY4" fmla="*/ 0 h 6858048"/>
              <a:gd name="connsiteX0" fmla="*/ 236532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365328 w 4730656"/>
              <a:gd name="connsiteY4" fmla="*/ 0 h 6858048"/>
              <a:gd name="connsiteX0" fmla="*/ 2516078 w 4881406"/>
              <a:gd name="connsiteY0" fmla="*/ 0 h 6858048"/>
              <a:gd name="connsiteX1" fmla="*/ 4861083 w 4881406"/>
              <a:gd name="connsiteY1" fmla="*/ 0 h 6858048"/>
              <a:gd name="connsiteX2" fmla="*/ 4881406 w 4881406"/>
              <a:gd name="connsiteY2" fmla="*/ 6858048 h 6858048"/>
              <a:gd name="connsiteX3" fmla="*/ 2516078 w 4881406"/>
              <a:gd name="connsiteY3" fmla="*/ 6858000 h 6858048"/>
              <a:gd name="connsiteX4" fmla="*/ 2516078 w 4881406"/>
              <a:gd name="connsiteY4" fmla="*/ 0 h 6858048"/>
              <a:gd name="connsiteX0" fmla="*/ 2516078 w 4861083"/>
              <a:gd name="connsiteY0" fmla="*/ 0 h 6858000"/>
              <a:gd name="connsiteX1" fmla="*/ 4861083 w 4861083"/>
              <a:gd name="connsiteY1" fmla="*/ 0 h 6858000"/>
              <a:gd name="connsiteX2" fmla="*/ 4678664 w 4861083"/>
              <a:gd name="connsiteY2" fmla="*/ 6858000 h 6858000"/>
              <a:gd name="connsiteX3" fmla="*/ 2516078 w 4861083"/>
              <a:gd name="connsiteY3" fmla="*/ 6858000 h 6858000"/>
              <a:gd name="connsiteX4" fmla="*/ 2516078 w 4861083"/>
              <a:gd name="connsiteY4" fmla="*/ 0 h 6858000"/>
              <a:gd name="connsiteX0" fmla="*/ 2516078 w 4861083"/>
              <a:gd name="connsiteY0" fmla="*/ 0 h 6858000"/>
              <a:gd name="connsiteX1" fmla="*/ 4861083 w 4861083"/>
              <a:gd name="connsiteY1" fmla="*/ 0 h 6858000"/>
              <a:gd name="connsiteX2" fmla="*/ 4611084 w 4861083"/>
              <a:gd name="connsiteY2" fmla="*/ 6858000 h 6858000"/>
              <a:gd name="connsiteX3" fmla="*/ 2516078 w 4861083"/>
              <a:gd name="connsiteY3" fmla="*/ 6858000 h 6858000"/>
              <a:gd name="connsiteX4" fmla="*/ 2516078 w 4861083"/>
              <a:gd name="connsiteY4" fmla="*/ 0 h 6858000"/>
              <a:gd name="connsiteX0" fmla="*/ 2516078 w 4611084"/>
              <a:gd name="connsiteY0" fmla="*/ 0 h 6858000"/>
              <a:gd name="connsiteX1" fmla="*/ 4543503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460333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432909 w 4611084"/>
              <a:gd name="connsiteY0" fmla="*/ 0 h 6858000"/>
              <a:gd name="connsiteX1" fmla="*/ 4460333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432909 w 4611084"/>
              <a:gd name="connsiteY4" fmla="*/ 0 h 6858000"/>
              <a:gd name="connsiteX0" fmla="*/ 2432909 w 4527914"/>
              <a:gd name="connsiteY0" fmla="*/ 0 h 6858000"/>
              <a:gd name="connsiteX1" fmla="*/ 4460333 w 4527914"/>
              <a:gd name="connsiteY1" fmla="*/ 0 h 6858000"/>
              <a:gd name="connsiteX2" fmla="*/ 4527914 w 4527914"/>
              <a:gd name="connsiteY2" fmla="*/ 6858000 h 6858000"/>
              <a:gd name="connsiteX3" fmla="*/ 2516078 w 4527914"/>
              <a:gd name="connsiteY3" fmla="*/ 6858000 h 6858000"/>
              <a:gd name="connsiteX4" fmla="*/ 2432909 w 4527914"/>
              <a:gd name="connsiteY4" fmla="*/ 0 h 6858000"/>
              <a:gd name="connsiteX0" fmla="*/ 2448497 w 4543502"/>
              <a:gd name="connsiteY0" fmla="*/ 0 h 6858000"/>
              <a:gd name="connsiteX1" fmla="*/ 4475921 w 4543502"/>
              <a:gd name="connsiteY1" fmla="*/ 0 h 6858000"/>
              <a:gd name="connsiteX2" fmla="*/ 4543502 w 4543502"/>
              <a:gd name="connsiteY2" fmla="*/ 6858000 h 6858000"/>
              <a:gd name="connsiteX3" fmla="*/ 2516078 w 4543502"/>
              <a:gd name="connsiteY3" fmla="*/ 6858000 h 6858000"/>
              <a:gd name="connsiteX4" fmla="*/ 2448497 w 4543502"/>
              <a:gd name="connsiteY4" fmla="*/ 0 h 6858000"/>
              <a:gd name="connsiteX0" fmla="*/ 2516078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516078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1635940 w 3903987"/>
              <a:gd name="connsiteY0" fmla="*/ 0 h 6858000"/>
              <a:gd name="connsiteX1" fmla="*/ 3836406 w 3903987"/>
              <a:gd name="connsiteY1" fmla="*/ 0 h 6858000"/>
              <a:gd name="connsiteX2" fmla="*/ 3903987 w 3903987"/>
              <a:gd name="connsiteY2" fmla="*/ 6858000 h 6858000"/>
              <a:gd name="connsiteX3" fmla="*/ 1808982 w 3903987"/>
              <a:gd name="connsiteY3" fmla="*/ 6858000 h 6858000"/>
              <a:gd name="connsiteX4" fmla="*/ 1635940 w 3903987"/>
              <a:gd name="connsiteY4" fmla="*/ 0 h 6858000"/>
              <a:gd name="connsiteX0" fmla="*/ 1741899 w 4009946"/>
              <a:gd name="connsiteY0" fmla="*/ 0 h 6893626"/>
              <a:gd name="connsiteX1" fmla="*/ 3942365 w 4009946"/>
              <a:gd name="connsiteY1" fmla="*/ 0 h 6893626"/>
              <a:gd name="connsiteX2" fmla="*/ 4009946 w 4009946"/>
              <a:gd name="connsiteY2" fmla="*/ 6858000 h 6893626"/>
              <a:gd name="connsiteX3" fmla="*/ 1712726 w 4009946"/>
              <a:gd name="connsiteY3" fmla="*/ 6893626 h 6893626"/>
              <a:gd name="connsiteX4" fmla="*/ 1741899 w 4009946"/>
              <a:gd name="connsiteY4" fmla="*/ 0 h 6893626"/>
              <a:gd name="connsiteX0" fmla="*/ 2545251 w 4813298"/>
              <a:gd name="connsiteY0" fmla="*/ 0 h 6893626"/>
              <a:gd name="connsiteX1" fmla="*/ 4745717 w 4813298"/>
              <a:gd name="connsiteY1" fmla="*/ 0 h 6893626"/>
              <a:gd name="connsiteX2" fmla="*/ 4813298 w 4813298"/>
              <a:gd name="connsiteY2" fmla="*/ 6858000 h 6893626"/>
              <a:gd name="connsiteX3" fmla="*/ 2516078 w 4813298"/>
              <a:gd name="connsiteY3" fmla="*/ 6893626 h 6893626"/>
              <a:gd name="connsiteX4" fmla="*/ 2545251 w 4813298"/>
              <a:gd name="connsiteY4" fmla="*/ 0 h 6893626"/>
              <a:gd name="connsiteX0" fmla="*/ 2545251 w 4813298"/>
              <a:gd name="connsiteY0" fmla="*/ 0 h 6893626"/>
              <a:gd name="connsiteX1" fmla="*/ 4745717 w 4813298"/>
              <a:gd name="connsiteY1" fmla="*/ 0 h 6893626"/>
              <a:gd name="connsiteX2" fmla="*/ 4813298 w 4813298"/>
              <a:gd name="connsiteY2" fmla="*/ 6858000 h 6893626"/>
              <a:gd name="connsiteX3" fmla="*/ 2516078 w 4813298"/>
              <a:gd name="connsiteY3" fmla="*/ 6893626 h 6893626"/>
              <a:gd name="connsiteX4" fmla="*/ 2545251 w 4813298"/>
              <a:gd name="connsiteY4" fmla="*/ 0 h 6893626"/>
              <a:gd name="connsiteX0" fmla="*/ 2545251 w 4813298"/>
              <a:gd name="connsiteY0" fmla="*/ 0 h 6893626"/>
              <a:gd name="connsiteX1" fmla="*/ 4745717 w 4813298"/>
              <a:gd name="connsiteY1" fmla="*/ 0 h 6893626"/>
              <a:gd name="connsiteX2" fmla="*/ 4813298 w 4813298"/>
              <a:gd name="connsiteY2" fmla="*/ 6858000 h 6893626"/>
              <a:gd name="connsiteX3" fmla="*/ 2516078 w 4813298"/>
              <a:gd name="connsiteY3" fmla="*/ 6893626 h 6893626"/>
              <a:gd name="connsiteX4" fmla="*/ 2545251 w 4813298"/>
              <a:gd name="connsiteY4" fmla="*/ 0 h 6893626"/>
              <a:gd name="connsiteX0" fmla="*/ 2545251 w 4813298"/>
              <a:gd name="connsiteY0" fmla="*/ 0 h 6893626"/>
              <a:gd name="connsiteX1" fmla="*/ 4730130 w 4813298"/>
              <a:gd name="connsiteY1" fmla="*/ 0 h 6893626"/>
              <a:gd name="connsiteX2" fmla="*/ 4813298 w 4813298"/>
              <a:gd name="connsiteY2" fmla="*/ 6858000 h 6893626"/>
              <a:gd name="connsiteX3" fmla="*/ 2516078 w 4813298"/>
              <a:gd name="connsiteY3" fmla="*/ 6893626 h 6893626"/>
              <a:gd name="connsiteX4" fmla="*/ 2545251 w 4813298"/>
              <a:gd name="connsiteY4" fmla="*/ 0 h 6893626"/>
              <a:gd name="connsiteX0" fmla="*/ 2545251 w 4813298"/>
              <a:gd name="connsiteY0" fmla="*/ 0 h 6893626"/>
              <a:gd name="connsiteX1" fmla="*/ 4730130 w 4813298"/>
              <a:gd name="connsiteY1" fmla="*/ 0 h 6893626"/>
              <a:gd name="connsiteX2" fmla="*/ 4813298 w 4813298"/>
              <a:gd name="connsiteY2" fmla="*/ 6858000 h 6893626"/>
              <a:gd name="connsiteX3" fmla="*/ 2516078 w 4813298"/>
              <a:gd name="connsiteY3" fmla="*/ 6893626 h 6893626"/>
              <a:gd name="connsiteX4" fmla="*/ 2545251 w 4813298"/>
              <a:gd name="connsiteY4" fmla="*/ 0 h 6893626"/>
              <a:gd name="connsiteX0" fmla="*/ 1741900 w 4009947"/>
              <a:gd name="connsiteY0" fmla="*/ 0 h 6893626"/>
              <a:gd name="connsiteX1" fmla="*/ 3926779 w 4009947"/>
              <a:gd name="connsiteY1" fmla="*/ 0 h 6893626"/>
              <a:gd name="connsiteX2" fmla="*/ 4009947 w 4009947"/>
              <a:gd name="connsiteY2" fmla="*/ 6858000 h 6893626"/>
              <a:gd name="connsiteX3" fmla="*/ 1712727 w 4009947"/>
              <a:gd name="connsiteY3" fmla="*/ 6893626 h 6893626"/>
              <a:gd name="connsiteX4" fmla="*/ 1741900 w 4009947"/>
              <a:gd name="connsiteY4" fmla="*/ 0 h 6893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09947" h="6893626">
                <a:moveTo>
                  <a:pt x="1741900" y="0"/>
                </a:moveTo>
                <a:lnTo>
                  <a:pt x="3926779" y="0"/>
                </a:lnTo>
                <a:cubicBezTo>
                  <a:pt x="1325539" y="3059309"/>
                  <a:pt x="1517519" y="3802218"/>
                  <a:pt x="4009947" y="6858000"/>
                </a:cubicBezTo>
                <a:lnTo>
                  <a:pt x="1712727" y="6893626"/>
                </a:lnTo>
                <a:cubicBezTo>
                  <a:pt x="-803351" y="3977183"/>
                  <a:pt x="-334776" y="2438784"/>
                  <a:pt x="1741900" y="0"/>
                </a:cubicBezTo>
                <a:close/>
              </a:path>
            </a:pathLst>
          </a:custGeom>
          <a:gradFill flip="none" rotWithShape="1">
            <a:gsLst>
              <a:gs pos="81000">
                <a:srgbClr val="FFC000"/>
              </a:gs>
              <a:gs pos="52000">
                <a:srgbClr val="FFFF00">
                  <a:lumMod val="61000"/>
                  <a:lumOff val="39000"/>
                </a:srgbClr>
              </a:gs>
              <a:gs pos="100000">
                <a:schemeClr val="accent6">
                  <a:lumMod val="31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glow" dir="t"/>
          </a:scene3d>
          <a:sp3d>
            <a:bevelT w="2921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Forma libre"/>
          <p:cNvSpPr/>
          <p:nvPr/>
        </p:nvSpPr>
        <p:spPr>
          <a:xfrm flipH="1">
            <a:off x="5031338" y="1"/>
            <a:ext cx="5088017" cy="6858000"/>
          </a:xfrm>
          <a:custGeom>
            <a:avLst/>
            <a:gdLst>
              <a:gd name="connsiteX0" fmla="*/ 0 w 914400"/>
              <a:gd name="connsiteY0" fmla="*/ 0 h 6858000"/>
              <a:gd name="connsiteX1" fmla="*/ 914400 w 914400"/>
              <a:gd name="connsiteY1" fmla="*/ 0 h 6858000"/>
              <a:gd name="connsiteX2" fmla="*/ 914400 w 914400"/>
              <a:gd name="connsiteY2" fmla="*/ 6858000 h 6858000"/>
              <a:gd name="connsiteX3" fmla="*/ 0 w 914400"/>
              <a:gd name="connsiteY3" fmla="*/ 6858000 h 6858000"/>
              <a:gd name="connsiteX4" fmla="*/ 0 w 91440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1941230 w 2855630"/>
              <a:gd name="connsiteY0" fmla="*/ 0 h 6858000"/>
              <a:gd name="connsiteX1" fmla="*/ 2855630 w 2855630"/>
              <a:gd name="connsiteY1" fmla="*/ 0 h 6858000"/>
              <a:gd name="connsiteX2" fmla="*/ 2855630 w 2855630"/>
              <a:gd name="connsiteY2" fmla="*/ 6858000 h 6858000"/>
              <a:gd name="connsiteX3" fmla="*/ 1941230 w 2855630"/>
              <a:gd name="connsiteY3" fmla="*/ 6858000 h 6858000"/>
              <a:gd name="connsiteX4" fmla="*/ 1941230 w 2855630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26137 w 2940537"/>
              <a:gd name="connsiteY0" fmla="*/ 0 h 6858000"/>
              <a:gd name="connsiteX1" fmla="*/ 2940537 w 2940537"/>
              <a:gd name="connsiteY1" fmla="*/ 0 h 6858000"/>
              <a:gd name="connsiteX2" fmla="*/ 2940537 w 2940537"/>
              <a:gd name="connsiteY2" fmla="*/ 6858000 h 6858000"/>
              <a:gd name="connsiteX3" fmla="*/ 2026137 w 2940537"/>
              <a:gd name="connsiteY3" fmla="*/ 6858000 h 6858000"/>
              <a:gd name="connsiteX4" fmla="*/ 2026137 w 2940537"/>
              <a:gd name="connsiteY4" fmla="*/ 0 h 6858000"/>
              <a:gd name="connsiteX0" fmla="*/ 2097574 w 3011974"/>
              <a:gd name="connsiteY0" fmla="*/ 0 h 6858000"/>
              <a:gd name="connsiteX1" fmla="*/ 3011974 w 3011974"/>
              <a:gd name="connsiteY1" fmla="*/ 0 h 6858000"/>
              <a:gd name="connsiteX2" fmla="*/ 3011974 w 3011974"/>
              <a:gd name="connsiteY2" fmla="*/ 6858000 h 6858000"/>
              <a:gd name="connsiteX3" fmla="*/ 2026137 w 3011974"/>
              <a:gd name="connsiteY3" fmla="*/ 6858000 h 6858000"/>
              <a:gd name="connsiteX4" fmla="*/ 2097574 w 3011974"/>
              <a:gd name="connsiteY4" fmla="*/ 0 h 6858000"/>
              <a:gd name="connsiteX0" fmla="*/ 1783948 w 2698348"/>
              <a:gd name="connsiteY0" fmla="*/ 0 h 6858000"/>
              <a:gd name="connsiteX1" fmla="*/ 2698348 w 2698348"/>
              <a:gd name="connsiteY1" fmla="*/ 0 h 6858000"/>
              <a:gd name="connsiteX2" fmla="*/ 2698348 w 2698348"/>
              <a:gd name="connsiteY2" fmla="*/ 6858000 h 6858000"/>
              <a:gd name="connsiteX3" fmla="*/ 1712511 w 2698348"/>
              <a:gd name="connsiteY3" fmla="*/ 6858000 h 6858000"/>
              <a:gd name="connsiteX4" fmla="*/ 1783948 w 2698348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2698348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357586"/>
              <a:gd name="connsiteY0" fmla="*/ 0 h 6858000"/>
              <a:gd name="connsiteX1" fmla="*/ 3357586 w 3357586"/>
              <a:gd name="connsiteY1" fmla="*/ 0 h 6858000"/>
              <a:gd name="connsiteX2" fmla="*/ 3143272 w 3357586"/>
              <a:gd name="connsiteY2" fmla="*/ 6858000 h 6858000"/>
              <a:gd name="connsiteX3" fmla="*/ 1712511 w 3357586"/>
              <a:gd name="connsiteY3" fmla="*/ 6858000 h 6858000"/>
              <a:gd name="connsiteX4" fmla="*/ 1783948 w 3357586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214710"/>
              <a:gd name="connsiteY0" fmla="*/ 0 h 6858000"/>
              <a:gd name="connsiteX1" fmla="*/ 3214710 w 3214710"/>
              <a:gd name="connsiteY1" fmla="*/ 0 h 6858000"/>
              <a:gd name="connsiteX2" fmla="*/ 3143272 w 3214710"/>
              <a:gd name="connsiteY2" fmla="*/ 6858000 h 6858000"/>
              <a:gd name="connsiteX3" fmla="*/ 1712511 w 3214710"/>
              <a:gd name="connsiteY3" fmla="*/ 6858000 h 6858000"/>
              <a:gd name="connsiteX4" fmla="*/ 1783948 w 3214710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2424889 w 3927088"/>
              <a:gd name="connsiteY3" fmla="*/ 6858000 h 6858000"/>
              <a:gd name="connsiteX4" fmla="*/ 1783948 w 3927088"/>
              <a:gd name="connsiteY4" fmla="*/ 0 h 6858000"/>
              <a:gd name="connsiteX0" fmla="*/ 1783948 w 3927088"/>
              <a:gd name="connsiteY0" fmla="*/ 0 h 6858000"/>
              <a:gd name="connsiteX1" fmla="*/ 3927088 w 3927088"/>
              <a:gd name="connsiteY1" fmla="*/ 0 h 6858000"/>
              <a:gd name="connsiteX2" fmla="*/ 3855650 w 3927088"/>
              <a:gd name="connsiteY2" fmla="*/ 6858000 h 6858000"/>
              <a:gd name="connsiteX3" fmla="*/ 1783948 w 3927088"/>
              <a:gd name="connsiteY3" fmla="*/ 6858000 h 6858000"/>
              <a:gd name="connsiteX4" fmla="*/ 1783948 w 3927088"/>
              <a:gd name="connsiteY4" fmla="*/ 0 h 6858000"/>
              <a:gd name="connsiteX0" fmla="*/ 1783948 w 3998526"/>
              <a:gd name="connsiteY0" fmla="*/ 0 h 6858000"/>
              <a:gd name="connsiteX1" fmla="*/ 3927088 w 3998526"/>
              <a:gd name="connsiteY1" fmla="*/ 0 h 6858000"/>
              <a:gd name="connsiteX2" fmla="*/ 3998526 w 3998526"/>
              <a:gd name="connsiteY2" fmla="*/ 6858000 h 6858000"/>
              <a:gd name="connsiteX3" fmla="*/ 1783948 w 3998526"/>
              <a:gd name="connsiteY3" fmla="*/ 6858000 h 6858000"/>
              <a:gd name="connsiteX4" fmla="*/ 1783948 w 3998526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663793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520653 w 4735231"/>
              <a:gd name="connsiteY0" fmla="*/ 0 h 6858000"/>
              <a:gd name="connsiteX1" fmla="*/ 4714908 w 4735231"/>
              <a:gd name="connsiteY1" fmla="*/ 0 h 6858000"/>
              <a:gd name="connsiteX2" fmla="*/ 4735231 w 4735231"/>
              <a:gd name="connsiteY2" fmla="*/ 6858000 h 6858000"/>
              <a:gd name="connsiteX3" fmla="*/ 2520653 w 4735231"/>
              <a:gd name="connsiteY3" fmla="*/ 6858000 h 6858000"/>
              <a:gd name="connsiteX4" fmla="*/ 2520653 w 4735231"/>
              <a:gd name="connsiteY4" fmla="*/ 0 h 6858000"/>
              <a:gd name="connsiteX0" fmla="*/ 2285948 w 4500526"/>
              <a:gd name="connsiteY0" fmla="*/ 0 h 6858000"/>
              <a:gd name="connsiteX1" fmla="*/ 4480203 w 4500526"/>
              <a:gd name="connsiteY1" fmla="*/ 0 h 6858000"/>
              <a:gd name="connsiteX2" fmla="*/ 4500526 w 4500526"/>
              <a:gd name="connsiteY2" fmla="*/ 6858000 h 6858000"/>
              <a:gd name="connsiteX3" fmla="*/ 2285948 w 4500526"/>
              <a:gd name="connsiteY3" fmla="*/ 6858000 h 6858000"/>
              <a:gd name="connsiteX4" fmla="*/ 2285948 w 450052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00"/>
              <a:gd name="connsiteX1" fmla="*/ 4710333 w 4730656"/>
              <a:gd name="connsiteY1" fmla="*/ 0 h 6858000"/>
              <a:gd name="connsiteX2" fmla="*/ 4730656 w 4730656"/>
              <a:gd name="connsiteY2" fmla="*/ 6858000 h 6858000"/>
              <a:gd name="connsiteX3" fmla="*/ 2516078 w 4730656"/>
              <a:gd name="connsiteY3" fmla="*/ 6858000 h 6858000"/>
              <a:gd name="connsiteX4" fmla="*/ 2516078 w 4730656"/>
              <a:gd name="connsiteY4" fmla="*/ 0 h 6858000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51607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516078 w 4730656"/>
              <a:gd name="connsiteY4" fmla="*/ 0 h 6858048"/>
              <a:gd name="connsiteX0" fmla="*/ 2432909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432909 w 4730656"/>
              <a:gd name="connsiteY4" fmla="*/ 0 h 6858048"/>
              <a:gd name="connsiteX0" fmla="*/ 2365328 w 4730656"/>
              <a:gd name="connsiteY0" fmla="*/ 0 h 6858048"/>
              <a:gd name="connsiteX1" fmla="*/ 4710333 w 4730656"/>
              <a:gd name="connsiteY1" fmla="*/ 0 h 6858048"/>
              <a:gd name="connsiteX2" fmla="*/ 4730656 w 4730656"/>
              <a:gd name="connsiteY2" fmla="*/ 6858048 h 6858048"/>
              <a:gd name="connsiteX3" fmla="*/ 2516078 w 4730656"/>
              <a:gd name="connsiteY3" fmla="*/ 6858000 h 6858048"/>
              <a:gd name="connsiteX4" fmla="*/ 2365328 w 4730656"/>
              <a:gd name="connsiteY4" fmla="*/ 0 h 6858048"/>
              <a:gd name="connsiteX0" fmla="*/ 2516078 w 4881406"/>
              <a:gd name="connsiteY0" fmla="*/ 0 h 6858048"/>
              <a:gd name="connsiteX1" fmla="*/ 4861083 w 4881406"/>
              <a:gd name="connsiteY1" fmla="*/ 0 h 6858048"/>
              <a:gd name="connsiteX2" fmla="*/ 4881406 w 4881406"/>
              <a:gd name="connsiteY2" fmla="*/ 6858048 h 6858048"/>
              <a:gd name="connsiteX3" fmla="*/ 2516078 w 4881406"/>
              <a:gd name="connsiteY3" fmla="*/ 6858000 h 6858048"/>
              <a:gd name="connsiteX4" fmla="*/ 2516078 w 4881406"/>
              <a:gd name="connsiteY4" fmla="*/ 0 h 6858048"/>
              <a:gd name="connsiteX0" fmla="*/ 2516078 w 4861083"/>
              <a:gd name="connsiteY0" fmla="*/ 0 h 6858000"/>
              <a:gd name="connsiteX1" fmla="*/ 4861083 w 4861083"/>
              <a:gd name="connsiteY1" fmla="*/ 0 h 6858000"/>
              <a:gd name="connsiteX2" fmla="*/ 4678664 w 4861083"/>
              <a:gd name="connsiteY2" fmla="*/ 6858000 h 6858000"/>
              <a:gd name="connsiteX3" fmla="*/ 2516078 w 4861083"/>
              <a:gd name="connsiteY3" fmla="*/ 6858000 h 6858000"/>
              <a:gd name="connsiteX4" fmla="*/ 2516078 w 4861083"/>
              <a:gd name="connsiteY4" fmla="*/ 0 h 6858000"/>
              <a:gd name="connsiteX0" fmla="*/ 2516078 w 4861083"/>
              <a:gd name="connsiteY0" fmla="*/ 0 h 6858000"/>
              <a:gd name="connsiteX1" fmla="*/ 4861083 w 4861083"/>
              <a:gd name="connsiteY1" fmla="*/ 0 h 6858000"/>
              <a:gd name="connsiteX2" fmla="*/ 4611084 w 4861083"/>
              <a:gd name="connsiteY2" fmla="*/ 6858000 h 6858000"/>
              <a:gd name="connsiteX3" fmla="*/ 2516078 w 4861083"/>
              <a:gd name="connsiteY3" fmla="*/ 6858000 h 6858000"/>
              <a:gd name="connsiteX4" fmla="*/ 2516078 w 4861083"/>
              <a:gd name="connsiteY4" fmla="*/ 0 h 6858000"/>
              <a:gd name="connsiteX0" fmla="*/ 2516078 w 4611084"/>
              <a:gd name="connsiteY0" fmla="*/ 0 h 6858000"/>
              <a:gd name="connsiteX1" fmla="*/ 4543503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611084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516078 w 4611084"/>
              <a:gd name="connsiteY0" fmla="*/ 0 h 6858000"/>
              <a:gd name="connsiteX1" fmla="*/ 4460333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516078 w 4611084"/>
              <a:gd name="connsiteY4" fmla="*/ 0 h 6858000"/>
              <a:gd name="connsiteX0" fmla="*/ 2432909 w 4611084"/>
              <a:gd name="connsiteY0" fmla="*/ 0 h 6858000"/>
              <a:gd name="connsiteX1" fmla="*/ 4460333 w 4611084"/>
              <a:gd name="connsiteY1" fmla="*/ 0 h 6858000"/>
              <a:gd name="connsiteX2" fmla="*/ 4611084 w 4611084"/>
              <a:gd name="connsiteY2" fmla="*/ 6858000 h 6858000"/>
              <a:gd name="connsiteX3" fmla="*/ 2516078 w 4611084"/>
              <a:gd name="connsiteY3" fmla="*/ 6858000 h 6858000"/>
              <a:gd name="connsiteX4" fmla="*/ 2432909 w 4611084"/>
              <a:gd name="connsiteY4" fmla="*/ 0 h 6858000"/>
              <a:gd name="connsiteX0" fmla="*/ 2432909 w 4527914"/>
              <a:gd name="connsiteY0" fmla="*/ 0 h 6858000"/>
              <a:gd name="connsiteX1" fmla="*/ 4460333 w 4527914"/>
              <a:gd name="connsiteY1" fmla="*/ 0 h 6858000"/>
              <a:gd name="connsiteX2" fmla="*/ 4527914 w 4527914"/>
              <a:gd name="connsiteY2" fmla="*/ 6858000 h 6858000"/>
              <a:gd name="connsiteX3" fmla="*/ 2516078 w 4527914"/>
              <a:gd name="connsiteY3" fmla="*/ 6858000 h 6858000"/>
              <a:gd name="connsiteX4" fmla="*/ 2432909 w 4527914"/>
              <a:gd name="connsiteY4" fmla="*/ 0 h 6858000"/>
              <a:gd name="connsiteX0" fmla="*/ 2448497 w 4543502"/>
              <a:gd name="connsiteY0" fmla="*/ 0 h 6858000"/>
              <a:gd name="connsiteX1" fmla="*/ 4475921 w 4543502"/>
              <a:gd name="connsiteY1" fmla="*/ 0 h 6858000"/>
              <a:gd name="connsiteX2" fmla="*/ 4543502 w 4543502"/>
              <a:gd name="connsiteY2" fmla="*/ 6858000 h 6858000"/>
              <a:gd name="connsiteX3" fmla="*/ 2516078 w 4543502"/>
              <a:gd name="connsiteY3" fmla="*/ 6858000 h 6858000"/>
              <a:gd name="connsiteX4" fmla="*/ 2448497 w 4543502"/>
              <a:gd name="connsiteY4" fmla="*/ 0 h 6858000"/>
              <a:gd name="connsiteX0" fmla="*/ 2516078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516078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1682217 w 3860391"/>
              <a:gd name="connsiteY0" fmla="*/ 0 h 6858000"/>
              <a:gd name="connsiteX1" fmla="*/ 3792810 w 3860391"/>
              <a:gd name="connsiteY1" fmla="*/ 0 h 6858000"/>
              <a:gd name="connsiteX2" fmla="*/ 3860391 w 3860391"/>
              <a:gd name="connsiteY2" fmla="*/ 6858000 h 6858000"/>
              <a:gd name="connsiteX3" fmla="*/ 1765386 w 3860391"/>
              <a:gd name="connsiteY3" fmla="*/ 6858000 h 6858000"/>
              <a:gd name="connsiteX4" fmla="*/ 1682217 w 3860391"/>
              <a:gd name="connsiteY4" fmla="*/ 0 h 6858000"/>
              <a:gd name="connsiteX0" fmla="*/ 2432909 w 4611083"/>
              <a:gd name="connsiteY0" fmla="*/ 0 h 6858000"/>
              <a:gd name="connsiteX1" fmla="*/ 4543502 w 4611083"/>
              <a:gd name="connsiteY1" fmla="*/ 0 h 6858000"/>
              <a:gd name="connsiteX2" fmla="*/ 4611083 w 4611083"/>
              <a:gd name="connsiteY2" fmla="*/ 6858000 h 6858000"/>
              <a:gd name="connsiteX3" fmla="*/ 2516078 w 4611083"/>
              <a:gd name="connsiteY3" fmla="*/ 6858000 h 6858000"/>
              <a:gd name="connsiteX4" fmla="*/ 2432909 w 4611083"/>
              <a:gd name="connsiteY4" fmla="*/ 0 h 6858000"/>
              <a:gd name="connsiteX0" fmla="*/ 1791098 w 3969272"/>
              <a:gd name="connsiteY0" fmla="*/ 0 h 6858000"/>
              <a:gd name="connsiteX1" fmla="*/ 3901691 w 3969272"/>
              <a:gd name="connsiteY1" fmla="*/ 0 h 6858000"/>
              <a:gd name="connsiteX2" fmla="*/ 3969272 w 3969272"/>
              <a:gd name="connsiteY2" fmla="*/ 6858000 h 6858000"/>
              <a:gd name="connsiteX3" fmla="*/ 1672053 w 3969272"/>
              <a:gd name="connsiteY3" fmla="*/ 6834250 h 6858000"/>
              <a:gd name="connsiteX4" fmla="*/ 1791098 w 3969272"/>
              <a:gd name="connsiteY4" fmla="*/ 0 h 6858000"/>
              <a:gd name="connsiteX0" fmla="*/ 1717782 w 4030766"/>
              <a:gd name="connsiteY0" fmla="*/ 11875 h 6858000"/>
              <a:gd name="connsiteX1" fmla="*/ 3963185 w 4030766"/>
              <a:gd name="connsiteY1" fmla="*/ 0 h 6858000"/>
              <a:gd name="connsiteX2" fmla="*/ 4030766 w 4030766"/>
              <a:gd name="connsiteY2" fmla="*/ 6858000 h 6858000"/>
              <a:gd name="connsiteX3" fmla="*/ 1733547 w 4030766"/>
              <a:gd name="connsiteY3" fmla="*/ 6834250 h 6858000"/>
              <a:gd name="connsiteX4" fmla="*/ 1717782 w 4030766"/>
              <a:gd name="connsiteY4" fmla="*/ 11875 h 6858000"/>
              <a:gd name="connsiteX0" fmla="*/ 2500313 w 4813297"/>
              <a:gd name="connsiteY0" fmla="*/ 11875 h 6858000"/>
              <a:gd name="connsiteX1" fmla="*/ 4745716 w 4813297"/>
              <a:gd name="connsiteY1" fmla="*/ 0 h 6858000"/>
              <a:gd name="connsiteX2" fmla="*/ 4813297 w 4813297"/>
              <a:gd name="connsiteY2" fmla="*/ 6858000 h 6858000"/>
              <a:gd name="connsiteX3" fmla="*/ 2516078 w 4813297"/>
              <a:gd name="connsiteY3" fmla="*/ 6834250 h 6858000"/>
              <a:gd name="connsiteX4" fmla="*/ 2500313 w 4813297"/>
              <a:gd name="connsiteY4" fmla="*/ 11875 h 6858000"/>
              <a:gd name="connsiteX0" fmla="*/ 2500313 w 4813297"/>
              <a:gd name="connsiteY0" fmla="*/ 11875 h 6858000"/>
              <a:gd name="connsiteX1" fmla="*/ 4745716 w 4813297"/>
              <a:gd name="connsiteY1" fmla="*/ 0 h 6858000"/>
              <a:gd name="connsiteX2" fmla="*/ 4813297 w 4813297"/>
              <a:gd name="connsiteY2" fmla="*/ 6858000 h 6858000"/>
              <a:gd name="connsiteX3" fmla="*/ 2516078 w 4813297"/>
              <a:gd name="connsiteY3" fmla="*/ 6834250 h 6858000"/>
              <a:gd name="connsiteX4" fmla="*/ 2500313 w 4813297"/>
              <a:gd name="connsiteY4" fmla="*/ 11875 h 6858000"/>
              <a:gd name="connsiteX0" fmla="*/ 2500313 w 4813297"/>
              <a:gd name="connsiteY0" fmla="*/ 11875 h 6858000"/>
              <a:gd name="connsiteX1" fmla="*/ 4745716 w 4813297"/>
              <a:gd name="connsiteY1" fmla="*/ 0 h 6858000"/>
              <a:gd name="connsiteX2" fmla="*/ 4813297 w 4813297"/>
              <a:gd name="connsiteY2" fmla="*/ 6858000 h 6858000"/>
              <a:gd name="connsiteX3" fmla="*/ 2516078 w 4813297"/>
              <a:gd name="connsiteY3" fmla="*/ 6834250 h 6858000"/>
              <a:gd name="connsiteX4" fmla="*/ 2500313 w 4813297"/>
              <a:gd name="connsiteY4" fmla="*/ 11875 h 6858000"/>
              <a:gd name="connsiteX0" fmla="*/ 2500313 w 4813297"/>
              <a:gd name="connsiteY0" fmla="*/ 11875 h 6858000"/>
              <a:gd name="connsiteX1" fmla="*/ 4745716 w 4813297"/>
              <a:gd name="connsiteY1" fmla="*/ 0 h 6858000"/>
              <a:gd name="connsiteX2" fmla="*/ 4813297 w 4813297"/>
              <a:gd name="connsiteY2" fmla="*/ 6858000 h 6858000"/>
              <a:gd name="connsiteX3" fmla="*/ 2516078 w 4813297"/>
              <a:gd name="connsiteY3" fmla="*/ 6834250 h 6858000"/>
              <a:gd name="connsiteX4" fmla="*/ 2500313 w 4813297"/>
              <a:gd name="connsiteY4" fmla="*/ 11875 h 6858000"/>
              <a:gd name="connsiteX0" fmla="*/ 2500313 w 4813297"/>
              <a:gd name="connsiteY0" fmla="*/ 11875 h 6858000"/>
              <a:gd name="connsiteX1" fmla="*/ 4745716 w 4813297"/>
              <a:gd name="connsiteY1" fmla="*/ 0 h 6858000"/>
              <a:gd name="connsiteX2" fmla="*/ 4813297 w 4813297"/>
              <a:gd name="connsiteY2" fmla="*/ 6858000 h 6858000"/>
              <a:gd name="connsiteX3" fmla="*/ 2516078 w 4813297"/>
              <a:gd name="connsiteY3" fmla="*/ 6834250 h 6858000"/>
              <a:gd name="connsiteX4" fmla="*/ 2500313 w 4813297"/>
              <a:gd name="connsiteY4" fmla="*/ 11875 h 6858000"/>
              <a:gd name="connsiteX0" fmla="*/ 2500313 w 4813297"/>
              <a:gd name="connsiteY0" fmla="*/ 11875 h 6858000"/>
              <a:gd name="connsiteX1" fmla="*/ 4745716 w 4813297"/>
              <a:gd name="connsiteY1" fmla="*/ 0 h 6858000"/>
              <a:gd name="connsiteX2" fmla="*/ 4813297 w 4813297"/>
              <a:gd name="connsiteY2" fmla="*/ 6858000 h 6858000"/>
              <a:gd name="connsiteX3" fmla="*/ 2516078 w 4813297"/>
              <a:gd name="connsiteY3" fmla="*/ 6834250 h 6858000"/>
              <a:gd name="connsiteX4" fmla="*/ 2500313 w 4813297"/>
              <a:gd name="connsiteY4" fmla="*/ 11875 h 6858000"/>
              <a:gd name="connsiteX0" fmla="*/ 2500313 w 4813297"/>
              <a:gd name="connsiteY0" fmla="*/ 11875 h 6858000"/>
              <a:gd name="connsiteX1" fmla="*/ 4745716 w 4813297"/>
              <a:gd name="connsiteY1" fmla="*/ 0 h 6858000"/>
              <a:gd name="connsiteX2" fmla="*/ 4813297 w 4813297"/>
              <a:gd name="connsiteY2" fmla="*/ 6858000 h 6858000"/>
              <a:gd name="connsiteX3" fmla="*/ 2516078 w 4813297"/>
              <a:gd name="connsiteY3" fmla="*/ 6834250 h 6858000"/>
              <a:gd name="connsiteX4" fmla="*/ 2500313 w 4813297"/>
              <a:gd name="connsiteY4" fmla="*/ 1187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3297" h="6858000">
                <a:moveTo>
                  <a:pt x="2500313" y="11875"/>
                </a:moveTo>
                <a:lnTo>
                  <a:pt x="4745716" y="0"/>
                </a:lnTo>
                <a:cubicBezTo>
                  <a:pt x="2096050" y="3051519"/>
                  <a:pt x="2027296" y="3783217"/>
                  <a:pt x="4813297" y="6858000"/>
                </a:cubicBezTo>
                <a:cubicBezTo>
                  <a:pt x="4114962" y="6858000"/>
                  <a:pt x="3214413" y="6834250"/>
                  <a:pt x="2516078" y="6834250"/>
                </a:cubicBezTo>
                <a:cubicBezTo>
                  <a:pt x="0" y="3917807"/>
                  <a:pt x="423637" y="2450659"/>
                  <a:pt x="2500313" y="11875"/>
                </a:cubicBezTo>
                <a:close/>
              </a:path>
            </a:pathLst>
          </a:custGeom>
          <a:gradFill flip="none" rotWithShape="1">
            <a:gsLst>
              <a:gs pos="81000">
                <a:srgbClr val="FFC000"/>
              </a:gs>
              <a:gs pos="52000">
                <a:srgbClr val="FFFF00">
                  <a:lumMod val="61000"/>
                  <a:lumOff val="39000"/>
                </a:srgbClr>
              </a:gs>
              <a:gs pos="100000">
                <a:schemeClr val="accent6">
                  <a:lumMod val="31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glow" dir="t"/>
          </a:scene3d>
          <a:sp3d>
            <a:bevelT w="2921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8" name="17 Imagen" descr="FOTOS PESO BAJO.jpg"/>
          <p:cNvPicPr>
            <a:picLocks noGrp="1" noChangeAspect="1"/>
          </p:cNvPicPr>
          <p:nvPr isPhoto="1"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-27912" y="1"/>
            <a:ext cx="9137968" cy="69366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</p:spPr>
      </p:pic>
      <p:sp>
        <p:nvSpPr>
          <p:cNvPr id="27" name="26 Rectángulo"/>
          <p:cNvSpPr/>
          <p:nvPr/>
        </p:nvSpPr>
        <p:spPr>
          <a:xfrm>
            <a:off x="428596" y="5349895"/>
            <a:ext cx="8358246" cy="150810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chilly" dir="t"/>
            </a:scene3d>
            <a:sp3d extrusionH="107950">
              <a:extrusionClr>
                <a:srgbClr val="FFFF6D"/>
              </a:extrusionClr>
            </a:sp3d>
          </a:bodyPr>
          <a:lstStyle/>
          <a:p>
            <a:pPr algn="ctr"/>
            <a:endParaRPr lang="es-ES" sz="1400" b="1" i="1" dirty="0" smtClean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749300" sx="108000" sy="108000" algn="ctr" rotWithShape="0">
                  <a:srgbClr val="FFFF6D"/>
                </a:outerShdw>
              </a:effectLst>
              <a:latin typeface="Arial Rounded MT Bold" pitchFamily="34" charset="0"/>
            </a:endParaRPr>
          </a:p>
          <a:p>
            <a:pPr algn="ctr"/>
            <a:endParaRPr lang="es-ES" sz="1400" b="1" i="1" dirty="0" smtClean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749300" sx="108000" sy="108000" algn="ctr" rotWithShape="0">
                  <a:srgbClr val="FFFF6D"/>
                </a:outerShdw>
              </a:effectLst>
              <a:latin typeface="Arial Rounded MT Bold" pitchFamily="34" charset="0"/>
            </a:endParaRPr>
          </a:p>
          <a:p>
            <a:pPr algn="ctr"/>
            <a:r>
              <a:rPr lang="es-ES" sz="1600" b="1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749300" sx="103000" sy="103000" algn="ctr" rotWithShape="0">
                    <a:srgbClr val="FFFF6D"/>
                  </a:outerShdw>
                </a:effectLst>
                <a:latin typeface="Arial Rounded MT Bold" pitchFamily="34" charset="0"/>
              </a:rPr>
              <a:t>Es un texto maravilloso a través del cual podemos ser bendecidos. La vida no siempre nos presenta  momentos de dicha, a veces también nos da momentos de dificultades y no hay nada más hermoso que el contar con la bendición</a:t>
            </a:r>
          </a:p>
          <a:p>
            <a:pPr algn="ctr"/>
            <a:r>
              <a:rPr lang="es-ES" sz="1600" b="1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749300" sx="103000" sy="103000" algn="ctr" rotWithShape="0">
                    <a:srgbClr val="FFFF6D"/>
                  </a:outerShdw>
                </a:effectLst>
                <a:latin typeface="Arial Rounded MT Bold" pitchFamily="34" charset="0"/>
              </a:rPr>
              <a:t> del Señor para vivir confiado y seguro.</a:t>
            </a:r>
          </a:p>
        </p:txBody>
      </p:sp>
    </p:spTree>
    <p:extLst>
      <p:ext uri="{BB962C8B-B14F-4D97-AF65-F5344CB8AC3E}">
        <p14:creationId xmlns:p14="http://schemas.microsoft.com/office/powerpoint/2010/main" xmlns="" val="3105988208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54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xit" presetSubtype="54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xit" presetSubtype="54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54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3" presetClass="exit" presetSubtype="54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3" presetClass="exit" presetSubtype="54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54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3" presetClass="exit" presetSubtype="54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6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6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7" grpId="0" animBg="1"/>
      <p:bldP spid="16" grpId="0" animBg="1"/>
      <p:bldP spid="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fin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61" t="11549" r="9055" b="1049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1428728" y="571480"/>
            <a:ext cx="6286544" cy="571504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4619636" y="1274089"/>
                  <a:pt x="4544242" y="1220681"/>
                  <a:pt x="9144000" y="0"/>
                </a:cubicBezTo>
                <a:cubicBezTo>
                  <a:pt x="7998470" y="3311603"/>
                  <a:pt x="8031388" y="3813509"/>
                  <a:pt x="9144000" y="6858000"/>
                </a:cubicBezTo>
                <a:cubicBezTo>
                  <a:pt x="4544243" y="5587640"/>
                  <a:pt x="4517136" y="5582618"/>
                  <a:pt x="0" y="6858000"/>
                </a:cubicBezTo>
                <a:cubicBezTo>
                  <a:pt x="1260470" y="3532729"/>
                  <a:pt x="1143088" y="3524061"/>
                  <a:pt x="0" y="0"/>
                </a:cubicBezTo>
                <a:close/>
              </a:path>
            </a:pathLst>
          </a:custGeom>
          <a:gradFill>
            <a:gsLst>
              <a:gs pos="1000">
                <a:srgbClr val="FFFF00"/>
              </a:gs>
              <a:gs pos="94000">
                <a:schemeClr val="tx2">
                  <a:lumMod val="10000"/>
                </a:schemeClr>
              </a:gs>
              <a:gs pos="42000">
                <a:srgbClr val="CCFF33"/>
              </a:gs>
              <a:gs pos="100000">
                <a:srgbClr val="CCFF33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1428728" y="571480"/>
            <a:ext cx="6357982" cy="571504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4619636" y="1274089"/>
                  <a:pt x="4544242" y="1220681"/>
                  <a:pt x="9144000" y="0"/>
                </a:cubicBezTo>
                <a:cubicBezTo>
                  <a:pt x="7998470" y="3311603"/>
                  <a:pt x="8031388" y="3813509"/>
                  <a:pt x="9144000" y="6858000"/>
                </a:cubicBezTo>
                <a:cubicBezTo>
                  <a:pt x="4544243" y="5587640"/>
                  <a:pt x="4517136" y="5582618"/>
                  <a:pt x="0" y="6858000"/>
                </a:cubicBezTo>
                <a:cubicBezTo>
                  <a:pt x="1260470" y="3532729"/>
                  <a:pt x="1143088" y="3524061"/>
                  <a:pt x="0" y="0"/>
                </a:cubicBezTo>
                <a:close/>
              </a:path>
            </a:pathLst>
          </a:custGeom>
          <a:gradFill>
            <a:gsLst>
              <a:gs pos="1000">
                <a:srgbClr val="FFFF00"/>
              </a:gs>
              <a:gs pos="94000">
                <a:schemeClr val="tx2">
                  <a:lumMod val="10000"/>
                </a:schemeClr>
              </a:gs>
              <a:gs pos="42000">
                <a:srgbClr val="CCFF33"/>
              </a:gs>
              <a:gs pos="100000">
                <a:srgbClr val="CCFF33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2" name="1 Forma libre"/>
          <p:cNvSpPr/>
          <p:nvPr/>
        </p:nvSpPr>
        <p:spPr>
          <a:xfrm>
            <a:off x="1428728" y="571480"/>
            <a:ext cx="6357982" cy="568625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4619636" y="1274089"/>
                  <a:pt x="4544242" y="1220681"/>
                  <a:pt x="9144000" y="0"/>
                </a:cubicBezTo>
                <a:cubicBezTo>
                  <a:pt x="7998470" y="3311603"/>
                  <a:pt x="8031388" y="3813509"/>
                  <a:pt x="9144000" y="6858000"/>
                </a:cubicBezTo>
                <a:cubicBezTo>
                  <a:pt x="4544243" y="5587640"/>
                  <a:pt x="4517136" y="5582618"/>
                  <a:pt x="0" y="6858000"/>
                </a:cubicBezTo>
                <a:cubicBezTo>
                  <a:pt x="1260470" y="3532729"/>
                  <a:pt x="1143088" y="3524061"/>
                  <a:pt x="0" y="0"/>
                </a:cubicBezTo>
                <a:close/>
              </a:path>
            </a:pathLst>
          </a:custGeom>
          <a:gradFill>
            <a:gsLst>
              <a:gs pos="1000">
                <a:srgbClr val="FFFF00"/>
              </a:gs>
              <a:gs pos="94000">
                <a:schemeClr val="tx2">
                  <a:lumMod val="10000"/>
                </a:schemeClr>
              </a:gs>
              <a:gs pos="42000">
                <a:srgbClr val="CCFF33"/>
              </a:gs>
              <a:gs pos="100000">
                <a:srgbClr val="CCFF33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1428728" y="571480"/>
            <a:ext cx="6357982" cy="5715016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4619636" y="1274089"/>
                  <a:pt x="4544242" y="1220681"/>
                  <a:pt x="9144000" y="0"/>
                </a:cubicBezTo>
                <a:cubicBezTo>
                  <a:pt x="7998470" y="3311603"/>
                  <a:pt x="8031388" y="3813509"/>
                  <a:pt x="9144000" y="6858000"/>
                </a:cubicBezTo>
                <a:cubicBezTo>
                  <a:pt x="4544243" y="5587640"/>
                  <a:pt x="4517136" y="5582618"/>
                  <a:pt x="0" y="6858000"/>
                </a:cubicBezTo>
                <a:cubicBezTo>
                  <a:pt x="1260470" y="3532729"/>
                  <a:pt x="1143088" y="3524061"/>
                  <a:pt x="0" y="0"/>
                </a:cubicBezTo>
                <a:close/>
              </a:path>
            </a:pathLst>
          </a:custGeom>
          <a:gradFill>
            <a:gsLst>
              <a:gs pos="1000">
                <a:srgbClr val="FFFF00"/>
              </a:gs>
              <a:gs pos="94000">
                <a:schemeClr val="tx2">
                  <a:lumMod val="10000"/>
                </a:schemeClr>
              </a:gs>
              <a:gs pos="42000">
                <a:srgbClr val="CCFF33"/>
              </a:gs>
              <a:gs pos="100000">
                <a:srgbClr val="CCFF33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9" name="18 Forma libre"/>
          <p:cNvSpPr/>
          <p:nvPr/>
        </p:nvSpPr>
        <p:spPr bwMode="white">
          <a:xfrm>
            <a:off x="928662" y="0"/>
            <a:ext cx="735811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605663" y="1055077"/>
                  <a:pt x="5960368" y="1055077"/>
                  <a:pt x="9144000" y="0"/>
                </a:cubicBezTo>
                <a:cubicBezTo>
                  <a:pt x="7498080" y="2729140"/>
                  <a:pt x="8356209" y="4600127"/>
                  <a:pt x="9144000" y="6858000"/>
                </a:cubicBezTo>
                <a:cubicBezTo>
                  <a:pt x="5815067" y="6038978"/>
                  <a:pt x="3127361" y="5739618"/>
                  <a:pt x="0" y="6858000"/>
                </a:cubicBezTo>
                <a:cubicBezTo>
                  <a:pt x="1280160" y="4431315"/>
                  <a:pt x="1041915" y="2060932"/>
                  <a:pt x="0" y="0"/>
                </a:cubicBez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glow" dir="t"/>
          </a:scene3d>
          <a:sp3d>
            <a:bevelT w="120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8" name="17 Imagen" descr="Diapositiva15.JPG"/>
          <p:cNvPicPr>
            <a:picLocks noGrp="1" noChangeAspect="1"/>
          </p:cNvPicPr>
          <p:nvPr isPhoto="1"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-636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2.JPG"/>
          <p:cNvPicPr>
            <a:picLocks noGrp="1" noChangeAspect="1"/>
          </p:cNvPicPr>
          <p:nvPr isPhoto="1"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rcRect l="40157" t="40945" r="41339" b="40945"/>
          <a:stretch>
            <a:fillRect/>
          </a:stretch>
        </p:blipFill>
        <p:spPr>
          <a:xfrm>
            <a:off x="7572396" y="6429396"/>
            <a:ext cx="1285884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8860" y="1857364"/>
            <a:ext cx="4354507" cy="1141405"/>
          </a:xfrm>
          <a:prstGeom prst="rect">
            <a:avLst/>
          </a:prstGeom>
          <a:noFill/>
          <a:ln>
            <a:noFill/>
          </a:ln>
          <a:effectLst>
            <a:outerShdw blurRad="139700" dist="50800" dir="54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72396" y="6429396"/>
            <a:ext cx="1219882" cy="285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80491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7894</TotalTime>
  <Words>151</Words>
  <Application>Microsoft Office PowerPoint</Application>
  <PresentationFormat>Presentación en pantalla (4:3)</PresentationFormat>
  <Paragraphs>54</Paragraphs>
  <Slides>31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 y Roberto</dc:creator>
  <cp:lastModifiedBy>Paloma</cp:lastModifiedBy>
  <cp:revision>756</cp:revision>
  <dcterms:created xsi:type="dcterms:W3CDTF">2013-07-01T21:51:33Z</dcterms:created>
  <dcterms:modified xsi:type="dcterms:W3CDTF">2013-10-14T21:19:57Z</dcterms:modified>
</cp:coreProperties>
</file>