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handoutMasterIdLst>
    <p:handoutMasterId r:id="rId35"/>
  </p:handoutMasterIdLst>
  <p:sldIdLst>
    <p:sldId id="380" r:id="rId3"/>
    <p:sldId id="637" r:id="rId4"/>
    <p:sldId id="605" r:id="rId5"/>
    <p:sldId id="503" r:id="rId6"/>
    <p:sldId id="562" r:id="rId7"/>
    <p:sldId id="623" r:id="rId8"/>
    <p:sldId id="641" r:id="rId9"/>
    <p:sldId id="639" r:id="rId10"/>
    <p:sldId id="627" r:id="rId11"/>
    <p:sldId id="625" r:id="rId12"/>
    <p:sldId id="629" r:id="rId13"/>
    <p:sldId id="630" r:id="rId14"/>
    <p:sldId id="642" r:id="rId15"/>
    <p:sldId id="579" r:id="rId16"/>
    <p:sldId id="632" r:id="rId17"/>
    <p:sldId id="633" r:id="rId18"/>
    <p:sldId id="598" r:id="rId19"/>
    <p:sldId id="590" r:id="rId20"/>
    <p:sldId id="519" r:id="rId21"/>
    <p:sldId id="616" r:id="rId22"/>
    <p:sldId id="592" r:id="rId23"/>
    <p:sldId id="522" r:id="rId24"/>
    <p:sldId id="612" r:id="rId25"/>
    <p:sldId id="501" r:id="rId26"/>
    <p:sldId id="620" r:id="rId27"/>
    <p:sldId id="622" r:id="rId28"/>
    <p:sldId id="531" r:id="rId29"/>
    <p:sldId id="610" r:id="rId30"/>
    <p:sldId id="432" r:id="rId31"/>
    <p:sldId id="576" r:id="rId32"/>
    <p:sldId id="643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c282kOo8XLEDiaOiQ7i5Q==" hashData="7f2qWAUkgcOdZpZkg2UdtnWqL4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FF9933"/>
    <a:srgbClr val="6EF871"/>
    <a:srgbClr val="0066FF"/>
    <a:srgbClr val="9966FF"/>
    <a:srgbClr val="6EF8B0"/>
    <a:srgbClr val="FF6600"/>
    <a:srgbClr val="6666FF"/>
    <a:srgbClr val="99FF33"/>
    <a:srgbClr val="9BDC5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-184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AF300-AFA1-464A-B875-94F73F8FE911}" type="datetimeFigureOut">
              <a:rPr lang="es-ES" smtClean="0"/>
              <a:pPr/>
              <a:t>03/10/2013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1266DD-CB91-4ABF-80C6-D8F6088DAEA3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4230933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515F1-FD75-4A1E-9B57-CE565169476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94F8C3-53FD-4ED7-BD35-DD79351710E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75737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4F8C3-53FD-4ED7-BD35-DD79351710E9}" type="slidenum">
              <a:rPr lang="es-ES" smtClean="0"/>
              <a:pPr/>
              <a:t>2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4F8C3-53FD-4ED7-BD35-DD79351710E9}" type="slidenum">
              <a:rPr lang="es-ES" smtClean="0"/>
              <a:pPr/>
              <a:t>5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5F5F8D-F2CF-4636-A173-805FF79ED77F}" type="slidenum">
              <a:rPr lang="es-ES" smtClean="0"/>
              <a:pPr/>
              <a:t>7</a:t>
            </a:fld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4F8C3-53FD-4ED7-BD35-DD79351710E9}" type="slidenum">
              <a:rPr lang="es-ES" smtClean="0"/>
              <a:pPr/>
              <a:t>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703391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4F8C3-53FD-4ED7-BD35-DD79351710E9}" type="slidenum">
              <a:rPr lang="es-ES" smtClean="0"/>
              <a:pPr/>
              <a:t>22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745585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5F5F8D-F2CF-4636-A173-805FF79ED77F}" type="slidenum">
              <a:rPr lang="es-ES" smtClean="0"/>
              <a:pPr/>
              <a:t>24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C240-796F-4DFF-B916-C2BEB71BEEE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9731A-5ED1-496F-AD43-35B8A3332F6C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099B2-8DBC-4DB0-86F2-358519EBAB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05210C-E7D1-4627-A0F6-1A6F0ED2BC0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35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ectacular naturaleza.definitivo.jpg"/>
          <p:cNvPicPr>
            <a:picLocks noGrp="1"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rcRect l="37008" t="26247" r="33465" b="26247"/>
          <a:stretch>
            <a:fillRect/>
          </a:stretch>
        </p:blipFill>
        <p:spPr>
          <a:xfrm>
            <a:off x="7358082" y="6072206"/>
            <a:ext cx="1571604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286644" y="6215082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788" y="620688"/>
            <a:ext cx="8224837" cy="262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ut/>
    <p:sndAc>
      <p:stSnd loop="1">
        <p:snd r:embed="rId2" name="MIMA AMAQUIM EN HEBR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7717" t="12598" r="17717" b="12598"/>
          <a:stretch>
            <a:fillRect/>
          </a:stretch>
        </p:blipFill>
        <p:spPr>
          <a:xfrm>
            <a:off x="571472" y="285728"/>
            <a:ext cx="8001056" cy="6286544"/>
          </a:xfrm>
          <a:prstGeom prst="star32">
            <a:avLst>
              <a:gd name="adj" fmla="val 48457"/>
            </a:avLst>
          </a:prstGeom>
          <a:noFill/>
          <a:ln w="3175">
            <a:solidFill>
              <a:srgbClr val="FFC000"/>
            </a:solidFill>
            <a:prstDash val="sysDot"/>
          </a:ln>
          <a:scene3d>
            <a:camera prst="orthographicFront"/>
            <a:lightRig rig="sunrise" dir="t"/>
          </a:scene3d>
          <a:sp3d>
            <a:bevelT w="152400" h="50800" prst="softRound"/>
          </a:sp3d>
        </p:spPr>
      </p:pic>
      <p:pic>
        <p:nvPicPr>
          <p:cNvPr id="3" name="2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7717" t="12598" r="17717" b="12598"/>
          <a:stretch>
            <a:fillRect/>
          </a:stretch>
        </p:blipFill>
        <p:spPr>
          <a:xfrm>
            <a:off x="1643042" y="1142984"/>
            <a:ext cx="5857916" cy="4572032"/>
          </a:xfrm>
          <a:prstGeom prst="star24">
            <a:avLst>
              <a:gd name="adj" fmla="val 47630"/>
            </a:avLst>
          </a:prstGeom>
          <a:noFill/>
          <a:ln w="3175">
            <a:solidFill>
              <a:srgbClr val="FFC000"/>
            </a:solidFill>
            <a:prstDash val="sysDot"/>
          </a:ln>
          <a:scene3d>
            <a:camera prst="orthographicFront"/>
            <a:lightRig rig="sunrise" dir="t"/>
          </a:scene3d>
          <a:sp3d>
            <a:bevelT w="152400" h="50800" prst="softRound"/>
          </a:sp3d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741"/>
          <a:stretch>
            <a:fillRect/>
          </a:stretch>
        </p:blipFill>
        <p:spPr bwMode="auto">
          <a:xfrm rot="7685158">
            <a:off x="486875" y="-2513169"/>
            <a:ext cx="1616666" cy="6743893"/>
          </a:xfrm>
          <a:prstGeom prst="rect">
            <a:avLst/>
          </a:prstGeom>
          <a:noFill/>
          <a:ln>
            <a:noFill/>
          </a:ln>
          <a:effectLst>
            <a:outerShdw blurRad="165100" dir="15300000" sx="99000" sy="99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741"/>
          <a:stretch>
            <a:fillRect/>
          </a:stretch>
        </p:blipFill>
        <p:spPr bwMode="auto">
          <a:xfrm rot="13937045">
            <a:off x="6786375" y="-1678768"/>
            <a:ext cx="1485115" cy="5785602"/>
          </a:xfrm>
          <a:prstGeom prst="rect">
            <a:avLst/>
          </a:prstGeom>
          <a:noFill/>
          <a:ln>
            <a:noFill/>
          </a:ln>
          <a:effectLst>
            <a:outerShdw blurRad="165100" dir="15300000" sx="102000" sy="102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741"/>
          <a:stretch>
            <a:fillRect/>
          </a:stretch>
        </p:blipFill>
        <p:spPr bwMode="auto">
          <a:xfrm rot="18696408">
            <a:off x="6604544" y="3014553"/>
            <a:ext cx="1564384" cy="5948520"/>
          </a:xfrm>
          <a:prstGeom prst="rect">
            <a:avLst/>
          </a:prstGeom>
          <a:noFill/>
          <a:ln>
            <a:noFill/>
          </a:ln>
          <a:effectLst>
            <a:outerShdw blurRad="165100" dir="15300000" sx="102000" sy="102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741"/>
          <a:stretch>
            <a:fillRect/>
          </a:stretch>
        </p:blipFill>
        <p:spPr bwMode="auto">
          <a:xfrm rot="3017536" flipH="1">
            <a:off x="967293" y="2929262"/>
            <a:ext cx="1509428" cy="5745957"/>
          </a:xfrm>
          <a:prstGeom prst="rect">
            <a:avLst/>
          </a:prstGeom>
          <a:noFill/>
          <a:ln>
            <a:noFill/>
          </a:ln>
          <a:effectLst>
            <a:outerShdw blurRad="165100" dir="15300000" sx="102000" sy="102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Diapositiva3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flipH="1">
            <a:off x="0" y="0"/>
            <a:ext cx="9144002" cy="689045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CuadroTexto"/>
          <p:cNvSpPr txBox="1"/>
          <p:nvPr/>
        </p:nvSpPr>
        <p:spPr>
          <a:xfrm>
            <a:off x="3643306" y="6273225"/>
            <a:ext cx="190468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11430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1600" b="1" i="1" dirty="0" smtClean="0">
                <a:gradFill>
                  <a:gsLst>
                    <a:gs pos="0">
                      <a:srgbClr val="66FFFF"/>
                    </a:gs>
                    <a:gs pos="53000">
                      <a:srgbClr val="181CC7">
                        <a:lumMod val="64000"/>
                        <a:lumOff val="36000"/>
                      </a:srgbClr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Incluye el salmo 130</a:t>
            </a:r>
          </a:p>
          <a:p>
            <a:pPr algn="ctr"/>
            <a:r>
              <a:rPr lang="es-ES" sz="1600" b="1" i="1" dirty="0" smtClean="0">
                <a:gradFill>
                  <a:gsLst>
                    <a:gs pos="0">
                      <a:srgbClr val="66FFFF"/>
                    </a:gs>
                    <a:gs pos="53000">
                      <a:srgbClr val="181CC7">
                        <a:lumMod val="64000"/>
                        <a:lumOff val="36000"/>
                      </a:srgbClr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cantado en hebreo.</a:t>
            </a:r>
            <a:endParaRPr lang="es-ES" sz="1600" b="1" i="1" dirty="0">
              <a:gradFill>
                <a:gsLst>
                  <a:gs pos="0">
                    <a:srgbClr val="66FFFF"/>
                  </a:gs>
                  <a:gs pos="53000">
                    <a:srgbClr val="181CC7">
                      <a:lumMod val="64000"/>
                      <a:lumOff val="36000"/>
                    </a:srgbClr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357290" y="500042"/>
            <a:ext cx="650780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95250">
              <a:extrusionClr>
                <a:srgbClr val="FFC000"/>
              </a:extrusionClr>
              <a:contourClr>
                <a:srgbClr val="FFC000"/>
              </a:contourClr>
            </a:sp3d>
          </a:bodyPr>
          <a:lstStyle/>
          <a:p>
            <a:pPr algn="ctr"/>
            <a:r>
              <a:rPr lang="es-ES" b="1" i="1" dirty="0" smtClean="0">
                <a:gradFill>
                  <a:gsLst>
                    <a:gs pos="0">
                      <a:srgbClr val="66FFFF">
                        <a:lumMod val="91000"/>
                        <a:lumOff val="9000"/>
                      </a:srgbClr>
                    </a:gs>
                    <a:gs pos="75000">
                      <a:srgbClr val="0066FF">
                        <a:lumMod val="65000"/>
                      </a:srgbClr>
                    </a:gs>
                    <a:gs pos="100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UNA SELECCIÓN DE FOTOGRAFIAS</a:t>
            </a:r>
          </a:p>
          <a:p>
            <a:pPr algn="ctr"/>
            <a:r>
              <a:rPr lang="es-ES" b="1" i="1" dirty="0" smtClean="0">
                <a:gradFill>
                  <a:gsLst>
                    <a:gs pos="0">
                      <a:srgbClr val="66FFFF">
                        <a:lumMod val="91000"/>
                        <a:lumOff val="9000"/>
                      </a:srgbClr>
                    </a:gs>
                    <a:gs pos="75000">
                      <a:srgbClr val="0066FF">
                        <a:lumMod val="65000"/>
                      </a:srgbClr>
                    </a:gs>
                    <a:gs pos="100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DONDE LOS MULTIPLES COLORES DE LA NATURALEZA COMPONEN</a:t>
            </a:r>
          </a:p>
          <a:p>
            <a:pPr algn="ctr"/>
            <a:r>
              <a:rPr lang="es-ES" b="1" i="1" dirty="0" smtClean="0">
                <a:gradFill>
                  <a:gsLst>
                    <a:gs pos="0">
                      <a:srgbClr val="66FFFF">
                        <a:lumMod val="91000"/>
                        <a:lumOff val="9000"/>
                      </a:srgbClr>
                    </a:gs>
                    <a:gs pos="75000">
                      <a:srgbClr val="0066FF">
                        <a:lumMod val="65000"/>
                      </a:srgbClr>
                    </a:gs>
                    <a:gs pos="100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IDILICOS ESCENARIOS.</a:t>
            </a:r>
            <a:endParaRPr lang="es-ES" b="1" i="1" dirty="0">
              <a:gradFill>
                <a:gsLst>
                  <a:gs pos="0">
                    <a:srgbClr val="66FFFF">
                      <a:lumMod val="91000"/>
                      <a:lumOff val="9000"/>
                    </a:srgbClr>
                  </a:gs>
                  <a:gs pos="75000">
                    <a:srgbClr val="0066FF">
                      <a:lumMod val="65000"/>
                    </a:srgbClr>
                  </a:gs>
                  <a:gs pos="100000">
                    <a:srgbClr val="7005D4"/>
                  </a:gs>
                  <a:gs pos="100000">
                    <a:srgbClr val="8C3D91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3054860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321237" y="836712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5400000">
            <a:off x="6274780" y="2852928"/>
            <a:ext cx="457200" cy="1033784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0800000">
            <a:off x="4321237" y="4827338"/>
            <a:ext cx="457200" cy="1049934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6200000">
            <a:off x="2296201" y="2867106"/>
            <a:ext cx="457200" cy="1090178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3145914">
            <a:off x="5765324" y="1366253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7809572">
            <a:off x="5757889" y="4111151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315961">
            <a:off x="2931028" y="1453606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4514836">
            <a:off x="2841290" y="4200651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857753">
            <a:off x="5070796" y="886298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4187840">
            <a:off x="6220372" y="2000394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6838350">
            <a:off x="6229119" y="3483308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9469336">
            <a:off x="5189712" y="4617927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2816908">
            <a:off x="3534047" y="4683565"/>
            <a:ext cx="457200" cy="1033784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5285961">
            <a:off x="2501115" y="3604434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8150487">
            <a:off x="2426134" y="2083460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715775">
            <a:off x="3536984" y="1039286"/>
            <a:ext cx="457200" cy="1091433"/>
          </a:xfrm>
          <a:prstGeom prst="moon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 Rectángulo"/>
          <p:cNvSpPr/>
          <p:nvPr/>
        </p:nvSpPr>
        <p:spPr>
          <a:xfrm>
            <a:off x="316084" y="68440"/>
            <a:ext cx="8827916" cy="678956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62617 w 4634617"/>
              <a:gd name="connsiteY0" fmla="*/ 0 h 6858000"/>
              <a:gd name="connsiteX1" fmla="*/ 4634617 w 4634617"/>
              <a:gd name="connsiteY1" fmla="*/ 0 h 6858000"/>
              <a:gd name="connsiteX2" fmla="*/ 4634617 w 4634617"/>
              <a:gd name="connsiteY2" fmla="*/ 6858000 h 6858000"/>
              <a:gd name="connsiteX3" fmla="*/ 62617 w 4634617"/>
              <a:gd name="connsiteY3" fmla="*/ 6858000 h 6858000"/>
              <a:gd name="connsiteX4" fmla="*/ 2606018 w 4634617"/>
              <a:gd name="connsiteY4" fmla="*/ 3464246 h 6858000"/>
              <a:gd name="connsiteX5" fmla="*/ 62617 w 4634617"/>
              <a:gd name="connsiteY5" fmla="*/ 0 h 6858000"/>
              <a:gd name="connsiteX0" fmla="*/ 63377 w 4635377"/>
              <a:gd name="connsiteY0" fmla="*/ 0 h 6858000"/>
              <a:gd name="connsiteX1" fmla="*/ 4635377 w 4635377"/>
              <a:gd name="connsiteY1" fmla="*/ 0 h 6858000"/>
              <a:gd name="connsiteX2" fmla="*/ 4635377 w 4635377"/>
              <a:gd name="connsiteY2" fmla="*/ 6858000 h 6858000"/>
              <a:gd name="connsiteX3" fmla="*/ 63377 w 4635377"/>
              <a:gd name="connsiteY3" fmla="*/ 6858000 h 6858000"/>
              <a:gd name="connsiteX4" fmla="*/ 2606778 w 4635377"/>
              <a:gd name="connsiteY4" fmla="*/ 3464246 h 6858000"/>
              <a:gd name="connsiteX5" fmla="*/ 63377 w 4635377"/>
              <a:gd name="connsiteY5" fmla="*/ 0 h 6858000"/>
              <a:gd name="connsiteX0" fmla="*/ 63177 w 4635177"/>
              <a:gd name="connsiteY0" fmla="*/ 0 h 6858000"/>
              <a:gd name="connsiteX1" fmla="*/ 4635177 w 4635177"/>
              <a:gd name="connsiteY1" fmla="*/ 0 h 6858000"/>
              <a:gd name="connsiteX2" fmla="*/ 4635177 w 4635177"/>
              <a:gd name="connsiteY2" fmla="*/ 6858000 h 6858000"/>
              <a:gd name="connsiteX3" fmla="*/ 63177 w 4635177"/>
              <a:gd name="connsiteY3" fmla="*/ 6858000 h 6858000"/>
              <a:gd name="connsiteX4" fmla="*/ 2613603 w 4635177"/>
              <a:gd name="connsiteY4" fmla="*/ 3366219 h 6858000"/>
              <a:gd name="connsiteX5" fmla="*/ 63177 w 4635177"/>
              <a:gd name="connsiteY5" fmla="*/ 0 h 6858000"/>
              <a:gd name="connsiteX0" fmla="*/ 64758 w 4636758"/>
              <a:gd name="connsiteY0" fmla="*/ 0 h 6858000"/>
              <a:gd name="connsiteX1" fmla="*/ 4636758 w 4636758"/>
              <a:gd name="connsiteY1" fmla="*/ 0 h 6858000"/>
              <a:gd name="connsiteX2" fmla="*/ 4636758 w 4636758"/>
              <a:gd name="connsiteY2" fmla="*/ 6858000 h 6858000"/>
              <a:gd name="connsiteX3" fmla="*/ 64758 w 4636758"/>
              <a:gd name="connsiteY3" fmla="*/ 6858000 h 6858000"/>
              <a:gd name="connsiteX4" fmla="*/ 2615184 w 4636758"/>
              <a:gd name="connsiteY4" fmla="*/ 3366219 h 6858000"/>
              <a:gd name="connsiteX5" fmla="*/ 64758 w 4636758"/>
              <a:gd name="connsiteY5" fmla="*/ 0 h 6858000"/>
              <a:gd name="connsiteX0" fmla="*/ 64970 w 4636970"/>
              <a:gd name="connsiteY0" fmla="*/ 0 h 6858000"/>
              <a:gd name="connsiteX1" fmla="*/ 4636970 w 4636970"/>
              <a:gd name="connsiteY1" fmla="*/ 0 h 6858000"/>
              <a:gd name="connsiteX2" fmla="*/ 4636970 w 4636970"/>
              <a:gd name="connsiteY2" fmla="*/ 6858000 h 6858000"/>
              <a:gd name="connsiteX3" fmla="*/ 64970 w 4636970"/>
              <a:gd name="connsiteY3" fmla="*/ 6858000 h 6858000"/>
              <a:gd name="connsiteX4" fmla="*/ 2615396 w 4636970"/>
              <a:gd name="connsiteY4" fmla="*/ 3366219 h 6858000"/>
              <a:gd name="connsiteX5" fmla="*/ 64970 w 4636970"/>
              <a:gd name="connsiteY5" fmla="*/ 0 h 6858000"/>
              <a:gd name="connsiteX0" fmla="*/ 51488 w 4623488"/>
              <a:gd name="connsiteY0" fmla="*/ 0 h 6858000"/>
              <a:gd name="connsiteX1" fmla="*/ 4623488 w 4623488"/>
              <a:gd name="connsiteY1" fmla="*/ 0 h 6858000"/>
              <a:gd name="connsiteX2" fmla="*/ 4623488 w 4623488"/>
              <a:gd name="connsiteY2" fmla="*/ 6858000 h 6858000"/>
              <a:gd name="connsiteX3" fmla="*/ 51488 w 4623488"/>
              <a:gd name="connsiteY3" fmla="*/ 6858000 h 6858000"/>
              <a:gd name="connsiteX4" fmla="*/ 3163950 w 4623488"/>
              <a:gd name="connsiteY4" fmla="*/ 3366219 h 6858000"/>
              <a:gd name="connsiteX5" fmla="*/ 51488 w 4623488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4235443 w 4572000"/>
              <a:gd name="connsiteY4" fmla="*/ 345171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870786 w 4572000"/>
              <a:gd name="connsiteY4" fmla="*/ 3444460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373830" y="6395303"/>
                  <a:pt x="2260165" y="3468184"/>
                  <a:pt x="3870786" y="3444460"/>
                </a:cubicBezTo>
                <a:cubicBezTo>
                  <a:pt x="2297248" y="3504718"/>
                  <a:pt x="120914" y="134150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200">
                  <a:alpha val="41000"/>
                </a:srgbClr>
              </a:gs>
              <a:gs pos="45000">
                <a:srgbClr val="FF7A00">
                  <a:alpha val="63000"/>
                </a:srgbClr>
              </a:gs>
              <a:gs pos="70000">
                <a:srgbClr val="FF0300">
                  <a:alpha val="49000"/>
                </a:srgbClr>
              </a:gs>
              <a:gs pos="100000">
                <a:srgbClr val="4D0808">
                  <a:alpha val="50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0" cmpd="sng">
            <a:solidFill>
              <a:srgbClr val="FF6600"/>
            </a:solidFill>
          </a:ln>
          <a:scene3d>
            <a:camera prst="orthographicFront"/>
            <a:lightRig rig="morning" dir="t"/>
          </a:scene3d>
          <a:sp3d>
            <a:bevelT w="1016000" h="1714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 Rectángulo"/>
          <p:cNvSpPr/>
          <p:nvPr/>
        </p:nvSpPr>
        <p:spPr>
          <a:xfrm flipH="1">
            <a:off x="0" y="68440"/>
            <a:ext cx="8823970" cy="678956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62617 w 4634617"/>
              <a:gd name="connsiteY0" fmla="*/ 0 h 6858000"/>
              <a:gd name="connsiteX1" fmla="*/ 4634617 w 4634617"/>
              <a:gd name="connsiteY1" fmla="*/ 0 h 6858000"/>
              <a:gd name="connsiteX2" fmla="*/ 4634617 w 4634617"/>
              <a:gd name="connsiteY2" fmla="*/ 6858000 h 6858000"/>
              <a:gd name="connsiteX3" fmla="*/ 62617 w 4634617"/>
              <a:gd name="connsiteY3" fmla="*/ 6858000 h 6858000"/>
              <a:gd name="connsiteX4" fmla="*/ 2606018 w 4634617"/>
              <a:gd name="connsiteY4" fmla="*/ 3464246 h 6858000"/>
              <a:gd name="connsiteX5" fmla="*/ 62617 w 4634617"/>
              <a:gd name="connsiteY5" fmla="*/ 0 h 6858000"/>
              <a:gd name="connsiteX0" fmla="*/ 63377 w 4635377"/>
              <a:gd name="connsiteY0" fmla="*/ 0 h 6858000"/>
              <a:gd name="connsiteX1" fmla="*/ 4635377 w 4635377"/>
              <a:gd name="connsiteY1" fmla="*/ 0 h 6858000"/>
              <a:gd name="connsiteX2" fmla="*/ 4635377 w 4635377"/>
              <a:gd name="connsiteY2" fmla="*/ 6858000 h 6858000"/>
              <a:gd name="connsiteX3" fmla="*/ 63377 w 4635377"/>
              <a:gd name="connsiteY3" fmla="*/ 6858000 h 6858000"/>
              <a:gd name="connsiteX4" fmla="*/ 2606778 w 4635377"/>
              <a:gd name="connsiteY4" fmla="*/ 3464246 h 6858000"/>
              <a:gd name="connsiteX5" fmla="*/ 63377 w 4635377"/>
              <a:gd name="connsiteY5" fmla="*/ 0 h 6858000"/>
              <a:gd name="connsiteX0" fmla="*/ 63177 w 4635177"/>
              <a:gd name="connsiteY0" fmla="*/ 0 h 6858000"/>
              <a:gd name="connsiteX1" fmla="*/ 4635177 w 4635177"/>
              <a:gd name="connsiteY1" fmla="*/ 0 h 6858000"/>
              <a:gd name="connsiteX2" fmla="*/ 4635177 w 4635177"/>
              <a:gd name="connsiteY2" fmla="*/ 6858000 h 6858000"/>
              <a:gd name="connsiteX3" fmla="*/ 63177 w 4635177"/>
              <a:gd name="connsiteY3" fmla="*/ 6858000 h 6858000"/>
              <a:gd name="connsiteX4" fmla="*/ 2613603 w 4635177"/>
              <a:gd name="connsiteY4" fmla="*/ 3366219 h 6858000"/>
              <a:gd name="connsiteX5" fmla="*/ 63177 w 4635177"/>
              <a:gd name="connsiteY5" fmla="*/ 0 h 6858000"/>
              <a:gd name="connsiteX0" fmla="*/ 64758 w 4636758"/>
              <a:gd name="connsiteY0" fmla="*/ 0 h 6858000"/>
              <a:gd name="connsiteX1" fmla="*/ 4636758 w 4636758"/>
              <a:gd name="connsiteY1" fmla="*/ 0 h 6858000"/>
              <a:gd name="connsiteX2" fmla="*/ 4636758 w 4636758"/>
              <a:gd name="connsiteY2" fmla="*/ 6858000 h 6858000"/>
              <a:gd name="connsiteX3" fmla="*/ 64758 w 4636758"/>
              <a:gd name="connsiteY3" fmla="*/ 6858000 h 6858000"/>
              <a:gd name="connsiteX4" fmla="*/ 2615184 w 4636758"/>
              <a:gd name="connsiteY4" fmla="*/ 3366219 h 6858000"/>
              <a:gd name="connsiteX5" fmla="*/ 64758 w 4636758"/>
              <a:gd name="connsiteY5" fmla="*/ 0 h 6858000"/>
              <a:gd name="connsiteX0" fmla="*/ 64970 w 4636970"/>
              <a:gd name="connsiteY0" fmla="*/ 0 h 6858000"/>
              <a:gd name="connsiteX1" fmla="*/ 4636970 w 4636970"/>
              <a:gd name="connsiteY1" fmla="*/ 0 h 6858000"/>
              <a:gd name="connsiteX2" fmla="*/ 4636970 w 4636970"/>
              <a:gd name="connsiteY2" fmla="*/ 6858000 h 6858000"/>
              <a:gd name="connsiteX3" fmla="*/ 64970 w 4636970"/>
              <a:gd name="connsiteY3" fmla="*/ 6858000 h 6858000"/>
              <a:gd name="connsiteX4" fmla="*/ 2615396 w 4636970"/>
              <a:gd name="connsiteY4" fmla="*/ 3366219 h 6858000"/>
              <a:gd name="connsiteX5" fmla="*/ 64970 w 4636970"/>
              <a:gd name="connsiteY5" fmla="*/ 0 h 6858000"/>
              <a:gd name="connsiteX0" fmla="*/ 51488 w 4623488"/>
              <a:gd name="connsiteY0" fmla="*/ 0 h 6858000"/>
              <a:gd name="connsiteX1" fmla="*/ 4623488 w 4623488"/>
              <a:gd name="connsiteY1" fmla="*/ 0 h 6858000"/>
              <a:gd name="connsiteX2" fmla="*/ 4623488 w 4623488"/>
              <a:gd name="connsiteY2" fmla="*/ 6858000 h 6858000"/>
              <a:gd name="connsiteX3" fmla="*/ 51488 w 4623488"/>
              <a:gd name="connsiteY3" fmla="*/ 6858000 h 6858000"/>
              <a:gd name="connsiteX4" fmla="*/ 3163950 w 4623488"/>
              <a:gd name="connsiteY4" fmla="*/ 3366219 h 6858000"/>
              <a:gd name="connsiteX5" fmla="*/ 51488 w 4623488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4235443 w 4572000"/>
              <a:gd name="connsiteY4" fmla="*/ 345171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878686 w 4572000"/>
              <a:gd name="connsiteY4" fmla="*/ 3438885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373830" y="6395303"/>
                  <a:pt x="2268065" y="3462609"/>
                  <a:pt x="3878686" y="3438885"/>
                </a:cubicBezTo>
                <a:cubicBezTo>
                  <a:pt x="2305148" y="3499143"/>
                  <a:pt x="120914" y="134150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FFF200">
                  <a:alpha val="41000"/>
                </a:srgbClr>
              </a:gs>
              <a:gs pos="45000">
                <a:srgbClr val="FF7A00">
                  <a:alpha val="63000"/>
                </a:srgbClr>
              </a:gs>
              <a:gs pos="70000">
                <a:srgbClr val="FF0300">
                  <a:alpha val="49000"/>
                </a:srgbClr>
              </a:gs>
              <a:gs pos="100000">
                <a:srgbClr val="4D0808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solidFill>
              <a:srgbClr val="FF6600"/>
            </a:solidFill>
          </a:ln>
          <a:scene3d>
            <a:camera prst="orthographicFront"/>
            <a:lightRig rig="flood" dir="t"/>
          </a:scene3d>
          <a:sp3d>
            <a:bevelT w="1016000" h="1714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4" name="23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5389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14511677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0"/>
                            </p:stCondLst>
                            <p:childTnLst>
                              <p:par>
                                <p:cTn id="16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1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FF99"/>
          </a:solidFill>
          <a:ln>
            <a:noFill/>
          </a:ln>
        </p:spPr>
      </p:pic>
      <p:sp>
        <p:nvSpPr>
          <p:cNvPr id="9" name="8 Forma libre"/>
          <p:cNvSpPr/>
          <p:nvPr/>
        </p:nvSpPr>
        <p:spPr bwMode="white">
          <a:xfrm>
            <a:off x="3214678" y="2143116"/>
            <a:ext cx="2667020" cy="2500329"/>
          </a:xfrm>
          <a:custGeom>
            <a:avLst/>
            <a:gdLst>
              <a:gd name="connsiteX0" fmla="*/ 0 w 5214974"/>
              <a:gd name="connsiteY0" fmla="*/ 1428760 h 2857520"/>
              <a:gd name="connsiteX1" fmla="*/ 1354502 w 5214974"/>
              <a:gd name="connsiteY1" fmla="*/ 175774 h 2857520"/>
              <a:gd name="connsiteX2" fmla="*/ 2607490 w 5214974"/>
              <a:gd name="connsiteY2" fmla="*/ 3 h 2857520"/>
              <a:gd name="connsiteX3" fmla="*/ 3860479 w 5214974"/>
              <a:gd name="connsiteY3" fmla="*/ 175776 h 2857520"/>
              <a:gd name="connsiteX4" fmla="*/ 5214975 w 5214974"/>
              <a:gd name="connsiteY4" fmla="*/ 1428768 h 2857520"/>
              <a:gd name="connsiteX5" fmla="*/ 3860475 w 5214974"/>
              <a:gd name="connsiteY5" fmla="*/ 2681756 h 2857520"/>
              <a:gd name="connsiteX6" fmla="*/ 2607487 w 5214974"/>
              <a:gd name="connsiteY6" fmla="*/ 2857528 h 2857520"/>
              <a:gd name="connsiteX7" fmla="*/ 1354498 w 5214974"/>
              <a:gd name="connsiteY7" fmla="*/ 2681755 h 2857520"/>
              <a:gd name="connsiteX8" fmla="*/ 1 w 5214974"/>
              <a:gd name="connsiteY8" fmla="*/ 1428765 h 2857520"/>
              <a:gd name="connsiteX9" fmla="*/ 0 w 5214974"/>
              <a:gd name="connsiteY9" fmla="*/ 1428760 h 2857520"/>
              <a:gd name="connsiteX0" fmla="*/ 1 w 5214979"/>
              <a:gd name="connsiteY0" fmla="*/ 3286149 h 4714917"/>
              <a:gd name="connsiteX1" fmla="*/ 1354503 w 5214979"/>
              <a:gd name="connsiteY1" fmla="*/ 2033163 h 4714917"/>
              <a:gd name="connsiteX2" fmla="*/ 2500331 w 5214979"/>
              <a:gd name="connsiteY2" fmla="*/ 1 h 4714917"/>
              <a:gd name="connsiteX3" fmla="*/ 3860480 w 5214979"/>
              <a:gd name="connsiteY3" fmla="*/ 2033165 h 4714917"/>
              <a:gd name="connsiteX4" fmla="*/ 5214976 w 5214979"/>
              <a:gd name="connsiteY4" fmla="*/ 3286157 h 4714917"/>
              <a:gd name="connsiteX5" fmla="*/ 3860476 w 5214979"/>
              <a:gd name="connsiteY5" fmla="*/ 4539145 h 4714917"/>
              <a:gd name="connsiteX6" fmla="*/ 2607488 w 5214979"/>
              <a:gd name="connsiteY6" fmla="*/ 4714917 h 4714917"/>
              <a:gd name="connsiteX7" fmla="*/ 1354499 w 5214979"/>
              <a:gd name="connsiteY7" fmla="*/ 4539144 h 4714917"/>
              <a:gd name="connsiteX8" fmla="*/ 2 w 5214979"/>
              <a:gd name="connsiteY8" fmla="*/ 3286154 h 4714917"/>
              <a:gd name="connsiteX9" fmla="*/ 1 w 5214979"/>
              <a:gd name="connsiteY9" fmla="*/ 3286149 h 4714917"/>
              <a:gd name="connsiteX0" fmla="*/ 1 w 5214979"/>
              <a:gd name="connsiteY0" fmla="*/ 3286148 h 4714916"/>
              <a:gd name="connsiteX1" fmla="*/ 2500331 w 5214979"/>
              <a:gd name="connsiteY1" fmla="*/ 0 h 4714916"/>
              <a:gd name="connsiteX2" fmla="*/ 3860480 w 5214979"/>
              <a:gd name="connsiteY2" fmla="*/ 2033164 h 4714916"/>
              <a:gd name="connsiteX3" fmla="*/ 5214976 w 5214979"/>
              <a:gd name="connsiteY3" fmla="*/ 3286156 h 4714916"/>
              <a:gd name="connsiteX4" fmla="*/ 3860476 w 5214979"/>
              <a:gd name="connsiteY4" fmla="*/ 4539144 h 4714916"/>
              <a:gd name="connsiteX5" fmla="*/ 2607488 w 5214979"/>
              <a:gd name="connsiteY5" fmla="*/ 4714916 h 4714916"/>
              <a:gd name="connsiteX6" fmla="*/ 1354499 w 5214979"/>
              <a:gd name="connsiteY6" fmla="*/ 4539143 h 4714916"/>
              <a:gd name="connsiteX7" fmla="*/ 2 w 5214979"/>
              <a:gd name="connsiteY7" fmla="*/ 3286153 h 4714916"/>
              <a:gd name="connsiteX8" fmla="*/ 1 w 5214979"/>
              <a:gd name="connsiteY8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345624"/>
              <a:gd name="connsiteY0" fmla="*/ 3286148 h 4714916"/>
              <a:gd name="connsiteX1" fmla="*/ 2500331 w 5345624"/>
              <a:gd name="connsiteY1" fmla="*/ 0 h 4714916"/>
              <a:gd name="connsiteX2" fmla="*/ 5214976 w 5345624"/>
              <a:gd name="connsiteY2" fmla="*/ 3286156 h 4714916"/>
              <a:gd name="connsiteX3" fmla="*/ 3860476 w 5345624"/>
              <a:gd name="connsiteY3" fmla="*/ 4539144 h 4714916"/>
              <a:gd name="connsiteX4" fmla="*/ 2607488 w 5345624"/>
              <a:gd name="connsiteY4" fmla="*/ 4714916 h 4714916"/>
              <a:gd name="connsiteX5" fmla="*/ 1354499 w 5345624"/>
              <a:gd name="connsiteY5" fmla="*/ 4539143 h 4714916"/>
              <a:gd name="connsiteX6" fmla="*/ 2 w 5345624"/>
              <a:gd name="connsiteY6" fmla="*/ 3286153 h 4714916"/>
              <a:gd name="connsiteX7" fmla="*/ 1 w 5345624"/>
              <a:gd name="connsiteY7" fmla="*/ 3286148 h 4714916"/>
              <a:gd name="connsiteX0" fmla="*/ 1 w 5345624"/>
              <a:gd name="connsiteY0" fmla="*/ 3286148 h 4786346"/>
              <a:gd name="connsiteX1" fmla="*/ 2500331 w 5345624"/>
              <a:gd name="connsiteY1" fmla="*/ 0 h 4786346"/>
              <a:gd name="connsiteX2" fmla="*/ 5214976 w 5345624"/>
              <a:gd name="connsiteY2" fmla="*/ 3286156 h 4786346"/>
              <a:gd name="connsiteX3" fmla="*/ 3860476 w 5345624"/>
              <a:gd name="connsiteY3" fmla="*/ 4539144 h 4786346"/>
              <a:gd name="connsiteX4" fmla="*/ 2643208 w 5345624"/>
              <a:gd name="connsiteY4" fmla="*/ 4786346 h 4786346"/>
              <a:gd name="connsiteX5" fmla="*/ 1354499 w 5345624"/>
              <a:gd name="connsiteY5" fmla="*/ 4539143 h 4786346"/>
              <a:gd name="connsiteX6" fmla="*/ 2 w 5345624"/>
              <a:gd name="connsiteY6" fmla="*/ 3286153 h 4786346"/>
              <a:gd name="connsiteX7" fmla="*/ 1 w 5345624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1559352 w 5550477"/>
              <a:gd name="connsiteY4" fmla="*/ 4539143 h 4786346"/>
              <a:gd name="connsiteX5" fmla="*/ 204855 w 5550477"/>
              <a:gd name="connsiteY5" fmla="*/ 3286153 h 4786346"/>
              <a:gd name="connsiteX6" fmla="*/ 204854 w 5550477"/>
              <a:gd name="connsiteY6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204855 w 5550477"/>
              <a:gd name="connsiteY4" fmla="*/ 3286153 h 4786346"/>
              <a:gd name="connsiteX5" fmla="*/ 204854 w 5550477"/>
              <a:gd name="connsiteY5" fmla="*/ 3286148 h 4786346"/>
              <a:gd name="connsiteX0" fmla="*/ 204854 w 5550477"/>
              <a:gd name="connsiteY0" fmla="*/ 3286148 h 4931221"/>
              <a:gd name="connsiteX1" fmla="*/ 2705184 w 5550477"/>
              <a:gd name="connsiteY1" fmla="*/ 0 h 4931221"/>
              <a:gd name="connsiteX2" fmla="*/ 5419829 w 5550477"/>
              <a:gd name="connsiteY2" fmla="*/ 3286156 h 4931221"/>
              <a:gd name="connsiteX3" fmla="*/ 2848061 w 5550477"/>
              <a:gd name="connsiteY3" fmla="*/ 4786346 h 4931221"/>
              <a:gd name="connsiteX4" fmla="*/ 204855 w 5550477"/>
              <a:gd name="connsiteY4" fmla="*/ 3286153 h 4931221"/>
              <a:gd name="connsiteX5" fmla="*/ 204854 w 5550477"/>
              <a:gd name="connsiteY5" fmla="*/ 3286148 h 4931221"/>
              <a:gd name="connsiteX0" fmla="*/ 204854 w 5550477"/>
              <a:gd name="connsiteY0" fmla="*/ 3286148 h 4900947"/>
              <a:gd name="connsiteX1" fmla="*/ 2705184 w 5550477"/>
              <a:gd name="connsiteY1" fmla="*/ 0 h 4900947"/>
              <a:gd name="connsiteX2" fmla="*/ 5419829 w 5550477"/>
              <a:gd name="connsiteY2" fmla="*/ 3286156 h 4900947"/>
              <a:gd name="connsiteX3" fmla="*/ 2848061 w 5550477"/>
              <a:gd name="connsiteY3" fmla="*/ 4786346 h 4900947"/>
              <a:gd name="connsiteX4" fmla="*/ 204855 w 5550477"/>
              <a:gd name="connsiteY4" fmla="*/ 3286153 h 4900947"/>
              <a:gd name="connsiteX5" fmla="*/ 204854 w 5550477"/>
              <a:gd name="connsiteY5" fmla="*/ 3286148 h 4900947"/>
              <a:gd name="connsiteX0" fmla="*/ 291064 w 5636687"/>
              <a:gd name="connsiteY0" fmla="*/ 3286148 h 4900947"/>
              <a:gd name="connsiteX1" fmla="*/ 2791394 w 5636687"/>
              <a:gd name="connsiteY1" fmla="*/ 0 h 4900947"/>
              <a:gd name="connsiteX2" fmla="*/ 5506039 w 5636687"/>
              <a:gd name="connsiteY2" fmla="*/ 3286156 h 4900947"/>
              <a:gd name="connsiteX3" fmla="*/ 2934271 w 5636687"/>
              <a:gd name="connsiteY3" fmla="*/ 4786346 h 4900947"/>
              <a:gd name="connsiteX4" fmla="*/ 291065 w 5636687"/>
              <a:gd name="connsiteY4" fmla="*/ 3286153 h 4900947"/>
              <a:gd name="connsiteX5" fmla="*/ 291064 w 5636687"/>
              <a:gd name="connsiteY5" fmla="*/ 3286148 h 4900947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3 h 4900947"/>
              <a:gd name="connsiteX1" fmla="*/ 2524142 w 5369435"/>
              <a:gd name="connsiteY1" fmla="*/ 0 h 4900947"/>
              <a:gd name="connsiteX2" fmla="*/ 5238787 w 5369435"/>
              <a:gd name="connsiteY2" fmla="*/ 3286156 h 4900947"/>
              <a:gd name="connsiteX3" fmla="*/ 2667019 w 5369435"/>
              <a:gd name="connsiteY3" fmla="*/ 4786346 h 4900947"/>
              <a:gd name="connsiteX4" fmla="*/ 23813 w 5369435"/>
              <a:gd name="connsiteY4" fmla="*/ 3286153 h 4900947"/>
              <a:gd name="connsiteX0" fmla="*/ 23813 w 5369435"/>
              <a:gd name="connsiteY0" fmla="*/ 3286153 h 4947462"/>
              <a:gd name="connsiteX1" fmla="*/ 2524142 w 5369435"/>
              <a:gd name="connsiteY1" fmla="*/ 0 h 4947462"/>
              <a:gd name="connsiteX2" fmla="*/ 5238787 w 5369435"/>
              <a:gd name="connsiteY2" fmla="*/ 3286156 h 4947462"/>
              <a:gd name="connsiteX3" fmla="*/ 2667019 w 5369435"/>
              <a:gd name="connsiteY3" fmla="*/ 4786346 h 4947462"/>
              <a:gd name="connsiteX4" fmla="*/ 23813 w 5369435"/>
              <a:gd name="connsiteY4" fmla="*/ 3286153 h 4947462"/>
              <a:gd name="connsiteX0" fmla="*/ 23813 w 5369435"/>
              <a:gd name="connsiteY0" fmla="*/ 3286153 h 5018899"/>
              <a:gd name="connsiteX1" fmla="*/ 2524142 w 5369435"/>
              <a:gd name="connsiteY1" fmla="*/ 0 h 5018899"/>
              <a:gd name="connsiteX2" fmla="*/ 5238787 w 5369435"/>
              <a:gd name="connsiteY2" fmla="*/ 3286156 h 5018899"/>
              <a:gd name="connsiteX3" fmla="*/ 2667020 w 5369435"/>
              <a:gd name="connsiteY3" fmla="*/ 4857783 h 5018899"/>
              <a:gd name="connsiteX4" fmla="*/ 23813 w 5369435"/>
              <a:gd name="connsiteY4" fmla="*/ 3286153 h 5018899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429029 h 5000659"/>
              <a:gd name="connsiteX1" fmla="*/ 2595582 w 5369435"/>
              <a:gd name="connsiteY1" fmla="*/ 0 h 5000659"/>
              <a:gd name="connsiteX2" fmla="*/ 5238787 w 5369435"/>
              <a:gd name="connsiteY2" fmla="*/ 3429032 h 5000659"/>
              <a:gd name="connsiteX3" fmla="*/ 2667020 w 5369435"/>
              <a:gd name="connsiteY3" fmla="*/ 5000659 h 5000659"/>
              <a:gd name="connsiteX4" fmla="*/ 23813 w 5369435"/>
              <a:gd name="connsiteY4" fmla="*/ 3429029 h 5000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9435" h="5000659">
                <a:moveTo>
                  <a:pt x="23813" y="3429029"/>
                </a:moveTo>
                <a:cubicBezTo>
                  <a:pt x="0" y="2631305"/>
                  <a:pt x="266916" y="993921"/>
                  <a:pt x="2595582" y="0"/>
                </a:cubicBezTo>
                <a:cubicBezTo>
                  <a:pt x="4634269" y="818970"/>
                  <a:pt x="5369435" y="2478533"/>
                  <a:pt x="5238787" y="3429032"/>
                </a:cubicBezTo>
                <a:cubicBezTo>
                  <a:pt x="5050622" y="4548129"/>
                  <a:pt x="3938900" y="4930971"/>
                  <a:pt x="2667020" y="5000659"/>
                </a:cubicBezTo>
                <a:cubicBezTo>
                  <a:pt x="917951" y="4970518"/>
                  <a:pt x="143178" y="4353233"/>
                  <a:pt x="23813" y="3429029"/>
                </a:cubicBezTo>
                <a:close/>
              </a:path>
            </a:pathLst>
          </a:custGeom>
          <a:noFill/>
          <a:ln w="82550">
            <a:solidFill>
              <a:srgbClr val="6EF87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Forma libre"/>
          <p:cNvSpPr/>
          <p:nvPr/>
        </p:nvSpPr>
        <p:spPr bwMode="white">
          <a:xfrm>
            <a:off x="3214678" y="2143116"/>
            <a:ext cx="2667020" cy="2500329"/>
          </a:xfrm>
          <a:custGeom>
            <a:avLst/>
            <a:gdLst>
              <a:gd name="connsiteX0" fmla="*/ 0 w 5214974"/>
              <a:gd name="connsiteY0" fmla="*/ 1428760 h 2857520"/>
              <a:gd name="connsiteX1" fmla="*/ 1354502 w 5214974"/>
              <a:gd name="connsiteY1" fmla="*/ 175774 h 2857520"/>
              <a:gd name="connsiteX2" fmla="*/ 2607490 w 5214974"/>
              <a:gd name="connsiteY2" fmla="*/ 3 h 2857520"/>
              <a:gd name="connsiteX3" fmla="*/ 3860479 w 5214974"/>
              <a:gd name="connsiteY3" fmla="*/ 175776 h 2857520"/>
              <a:gd name="connsiteX4" fmla="*/ 5214975 w 5214974"/>
              <a:gd name="connsiteY4" fmla="*/ 1428768 h 2857520"/>
              <a:gd name="connsiteX5" fmla="*/ 3860475 w 5214974"/>
              <a:gd name="connsiteY5" fmla="*/ 2681756 h 2857520"/>
              <a:gd name="connsiteX6" fmla="*/ 2607487 w 5214974"/>
              <a:gd name="connsiteY6" fmla="*/ 2857528 h 2857520"/>
              <a:gd name="connsiteX7" fmla="*/ 1354498 w 5214974"/>
              <a:gd name="connsiteY7" fmla="*/ 2681755 h 2857520"/>
              <a:gd name="connsiteX8" fmla="*/ 1 w 5214974"/>
              <a:gd name="connsiteY8" fmla="*/ 1428765 h 2857520"/>
              <a:gd name="connsiteX9" fmla="*/ 0 w 5214974"/>
              <a:gd name="connsiteY9" fmla="*/ 1428760 h 2857520"/>
              <a:gd name="connsiteX0" fmla="*/ 1 w 5214979"/>
              <a:gd name="connsiteY0" fmla="*/ 3286149 h 4714917"/>
              <a:gd name="connsiteX1" fmla="*/ 1354503 w 5214979"/>
              <a:gd name="connsiteY1" fmla="*/ 2033163 h 4714917"/>
              <a:gd name="connsiteX2" fmla="*/ 2500331 w 5214979"/>
              <a:gd name="connsiteY2" fmla="*/ 1 h 4714917"/>
              <a:gd name="connsiteX3" fmla="*/ 3860480 w 5214979"/>
              <a:gd name="connsiteY3" fmla="*/ 2033165 h 4714917"/>
              <a:gd name="connsiteX4" fmla="*/ 5214976 w 5214979"/>
              <a:gd name="connsiteY4" fmla="*/ 3286157 h 4714917"/>
              <a:gd name="connsiteX5" fmla="*/ 3860476 w 5214979"/>
              <a:gd name="connsiteY5" fmla="*/ 4539145 h 4714917"/>
              <a:gd name="connsiteX6" fmla="*/ 2607488 w 5214979"/>
              <a:gd name="connsiteY6" fmla="*/ 4714917 h 4714917"/>
              <a:gd name="connsiteX7" fmla="*/ 1354499 w 5214979"/>
              <a:gd name="connsiteY7" fmla="*/ 4539144 h 4714917"/>
              <a:gd name="connsiteX8" fmla="*/ 2 w 5214979"/>
              <a:gd name="connsiteY8" fmla="*/ 3286154 h 4714917"/>
              <a:gd name="connsiteX9" fmla="*/ 1 w 5214979"/>
              <a:gd name="connsiteY9" fmla="*/ 3286149 h 4714917"/>
              <a:gd name="connsiteX0" fmla="*/ 1 w 5214979"/>
              <a:gd name="connsiteY0" fmla="*/ 3286148 h 4714916"/>
              <a:gd name="connsiteX1" fmla="*/ 2500331 w 5214979"/>
              <a:gd name="connsiteY1" fmla="*/ 0 h 4714916"/>
              <a:gd name="connsiteX2" fmla="*/ 3860480 w 5214979"/>
              <a:gd name="connsiteY2" fmla="*/ 2033164 h 4714916"/>
              <a:gd name="connsiteX3" fmla="*/ 5214976 w 5214979"/>
              <a:gd name="connsiteY3" fmla="*/ 3286156 h 4714916"/>
              <a:gd name="connsiteX4" fmla="*/ 3860476 w 5214979"/>
              <a:gd name="connsiteY4" fmla="*/ 4539144 h 4714916"/>
              <a:gd name="connsiteX5" fmla="*/ 2607488 w 5214979"/>
              <a:gd name="connsiteY5" fmla="*/ 4714916 h 4714916"/>
              <a:gd name="connsiteX6" fmla="*/ 1354499 w 5214979"/>
              <a:gd name="connsiteY6" fmla="*/ 4539143 h 4714916"/>
              <a:gd name="connsiteX7" fmla="*/ 2 w 5214979"/>
              <a:gd name="connsiteY7" fmla="*/ 3286153 h 4714916"/>
              <a:gd name="connsiteX8" fmla="*/ 1 w 5214979"/>
              <a:gd name="connsiteY8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345624"/>
              <a:gd name="connsiteY0" fmla="*/ 3286148 h 4714916"/>
              <a:gd name="connsiteX1" fmla="*/ 2500331 w 5345624"/>
              <a:gd name="connsiteY1" fmla="*/ 0 h 4714916"/>
              <a:gd name="connsiteX2" fmla="*/ 5214976 w 5345624"/>
              <a:gd name="connsiteY2" fmla="*/ 3286156 h 4714916"/>
              <a:gd name="connsiteX3" fmla="*/ 3860476 w 5345624"/>
              <a:gd name="connsiteY3" fmla="*/ 4539144 h 4714916"/>
              <a:gd name="connsiteX4" fmla="*/ 2607488 w 5345624"/>
              <a:gd name="connsiteY4" fmla="*/ 4714916 h 4714916"/>
              <a:gd name="connsiteX5" fmla="*/ 1354499 w 5345624"/>
              <a:gd name="connsiteY5" fmla="*/ 4539143 h 4714916"/>
              <a:gd name="connsiteX6" fmla="*/ 2 w 5345624"/>
              <a:gd name="connsiteY6" fmla="*/ 3286153 h 4714916"/>
              <a:gd name="connsiteX7" fmla="*/ 1 w 5345624"/>
              <a:gd name="connsiteY7" fmla="*/ 3286148 h 4714916"/>
              <a:gd name="connsiteX0" fmla="*/ 1 w 5345624"/>
              <a:gd name="connsiteY0" fmla="*/ 3286148 h 4786346"/>
              <a:gd name="connsiteX1" fmla="*/ 2500331 w 5345624"/>
              <a:gd name="connsiteY1" fmla="*/ 0 h 4786346"/>
              <a:gd name="connsiteX2" fmla="*/ 5214976 w 5345624"/>
              <a:gd name="connsiteY2" fmla="*/ 3286156 h 4786346"/>
              <a:gd name="connsiteX3" fmla="*/ 3860476 w 5345624"/>
              <a:gd name="connsiteY3" fmla="*/ 4539144 h 4786346"/>
              <a:gd name="connsiteX4" fmla="*/ 2643208 w 5345624"/>
              <a:gd name="connsiteY4" fmla="*/ 4786346 h 4786346"/>
              <a:gd name="connsiteX5" fmla="*/ 1354499 w 5345624"/>
              <a:gd name="connsiteY5" fmla="*/ 4539143 h 4786346"/>
              <a:gd name="connsiteX6" fmla="*/ 2 w 5345624"/>
              <a:gd name="connsiteY6" fmla="*/ 3286153 h 4786346"/>
              <a:gd name="connsiteX7" fmla="*/ 1 w 5345624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1559352 w 5550477"/>
              <a:gd name="connsiteY4" fmla="*/ 4539143 h 4786346"/>
              <a:gd name="connsiteX5" fmla="*/ 204855 w 5550477"/>
              <a:gd name="connsiteY5" fmla="*/ 3286153 h 4786346"/>
              <a:gd name="connsiteX6" fmla="*/ 204854 w 5550477"/>
              <a:gd name="connsiteY6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204855 w 5550477"/>
              <a:gd name="connsiteY4" fmla="*/ 3286153 h 4786346"/>
              <a:gd name="connsiteX5" fmla="*/ 204854 w 5550477"/>
              <a:gd name="connsiteY5" fmla="*/ 3286148 h 4786346"/>
              <a:gd name="connsiteX0" fmla="*/ 204854 w 5550477"/>
              <a:gd name="connsiteY0" fmla="*/ 3286148 h 4931221"/>
              <a:gd name="connsiteX1" fmla="*/ 2705184 w 5550477"/>
              <a:gd name="connsiteY1" fmla="*/ 0 h 4931221"/>
              <a:gd name="connsiteX2" fmla="*/ 5419829 w 5550477"/>
              <a:gd name="connsiteY2" fmla="*/ 3286156 h 4931221"/>
              <a:gd name="connsiteX3" fmla="*/ 2848061 w 5550477"/>
              <a:gd name="connsiteY3" fmla="*/ 4786346 h 4931221"/>
              <a:gd name="connsiteX4" fmla="*/ 204855 w 5550477"/>
              <a:gd name="connsiteY4" fmla="*/ 3286153 h 4931221"/>
              <a:gd name="connsiteX5" fmla="*/ 204854 w 5550477"/>
              <a:gd name="connsiteY5" fmla="*/ 3286148 h 4931221"/>
              <a:gd name="connsiteX0" fmla="*/ 204854 w 5550477"/>
              <a:gd name="connsiteY0" fmla="*/ 3286148 h 4900947"/>
              <a:gd name="connsiteX1" fmla="*/ 2705184 w 5550477"/>
              <a:gd name="connsiteY1" fmla="*/ 0 h 4900947"/>
              <a:gd name="connsiteX2" fmla="*/ 5419829 w 5550477"/>
              <a:gd name="connsiteY2" fmla="*/ 3286156 h 4900947"/>
              <a:gd name="connsiteX3" fmla="*/ 2848061 w 5550477"/>
              <a:gd name="connsiteY3" fmla="*/ 4786346 h 4900947"/>
              <a:gd name="connsiteX4" fmla="*/ 204855 w 5550477"/>
              <a:gd name="connsiteY4" fmla="*/ 3286153 h 4900947"/>
              <a:gd name="connsiteX5" fmla="*/ 204854 w 5550477"/>
              <a:gd name="connsiteY5" fmla="*/ 3286148 h 4900947"/>
              <a:gd name="connsiteX0" fmla="*/ 291064 w 5636687"/>
              <a:gd name="connsiteY0" fmla="*/ 3286148 h 4900947"/>
              <a:gd name="connsiteX1" fmla="*/ 2791394 w 5636687"/>
              <a:gd name="connsiteY1" fmla="*/ 0 h 4900947"/>
              <a:gd name="connsiteX2" fmla="*/ 5506039 w 5636687"/>
              <a:gd name="connsiteY2" fmla="*/ 3286156 h 4900947"/>
              <a:gd name="connsiteX3" fmla="*/ 2934271 w 5636687"/>
              <a:gd name="connsiteY3" fmla="*/ 4786346 h 4900947"/>
              <a:gd name="connsiteX4" fmla="*/ 291065 w 5636687"/>
              <a:gd name="connsiteY4" fmla="*/ 3286153 h 4900947"/>
              <a:gd name="connsiteX5" fmla="*/ 291064 w 5636687"/>
              <a:gd name="connsiteY5" fmla="*/ 3286148 h 4900947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3 h 4900947"/>
              <a:gd name="connsiteX1" fmla="*/ 2524142 w 5369435"/>
              <a:gd name="connsiteY1" fmla="*/ 0 h 4900947"/>
              <a:gd name="connsiteX2" fmla="*/ 5238787 w 5369435"/>
              <a:gd name="connsiteY2" fmla="*/ 3286156 h 4900947"/>
              <a:gd name="connsiteX3" fmla="*/ 2667019 w 5369435"/>
              <a:gd name="connsiteY3" fmla="*/ 4786346 h 4900947"/>
              <a:gd name="connsiteX4" fmla="*/ 23813 w 5369435"/>
              <a:gd name="connsiteY4" fmla="*/ 3286153 h 4900947"/>
              <a:gd name="connsiteX0" fmla="*/ 23813 w 5369435"/>
              <a:gd name="connsiteY0" fmla="*/ 3286153 h 4947462"/>
              <a:gd name="connsiteX1" fmla="*/ 2524142 w 5369435"/>
              <a:gd name="connsiteY1" fmla="*/ 0 h 4947462"/>
              <a:gd name="connsiteX2" fmla="*/ 5238787 w 5369435"/>
              <a:gd name="connsiteY2" fmla="*/ 3286156 h 4947462"/>
              <a:gd name="connsiteX3" fmla="*/ 2667019 w 5369435"/>
              <a:gd name="connsiteY3" fmla="*/ 4786346 h 4947462"/>
              <a:gd name="connsiteX4" fmla="*/ 23813 w 5369435"/>
              <a:gd name="connsiteY4" fmla="*/ 3286153 h 4947462"/>
              <a:gd name="connsiteX0" fmla="*/ 23813 w 5369435"/>
              <a:gd name="connsiteY0" fmla="*/ 3286153 h 5018899"/>
              <a:gd name="connsiteX1" fmla="*/ 2524142 w 5369435"/>
              <a:gd name="connsiteY1" fmla="*/ 0 h 5018899"/>
              <a:gd name="connsiteX2" fmla="*/ 5238787 w 5369435"/>
              <a:gd name="connsiteY2" fmla="*/ 3286156 h 5018899"/>
              <a:gd name="connsiteX3" fmla="*/ 2667020 w 5369435"/>
              <a:gd name="connsiteY3" fmla="*/ 4857783 h 5018899"/>
              <a:gd name="connsiteX4" fmla="*/ 23813 w 5369435"/>
              <a:gd name="connsiteY4" fmla="*/ 3286153 h 5018899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429029 h 5000659"/>
              <a:gd name="connsiteX1" fmla="*/ 2595582 w 5369435"/>
              <a:gd name="connsiteY1" fmla="*/ 0 h 5000659"/>
              <a:gd name="connsiteX2" fmla="*/ 5238787 w 5369435"/>
              <a:gd name="connsiteY2" fmla="*/ 3429032 h 5000659"/>
              <a:gd name="connsiteX3" fmla="*/ 2667020 w 5369435"/>
              <a:gd name="connsiteY3" fmla="*/ 5000659 h 5000659"/>
              <a:gd name="connsiteX4" fmla="*/ 23813 w 5369435"/>
              <a:gd name="connsiteY4" fmla="*/ 3429029 h 5000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9435" h="5000659">
                <a:moveTo>
                  <a:pt x="23813" y="3429029"/>
                </a:moveTo>
                <a:cubicBezTo>
                  <a:pt x="0" y="2631305"/>
                  <a:pt x="266916" y="993921"/>
                  <a:pt x="2595582" y="0"/>
                </a:cubicBezTo>
                <a:cubicBezTo>
                  <a:pt x="4634269" y="818970"/>
                  <a:pt x="5369435" y="2478533"/>
                  <a:pt x="5238787" y="3429032"/>
                </a:cubicBezTo>
                <a:cubicBezTo>
                  <a:pt x="5050622" y="4548129"/>
                  <a:pt x="3938900" y="4930971"/>
                  <a:pt x="2667020" y="5000659"/>
                </a:cubicBezTo>
                <a:cubicBezTo>
                  <a:pt x="917951" y="4970518"/>
                  <a:pt x="143178" y="4353233"/>
                  <a:pt x="23813" y="3429029"/>
                </a:cubicBezTo>
                <a:close/>
              </a:path>
            </a:pathLst>
          </a:custGeom>
          <a:noFill/>
          <a:ln w="82550">
            <a:solidFill>
              <a:srgbClr val="6EF87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Forma libre"/>
          <p:cNvSpPr/>
          <p:nvPr/>
        </p:nvSpPr>
        <p:spPr bwMode="white">
          <a:xfrm flipV="1">
            <a:off x="3214678" y="2178835"/>
            <a:ext cx="2667020" cy="2500329"/>
          </a:xfrm>
          <a:custGeom>
            <a:avLst/>
            <a:gdLst>
              <a:gd name="connsiteX0" fmla="*/ 0 w 5214974"/>
              <a:gd name="connsiteY0" fmla="*/ 1428760 h 2857520"/>
              <a:gd name="connsiteX1" fmla="*/ 1354502 w 5214974"/>
              <a:gd name="connsiteY1" fmla="*/ 175774 h 2857520"/>
              <a:gd name="connsiteX2" fmla="*/ 2607490 w 5214974"/>
              <a:gd name="connsiteY2" fmla="*/ 3 h 2857520"/>
              <a:gd name="connsiteX3" fmla="*/ 3860479 w 5214974"/>
              <a:gd name="connsiteY3" fmla="*/ 175776 h 2857520"/>
              <a:gd name="connsiteX4" fmla="*/ 5214975 w 5214974"/>
              <a:gd name="connsiteY4" fmla="*/ 1428768 h 2857520"/>
              <a:gd name="connsiteX5" fmla="*/ 3860475 w 5214974"/>
              <a:gd name="connsiteY5" fmla="*/ 2681756 h 2857520"/>
              <a:gd name="connsiteX6" fmla="*/ 2607487 w 5214974"/>
              <a:gd name="connsiteY6" fmla="*/ 2857528 h 2857520"/>
              <a:gd name="connsiteX7" fmla="*/ 1354498 w 5214974"/>
              <a:gd name="connsiteY7" fmla="*/ 2681755 h 2857520"/>
              <a:gd name="connsiteX8" fmla="*/ 1 w 5214974"/>
              <a:gd name="connsiteY8" fmla="*/ 1428765 h 2857520"/>
              <a:gd name="connsiteX9" fmla="*/ 0 w 5214974"/>
              <a:gd name="connsiteY9" fmla="*/ 1428760 h 2857520"/>
              <a:gd name="connsiteX0" fmla="*/ 1 w 5214979"/>
              <a:gd name="connsiteY0" fmla="*/ 3286149 h 4714917"/>
              <a:gd name="connsiteX1" fmla="*/ 1354503 w 5214979"/>
              <a:gd name="connsiteY1" fmla="*/ 2033163 h 4714917"/>
              <a:gd name="connsiteX2" fmla="*/ 2500331 w 5214979"/>
              <a:gd name="connsiteY2" fmla="*/ 1 h 4714917"/>
              <a:gd name="connsiteX3" fmla="*/ 3860480 w 5214979"/>
              <a:gd name="connsiteY3" fmla="*/ 2033165 h 4714917"/>
              <a:gd name="connsiteX4" fmla="*/ 5214976 w 5214979"/>
              <a:gd name="connsiteY4" fmla="*/ 3286157 h 4714917"/>
              <a:gd name="connsiteX5" fmla="*/ 3860476 w 5214979"/>
              <a:gd name="connsiteY5" fmla="*/ 4539145 h 4714917"/>
              <a:gd name="connsiteX6" fmla="*/ 2607488 w 5214979"/>
              <a:gd name="connsiteY6" fmla="*/ 4714917 h 4714917"/>
              <a:gd name="connsiteX7" fmla="*/ 1354499 w 5214979"/>
              <a:gd name="connsiteY7" fmla="*/ 4539144 h 4714917"/>
              <a:gd name="connsiteX8" fmla="*/ 2 w 5214979"/>
              <a:gd name="connsiteY8" fmla="*/ 3286154 h 4714917"/>
              <a:gd name="connsiteX9" fmla="*/ 1 w 5214979"/>
              <a:gd name="connsiteY9" fmla="*/ 3286149 h 4714917"/>
              <a:gd name="connsiteX0" fmla="*/ 1 w 5214979"/>
              <a:gd name="connsiteY0" fmla="*/ 3286148 h 4714916"/>
              <a:gd name="connsiteX1" fmla="*/ 2500331 w 5214979"/>
              <a:gd name="connsiteY1" fmla="*/ 0 h 4714916"/>
              <a:gd name="connsiteX2" fmla="*/ 3860480 w 5214979"/>
              <a:gd name="connsiteY2" fmla="*/ 2033164 h 4714916"/>
              <a:gd name="connsiteX3" fmla="*/ 5214976 w 5214979"/>
              <a:gd name="connsiteY3" fmla="*/ 3286156 h 4714916"/>
              <a:gd name="connsiteX4" fmla="*/ 3860476 w 5214979"/>
              <a:gd name="connsiteY4" fmla="*/ 4539144 h 4714916"/>
              <a:gd name="connsiteX5" fmla="*/ 2607488 w 5214979"/>
              <a:gd name="connsiteY5" fmla="*/ 4714916 h 4714916"/>
              <a:gd name="connsiteX6" fmla="*/ 1354499 w 5214979"/>
              <a:gd name="connsiteY6" fmla="*/ 4539143 h 4714916"/>
              <a:gd name="connsiteX7" fmla="*/ 2 w 5214979"/>
              <a:gd name="connsiteY7" fmla="*/ 3286153 h 4714916"/>
              <a:gd name="connsiteX8" fmla="*/ 1 w 5214979"/>
              <a:gd name="connsiteY8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345624"/>
              <a:gd name="connsiteY0" fmla="*/ 3286148 h 4714916"/>
              <a:gd name="connsiteX1" fmla="*/ 2500331 w 5345624"/>
              <a:gd name="connsiteY1" fmla="*/ 0 h 4714916"/>
              <a:gd name="connsiteX2" fmla="*/ 5214976 w 5345624"/>
              <a:gd name="connsiteY2" fmla="*/ 3286156 h 4714916"/>
              <a:gd name="connsiteX3" fmla="*/ 3860476 w 5345624"/>
              <a:gd name="connsiteY3" fmla="*/ 4539144 h 4714916"/>
              <a:gd name="connsiteX4" fmla="*/ 2607488 w 5345624"/>
              <a:gd name="connsiteY4" fmla="*/ 4714916 h 4714916"/>
              <a:gd name="connsiteX5" fmla="*/ 1354499 w 5345624"/>
              <a:gd name="connsiteY5" fmla="*/ 4539143 h 4714916"/>
              <a:gd name="connsiteX6" fmla="*/ 2 w 5345624"/>
              <a:gd name="connsiteY6" fmla="*/ 3286153 h 4714916"/>
              <a:gd name="connsiteX7" fmla="*/ 1 w 5345624"/>
              <a:gd name="connsiteY7" fmla="*/ 3286148 h 4714916"/>
              <a:gd name="connsiteX0" fmla="*/ 1 w 5345624"/>
              <a:gd name="connsiteY0" fmla="*/ 3286148 h 4786346"/>
              <a:gd name="connsiteX1" fmla="*/ 2500331 w 5345624"/>
              <a:gd name="connsiteY1" fmla="*/ 0 h 4786346"/>
              <a:gd name="connsiteX2" fmla="*/ 5214976 w 5345624"/>
              <a:gd name="connsiteY2" fmla="*/ 3286156 h 4786346"/>
              <a:gd name="connsiteX3" fmla="*/ 3860476 w 5345624"/>
              <a:gd name="connsiteY3" fmla="*/ 4539144 h 4786346"/>
              <a:gd name="connsiteX4" fmla="*/ 2643208 w 5345624"/>
              <a:gd name="connsiteY4" fmla="*/ 4786346 h 4786346"/>
              <a:gd name="connsiteX5" fmla="*/ 1354499 w 5345624"/>
              <a:gd name="connsiteY5" fmla="*/ 4539143 h 4786346"/>
              <a:gd name="connsiteX6" fmla="*/ 2 w 5345624"/>
              <a:gd name="connsiteY6" fmla="*/ 3286153 h 4786346"/>
              <a:gd name="connsiteX7" fmla="*/ 1 w 5345624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1559352 w 5550477"/>
              <a:gd name="connsiteY4" fmla="*/ 4539143 h 4786346"/>
              <a:gd name="connsiteX5" fmla="*/ 204855 w 5550477"/>
              <a:gd name="connsiteY5" fmla="*/ 3286153 h 4786346"/>
              <a:gd name="connsiteX6" fmla="*/ 204854 w 5550477"/>
              <a:gd name="connsiteY6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204855 w 5550477"/>
              <a:gd name="connsiteY4" fmla="*/ 3286153 h 4786346"/>
              <a:gd name="connsiteX5" fmla="*/ 204854 w 5550477"/>
              <a:gd name="connsiteY5" fmla="*/ 3286148 h 4786346"/>
              <a:gd name="connsiteX0" fmla="*/ 204854 w 5550477"/>
              <a:gd name="connsiteY0" fmla="*/ 3286148 h 4931221"/>
              <a:gd name="connsiteX1" fmla="*/ 2705184 w 5550477"/>
              <a:gd name="connsiteY1" fmla="*/ 0 h 4931221"/>
              <a:gd name="connsiteX2" fmla="*/ 5419829 w 5550477"/>
              <a:gd name="connsiteY2" fmla="*/ 3286156 h 4931221"/>
              <a:gd name="connsiteX3" fmla="*/ 2848061 w 5550477"/>
              <a:gd name="connsiteY3" fmla="*/ 4786346 h 4931221"/>
              <a:gd name="connsiteX4" fmla="*/ 204855 w 5550477"/>
              <a:gd name="connsiteY4" fmla="*/ 3286153 h 4931221"/>
              <a:gd name="connsiteX5" fmla="*/ 204854 w 5550477"/>
              <a:gd name="connsiteY5" fmla="*/ 3286148 h 4931221"/>
              <a:gd name="connsiteX0" fmla="*/ 204854 w 5550477"/>
              <a:gd name="connsiteY0" fmla="*/ 3286148 h 4900947"/>
              <a:gd name="connsiteX1" fmla="*/ 2705184 w 5550477"/>
              <a:gd name="connsiteY1" fmla="*/ 0 h 4900947"/>
              <a:gd name="connsiteX2" fmla="*/ 5419829 w 5550477"/>
              <a:gd name="connsiteY2" fmla="*/ 3286156 h 4900947"/>
              <a:gd name="connsiteX3" fmla="*/ 2848061 w 5550477"/>
              <a:gd name="connsiteY3" fmla="*/ 4786346 h 4900947"/>
              <a:gd name="connsiteX4" fmla="*/ 204855 w 5550477"/>
              <a:gd name="connsiteY4" fmla="*/ 3286153 h 4900947"/>
              <a:gd name="connsiteX5" fmla="*/ 204854 w 5550477"/>
              <a:gd name="connsiteY5" fmla="*/ 3286148 h 4900947"/>
              <a:gd name="connsiteX0" fmla="*/ 291064 w 5636687"/>
              <a:gd name="connsiteY0" fmla="*/ 3286148 h 4900947"/>
              <a:gd name="connsiteX1" fmla="*/ 2791394 w 5636687"/>
              <a:gd name="connsiteY1" fmla="*/ 0 h 4900947"/>
              <a:gd name="connsiteX2" fmla="*/ 5506039 w 5636687"/>
              <a:gd name="connsiteY2" fmla="*/ 3286156 h 4900947"/>
              <a:gd name="connsiteX3" fmla="*/ 2934271 w 5636687"/>
              <a:gd name="connsiteY3" fmla="*/ 4786346 h 4900947"/>
              <a:gd name="connsiteX4" fmla="*/ 291065 w 5636687"/>
              <a:gd name="connsiteY4" fmla="*/ 3286153 h 4900947"/>
              <a:gd name="connsiteX5" fmla="*/ 291064 w 5636687"/>
              <a:gd name="connsiteY5" fmla="*/ 3286148 h 4900947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3 h 4900947"/>
              <a:gd name="connsiteX1" fmla="*/ 2524142 w 5369435"/>
              <a:gd name="connsiteY1" fmla="*/ 0 h 4900947"/>
              <a:gd name="connsiteX2" fmla="*/ 5238787 w 5369435"/>
              <a:gd name="connsiteY2" fmla="*/ 3286156 h 4900947"/>
              <a:gd name="connsiteX3" fmla="*/ 2667019 w 5369435"/>
              <a:gd name="connsiteY3" fmla="*/ 4786346 h 4900947"/>
              <a:gd name="connsiteX4" fmla="*/ 23813 w 5369435"/>
              <a:gd name="connsiteY4" fmla="*/ 3286153 h 4900947"/>
              <a:gd name="connsiteX0" fmla="*/ 23813 w 5369435"/>
              <a:gd name="connsiteY0" fmla="*/ 3286153 h 4947462"/>
              <a:gd name="connsiteX1" fmla="*/ 2524142 w 5369435"/>
              <a:gd name="connsiteY1" fmla="*/ 0 h 4947462"/>
              <a:gd name="connsiteX2" fmla="*/ 5238787 w 5369435"/>
              <a:gd name="connsiteY2" fmla="*/ 3286156 h 4947462"/>
              <a:gd name="connsiteX3" fmla="*/ 2667019 w 5369435"/>
              <a:gd name="connsiteY3" fmla="*/ 4786346 h 4947462"/>
              <a:gd name="connsiteX4" fmla="*/ 23813 w 5369435"/>
              <a:gd name="connsiteY4" fmla="*/ 3286153 h 4947462"/>
              <a:gd name="connsiteX0" fmla="*/ 23813 w 5369435"/>
              <a:gd name="connsiteY0" fmla="*/ 3286153 h 5018899"/>
              <a:gd name="connsiteX1" fmla="*/ 2524142 w 5369435"/>
              <a:gd name="connsiteY1" fmla="*/ 0 h 5018899"/>
              <a:gd name="connsiteX2" fmla="*/ 5238787 w 5369435"/>
              <a:gd name="connsiteY2" fmla="*/ 3286156 h 5018899"/>
              <a:gd name="connsiteX3" fmla="*/ 2667020 w 5369435"/>
              <a:gd name="connsiteY3" fmla="*/ 4857783 h 5018899"/>
              <a:gd name="connsiteX4" fmla="*/ 23813 w 5369435"/>
              <a:gd name="connsiteY4" fmla="*/ 3286153 h 5018899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429029 h 5000659"/>
              <a:gd name="connsiteX1" fmla="*/ 2595582 w 5369435"/>
              <a:gd name="connsiteY1" fmla="*/ 0 h 5000659"/>
              <a:gd name="connsiteX2" fmla="*/ 5238787 w 5369435"/>
              <a:gd name="connsiteY2" fmla="*/ 3429032 h 5000659"/>
              <a:gd name="connsiteX3" fmla="*/ 2667020 w 5369435"/>
              <a:gd name="connsiteY3" fmla="*/ 5000659 h 5000659"/>
              <a:gd name="connsiteX4" fmla="*/ 23813 w 5369435"/>
              <a:gd name="connsiteY4" fmla="*/ 3429029 h 5000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9435" h="5000659">
                <a:moveTo>
                  <a:pt x="23813" y="3429029"/>
                </a:moveTo>
                <a:cubicBezTo>
                  <a:pt x="0" y="2631305"/>
                  <a:pt x="266916" y="993921"/>
                  <a:pt x="2595582" y="0"/>
                </a:cubicBezTo>
                <a:cubicBezTo>
                  <a:pt x="4634269" y="818970"/>
                  <a:pt x="5369435" y="2478533"/>
                  <a:pt x="5238787" y="3429032"/>
                </a:cubicBezTo>
                <a:cubicBezTo>
                  <a:pt x="5050622" y="4548129"/>
                  <a:pt x="3938900" y="4930971"/>
                  <a:pt x="2667020" y="5000659"/>
                </a:cubicBezTo>
                <a:cubicBezTo>
                  <a:pt x="917951" y="4970518"/>
                  <a:pt x="143178" y="4353233"/>
                  <a:pt x="23813" y="3429029"/>
                </a:cubicBezTo>
                <a:close/>
              </a:path>
            </a:pathLst>
          </a:custGeom>
          <a:noFill/>
          <a:ln w="82550">
            <a:solidFill>
              <a:srgbClr val="6EF87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Forma libre"/>
          <p:cNvSpPr/>
          <p:nvPr/>
        </p:nvSpPr>
        <p:spPr bwMode="white">
          <a:xfrm flipV="1">
            <a:off x="3214678" y="2178835"/>
            <a:ext cx="2667020" cy="2500329"/>
          </a:xfrm>
          <a:custGeom>
            <a:avLst/>
            <a:gdLst>
              <a:gd name="connsiteX0" fmla="*/ 0 w 5214974"/>
              <a:gd name="connsiteY0" fmla="*/ 1428760 h 2857520"/>
              <a:gd name="connsiteX1" fmla="*/ 1354502 w 5214974"/>
              <a:gd name="connsiteY1" fmla="*/ 175774 h 2857520"/>
              <a:gd name="connsiteX2" fmla="*/ 2607490 w 5214974"/>
              <a:gd name="connsiteY2" fmla="*/ 3 h 2857520"/>
              <a:gd name="connsiteX3" fmla="*/ 3860479 w 5214974"/>
              <a:gd name="connsiteY3" fmla="*/ 175776 h 2857520"/>
              <a:gd name="connsiteX4" fmla="*/ 5214975 w 5214974"/>
              <a:gd name="connsiteY4" fmla="*/ 1428768 h 2857520"/>
              <a:gd name="connsiteX5" fmla="*/ 3860475 w 5214974"/>
              <a:gd name="connsiteY5" fmla="*/ 2681756 h 2857520"/>
              <a:gd name="connsiteX6" fmla="*/ 2607487 w 5214974"/>
              <a:gd name="connsiteY6" fmla="*/ 2857528 h 2857520"/>
              <a:gd name="connsiteX7" fmla="*/ 1354498 w 5214974"/>
              <a:gd name="connsiteY7" fmla="*/ 2681755 h 2857520"/>
              <a:gd name="connsiteX8" fmla="*/ 1 w 5214974"/>
              <a:gd name="connsiteY8" fmla="*/ 1428765 h 2857520"/>
              <a:gd name="connsiteX9" fmla="*/ 0 w 5214974"/>
              <a:gd name="connsiteY9" fmla="*/ 1428760 h 2857520"/>
              <a:gd name="connsiteX0" fmla="*/ 1 w 5214979"/>
              <a:gd name="connsiteY0" fmla="*/ 3286149 h 4714917"/>
              <a:gd name="connsiteX1" fmla="*/ 1354503 w 5214979"/>
              <a:gd name="connsiteY1" fmla="*/ 2033163 h 4714917"/>
              <a:gd name="connsiteX2" fmla="*/ 2500331 w 5214979"/>
              <a:gd name="connsiteY2" fmla="*/ 1 h 4714917"/>
              <a:gd name="connsiteX3" fmla="*/ 3860480 w 5214979"/>
              <a:gd name="connsiteY3" fmla="*/ 2033165 h 4714917"/>
              <a:gd name="connsiteX4" fmla="*/ 5214976 w 5214979"/>
              <a:gd name="connsiteY4" fmla="*/ 3286157 h 4714917"/>
              <a:gd name="connsiteX5" fmla="*/ 3860476 w 5214979"/>
              <a:gd name="connsiteY5" fmla="*/ 4539145 h 4714917"/>
              <a:gd name="connsiteX6" fmla="*/ 2607488 w 5214979"/>
              <a:gd name="connsiteY6" fmla="*/ 4714917 h 4714917"/>
              <a:gd name="connsiteX7" fmla="*/ 1354499 w 5214979"/>
              <a:gd name="connsiteY7" fmla="*/ 4539144 h 4714917"/>
              <a:gd name="connsiteX8" fmla="*/ 2 w 5214979"/>
              <a:gd name="connsiteY8" fmla="*/ 3286154 h 4714917"/>
              <a:gd name="connsiteX9" fmla="*/ 1 w 5214979"/>
              <a:gd name="connsiteY9" fmla="*/ 3286149 h 4714917"/>
              <a:gd name="connsiteX0" fmla="*/ 1 w 5214979"/>
              <a:gd name="connsiteY0" fmla="*/ 3286148 h 4714916"/>
              <a:gd name="connsiteX1" fmla="*/ 2500331 w 5214979"/>
              <a:gd name="connsiteY1" fmla="*/ 0 h 4714916"/>
              <a:gd name="connsiteX2" fmla="*/ 3860480 w 5214979"/>
              <a:gd name="connsiteY2" fmla="*/ 2033164 h 4714916"/>
              <a:gd name="connsiteX3" fmla="*/ 5214976 w 5214979"/>
              <a:gd name="connsiteY3" fmla="*/ 3286156 h 4714916"/>
              <a:gd name="connsiteX4" fmla="*/ 3860476 w 5214979"/>
              <a:gd name="connsiteY4" fmla="*/ 4539144 h 4714916"/>
              <a:gd name="connsiteX5" fmla="*/ 2607488 w 5214979"/>
              <a:gd name="connsiteY5" fmla="*/ 4714916 h 4714916"/>
              <a:gd name="connsiteX6" fmla="*/ 1354499 w 5214979"/>
              <a:gd name="connsiteY6" fmla="*/ 4539143 h 4714916"/>
              <a:gd name="connsiteX7" fmla="*/ 2 w 5214979"/>
              <a:gd name="connsiteY7" fmla="*/ 3286153 h 4714916"/>
              <a:gd name="connsiteX8" fmla="*/ 1 w 5214979"/>
              <a:gd name="connsiteY8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214976"/>
              <a:gd name="connsiteY0" fmla="*/ 3286148 h 4714916"/>
              <a:gd name="connsiteX1" fmla="*/ 2500331 w 5214976"/>
              <a:gd name="connsiteY1" fmla="*/ 0 h 4714916"/>
              <a:gd name="connsiteX2" fmla="*/ 5214976 w 5214976"/>
              <a:gd name="connsiteY2" fmla="*/ 3286156 h 4714916"/>
              <a:gd name="connsiteX3" fmla="*/ 3860476 w 5214976"/>
              <a:gd name="connsiteY3" fmla="*/ 4539144 h 4714916"/>
              <a:gd name="connsiteX4" fmla="*/ 2607488 w 5214976"/>
              <a:gd name="connsiteY4" fmla="*/ 4714916 h 4714916"/>
              <a:gd name="connsiteX5" fmla="*/ 1354499 w 5214976"/>
              <a:gd name="connsiteY5" fmla="*/ 4539143 h 4714916"/>
              <a:gd name="connsiteX6" fmla="*/ 2 w 5214976"/>
              <a:gd name="connsiteY6" fmla="*/ 3286153 h 4714916"/>
              <a:gd name="connsiteX7" fmla="*/ 1 w 5214976"/>
              <a:gd name="connsiteY7" fmla="*/ 3286148 h 4714916"/>
              <a:gd name="connsiteX0" fmla="*/ 1 w 5345624"/>
              <a:gd name="connsiteY0" fmla="*/ 3286148 h 4714916"/>
              <a:gd name="connsiteX1" fmla="*/ 2500331 w 5345624"/>
              <a:gd name="connsiteY1" fmla="*/ 0 h 4714916"/>
              <a:gd name="connsiteX2" fmla="*/ 5214976 w 5345624"/>
              <a:gd name="connsiteY2" fmla="*/ 3286156 h 4714916"/>
              <a:gd name="connsiteX3" fmla="*/ 3860476 w 5345624"/>
              <a:gd name="connsiteY3" fmla="*/ 4539144 h 4714916"/>
              <a:gd name="connsiteX4" fmla="*/ 2607488 w 5345624"/>
              <a:gd name="connsiteY4" fmla="*/ 4714916 h 4714916"/>
              <a:gd name="connsiteX5" fmla="*/ 1354499 w 5345624"/>
              <a:gd name="connsiteY5" fmla="*/ 4539143 h 4714916"/>
              <a:gd name="connsiteX6" fmla="*/ 2 w 5345624"/>
              <a:gd name="connsiteY6" fmla="*/ 3286153 h 4714916"/>
              <a:gd name="connsiteX7" fmla="*/ 1 w 5345624"/>
              <a:gd name="connsiteY7" fmla="*/ 3286148 h 4714916"/>
              <a:gd name="connsiteX0" fmla="*/ 1 w 5345624"/>
              <a:gd name="connsiteY0" fmla="*/ 3286148 h 4786346"/>
              <a:gd name="connsiteX1" fmla="*/ 2500331 w 5345624"/>
              <a:gd name="connsiteY1" fmla="*/ 0 h 4786346"/>
              <a:gd name="connsiteX2" fmla="*/ 5214976 w 5345624"/>
              <a:gd name="connsiteY2" fmla="*/ 3286156 h 4786346"/>
              <a:gd name="connsiteX3" fmla="*/ 3860476 w 5345624"/>
              <a:gd name="connsiteY3" fmla="*/ 4539144 h 4786346"/>
              <a:gd name="connsiteX4" fmla="*/ 2643208 w 5345624"/>
              <a:gd name="connsiteY4" fmla="*/ 4786346 h 4786346"/>
              <a:gd name="connsiteX5" fmla="*/ 1354499 w 5345624"/>
              <a:gd name="connsiteY5" fmla="*/ 4539143 h 4786346"/>
              <a:gd name="connsiteX6" fmla="*/ 2 w 5345624"/>
              <a:gd name="connsiteY6" fmla="*/ 3286153 h 4786346"/>
              <a:gd name="connsiteX7" fmla="*/ 1 w 5345624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4065329 w 5550477"/>
              <a:gd name="connsiteY3" fmla="*/ 4539144 h 4786346"/>
              <a:gd name="connsiteX4" fmla="*/ 2848061 w 5550477"/>
              <a:gd name="connsiteY4" fmla="*/ 4786346 h 4786346"/>
              <a:gd name="connsiteX5" fmla="*/ 1559352 w 5550477"/>
              <a:gd name="connsiteY5" fmla="*/ 4539143 h 4786346"/>
              <a:gd name="connsiteX6" fmla="*/ 204855 w 5550477"/>
              <a:gd name="connsiteY6" fmla="*/ 3286153 h 4786346"/>
              <a:gd name="connsiteX7" fmla="*/ 204854 w 5550477"/>
              <a:gd name="connsiteY7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1559352 w 5550477"/>
              <a:gd name="connsiteY4" fmla="*/ 4539143 h 4786346"/>
              <a:gd name="connsiteX5" fmla="*/ 204855 w 5550477"/>
              <a:gd name="connsiteY5" fmla="*/ 3286153 h 4786346"/>
              <a:gd name="connsiteX6" fmla="*/ 204854 w 5550477"/>
              <a:gd name="connsiteY6" fmla="*/ 3286148 h 4786346"/>
              <a:gd name="connsiteX0" fmla="*/ 204854 w 5550477"/>
              <a:gd name="connsiteY0" fmla="*/ 3286148 h 4786346"/>
              <a:gd name="connsiteX1" fmla="*/ 2705184 w 5550477"/>
              <a:gd name="connsiteY1" fmla="*/ 0 h 4786346"/>
              <a:gd name="connsiteX2" fmla="*/ 5419829 w 5550477"/>
              <a:gd name="connsiteY2" fmla="*/ 3286156 h 4786346"/>
              <a:gd name="connsiteX3" fmla="*/ 2848061 w 5550477"/>
              <a:gd name="connsiteY3" fmla="*/ 4786346 h 4786346"/>
              <a:gd name="connsiteX4" fmla="*/ 204855 w 5550477"/>
              <a:gd name="connsiteY4" fmla="*/ 3286153 h 4786346"/>
              <a:gd name="connsiteX5" fmla="*/ 204854 w 5550477"/>
              <a:gd name="connsiteY5" fmla="*/ 3286148 h 4786346"/>
              <a:gd name="connsiteX0" fmla="*/ 204854 w 5550477"/>
              <a:gd name="connsiteY0" fmla="*/ 3286148 h 4931221"/>
              <a:gd name="connsiteX1" fmla="*/ 2705184 w 5550477"/>
              <a:gd name="connsiteY1" fmla="*/ 0 h 4931221"/>
              <a:gd name="connsiteX2" fmla="*/ 5419829 w 5550477"/>
              <a:gd name="connsiteY2" fmla="*/ 3286156 h 4931221"/>
              <a:gd name="connsiteX3" fmla="*/ 2848061 w 5550477"/>
              <a:gd name="connsiteY3" fmla="*/ 4786346 h 4931221"/>
              <a:gd name="connsiteX4" fmla="*/ 204855 w 5550477"/>
              <a:gd name="connsiteY4" fmla="*/ 3286153 h 4931221"/>
              <a:gd name="connsiteX5" fmla="*/ 204854 w 5550477"/>
              <a:gd name="connsiteY5" fmla="*/ 3286148 h 4931221"/>
              <a:gd name="connsiteX0" fmla="*/ 204854 w 5550477"/>
              <a:gd name="connsiteY0" fmla="*/ 3286148 h 4900947"/>
              <a:gd name="connsiteX1" fmla="*/ 2705184 w 5550477"/>
              <a:gd name="connsiteY1" fmla="*/ 0 h 4900947"/>
              <a:gd name="connsiteX2" fmla="*/ 5419829 w 5550477"/>
              <a:gd name="connsiteY2" fmla="*/ 3286156 h 4900947"/>
              <a:gd name="connsiteX3" fmla="*/ 2848061 w 5550477"/>
              <a:gd name="connsiteY3" fmla="*/ 4786346 h 4900947"/>
              <a:gd name="connsiteX4" fmla="*/ 204855 w 5550477"/>
              <a:gd name="connsiteY4" fmla="*/ 3286153 h 4900947"/>
              <a:gd name="connsiteX5" fmla="*/ 204854 w 5550477"/>
              <a:gd name="connsiteY5" fmla="*/ 3286148 h 4900947"/>
              <a:gd name="connsiteX0" fmla="*/ 291064 w 5636687"/>
              <a:gd name="connsiteY0" fmla="*/ 3286148 h 4900947"/>
              <a:gd name="connsiteX1" fmla="*/ 2791394 w 5636687"/>
              <a:gd name="connsiteY1" fmla="*/ 0 h 4900947"/>
              <a:gd name="connsiteX2" fmla="*/ 5506039 w 5636687"/>
              <a:gd name="connsiteY2" fmla="*/ 3286156 h 4900947"/>
              <a:gd name="connsiteX3" fmla="*/ 2934271 w 5636687"/>
              <a:gd name="connsiteY3" fmla="*/ 4786346 h 4900947"/>
              <a:gd name="connsiteX4" fmla="*/ 291065 w 5636687"/>
              <a:gd name="connsiteY4" fmla="*/ 3286153 h 4900947"/>
              <a:gd name="connsiteX5" fmla="*/ 291064 w 5636687"/>
              <a:gd name="connsiteY5" fmla="*/ 3286148 h 4900947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4 h 4900948"/>
              <a:gd name="connsiteX1" fmla="*/ 2524142 w 5369435"/>
              <a:gd name="connsiteY1" fmla="*/ 1 h 4900948"/>
              <a:gd name="connsiteX2" fmla="*/ 5238787 w 5369435"/>
              <a:gd name="connsiteY2" fmla="*/ 3286157 h 4900948"/>
              <a:gd name="connsiteX3" fmla="*/ 2667019 w 5369435"/>
              <a:gd name="connsiteY3" fmla="*/ 4786347 h 4900948"/>
              <a:gd name="connsiteX4" fmla="*/ 23813 w 5369435"/>
              <a:gd name="connsiteY4" fmla="*/ 3286154 h 4900948"/>
              <a:gd name="connsiteX0" fmla="*/ 23813 w 5369435"/>
              <a:gd name="connsiteY0" fmla="*/ 3286153 h 4900947"/>
              <a:gd name="connsiteX1" fmla="*/ 2524142 w 5369435"/>
              <a:gd name="connsiteY1" fmla="*/ 0 h 4900947"/>
              <a:gd name="connsiteX2" fmla="*/ 5238787 w 5369435"/>
              <a:gd name="connsiteY2" fmla="*/ 3286156 h 4900947"/>
              <a:gd name="connsiteX3" fmla="*/ 2667019 w 5369435"/>
              <a:gd name="connsiteY3" fmla="*/ 4786346 h 4900947"/>
              <a:gd name="connsiteX4" fmla="*/ 23813 w 5369435"/>
              <a:gd name="connsiteY4" fmla="*/ 3286153 h 4900947"/>
              <a:gd name="connsiteX0" fmla="*/ 23813 w 5369435"/>
              <a:gd name="connsiteY0" fmla="*/ 3286153 h 4947462"/>
              <a:gd name="connsiteX1" fmla="*/ 2524142 w 5369435"/>
              <a:gd name="connsiteY1" fmla="*/ 0 h 4947462"/>
              <a:gd name="connsiteX2" fmla="*/ 5238787 w 5369435"/>
              <a:gd name="connsiteY2" fmla="*/ 3286156 h 4947462"/>
              <a:gd name="connsiteX3" fmla="*/ 2667019 w 5369435"/>
              <a:gd name="connsiteY3" fmla="*/ 4786346 h 4947462"/>
              <a:gd name="connsiteX4" fmla="*/ 23813 w 5369435"/>
              <a:gd name="connsiteY4" fmla="*/ 3286153 h 4947462"/>
              <a:gd name="connsiteX0" fmla="*/ 23813 w 5369435"/>
              <a:gd name="connsiteY0" fmla="*/ 3286153 h 5018899"/>
              <a:gd name="connsiteX1" fmla="*/ 2524142 w 5369435"/>
              <a:gd name="connsiteY1" fmla="*/ 0 h 5018899"/>
              <a:gd name="connsiteX2" fmla="*/ 5238787 w 5369435"/>
              <a:gd name="connsiteY2" fmla="*/ 3286156 h 5018899"/>
              <a:gd name="connsiteX3" fmla="*/ 2667020 w 5369435"/>
              <a:gd name="connsiteY3" fmla="*/ 4857783 h 5018899"/>
              <a:gd name="connsiteX4" fmla="*/ 23813 w 5369435"/>
              <a:gd name="connsiteY4" fmla="*/ 3286153 h 5018899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972384"/>
              <a:gd name="connsiteX1" fmla="*/ 2524142 w 5369435"/>
              <a:gd name="connsiteY1" fmla="*/ 0 h 4972384"/>
              <a:gd name="connsiteX2" fmla="*/ 5238787 w 5369435"/>
              <a:gd name="connsiteY2" fmla="*/ 3286156 h 4972384"/>
              <a:gd name="connsiteX3" fmla="*/ 2667020 w 5369435"/>
              <a:gd name="connsiteY3" fmla="*/ 4857783 h 4972384"/>
              <a:gd name="connsiteX4" fmla="*/ 23813 w 5369435"/>
              <a:gd name="connsiteY4" fmla="*/ 3286153 h 4972384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286153 h 4857783"/>
              <a:gd name="connsiteX1" fmla="*/ 2524142 w 5369435"/>
              <a:gd name="connsiteY1" fmla="*/ 0 h 4857783"/>
              <a:gd name="connsiteX2" fmla="*/ 5238787 w 5369435"/>
              <a:gd name="connsiteY2" fmla="*/ 3286156 h 4857783"/>
              <a:gd name="connsiteX3" fmla="*/ 2667020 w 5369435"/>
              <a:gd name="connsiteY3" fmla="*/ 4857783 h 4857783"/>
              <a:gd name="connsiteX4" fmla="*/ 23813 w 5369435"/>
              <a:gd name="connsiteY4" fmla="*/ 3286153 h 4857783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357591 h 4929221"/>
              <a:gd name="connsiteX1" fmla="*/ 2595582 w 5369435"/>
              <a:gd name="connsiteY1" fmla="*/ 0 h 4929221"/>
              <a:gd name="connsiteX2" fmla="*/ 5238787 w 5369435"/>
              <a:gd name="connsiteY2" fmla="*/ 3357594 h 4929221"/>
              <a:gd name="connsiteX3" fmla="*/ 2667020 w 5369435"/>
              <a:gd name="connsiteY3" fmla="*/ 4929221 h 4929221"/>
              <a:gd name="connsiteX4" fmla="*/ 23813 w 5369435"/>
              <a:gd name="connsiteY4" fmla="*/ 3357591 h 4929221"/>
              <a:gd name="connsiteX0" fmla="*/ 23813 w 5369435"/>
              <a:gd name="connsiteY0" fmla="*/ 3429029 h 5000659"/>
              <a:gd name="connsiteX1" fmla="*/ 2595582 w 5369435"/>
              <a:gd name="connsiteY1" fmla="*/ 0 h 5000659"/>
              <a:gd name="connsiteX2" fmla="*/ 5238787 w 5369435"/>
              <a:gd name="connsiteY2" fmla="*/ 3429032 h 5000659"/>
              <a:gd name="connsiteX3" fmla="*/ 2667020 w 5369435"/>
              <a:gd name="connsiteY3" fmla="*/ 5000659 h 5000659"/>
              <a:gd name="connsiteX4" fmla="*/ 23813 w 5369435"/>
              <a:gd name="connsiteY4" fmla="*/ 3429029 h 5000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9435" h="5000659">
                <a:moveTo>
                  <a:pt x="23813" y="3429029"/>
                </a:moveTo>
                <a:cubicBezTo>
                  <a:pt x="0" y="2631305"/>
                  <a:pt x="266916" y="993921"/>
                  <a:pt x="2595582" y="0"/>
                </a:cubicBezTo>
                <a:cubicBezTo>
                  <a:pt x="4634269" y="818970"/>
                  <a:pt x="5369435" y="2478533"/>
                  <a:pt x="5238787" y="3429032"/>
                </a:cubicBezTo>
                <a:cubicBezTo>
                  <a:pt x="5050622" y="4548129"/>
                  <a:pt x="3938900" y="4930971"/>
                  <a:pt x="2667020" y="5000659"/>
                </a:cubicBezTo>
                <a:cubicBezTo>
                  <a:pt x="917951" y="4970518"/>
                  <a:pt x="143178" y="4353233"/>
                  <a:pt x="23813" y="3429029"/>
                </a:cubicBezTo>
                <a:close/>
              </a:path>
            </a:pathLst>
          </a:custGeom>
          <a:noFill/>
          <a:ln w="82550">
            <a:solidFill>
              <a:srgbClr val="6EF87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 flipH="1">
            <a:off x="6453" y="94606"/>
            <a:ext cx="8842035" cy="666878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057 w 4627057"/>
              <a:gd name="connsiteY0" fmla="*/ 0 h 6858000"/>
              <a:gd name="connsiteX1" fmla="*/ 4627057 w 4627057"/>
              <a:gd name="connsiteY1" fmla="*/ 0 h 6858000"/>
              <a:gd name="connsiteX2" fmla="*/ 4627057 w 4627057"/>
              <a:gd name="connsiteY2" fmla="*/ 6858000 h 6858000"/>
              <a:gd name="connsiteX3" fmla="*/ 55057 w 4627057"/>
              <a:gd name="connsiteY3" fmla="*/ 6858000 h 6858000"/>
              <a:gd name="connsiteX4" fmla="*/ 1833465 w 4627057"/>
              <a:gd name="connsiteY4" fmla="*/ 3354456 h 6858000"/>
              <a:gd name="connsiteX5" fmla="*/ 55057 w 4627057"/>
              <a:gd name="connsiteY5" fmla="*/ 0 h 6858000"/>
              <a:gd name="connsiteX0" fmla="*/ 55057 w 4627057"/>
              <a:gd name="connsiteY0" fmla="*/ 0 h 6858000"/>
              <a:gd name="connsiteX1" fmla="*/ 4627057 w 4627057"/>
              <a:gd name="connsiteY1" fmla="*/ 0 h 6858000"/>
              <a:gd name="connsiteX2" fmla="*/ 4627057 w 4627057"/>
              <a:gd name="connsiteY2" fmla="*/ 6858000 h 6858000"/>
              <a:gd name="connsiteX3" fmla="*/ 55057 w 4627057"/>
              <a:gd name="connsiteY3" fmla="*/ 6858000 h 6858000"/>
              <a:gd name="connsiteX4" fmla="*/ 1833465 w 4627057"/>
              <a:gd name="connsiteY4" fmla="*/ 3354456 h 6858000"/>
              <a:gd name="connsiteX5" fmla="*/ 55057 w 4627057"/>
              <a:gd name="connsiteY5" fmla="*/ 0 h 6858000"/>
              <a:gd name="connsiteX0" fmla="*/ 2899 w 4574899"/>
              <a:gd name="connsiteY0" fmla="*/ 0 h 6858000"/>
              <a:gd name="connsiteX1" fmla="*/ 4574899 w 4574899"/>
              <a:gd name="connsiteY1" fmla="*/ 0 h 6858000"/>
              <a:gd name="connsiteX2" fmla="*/ 4574899 w 4574899"/>
              <a:gd name="connsiteY2" fmla="*/ 6858000 h 6858000"/>
              <a:gd name="connsiteX3" fmla="*/ 2899 w 4574899"/>
              <a:gd name="connsiteY3" fmla="*/ 6858000 h 6858000"/>
              <a:gd name="connsiteX4" fmla="*/ 1781307 w 4574899"/>
              <a:gd name="connsiteY4" fmla="*/ 3354456 h 6858000"/>
              <a:gd name="connsiteX5" fmla="*/ 2899 w 4574899"/>
              <a:gd name="connsiteY5" fmla="*/ 0 h 6858000"/>
              <a:gd name="connsiteX0" fmla="*/ 390 w 4572390"/>
              <a:gd name="connsiteY0" fmla="*/ 0 h 6858000"/>
              <a:gd name="connsiteX1" fmla="*/ 4572390 w 4572390"/>
              <a:gd name="connsiteY1" fmla="*/ 0 h 6858000"/>
              <a:gd name="connsiteX2" fmla="*/ 4572390 w 4572390"/>
              <a:gd name="connsiteY2" fmla="*/ 6858000 h 6858000"/>
              <a:gd name="connsiteX3" fmla="*/ 390 w 4572390"/>
              <a:gd name="connsiteY3" fmla="*/ 6858000 h 6858000"/>
              <a:gd name="connsiteX4" fmla="*/ 1778798 w 4572390"/>
              <a:gd name="connsiteY4" fmla="*/ 3354456 h 6858000"/>
              <a:gd name="connsiteX5" fmla="*/ 390 w 457239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354456 h 6858000"/>
              <a:gd name="connsiteX5" fmla="*/ 0 w 4572000"/>
              <a:gd name="connsiteY5" fmla="*/ 0 h 6858000"/>
              <a:gd name="connsiteX0" fmla="*/ 10529 w 4582529"/>
              <a:gd name="connsiteY0" fmla="*/ 0 h 6858000"/>
              <a:gd name="connsiteX1" fmla="*/ 4582529 w 4582529"/>
              <a:gd name="connsiteY1" fmla="*/ 0 h 6858000"/>
              <a:gd name="connsiteX2" fmla="*/ 4582529 w 4582529"/>
              <a:gd name="connsiteY2" fmla="*/ 6858000 h 6858000"/>
              <a:gd name="connsiteX3" fmla="*/ 10529 w 4582529"/>
              <a:gd name="connsiteY3" fmla="*/ 6858000 h 6858000"/>
              <a:gd name="connsiteX4" fmla="*/ 1788937 w 4582529"/>
              <a:gd name="connsiteY4" fmla="*/ 3354456 h 6858000"/>
              <a:gd name="connsiteX5" fmla="*/ 10529 w 4582529"/>
              <a:gd name="connsiteY5" fmla="*/ 0 h 6858000"/>
              <a:gd name="connsiteX0" fmla="*/ 12094 w 4584094"/>
              <a:gd name="connsiteY0" fmla="*/ 0 h 6858000"/>
              <a:gd name="connsiteX1" fmla="*/ 4584094 w 4584094"/>
              <a:gd name="connsiteY1" fmla="*/ 0 h 6858000"/>
              <a:gd name="connsiteX2" fmla="*/ 4584094 w 4584094"/>
              <a:gd name="connsiteY2" fmla="*/ 6858000 h 6858000"/>
              <a:gd name="connsiteX3" fmla="*/ 12094 w 4584094"/>
              <a:gd name="connsiteY3" fmla="*/ 6858000 h 6858000"/>
              <a:gd name="connsiteX4" fmla="*/ 1790502 w 4584094"/>
              <a:gd name="connsiteY4" fmla="*/ 3354456 h 6858000"/>
              <a:gd name="connsiteX5" fmla="*/ 12094 w 4584094"/>
              <a:gd name="connsiteY5" fmla="*/ 0 h 6858000"/>
              <a:gd name="connsiteX0" fmla="*/ 10530 w 4582530"/>
              <a:gd name="connsiteY0" fmla="*/ 0 h 6858000"/>
              <a:gd name="connsiteX1" fmla="*/ 4582530 w 4582530"/>
              <a:gd name="connsiteY1" fmla="*/ 0 h 6858000"/>
              <a:gd name="connsiteX2" fmla="*/ 4582530 w 4582530"/>
              <a:gd name="connsiteY2" fmla="*/ 6858000 h 6858000"/>
              <a:gd name="connsiteX3" fmla="*/ 10530 w 4582530"/>
              <a:gd name="connsiteY3" fmla="*/ 6858000 h 6858000"/>
              <a:gd name="connsiteX4" fmla="*/ 1788938 w 4582530"/>
              <a:gd name="connsiteY4" fmla="*/ 3354456 h 6858000"/>
              <a:gd name="connsiteX5" fmla="*/ 10530 w 4582530"/>
              <a:gd name="connsiteY5" fmla="*/ 0 h 6858000"/>
              <a:gd name="connsiteX0" fmla="*/ 10530 w 4582530"/>
              <a:gd name="connsiteY0" fmla="*/ 0 h 6858000"/>
              <a:gd name="connsiteX1" fmla="*/ 4582530 w 4582530"/>
              <a:gd name="connsiteY1" fmla="*/ 0 h 6858000"/>
              <a:gd name="connsiteX2" fmla="*/ 4582530 w 4582530"/>
              <a:gd name="connsiteY2" fmla="*/ 6858000 h 6858000"/>
              <a:gd name="connsiteX3" fmla="*/ 10530 w 4582530"/>
              <a:gd name="connsiteY3" fmla="*/ 6858000 h 6858000"/>
              <a:gd name="connsiteX4" fmla="*/ 1788938 w 4582530"/>
              <a:gd name="connsiteY4" fmla="*/ 3354456 h 6858000"/>
              <a:gd name="connsiteX5" fmla="*/ 10530 w 4582530"/>
              <a:gd name="connsiteY5" fmla="*/ 0 h 6858000"/>
              <a:gd name="connsiteX0" fmla="*/ 235 w 4572235"/>
              <a:gd name="connsiteY0" fmla="*/ 0 h 6858000"/>
              <a:gd name="connsiteX1" fmla="*/ 4572235 w 4572235"/>
              <a:gd name="connsiteY1" fmla="*/ 0 h 6858000"/>
              <a:gd name="connsiteX2" fmla="*/ 4572235 w 4572235"/>
              <a:gd name="connsiteY2" fmla="*/ 6858000 h 6858000"/>
              <a:gd name="connsiteX3" fmla="*/ 235 w 4572235"/>
              <a:gd name="connsiteY3" fmla="*/ 6858000 h 6858000"/>
              <a:gd name="connsiteX4" fmla="*/ 1778643 w 4572235"/>
              <a:gd name="connsiteY4" fmla="*/ 3354456 h 6858000"/>
              <a:gd name="connsiteX5" fmla="*/ 235 w 4572235"/>
              <a:gd name="connsiteY5" fmla="*/ 0 h 6858000"/>
              <a:gd name="connsiteX0" fmla="*/ 1712 w 4573712"/>
              <a:gd name="connsiteY0" fmla="*/ 0 h 6858000"/>
              <a:gd name="connsiteX1" fmla="*/ 4573712 w 4573712"/>
              <a:gd name="connsiteY1" fmla="*/ 0 h 6858000"/>
              <a:gd name="connsiteX2" fmla="*/ 4573712 w 4573712"/>
              <a:gd name="connsiteY2" fmla="*/ 6858000 h 6858000"/>
              <a:gd name="connsiteX3" fmla="*/ 1712 w 4573712"/>
              <a:gd name="connsiteY3" fmla="*/ 6858000 h 6858000"/>
              <a:gd name="connsiteX4" fmla="*/ 1780120 w 4573712"/>
              <a:gd name="connsiteY4" fmla="*/ 3354456 h 6858000"/>
              <a:gd name="connsiteX5" fmla="*/ 1712 w 4573712"/>
              <a:gd name="connsiteY5" fmla="*/ 0 h 6858000"/>
              <a:gd name="connsiteX0" fmla="*/ 390 w 4572390"/>
              <a:gd name="connsiteY0" fmla="*/ 0 h 6858000"/>
              <a:gd name="connsiteX1" fmla="*/ 4572390 w 4572390"/>
              <a:gd name="connsiteY1" fmla="*/ 0 h 6858000"/>
              <a:gd name="connsiteX2" fmla="*/ 4572390 w 4572390"/>
              <a:gd name="connsiteY2" fmla="*/ 6858000 h 6858000"/>
              <a:gd name="connsiteX3" fmla="*/ 390 w 4572390"/>
              <a:gd name="connsiteY3" fmla="*/ 6858000 h 6858000"/>
              <a:gd name="connsiteX4" fmla="*/ 1778798 w 4572390"/>
              <a:gd name="connsiteY4" fmla="*/ 3354456 h 6858000"/>
              <a:gd name="connsiteX5" fmla="*/ 390 w 4572390"/>
              <a:gd name="connsiteY5" fmla="*/ 0 h 6858000"/>
              <a:gd name="connsiteX0" fmla="*/ 382 w 4572382"/>
              <a:gd name="connsiteY0" fmla="*/ 0 h 6858000"/>
              <a:gd name="connsiteX1" fmla="*/ 4572382 w 4572382"/>
              <a:gd name="connsiteY1" fmla="*/ 0 h 6858000"/>
              <a:gd name="connsiteX2" fmla="*/ 4572382 w 4572382"/>
              <a:gd name="connsiteY2" fmla="*/ 6858000 h 6858000"/>
              <a:gd name="connsiteX3" fmla="*/ 382 w 4572382"/>
              <a:gd name="connsiteY3" fmla="*/ 6858000 h 6858000"/>
              <a:gd name="connsiteX4" fmla="*/ 1778790 w 4572382"/>
              <a:gd name="connsiteY4" fmla="*/ 3354456 h 6858000"/>
              <a:gd name="connsiteX5" fmla="*/ 382 w 4572382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8792 w 4572384"/>
              <a:gd name="connsiteY4" fmla="*/ 3354456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8792 w 4572384"/>
              <a:gd name="connsiteY4" fmla="*/ 3354456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1839 w 4572384"/>
              <a:gd name="connsiteY4" fmla="*/ 3409771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1839 w 4572384"/>
              <a:gd name="connsiteY4" fmla="*/ 3409771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1839 w 4572384"/>
              <a:gd name="connsiteY4" fmla="*/ 3409771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1839 w 4572384"/>
              <a:gd name="connsiteY4" fmla="*/ 3409771 h 6858000"/>
              <a:gd name="connsiteX5" fmla="*/ 384 w 4572384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1455 w 4572000"/>
              <a:gd name="connsiteY4" fmla="*/ 3409771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150038" y="6560896"/>
                  <a:pt x="1751680" y="6978810"/>
                  <a:pt x="1771455" y="3409771"/>
                </a:cubicBezTo>
                <a:cubicBezTo>
                  <a:pt x="1791230" y="-159268"/>
                  <a:pt x="184805" y="389552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rgbClr val="03D4A8">
                  <a:alpha val="56000"/>
                </a:srgbClr>
              </a:gs>
              <a:gs pos="100000">
                <a:srgbClr val="9966FF">
                  <a:alpha val="87000"/>
                  <a:lumMod val="63000"/>
                  <a:lumOff val="37000"/>
                </a:srgbClr>
              </a:gs>
              <a:gs pos="62000">
                <a:srgbClr val="6EF871">
                  <a:alpha val="57000"/>
                </a:srgbClr>
              </a:gs>
              <a:gs pos="100000">
                <a:schemeClr val="accent4">
                  <a:lumMod val="34000"/>
                  <a:alpha val="54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90500" cmpd="sng">
            <a:gradFill flip="none" rotWithShape="1">
              <a:gsLst>
                <a:gs pos="94000">
                  <a:srgbClr val="03D4A8"/>
                </a:gs>
                <a:gs pos="0">
                  <a:srgbClr val="FFFF00">
                    <a:lumMod val="49000"/>
                    <a:lumOff val="51000"/>
                  </a:srgbClr>
                </a:gs>
                <a:gs pos="21000">
                  <a:srgbClr val="B7FC99">
                    <a:lumMod val="97000"/>
                    <a:lumOff val="3000"/>
                  </a:srgbClr>
                </a:gs>
                <a:gs pos="52000">
                  <a:srgbClr val="6EF8B0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brightRoom" dir="t"/>
          </a:scene3d>
          <a:sp3d>
            <a:bevelT w="1079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2 Rectángulo"/>
          <p:cNvSpPr/>
          <p:nvPr/>
        </p:nvSpPr>
        <p:spPr>
          <a:xfrm>
            <a:off x="305119" y="99106"/>
            <a:ext cx="8838881" cy="666878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057 w 4627057"/>
              <a:gd name="connsiteY0" fmla="*/ 0 h 6858000"/>
              <a:gd name="connsiteX1" fmla="*/ 4627057 w 4627057"/>
              <a:gd name="connsiteY1" fmla="*/ 0 h 6858000"/>
              <a:gd name="connsiteX2" fmla="*/ 4627057 w 4627057"/>
              <a:gd name="connsiteY2" fmla="*/ 6858000 h 6858000"/>
              <a:gd name="connsiteX3" fmla="*/ 55057 w 4627057"/>
              <a:gd name="connsiteY3" fmla="*/ 6858000 h 6858000"/>
              <a:gd name="connsiteX4" fmla="*/ 1833465 w 4627057"/>
              <a:gd name="connsiteY4" fmla="*/ 3354456 h 6858000"/>
              <a:gd name="connsiteX5" fmla="*/ 55057 w 4627057"/>
              <a:gd name="connsiteY5" fmla="*/ 0 h 6858000"/>
              <a:gd name="connsiteX0" fmla="*/ 55057 w 4627057"/>
              <a:gd name="connsiteY0" fmla="*/ 0 h 6858000"/>
              <a:gd name="connsiteX1" fmla="*/ 4627057 w 4627057"/>
              <a:gd name="connsiteY1" fmla="*/ 0 h 6858000"/>
              <a:gd name="connsiteX2" fmla="*/ 4627057 w 4627057"/>
              <a:gd name="connsiteY2" fmla="*/ 6858000 h 6858000"/>
              <a:gd name="connsiteX3" fmla="*/ 55057 w 4627057"/>
              <a:gd name="connsiteY3" fmla="*/ 6858000 h 6858000"/>
              <a:gd name="connsiteX4" fmla="*/ 1833465 w 4627057"/>
              <a:gd name="connsiteY4" fmla="*/ 3354456 h 6858000"/>
              <a:gd name="connsiteX5" fmla="*/ 55057 w 4627057"/>
              <a:gd name="connsiteY5" fmla="*/ 0 h 6858000"/>
              <a:gd name="connsiteX0" fmla="*/ 2899 w 4574899"/>
              <a:gd name="connsiteY0" fmla="*/ 0 h 6858000"/>
              <a:gd name="connsiteX1" fmla="*/ 4574899 w 4574899"/>
              <a:gd name="connsiteY1" fmla="*/ 0 h 6858000"/>
              <a:gd name="connsiteX2" fmla="*/ 4574899 w 4574899"/>
              <a:gd name="connsiteY2" fmla="*/ 6858000 h 6858000"/>
              <a:gd name="connsiteX3" fmla="*/ 2899 w 4574899"/>
              <a:gd name="connsiteY3" fmla="*/ 6858000 h 6858000"/>
              <a:gd name="connsiteX4" fmla="*/ 1781307 w 4574899"/>
              <a:gd name="connsiteY4" fmla="*/ 3354456 h 6858000"/>
              <a:gd name="connsiteX5" fmla="*/ 2899 w 4574899"/>
              <a:gd name="connsiteY5" fmla="*/ 0 h 6858000"/>
              <a:gd name="connsiteX0" fmla="*/ 390 w 4572390"/>
              <a:gd name="connsiteY0" fmla="*/ 0 h 6858000"/>
              <a:gd name="connsiteX1" fmla="*/ 4572390 w 4572390"/>
              <a:gd name="connsiteY1" fmla="*/ 0 h 6858000"/>
              <a:gd name="connsiteX2" fmla="*/ 4572390 w 4572390"/>
              <a:gd name="connsiteY2" fmla="*/ 6858000 h 6858000"/>
              <a:gd name="connsiteX3" fmla="*/ 390 w 4572390"/>
              <a:gd name="connsiteY3" fmla="*/ 6858000 h 6858000"/>
              <a:gd name="connsiteX4" fmla="*/ 1778798 w 4572390"/>
              <a:gd name="connsiteY4" fmla="*/ 3354456 h 6858000"/>
              <a:gd name="connsiteX5" fmla="*/ 390 w 457239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354456 h 6858000"/>
              <a:gd name="connsiteX5" fmla="*/ 0 w 4572000"/>
              <a:gd name="connsiteY5" fmla="*/ 0 h 6858000"/>
              <a:gd name="connsiteX0" fmla="*/ 10529 w 4582529"/>
              <a:gd name="connsiteY0" fmla="*/ 0 h 6858000"/>
              <a:gd name="connsiteX1" fmla="*/ 4582529 w 4582529"/>
              <a:gd name="connsiteY1" fmla="*/ 0 h 6858000"/>
              <a:gd name="connsiteX2" fmla="*/ 4582529 w 4582529"/>
              <a:gd name="connsiteY2" fmla="*/ 6858000 h 6858000"/>
              <a:gd name="connsiteX3" fmla="*/ 10529 w 4582529"/>
              <a:gd name="connsiteY3" fmla="*/ 6858000 h 6858000"/>
              <a:gd name="connsiteX4" fmla="*/ 1788937 w 4582529"/>
              <a:gd name="connsiteY4" fmla="*/ 3354456 h 6858000"/>
              <a:gd name="connsiteX5" fmla="*/ 10529 w 4582529"/>
              <a:gd name="connsiteY5" fmla="*/ 0 h 6858000"/>
              <a:gd name="connsiteX0" fmla="*/ 12094 w 4584094"/>
              <a:gd name="connsiteY0" fmla="*/ 0 h 6858000"/>
              <a:gd name="connsiteX1" fmla="*/ 4584094 w 4584094"/>
              <a:gd name="connsiteY1" fmla="*/ 0 h 6858000"/>
              <a:gd name="connsiteX2" fmla="*/ 4584094 w 4584094"/>
              <a:gd name="connsiteY2" fmla="*/ 6858000 h 6858000"/>
              <a:gd name="connsiteX3" fmla="*/ 12094 w 4584094"/>
              <a:gd name="connsiteY3" fmla="*/ 6858000 h 6858000"/>
              <a:gd name="connsiteX4" fmla="*/ 1790502 w 4584094"/>
              <a:gd name="connsiteY4" fmla="*/ 3354456 h 6858000"/>
              <a:gd name="connsiteX5" fmla="*/ 12094 w 4584094"/>
              <a:gd name="connsiteY5" fmla="*/ 0 h 6858000"/>
              <a:gd name="connsiteX0" fmla="*/ 10530 w 4582530"/>
              <a:gd name="connsiteY0" fmla="*/ 0 h 6858000"/>
              <a:gd name="connsiteX1" fmla="*/ 4582530 w 4582530"/>
              <a:gd name="connsiteY1" fmla="*/ 0 h 6858000"/>
              <a:gd name="connsiteX2" fmla="*/ 4582530 w 4582530"/>
              <a:gd name="connsiteY2" fmla="*/ 6858000 h 6858000"/>
              <a:gd name="connsiteX3" fmla="*/ 10530 w 4582530"/>
              <a:gd name="connsiteY3" fmla="*/ 6858000 h 6858000"/>
              <a:gd name="connsiteX4" fmla="*/ 1788938 w 4582530"/>
              <a:gd name="connsiteY4" fmla="*/ 3354456 h 6858000"/>
              <a:gd name="connsiteX5" fmla="*/ 10530 w 4582530"/>
              <a:gd name="connsiteY5" fmla="*/ 0 h 6858000"/>
              <a:gd name="connsiteX0" fmla="*/ 10530 w 4582530"/>
              <a:gd name="connsiteY0" fmla="*/ 0 h 6858000"/>
              <a:gd name="connsiteX1" fmla="*/ 4582530 w 4582530"/>
              <a:gd name="connsiteY1" fmla="*/ 0 h 6858000"/>
              <a:gd name="connsiteX2" fmla="*/ 4582530 w 4582530"/>
              <a:gd name="connsiteY2" fmla="*/ 6858000 h 6858000"/>
              <a:gd name="connsiteX3" fmla="*/ 10530 w 4582530"/>
              <a:gd name="connsiteY3" fmla="*/ 6858000 h 6858000"/>
              <a:gd name="connsiteX4" fmla="*/ 1788938 w 4582530"/>
              <a:gd name="connsiteY4" fmla="*/ 3354456 h 6858000"/>
              <a:gd name="connsiteX5" fmla="*/ 10530 w 4582530"/>
              <a:gd name="connsiteY5" fmla="*/ 0 h 6858000"/>
              <a:gd name="connsiteX0" fmla="*/ 235 w 4572235"/>
              <a:gd name="connsiteY0" fmla="*/ 0 h 6858000"/>
              <a:gd name="connsiteX1" fmla="*/ 4572235 w 4572235"/>
              <a:gd name="connsiteY1" fmla="*/ 0 h 6858000"/>
              <a:gd name="connsiteX2" fmla="*/ 4572235 w 4572235"/>
              <a:gd name="connsiteY2" fmla="*/ 6858000 h 6858000"/>
              <a:gd name="connsiteX3" fmla="*/ 235 w 4572235"/>
              <a:gd name="connsiteY3" fmla="*/ 6858000 h 6858000"/>
              <a:gd name="connsiteX4" fmla="*/ 1778643 w 4572235"/>
              <a:gd name="connsiteY4" fmla="*/ 3354456 h 6858000"/>
              <a:gd name="connsiteX5" fmla="*/ 235 w 4572235"/>
              <a:gd name="connsiteY5" fmla="*/ 0 h 6858000"/>
              <a:gd name="connsiteX0" fmla="*/ 1712 w 4573712"/>
              <a:gd name="connsiteY0" fmla="*/ 0 h 6858000"/>
              <a:gd name="connsiteX1" fmla="*/ 4573712 w 4573712"/>
              <a:gd name="connsiteY1" fmla="*/ 0 h 6858000"/>
              <a:gd name="connsiteX2" fmla="*/ 4573712 w 4573712"/>
              <a:gd name="connsiteY2" fmla="*/ 6858000 h 6858000"/>
              <a:gd name="connsiteX3" fmla="*/ 1712 w 4573712"/>
              <a:gd name="connsiteY3" fmla="*/ 6858000 h 6858000"/>
              <a:gd name="connsiteX4" fmla="*/ 1780120 w 4573712"/>
              <a:gd name="connsiteY4" fmla="*/ 3354456 h 6858000"/>
              <a:gd name="connsiteX5" fmla="*/ 1712 w 4573712"/>
              <a:gd name="connsiteY5" fmla="*/ 0 h 6858000"/>
              <a:gd name="connsiteX0" fmla="*/ 390 w 4572390"/>
              <a:gd name="connsiteY0" fmla="*/ 0 h 6858000"/>
              <a:gd name="connsiteX1" fmla="*/ 4572390 w 4572390"/>
              <a:gd name="connsiteY1" fmla="*/ 0 h 6858000"/>
              <a:gd name="connsiteX2" fmla="*/ 4572390 w 4572390"/>
              <a:gd name="connsiteY2" fmla="*/ 6858000 h 6858000"/>
              <a:gd name="connsiteX3" fmla="*/ 390 w 4572390"/>
              <a:gd name="connsiteY3" fmla="*/ 6858000 h 6858000"/>
              <a:gd name="connsiteX4" fmla="*/ 1778798 w 4572390"/>
              <a:gd name="connsiteY4" fmla="*/ 3354456 h 6858000"/>
              <a:gd name="connsiteX5" fmla="*/ 390 w 4572390"/>
              <a:gd name="connsiteY5" fmla="*/ 0 h 6858000"/>
              <a:gd name="connsiteX0" fmla="*/ 382 w 4572382"/>
              <a:gd name="connsiteY0" fmla="*/ 0 h 6858000"/>
              <a:gd name="connsiteX1" fmla="*/ 4572382 w 4572382"/>
              <a:gd name="connsiteY1" fmla="*/ 0 h 6858000"/>
              <a:gd name="connsiteX2" fmla="*/ 4572382 w 4572382"/>
              <a:gd name="connsiteY2" fmla="*/ 6858000 h 6858000"/>
              <a:gd name="connsiteX3" fmla="*/ 382 w 4572382"/>
              <a:gd name="connsiteY3" fmla="*/ 6858000 h 6858000"/>
              <a:gd name="connsiteX4" fmla="*/ 1778790 w 4572382"/>
              <a:gd name="connsiteY4" fmla="*/ 3354456 h 6858000"/>
              <a:gd name="connsiteX5" fmla="*/ 382 w 4572382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8792 w 4572384"/>
              <a:gd name="connsiteY4" fmla="*/ 3354456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8792 w 4572384"/>
              <a:gd name="connsiteY4" fmla="*/ 3354456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1839 w 4572384"/>
              <a:gd name="connsiteY4" fmla="*/ 3409771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1839 w 4572384"/>
              <a:gd name="connsiteY4" fmla="*/ 3409771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1839 w 4572384"/>
              <a:gd name="connsiteY4" fmla="*/ 3409771 h 6858000"/>
              <a:gd name="connsiteX5" fmla="*/ 384 w 4572384"/>
              <a:gd name="connsiteY5" fmla="*/ 0 h 6858000"/>
              <a:gd name="connsiteX0" fmla="*/ 384 w 4572384"/>
              <a:gd name="connsiteY0" fmla="*/ 0 h 6858000"/>
              <a:gd name="connsiteX1" fmla="*/ 4572384 w 4572384"/>
              <a:gd name="connsiteY1" fmla="*/ 0 h 6858000"/>
              <a:gd name="connsiteX2" fmla="*/ 4572384 w 4572384"/>
              <a:gd name="connsiteY2" fmla="*/ 6858000 h 6858000"/>
              <a:gd name="connsiteX3" fmla="*/ 384 w 4572384"/>
              <a:gd name="connsiteY3" fmla="*/ 6858000 h 6858000"/>
              <a:gd name="connsiteX4" fmla="*/ 1771839 w 4572384"/>
              <a:gd name="connsiteY4" fmla="*/ 3409771 h 6858000"/>
              <a:gd name="connsiteX5" fmla="*/ 384 w 4572384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1455 w 4572000"/>
              <a:gd name="connsiteY4" fmla="*/ 3409771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150038" y="6560896"/>
                  <a:pt x="1751680" y="6978810"/>
                  <a:pt x="1771455" y="3409771"/>
                </a:cubicBezTo>
                <a:cubicBezTo>
                  <a:pt x="1791230" y="-159268"/>
                  <a:pt x="184805" y="389552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rgbClr val="03D4A8">
                  <a:alpha val="56000"/>
                </a:srgbClr>
              </a:gs>
              <a:gs pos="100000">
                <a:srgbClr val="9966FF">
                  <a:alpha val="87000"/>
                  <a:lumMod val="82000"/>
                  <a:lumOff val="18000"/>
                </a:srgbClr>
              </a:gs>
              <a:gs pos="62000">
                <a:srgbClr val="6EF871">
                  <a:alpha val="57000"/>
                </a:srgbClr>
              </a:gs>
              <a:gs pos="100000">
                <a:schemeClr val="accent4">
                  <a:lumMod val="34000"/>
                  <a:alpha val="54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90500" cmpd="sng">
            <a:gradFill flip="none" rotWithShape="1">
              <a:gsLst>
                <a:gs pos="94000">
                  <a:srgbClr val="03D4A8"/>
                </a:gs>
                <a:gs pos="0">
                  <a:srgbClr val="FFFF00">
                    <a:lumMod val="49000"/>
                    <a:lumOff val="51000"/>
                  </a:srgbClr>
                </a:gs>
                <a:gs pos="21000">
                  <a:srgbClr val="B7FC99">
                    <a:lumMod val="97000"/>
                    <a:lumOff val="3000"/>
                  </a:srgbClr>
                </a:gs>
                <a:gs pos="52000">
                  <a:srgbClr val="6EF8B0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brightRoom" dir="t"/>
          </a:scene3d>
          <a:sp3d>
            <a:bevelT w="1079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3" name="12 Imagen" descr="Diapositiva1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4971975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Luna"/>
          <p:cNvSpPr/>
          <p:nvPr/>
        </p:nvSpPr>
        <p:spPr>
          <a:xfrm rot="8916239">
            <a:off x="3983492" y="1084113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6538234">
            <a:off x="3362991" y="1495857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3816064">
            <a:off x="3081666" y="2226435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385845">
            <a:off x="3450669" y="2875102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20131458">
            <a:off x="4267479" y="3019852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7079276">
            <a:off x="5010804" y="2718252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4497125">
            <a:off x="5151715" y="2033362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1718082">
            <a:off x="4796628" y="1363536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Forma libre"/>
          <p:cNvSpPr/>
          <p:nvPr/>
        </p:nvSpPr>
        <p:spPr bwMode="white">
          <a:xfrm rot="5400000">
            <a:off x="-1093215" y="1159226"/>
            <a:ext cx="6825547" cy="4572001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106056 w 8506761"/>
              <a:gd name="connsiteY0" fmla="*/ 2583531 h 2596031"/>
              <a:gd name="connsiteX1" fmla="*/ 2092028 w 8506761"/>
              <a:gd name="connsiteY1" fmla="*/ 655823 h 2596031"/>
              <a:gd name="connsiteX2" fmla="*/ 5503009 w 8506761"/>
              <a:gd name="connsiteY2" fmla="*/ 383807 h 2596031"/>
              <a:gd name="connsiteX3" fmla="*/ 8459237 w 8506761"/>
              <a:gd name="connsiteY3" fmla="*/ 2583531 h 2596031"/>
              <a:gd name="connsiteX4" fmla="*/ 7502122 w 8506761"/>
              <a:gd name="connsiteY4" fmla="*/ 2583531 h 2596031"/>
              <a:gd name="connsiteX5" fmla="*/ 1063170 w 8506761"/>
              <a:gd name="connsiteY5" fmla="*/ 2583531 h 2596031"/>
              <a:gd name="connsiteX6" fmla="*/ 106056 w 8506761"/>
              <a:gd name="connsiteY6" fmla="*/ 2583531 h 2596031"/>
              <a:gd name="connsiteX0" fmla="*/ 106055 w 8634721"/>
              <a:gd name="connsiteY0" fmla="*/ 2443952 h 2456452"/>
              <a:gd name="connsiteX1" fmla="*/ 2092027 w 8634721"/>
              <a:gd name="connsiteY1" fmla="*/ 516244 h 2456452"/>
              <a:gd name="connsiteX2" fmla="*/ 6594738 w 8634721"/>
              <a:gd name="connsiteY2" fmla="*/ 471067 h 2456452"/>
              <a:gd name="connsiteX3" fmla="*/ 8459236 w 8634721"/>
              <a:gd name="connsiteY3" fmla="*/ 2443952 h 2456452"/>
              <a:gd name="connsiteX4" fmla="*/ 7502121 w 8634721"/>
              <a:gd name="connsiteY4" fmla="*/ 2443952 h 2456452"/>
              <a:gd name="connsiteX5" fmla="*/ 1063169 w 8634721"/>
              <a:gd name="connsiteY5" fmla="*/ 2443952 h 2456452"/>
              <a:gd name="connsiteX6" fmla="*/ 106055 w 8634721"/>
              <a:gd name="connsiteY6" fmla="*/ 2443952 h 2456452"/>
              <a:gd name="connsiteX0" fmla="*/ 106055 w 8634722"/>
              <a:gd name="connsiteY0" fmla="*/ 2589676 h 2602176"/>
              <a:gd name="connsiteX1" fmla="*/ 2092027 w 8634722"/>
              <a:gd name="connsiteY1" fmla="*/ 661968 h 2602176"/>
              <a:gd name="connsiteX2" fmla="*/ 6594738 w 8634722"/>
              <a:gd name="connsiteY2" fmla="*/ 616791 h 2602176"/>
              <a:gd name="connsiteX3" fmla="*/ 8459236 w 8634722"/>
              <a:gd name="connsiteY3" fmla="*/ 2589676 h 2602176"/>
              <a:gd name="connsiteX4" fmla="*/ 7502121 w 8634722"/>
              <a:gd name="connsiteY4" fmla="*/ 2589676 h 2602176"/>
              <a:gd name="connsiteX5" fmla="*/ 1063169 w 8634722"/>
              <a:gd name="connsiteY5" fmla="*/ 2589676 h 2602176"/>
              <a:gd name="connsiteX6" fmla="*/ 106055 w 8634722"/>
              <a:gd name="connsiteY6" fmla="*/ 2589676 h 2602176"/>
              <a:gd name="connsiteX0" fmla="*/ 106055 w 8634722"/>
              <a:gd name="connsiteY0" fmla="*/ 2672777 h 2685277"/>
              <a:gd name="connsiteX1" fmla="*/ 2092027 w 8634722"/>
              <a:gd name="connsiteY1" fmla="*/ 745069 h 2685277"/>
              <a:gd name="connsiteX2" fmla="*/ 6594738 w 8634722"/>
              <a:gd name="connsiteY2" fmla="*/ 699892 h 2685277"/>
              <a:gd name="connsiteX3" fmla="*/ 8459236 w 8634722"/>
              <a:gd name="connsiteY3" fmla="*/ 2672777 h 2685277"/>
              <a:gd name="connsiteX4" fmla="*/ 7502121 w 8634722"/>
              <a:gd name="connsiteY4" fmla="*/ 2672777 h 2685277"/>
              <a:gd name="connsiteX5" fmla="*/ 1063169 w 8634722"/>
              <a:gd name="connsiteY5" fmla="*/ 2672777 h 2685277"/>
              <a:gd name="connsiteX6" fmla="*/ 106055 w 8634722"/>
              <a:gd name="connsiteY6" fmla="*/ 2672777 h 2685277"/>
              <a:gd name="connsiteX0" fmla="*/ 106055 w 8634722"/>
              <a:gd name="connsiteY0" fmla="*/ 2649131 h 2661631"/>
              <a:gd name="connsiteX1" fmla="*/ 2092027 w 8634722"/>
              <a:gd name="connsiteY1" fmla="*/ 721423 h 2661631"/>
              <a:gd name="connsiteX2" fmla="*/ 6594738 w 8634722"/>
              <a:gd name="connsiteY2" fmla="*/ 676246 h 2661631"/>
              <a:gd name="connsiteX3" fmla="*/ 8459236 w 8634722"/>
              <a:gd name="connsiteY3" fmla="*/ 2649131 h 2661631"/>
              <a:gd name="connsiteX4" fmla="*/ 7502121 w 8634722"/>
              <a:gd name="connsiteY4" fmla="*/ 2649131 h 2661631"/>
              <a:gd name="connsiteX5" fmla="*/ 1063169 w 8634722"/>
              <a:gd name="connsiteY5" fmla="*/ 2649131 h 2661631"/>
              <a:gd name="connsiteX6" fmla="*/ 106055 w 8634722"/>
              <a:gd name="connsiteY6" fmla="*/ 2649131 h 2661631"/>
              <a:gd name="connsiteX0" fmla="*/ 106055 w 8634722"/>
              <a:gd name="connsiteY0" fmla="*/ 2649131 h 2664602"/>
              <a:gd name="connsiteX1" fmla="*/ 2092027 w 8634722"/>
              <a:gd name="connsiteY1" fmla="*/ 721423 h 2664602"/>
              <a:gd name="connsiteX2" fmla="*/ 6594738 w 8634722"/>
              <a:gd name="connsiteY2" fmla="*/ 676246 h 2664602"/>
              <a:gd name="connsiteX3" fmla="*/ 8459236 w 8634722"/>
              <a:gd name="connsiteY3" fmla="*/ 2649131 h 2664602"/>
              <a:gd name="connsiteX4" fmla="*/ 7502121 w 8634722"/>
              <a:gd name="connsiteY4" fmla="*/ 2649131 h 2664602"/>
              <a:gd name="connsiteX5" fmla="*/ 1063169 w 8634722"/>
              <a:gd name="connsiteY5" fmla="*/ 2649131 h 2664602"/>
              <a:gd name="connsiteX6" fmla="*/ 106055 w 8634722"/>
              <a:gd name="connsiteY6" fmla="*/ 2649131 h 2664602"/>
              <a:gd name="connsiteX0" fmla="*/ 106055 w 8634722"/>
              <a:gd name="connsiteY0" fmla="*/ 2649131 h 2649171"/>
              <a:gd name="connsiteX1" fmla="*/ 2092027 w 8634722"/>
              <a:gd name="connsiteY1" fmla="*/ 721423 h 2649171"/>
              <a:gd name="connsiteX2" fmla="*/ 6594738 w 8634722"/>
              <a:gd name="connsiteY2" fmla="*/ 676246 h 2649171"/>
              <a:gd name="connsiteX3" fmla="*/ 8459236 w 8634722"/>
              <a:gd name="connsiteY3" fmla="*/ 2649131 h 2649171"/>
              <a:gd name="connsiteX4" fmla="*/ 7502121 w 8634722"/>
              <a:gd name="connsiteY4" fmla="*/ 2649131 h 2649171"/>
              <a:gd name="connsiteX5" fmla="*/ 1063169 w 8634722"/>
              <a:gd name="connsiteY5" fmla="*/ 2649131 h 2649171"/>
              <a:gd name="connsiteX6" fmla="*/ 106055 w 8634722"/>
              <a:gd name="connsiteY6" fmla="*/ 2649131 h 2649171"/>
              <a:gd name="connsiteX0" fmla="*/ 106055 w 8634722"/>
              <a:gd name="connsiteY0" fmla="*/ 2649131 h 2658702"/>
              <a:gd name="connsiteX1" fmla="*/ 2092027 w 8634722"/>
              <a:gd name="connsiteY1" fmla="*/ 721423 h 2658702"/>
              <a:gd name="connsiteX2" fmla="*/ 6594738 w 8634722"/>
              <a:gd name="connsiteY2" fmla="*/ 676246 h 2658702"/>
              <a:gd name="connsiteX3" fmla="*/ 8459236 w 8634722"/>
              <a:gd name="connsiteY3" fmla="*/ 2649131 h 2658702"/>
              <a:gd name="connsiteX4" fmla="*/ 7502121 w 8634722"/>
              <a:gd name="connsiteY4" fmla="*/ 2649131 h 2658702"/>
              <a:gd name="connsiteX5" fmla="*/ 1063169 w 8634722"/>
              <a:gd name="connsiteY5" fmla="*/ 2649131 h 2658702"/>
              <a:gd name="connsiteX6" fmla="*/ 106055 w 8634722"/>
              <a:gd name="connsiteY6" fmla="*/ 2649131 h 2658702"/>
              <a:gd name="connsiteX0" fmla="*/ 106055 w 8634722"/>
              <a:gd name="connsiteY0" fmla="*/ 2649131 h 2795270"/>
              <a:gd name="connsiteX1" fmla="*/ 2092027 w 8634722"/>
              <a:gd name="connsiteY1" fmla="*/ 721423 h 2795270"/>
              <a:gd name="connsiteX2" fmla="*/ 6594738 w 8634722"/>
              <a:gd name="connsiteY2" fmla="*/ 676246 h 2795270"/>
              <a:gd name="connsiteX3" fmla="*/ 8459236 w 8634722"/>
              <a:gd name="connsiteY3" fmla="*/ 2649131 h 2795270"/>
              <a:gd name="connsiteX4" fmla="*/ 1063169 w 8634722"/>
              <a:gd name="connsiteY4" fmla="*/ 2649131 h 2795270"/>
              <a:gd name="connsiteX5" fmla="*/ 106055 w 8634722"/>
              <a:gd name="connsiteY5" fmla="*/ 2649131 h 2795270"/>
              <a:gd name="connsiteX0" fmla="*/ 106055 w 8634722"/>
              <a:gd name="connsiteY0" fmla="*/ 2649131 h 2892926"/>
              <a:gd name="connsiteX1" fmla="*/ 2092027 w 8634722"/>
              <a:gd name="connsiteY1" fmla="*/ 721423 h 2892926"/>
              <a:gd name="connsiteX2" fmla="*/ 6594738 w 8634722"/>
              <a:gd name="connsiteY2" fmla="*/ 676246 h 2892926"/>
              <a:gd name="connsiteX3" fmla="*/ 8459236 w 8634722"/>
              <a:gd name="connsiteY3" fmla="*/ 2649131 h 2892926"/>
              <a:gd name="connsiteX4" fmla="*/ 106055 w 8634722"/>
              <a:gd name="connsiteY4" fmla="*/ 2649131 h 2892926"/>
              <a:gd name="connsiteX0" fmla="*/ 106055 w 8634722"/>
              <a:gd name="connsiteY0" fmla="*/ 2649131 h 2796071"/>
              <a:gd name="connsiteX1" fmla="*/ 2092027 w 8634722"/>
              <a:gd name="connsiteY1" fmla="*/ 721423 h 2796071"/>
              <a:gd name="connsiteX2" fmla="*/ 6594738 w 8634722"/>
              <a:gd name="connsiteY2" fmla="*/ 676246 h 2796071"/>
              <a:gd name="connsiteX3" fmla="*/ 8459236 w 8634722"/>
              <a:gd name="connsiteY3" fmla="*/ 2649131 h 2796071"/>
              <a:gd name="connsiteX4" fmla="*/ 106055 w 8634722"/>
              <a:gd name="connsiteY4" fmla="*/ 2649131 h 2796071"/>
              <a:gd name="connsiteX0" fmla="*/ 106055 w 8634722"/>
              <a:gd name="connsiteY0" fmla="*/ 2649131 h 2649131"/>
              <a:gd name="connsiteX1" fmla="*/ 2092027 w 8634722"/>
              <a:gd name="connsiteY1" fmla="*/ 721423 h 2649131"/>
              <a:gd name="connsiteX2" fmla="*/ 6594738 w 8634722"/>
              <a:gd name="connsiteY2" fmla="*/ 676246 h 2649131"/>
              <a:gd name="connsiteX3" fmla="*/ 8459236 w 8634722"/>
              <a:gd name="connsiteY3" fmla="*/ 2649131 h 2649131"/>
              <a:gd name="connsiteX4" fmla="*/ 106055 w 8634722"/>
              <a:gd name="connsiteY4" fmla="*/ 2649131 h 2649131"/>
              <a:gd name="connsiteX0" fmla="*/ 13721 w 8542388"/>
              <a:gd name="connsiteY0" fmla="*/ 2649131 h 2649131"/>
              <a:gd name="connsiteX1" fmla="*/ 1999693 w 8542388"/>
              <a:gd name="connsiteY1" fmla="*/ 721423 h 2649131"/>
              <a:gd name="connsiteX2" fmla="*/ 6502404 w 8542388"/>
              <a:gd name="connsiteY2" fmla="*/ 676246 h 2649131"/>
              <a:gd name="connsiteX3" fmla="*/ 8366902 w 8542388"/>
              <a:gd name="connsiteY3" fmla="*/ 2649131 h 2649131"/>
              <a:gd name="connsiteX4" fmla="*/ 13721 w 8542388"/>
              <a:gd name="connsiteY4" fmla="*/ 2649131 h 2649131"/>
              <a:gd name="connsiteX0" fmla="*/ 13721 w 8423321"/>
              <a:gd name="connsiteY0" fmla="*/ 2649131 h 2649131"/>
              <a:gd name="connsiteX1" fmla="*/ 1999693 w 8423321"/>
              <a:gd name="connsiteY1" fmla="*/ 721423 h 2649131"/>
              <a:gd name="connsiteX2" fmla="*/ 6502404 w 8423321"/>
              <a:gd name="connsiteY2" fmla="*/ 676246 h 2649131"/>
              <a:gd name="connsiteX3" fmla="*/ 8366902 w 8423321"/>
              <a:gd name="connsiteY3" fmla="*/ 2649131 h 2649131"/>
              <a:gd name="connsiteX4" fmla="*/ 13721 w 8423321"/>
              <a:gd name="connsiteY4" fmla="*/ 2649131 h 2649131"/>
              <a:gd name="connsiteX0" fmla="*/ 13721 w 8408518"/>
              <a:gd name="connsiteY0" fmla="*/ 2649131 h 2649131"/>
              <a:gd name="connsiteX1" fmla="*/ 1999693 w 8408518"/>
              <a:gd name="connsiteY1" fmla="*/ 721423 h 2649131"/>
              <a:gd name="connsiteX2" fmla="*/ 6502404 w 8408518"/>
              <a:gd name="connsiteY2" fmla="*/ 676246 h 2649131"/>
              <a:gd name="connsiteX3" fmla="*/ 8366902 w 8408518"/>
              <a:gd name="connsiteY3" fmla="*/ 2649131 h 2649131"/>
              <a:gd name="connsiteX4" fmla="*/ 13721 w 8408518"/>
              <a:gd name="connsiteY4" fmla="*/ 2649131 h 2649131"/>
              <a:gd name="connsiteX0" fmla="*/ 13721 w 8408518"/>
              <a:gd name="connsiteY0" fmla="*/ 2649131 h 2649131"/>
              <a:gd name="connsiteX1" fmla="*/ 1999693 w 8408518"/>
              <a:gd name="connsiteY1" fmla="*/ 721423 h 2649131"/>
              <a:gd name="connsiteX2" fmla="*/ 6502404 w 8408518"/>
              <a:gd name="connsiteY2" fmla="*/ 676246 h 2649131"/>
              <a:gd name="connsiteX3" fmla="*/ 8366902 w 8408518"/>
              <a:gd name="connsiteY3" fmla="*/ 2649131 h 2649131"/>
              <a:gd name="connsiteX4" fmla="*/ 13721 w 8408518"/>
              <a:gd name="connsiteY4" fmla="*/ 2649131 h 2649131"/>
              <a:gd name="connsiteX0" fmla="*/ 13721 w 8408518"/>
              <a:gd name="connsiteY0" fmla="*/ 2649131 h 2649131"/>
              <a:gd name="connsiteX1" fmla="*/ 1999693 w 8408518"/>
              <a:gd name="connsiteY1" fmla="*/ 721423 h 2649131"/>
              <a:gd name="connsiteX2" fmla="*/ 6502404 w 8408518"/>
              <a:gd name="connsiteY2" fmla="*/ 676246 h 2649131"/>
              <a:gd name="connsiteX3" fmla="*/ 8366902 w 8408518"/>
              <a:gd name="connsiteY3" fmla="*/ 2649131 h 2649131"/>
              <a:gd name="connsiteX4" fmla="*/ 13721 w 8408518"/>
              <a:gd name="connsiteY4" fmla="*/ 2649131 h 2649131"/>
              <a:gd name="connsiteX0" fmla="*/ 13721 w 8408518"/>
              <a:gd name="connsiteY0" fmla="*/ 2649131 h 2649131"/>
              <a:gd name="connsiteX1" fmla="*/ 1999693 w 8408518"/>
              <a:gd name="connsiteY1" fmla="*/ 721423 h 2649131"/>
              <a:gd name="connsiteX2" fmla="*/ 6502404 w 8408518"/>
              <a:gd name="connsiteY2" fmla="*/ 676246 h 2649131"/>
              <a:gd name="connsiteX3" fmla="*/ 8366902 w 8408518"/>
              <a:gd name="connsiteY3" fmla="*/ 2649131 h 2649131"/>
              <a:gd name="connsiteX4" fmla="*/ 13721 w 8408518"/>
              <a:gd name="connsiteY4" fmla="*/ 2649131 h 264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8518" h="2649131">
                <a:moveTo>
                  <a:pt x="13721" y="2649131"/>
                </a:moveTo>
                <a:cubicBezTo>
                  <a:pt x="76346" y="2211168"/>
                  <a:pt x="-485769" y="704070"/>
                  <a:pt x="1999693" y="721423"/>
                </a:cubicBezTo>
                <a:cubicBezTo>
                  <a:pt x="2921693" y="-269691"/>
                  <a:pt x="5708160" y="-196089"/>
                  <a:pt x="6502404" y="676246"/>
                </a:cubicBezTo>
                <a:cubicBezTo>
                  <a:pt x="8876751" y="676189"/>
                  <a:pt x="8356916" y="2101929"/>
                  <a:pt x="8366902" y="2649131"/>
                </a:cubicBezTo>
                <a:lnTo>
                  <a:pt x="13721" y="2649131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1000">
                <a:srgbClr val="FFF200">
                  <a:lumMod val="76000"/>
                  <a:lumOff val="24000"/>
                </a:srgbClr>
              </a:gs>
              <a:gs pos="65000">
                <a:schemeClr val="accent6">
                  <a:lumMod val="36000"/>
                </a:schemeClr>
              </a:gs>
              <a:gs pos="28000">
                <a:srgbClr val="A64104">
                  <a:lumMod val="73000"/>
                </a:srgbClr>
              </a:gs>
              <a:gs pos="86500">
                <a:srgbClr val="FFFF6D"/>
              </a:gs>
              <a:gs pos="45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101600">
            <a:gradFill>
              <a:gsLst>
                <a:gs pos="0">
                  <a:schemeClr val="accent6">
                    <a:lumMod val="21000"/>
                  </a:schemeClr>
                </a:gs>
                <a:gs pos="48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Forma libre"/>
          <p:cNvSpPr/>
          <p:nvPr/>
        </p:nvSpPr>
        <p:spPr bwMode="white">
          <a:xfrm rot="16200000" flipH="1">
            <a:off x="3516664" y="1198212"/>
            <a:ext cx="6825547" cy="4429124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106056 w 8506761"/>
              <a:gd name="connsiteY0" fmla="*/ 2583531 h 2596031"/>
              <a:gd name="connsiteX1" fmla="*/ 2092028 w 8506761"/>
              <a:gd name="connsiteY1" fmla="*/ 655823 h 2596031"/>
              <a:gd name="connsiteX2" fmla="*/ 5503009 w 8506761"/>
              <a:gd name="connsiteY2" fmla="*/ 383807 h 2596031"/>
              <a:gd name="connsiteX3" fmla="*/ 8459237 w 8506761"/>
              <a:gd name="connsiteY3" fmla="*/ 2583531 h 2596031"/>
              <a:gd name="connsiteX4" fmla="*/ 7502122 w 8506761"/>
              <a:gd name="connsiteY4" fmla="*/ 2583531 h 2596031"/>
              <a:gd name="connsiteX5" fmla="*/ 1063170 w 8506761"/>
              <a:gd name="connsiteY5" fmla="*/ 2583531 h 2596031"/>
              <a:gd name="connsiteX6" fmla="*/ 106056 w 8506761"/>
              <a:gd name="connsiteY6" fmla="*/ 2583531 h 2596031"/>
              <a:gd name="connsiteX0" fmla="*/ 106055 w 8634721"/>
              <a:gd name="connsiteY0" fmla="*/ 2443952 h 2456452"/>
              <a:gd name="connsiteX1" fmla="*/ 2092027 w 8634721"/>
              <a:gd name="connsiteY1" fmla="*/ 516244 h 2456452"/>
              <a:gd name="connsiteX2" fmla="*/ 6594738 w 8634721"/>
              <a:gd name="connsiteY2" fmla="*/ 471067 h 2456452"/>
              <a:gd name="connsiteX3" fmla="*/ 8459236 w 8634721"/>
              <a:gd name="connsiteY3" fmla="*/ 2443952 h 2456452"/>
              <a:gd name="connsiteX4" fmla="*/ 7502121 w 8634721"/>
              <a:gd name="connsiteY4" fmla="*/ 2443952 h 2456452"/>
              <a:gd name="connsiteX5" fmla="*/ 1063169 w 8634721"/>
              <a:gd name="connsiteY5" fmla="*/ 2443952 h 2456452"/>
              <a:gd name="connsiteX6" fmla="*/ 106055 w 8634721"/>
              <a:gd name="connsiteY6" fmla="*/ 2443952 h 2456452"/>
              <a:gd name="connsiteX0" fmla="*/ 106055 w 8634722"/>
              <a:gd name="connsiteY0" fmla="*/ 2589676 h 2602176"/>
              <a:gd name="connsiteX1" fmla="*/ 2092027 w 8634722"/>
              <a:gd name="connsiteY1" fmla="*/ 661968 h 2602176"/>
              <a:gd name="connsiteX2" fmla="*/ 6594738 w 8634722"/>
              <a:gd name="connsiteY2" fmla="*/ 616791 h 2602176"/>
              <a:gd name="connsiteX3" fmla="*/ 8459236 w 8634722"/>
              <a:gd name="connsiteY3" fmla="*/ 2589676 h 2602176"/>
              <a:gd name="connsiteX4" fmla="*/ 7502121 w 8634722"/>
              <a:gd name="connsiteY4" fmla="*/ 2589676 h 2602176"/>
              <a:gd name="connsiteX5" fmla="*/ 1063169 w 8634722"/>
              <a:gd name="connsiteY5" fmla="*/ 2589676 h 2602176"/>
              <a:gd name="connsiteX6" fmla="*/ 106055 w 8634722"/>
              <a:gd name="connsiteY6" fmla="*/ 2589676 h 2602176"/>
              <a:gd name="connsiteX0" fmla="*/ 106055 w 8634722"/>
              <a:gd name="connsiteY0" fmla="*/ 2672777 h 2685277"/>
              <a:gd name="connsiteX1" fmla="*/ 2092027 w 8634722"/>
              <a:gd name="connsiteY1" fmla="*/ 745069 h 2685277"/>
              <a:gd name="connsiteX2" fmla="*/ 6594738 w 8634722"/>
              <a:gd name="connsiteY2" fmla="*/ 699892 h 2685277"/>
              <a:gd name="connsiteX3" fmla="*/ 8459236 w 8634722"/>
              <a:gd name="connsiteY3" fmla="*/ 2672777 h 2685277"/>
              <a:gd name="connsiteX4" fmla="*/ 7502121 w 8634722"/>
              <a:gd name="connsiteY4" fmla="*/ 2672777 h 2685277"/>
              <a:gd name="connsiteX5" fmla="*/ 1063169 w 8634722"/>
              <a:gd name="connsiteY5" fmla="*/ 2672777 h 2685277"/>
              <a:gd name="connsiteX6" fmla="*/ 106055 w 8634722"/>
              <a:gd name="connsiteY6" fmla="*/ 2672777 h 2685277"/>
              <a:gd name="connsiteX0" fmla="*/ 106055 w 8634722"/>
              <a:gd name="connsiteY0" fmla="*/ 2649131 h 2661631"/>
              <a:gd name="connsiteX1" fmla="*/ 2092027 w 8634722"/>
              <a:gd name="connsiteY1" fmla="*/ 721423 h 2661631"/>
              <a:gd name="connsiteX2" fmla="*/ 6594738 w 8634722"/>
              <a:gd name="connsiteY2" fmla="*/ 676246 h 2661631"/>
              <a:gd name="connsiteX3" fmla="*/ 8459236 w 8634722"/>
              <a:gd name="connsiteY3" fmla="*/ 2649131 h 2661631"/>
              <a:gd name="connsiteX4" fmla="*/ 7502121 w 8634722"/>
              <a:gd name="connsiteY4" fmla="*/ 2649131 h 2661631"/>
              <a:gd name="connsiteX5" fmla="*/ 1063169 w 8634722"/>
              <a:gd name="connsiteY5" fmla="*/ 2649131 h 2661631"/>
              <a:gd name="connsiteX6" fmla="*/ 106055 w 8634722"/>
              <a:gd name="connsiteY6" fmla="*/ 2649131 h 2661631"/>
              <a:gd name="connsiteX0" fmla="*/ 106055 w 8634722"/>
              <a:gd name="connsiteY0" fmla="*/ 2649131 h 2664602"/>
              <a:gd name="connsiteX1" fmla="*/ 2092027 w 8634722"/>
              <a:gd name="connsiteY1" fmla="*/ 721423 h 2664602"/>
              <a:gd name="connsiteX2" fmla="*/ 6594738 w 8634722"/>
              <a:gd name="connsiteY2" fmla="*/ 676246 h 2664602"/>
              <a:gd name="connsiteX3" fmla="*/ 8459236 w 8634722"/>
              <a:gd name="connsiteY3" fmla="*/ 2649131 h 2664602"/>
              <a:gd name="connsiteX4" fmla="*/ 7502121 w 8634722"/>
              <a:gd name="connsiteY4" fmla="*/ 2649131 h 2664602"/>
              <a:gd name="connsiteX5" fmla="*/ 1063169 w 8634722"/>
              <a:gd name="connsiteY5" fmla="*/ 2649131 h 2664602"/>
              <a:gd name="connsiteX6" fmla="*/ 106055 w 8634722"/>
              <a:gd name="connsiteY6" fmla="*/ 2649131 h 2664602"/>
              <a:gd name="connsiteX0" fmla="*/ 106055 w 8634722"/>
              <a:gd name="connsiteY0" fmla="*/ 2649131 h 2649171"/>
              <a:gd name="connsiteX1" fmla="*/ 2092027 w 8634722"/>
              <a:gd name="connsiteY1" fmla="*/ 721423 h 2649171"/>
              <a:gd name="connsiteX2" fmla="*/ 6594738 w 8634722"/>
              <a:gd name="connsiteY2" fmla="*/ 676246 h 2649171"/>
              <a:gd name="connsiteX3" fmla="*/ 8459236 w 8634722"/>
              <a:gd name="connsiteY3" fmla="*/ 2649131 h 2649171"/>
              <a:gd name="connsiteX4" fmla="*/ 7502121 w 8634722"/>
              <a:gd name="connsiteY4" fmla="*/ 2649131 h 2649171"/>
              <a:gd name="connsiteX5" fmla="*/ 1063169 w 8634722"/>
              <a:gd name="connsiteY5" fmla="*/ 2649131 h 2649171"/>
              <a:gd name="connsiteX6" fmla="*/ 106055 w 8634722"/>
              <a:gd name="connsiteY6" fmla="*/ 2649131 h 2649171"/>
              <a:gd name="connsiteX0" fmla="*/ 106055 w 8634722"/>
              <a:gd name="connsiteY0" fmla="*/ 2649131 h 2658702"/>
              <a:gd name="connsiteX1" fmla="*/ 2092027 w 8634722"/>
              <a:gd name="connsiteY1" fmla="*/ 721423 h 2658702"/>
              <a:gd name="connsiteX2" fmla="*/ 6594738 w 8634722"/>
              <a:gd name="connsiteY2" fmla="*/ 676246 h 2658702"/>
              <a:gd name="connsiteX3" fmla="*/ 8459236 w 8634722"/>
              <a:gd name="connsiteY3" fmla="*/ 2649131 h 2658702"/>
              <a:gd name="connsiteX4" fmla="*/ 7502121 w 8634722"/>
              <a:gd name="connsiteY4" fmla="*/ 2649131 h 2658702"/>
              <a:gd name="connsiteX5" fmla="*/ 1063169 w 8634722"/>
              <a:gd name="connsiteY5" fmla="*/ 2649131 h 2658702"/>
              <a:gd name="connsiteX6" fmla="*/ 106055 w 8634722"/>
              <a:gd name="connsiteY6" fmla="*/ 2649131 h 2658702"/>
              <a:gd name="connsiteX0" fmla="*/ 106055 w 8634722"/>
              <a:gd name="connsiteY0" fmla="*/ 2649131 h 2795270"/>
              <a:gd name="connsiteX1" fmla="*/ 2092027 w 8634722"/>
              <a:gd name="connsiteY1" fmla="*/ 721423 h 2795270"/>
              <a:gd name="connsiteX2" fmla="*/ 6594738 w 8634722"/>
              <a:gd name="connsiteY2" fmla="*/ 676246 h 2795270"/>
              <a:gd name="connsiteX3" fmla="*/ 8459236 w 8634722"/>
              <a:gd name="connsiteY3" fmla="*/ 2649131 h 2795270"/>
              <a:gd name="connsiteX4" fmla="*/ 1063169 w 8634722"/>
              <a:gd name="connsiteY4" fmla="*/ 2649131 h 2795270"/>
              <a:gd name="connsiteX5" fmla="*/ 106055 w 8634722"/>
              <a:gd name="connsiteY5" fmla="*/ 2649131 h 2795270"/>
              <a:gd name="connsiteX0" fmla="*/ 106055 w 8634722"/>
              <a:gd name="connsiteY0" fmla="*/ 2649131 h 2892926"/>
              <a:gd name="connsiteX1" fmla="*/ 2092027 w 8634722"/>
              <a:gd name="connsiteY1" fmla="*/ 721423 h 2892926"/>
              <a:gd name="connsiteX2" fmla="*/ 6594738 w 8634722"/>
              <a:gd name="connsiteY2" fmla="*/ 676246 h 2892926"/>
              <a:gd name="connsiteX3" fmla="*/ 8459236 w 8634722"/>
              <a:gd name="connsiteY3" fmla="*/ 2649131 h 2892926"/>
              <a:gd name="connsiteX4" fmla="*/ 106055 w 8634722"/>
              <a:gd name="connsiteY4" fmla="*/ 2649131 h 2892926"/>
              <a:gd name="connsiteX0" fmla="*/ 106055 w 8634722"/>
              <a:gd name="connsiteY0" fmla="*/ 2649131 h 2796071"/>
              <a:gd name="connsiteX1" fmla="*/ 2092027 w 8634722"/>
              <a:gd name="connsiteY1" fmla="*/ 721423 h 2796071"/>
              <a:gd name="connsiteX2" fmla="*/ 6594738 w 8634722"/>
              <a:gd name="connsiteY2" fmla="*/ 676246 h 2796071"/>
              <a:gd name="connsiteX3" fmla="*/ 8459236 w 8634722"/>
              <a:gd name="connsiteY3" fmla="*/ 2649131 h 2796071"/>
              <a:gd name="connsiteX4" fmla="*/ 106055 w 8634722"/>
              <a:gd name="connsiteY4" fmla="*/ 2649131 h 2796071"/>
              <a:gd name="connsiteX0" fmla="*/ 106055 w 8634722"/>
              <a:gd name="connsiteY0" fmla="*/ 2649131 h 2649131"/>
              <a:gd name="connsiteX1" fmla="*/ 2092027 w 8634722"/>
              <a:gd name="connsiteY1" fmla="*/ 721423 h 2649131"/>
              <a:gd name="connsiteX2" fmla="*/ 6594738 w 8634722"/>
              <a:gd name="connsiteY2" fmla="*/ 676246 h 2649131"/>
              <a:gd name="connsiteX3" fmla="*/ 8459236 w 8634722"/>
              <a:gd name="connsiteY3" fmla="*/ 2649131 h 2649131"/>
              <a:gd name="connsiteX4" fmla="*/ 106055 w 8634722"/>
              <a:gd name="connsiteY4" fmla="*/ 2649131 h 2649131"/>
              <a:gd name="connsiteX0" fmla="*/ 13721 w 8542388"/>
              <a:gd name="connsiteY0" fmla="*/ 2649131 h 2649131"/>
              <a:gd name="connsiteX1" fmla="*/ 1999693 w 8542388"/>
              <a:gd name="connsiteY1" fmla="*/ 721423 h 2649131"/>
              <a:gd name="connsiteX2" fmla="*/ 6502404 w 8542388"/>
              <a:gd name="connsiteY2" fmla="*/ 676246 h 2649131"/>
              <a:gd name="connsiteX3" fmla="*/ 8366902 w 8542388"/>
              <a:gd name="connsiteY3" fmla="*/ 2649131 h 2649131"/>
              <a:gd name="connsiteX4" fmla="*/ 13721 w 8542388"/>
              <a:gd name="connsiteY4" fmla="*/ 2649131 h 2649131"/>
              <a:gd name="connsiteX0" fmla="*/ 13721 w 8423321"/>
              <a:gd name="connsiteY0" fmla="*/ 2649131 h 2649131"/>
              <a:gd name="connsiteX1" fmla="*/ 1999693 w 8423321"/>
              <a:gd name="connsiteY1" fmla="*/ 721423 h 2649131"/>
              <a:gd name="connsiteX2" fmla="*/ 6502404 w 8423321"/>
              <a:gd name="connsiteY2" fmla="*/ 676246 h 2649131"/>
              <a:gd name="connsiteX3" fmla="*/ 8366902 w 8423321"/>
              <a:gd name="connsiteY3" fmla="*/ 2649131 h 2649131"/>
              <a:gd name="connsiteX4" fmla="*/ 13721 w 8423321"/>
              <a:gd name="connsiteY4" fmla="*/ 2649131 h 2649131"/>
              <a:gd name="connsiteX0" fmla="*/ 13721 w 8408518"/>
              <a:gd name="connsiteY0" fmla="*/ 2649131 h 2649131"/>
              <a:gd name="connsiteX1" fmla="*/ 1999693 w 8408518"/>
              <a:gd name="connsiteY1" fmla="*/ 721423 h 2649131"/>
              <a:gd name="connsiteX2" fmla="*/ 6502404 w 8408518"/>
              <a:gd name="connsiteY2" fmla="*/ 676246 h 2649131"/>
              <a:gd name="connsiteX3" fmla="*/ 8366902 w 8408518"/>
              <a:gd name="connsiteY3" fmla="*/ 2649131 h 2649131"/>
              <a:gd name="connsiteX4" fmla="*/ 13721 w 8408518"/>
              <a:gd name="connsiteY4" fmla="*/ 2649131 h 2649131"/>
              <a:gd name="connsiteX0" fmla="*/ 13721 w 8408518"/>
              <a:gd name="connsiteY0" fmla="*/ 2649131 h 2649131"/>
              <a:gd name="connsiteX1" fmla="*/ 1999693 w 8408518"/>
              <a:gd name="connsiteY1" fmla="*/ 721423 h 2649131"/>
              <a:gd name="connsiteX2" fmla="*/ 6502404 w 8408518"/>
              <a:gd name="connsiteY2" fmla="*/ 676246 h 2649131"/>
              <a:gd name="connsiteX3" fmla="*/ 8366902 w 8408518"/>
              <a:gd name="connsiteY3" fmla="*/ 2649131 h 2649131"/>
              <a:gd name="connsiteX4" fmla="*/ 13721 w 8408518"/>
              <a:gd name="connsiteY4" fmla="*/ 2649131 h 2649131"/>
              <a:gd name="connsiteX0" fmla="*/ 13721 w 8408518"/>
              <a:gd name="connsiteY0" fmla="*/ 2649131 h 2649131"/>
              <a:gd name="connsiteX1" fmla="*/ 1999693 w 8408518"/>
              <a:gd name="connsiteY1" fmla="*/ 721423 h 2649131"/>
              <a:gd name="connsiteX2" fmla="*/ 6502404 w 8408518"/>
              <a:gd name="connsiteY2" fmla="*/ 676246 h 2649131"/>
              <a:gd name="connsiteX3" fmla="*/ 8366902 w 8408518"/>
              <a:gd name="connsiteY3" fmla="*/ 2649131 h 2649131"/>
              <a:gd name="connsiteX4" fmla="*/ 13721 w 8408518"/>
              <a:gd name="connsiteY4" fmla="*/ 2649131 h 2649131"/>
              <a:gd name="connsiteX0" fmla="*/ 13721 w 8408518"/>
              <a:gd name="connsiteY0" fmla="*/ 2649131 h 2649131"/>
              <a:gd name="connsiteX1" fmla="*/ 1999693 w 8408518"/>
              <a:gd name="connsiteY1" fmla="*/ 721423 h 2649131"/>
              <a:gd name="connsiteX2" fmla="*/ 6502404 w 8408518"/>
              <a:gd name="connsiteY2" fmla="*/ 676246 h 2649131"/>
              <a:gd name="connsiteX3" fmla="*/ 8366902 w 8408518"/>
              <a:gd name="connsiteY3" fmla="*/ 2649131 h 2649131"/>
              <a:gd name="connsiteX4" fmla="*/ 13721 w 8408518"/>
              <a:gd name="connsiteY4" fmla="*/ 2649131 h 264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08518" h="2649131">
                <a:moveTo>
                  <a:pt x="13721" y="2649131"/>
                </a:moveTo>
                <a:cubicBezTo>
                  <a:pt x="76346" y="2211168"/>
                  <a:pt x="-485769" y="704070"/>
                  <a:pt x="1999693" y="721423"/>
                </a:cubicBezTo>
                <a:cubicBezTo>
                  <a:pt x="2921693" y="-269691"/>
                  <a:pt x="5708160" y="-196089"/>
                  <a:pt x="6502404" y="676246"/>
                </a:cubicBezTo>
                <a:cubicBezTo>
                  <a:pt x="8876751" y="676189"/>
                  <a:pt x="8356916" y="2101929"/>
                  <a:pt x="8366902" y="2649131"/>
                </a:cubicBezTo>
                <a:lnTo>
                  <a:pt x="13721" y="2649131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1000">
                <a:srgbClr val="FFF200">
                  <a:lumMod val="76000"/>
                  <a:lumOff val="24000"/>
                </a:srgbClr>
              </a:gs>
              <a:gs pos="65000">
                <a:schemeClr val="accent6">
                  <a:lumMod val="36000"/>
                </a:schemeClr>
              </a:gs>
              <a:gs pos="28000">
                <a:srgbClr val="A64104">
                  <a:lumMod val="73000"/>
                </a:srgbClr>
              </a:gs>
              <a:gs pos="86500">
                <a:srgbClr val="FFFF6D"/>
              </a:gs>
              <a:gs pos="45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101600">
            <a:gradFill>
              <a:gsLst>
                <a:gs pos="0">
                  <a:schemeClr val="accent6">
                    <a:lumMod val="21000"/>
                  </a:schemeClr>
                </a:gs>
                <a:gs pos="48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flat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4" name="13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3671" y="0"/>
            <a:ext cx="911044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32305598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18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Estrella de 6 puntas"/>
          <p:cNvSpPr/>
          <p:nvPr/>
        </p:nvSpPr>
        <p:spPr>
          <a:xfrm>
            <a:off x="3923928" y="1268760"/>
            <a:ext cx="1202432" cy="1368152"/>
          </a:xfrm>
          <a:prstGeom prst="star6">
            <a:avLst/>
          </a:prstGeom>
          <a:noFill/>
          <a:ln w="92075"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strella de 6 puntas"/>
          <p:cNvSpPr/>
          <p:nvPr/>
        </p:nvSpPr>
        <p:spPr>
          <a:xfrm>
            <a:off x="3286116" y="642918"/>
            <a:ext cx="2438012" cy="2643206"/>
          </a:xfrm>
          <a:prstGeom prst="star6">
            <a:avLst/>
          </a:prstGeom>
          <a:noFill/>
          <a:ln w="92075"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/>
            </a:gradFill>
          </a:ln>
          <a:effectLst>
            <a:outerShdw blurRad="304800" dist="50800" dir="5400000" sx="134000" sy="134000" algn="ctr" rotWithShape="0">
              <a:srgbClr val="99CCFF"/>
            </a:outerShdw>
          </a:effectLst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18746" y="7876"/>
            <a:ext cx="921090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240498 h 7190670"/>
              <a:gd name="connsiteX1" fmla="*/ 4999072 w 4999072"/>
              <a:gd name="connsiteY1" fmla="*/ 240498 h 7190670"/>
              <a:gd name="connsiteX2" fmla="*/ 4999072 w 4999072"/>
              <a:gd name="connsiteY2" fmla="*/ 7098498 h 7190670"/>
              <a:gd name="connsiteX3" fmla="*/ 427072 w 4999072"/>
              <a:gd name="connsiteY3" fmla="*/ 7098498 h 7190670"/>
              <a:gd name="connsiteX4" fmla="*/ 2970473 w 4999072"/>
              <a:gd name="connsiteY4" fmla="*/ 3704744 h 7190670"/>
              <a:gd name="connsiteX5" fmla="*/ 427072 w 4999072"/>
              <a:gd name="connsiteY5" fmla="*/ 240498 h 7190670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12180"/>
              <a:gd name="connsiteX1" fmla="*/ 4572000 w 4572000"/>
              <a:gd name="connsiteY1" fmla="*/ 0 h 6912180"/>
              <a:gd name="connsiteX2" fmla="*/ 4572000 w 4572000"/>
              <a:gd name="connsiteY2" fmla="*/ 6858000 h 6912180"/>
              <a:gd name="connsiteX3" fmla="*/ 0 w 4572000"/>
              <a:gd name="connsiteY3" fmla="*/ 6858000 h 6912180"/>
              <a:gd name="connsiteX4" fmla="*/ 2194567 w 4572000"/>
              <a:gd name="connsiteY4" fmla="*/ 3426254 h 6912180"/>
              <a:gd name="connsiteX5" fmla="*/ 0 w 4572000"/>
              <a:gd name="connsiteY5" fmla="*/ 0 h 691218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19077 w 4572000"/>
              <a:gd name="connsiteY4" fmla="*/ 3352839 h 6858000"/>
              <a:gd name="connsiteX5" fmla="*/ 0 w 4572000"/>
              <a:gd name="connsiteY5" fmla="*/ 0 h 6858000"/>
              <a:gd name="connsiteX0" fmla="*/ 0 w 4572000"/>
              <a:gd name="connsiteY0" fmla="*/ 0 h 6950174"/>
              <a:gd name="connsiteX1" fmla="*/ 4572000 w 4572000"/>
              <a:gd name="connsiteY1" fmla="*/ 0 h 6950174"/>
              <a:gd name="connsiteX2" fmla="*/ 4572000 w 4572000"/>
              <a:gd name="connsiteY2" fmla="*/ 6858000 h 6950174"/>
              <a:gd name="connsiteX3" fmla="*/ 73151 w 4572000"/>
              <a:gd name="connsiteY3" fmla="*/ 6950174 h 6950174"/>
              <a:gd name="connsiteX4" fmla="*/ 1719077 w 4572000"/>
              <a:gd name="connsiteY4" fmla="*/ 3352839 h 6950174"/>
              <a:gd name="connsiteX5" fmla="*/ 0 w 4572000"/>
              <a:gd name="connsiteY5" fmla="*/ 0 h 6950174"/>
              <a:gd name="connsiteX0" fmla="*/ 0 w 4572000"/>
              <a:gd name="connsiteY0" fmla="*/ 0 h 6950173"/>
              <a:gd name="connsiteX1" fmla="*/ 4572000 w 4572000"/>
              <a:gd name="connsiteY1" fmla="*/ 0 h 6950173"/>
              <a:gd name="connsiteX2" fmla="*/ 4572000 w 4572000"/>
              <a:gd name="connsiteY2" fmla="*/ 6858000 h 6950173"/>
              <a:gd name="connsiteX3" fmla="*/ 36575 w 4572000"/>
              <a:gd name="connsiteY3" fmla="*/ 6950173 h 6950173"/>
              <a:gd name="connsiteX4" fmla="*/ 1719077 w 4572000"/>
              <a:gd name="connsiteY4" fmla="*/ 3352839 h 6950173"/>
              <a:gd name="connsiteX5" fmla="*/ 0 w 4572000"/>
              <a:gd name="connsiteY5" fmla="*/ 0 h 6950173"/>
              <a:gd name="connsiteX0" fmla="*/ 109713 w 4681713"/>
              <a:gd name="connsiteY0" fmla="*/ 0 h 6950174"/>
              <a:gd name="connsiteX1" fmla="*/ 4681713 w 4681713"/>
              <a:gd name="connsiteY1" fmla="*/ 0 h 6950174"/>
              <a:gd name="connsiteX2" fmla="*/ 4681713 w 4681713"/>
              <a:gd name="connsiteY2" fmla="*/ 6858000 h 6950174"/>
              <a:gd name="connsiteX3" fmla="*/ 0 w 4681713"/>
              <a:gd name="connsiteY3" fmla="*/ 6950174 h 6950174"/>
              <a:gd name="connsiteX4" fmla="*/ 1828790 w 4681713"/>
              <a:gd name="connsiteY4" fmla="*/ 3352839 h 6950174"/>
              <a:gd name="connsiteX5" fmla="*/ 109713 w 4681713"/>
              <a:gd name="connsiteY5" fmla="*/ 0 h 6950174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76346 w 4758059"/>
              <a:gd name="connsiteY0" fmla="*/ 0 h 7047838"/>
              <a:gd name="connsiteX1" fmla="*/ 4758059 w 4758059"/>
              <a:gd name="connsiteY1" fmla="*/ 97664 h 7047838"/>
              <a:gd name="connsiteX2" fmla="*/ 4758059 w 4758059"/>
              <a:gd name="connsiteY2" fmla="*/ 6955664 h 7047838"/>
              <a:gd name="connsiteX3" fmla="*/ 76346 w 4758059"/>
              <a:gd name="connsiteY3" fmla="*/ 7047838 h 7047838"/>
              <a:gd name="connsiteX4" fmla="*/ 1905136 w 4758059"/>
              <a:gd name="connsiteY4" fmla="*/ 3450503 h 7047838"/>
              <a:gd name="connsiteX5" fmla="*/ 76346 w 4758059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11662 w 4681713"/>
              <a:gd name="connsiteY4" fmla="*/ 3496343 h 7047838"/>
              <a:gd name="connsiteX5" fmla="*/ 0 w 4681713"/>
              <a:gd name="connsiteY5" fmla="*/ 0 h 7047838"/>
              <a:gd name="connsiteX0" fmla="*/ 5709 w 4687422"/>
              <a:gd name="connsiteY0" fmla="*/ 0 h 6990538"/>
              <a:gd name="connsiteX1" fmla="*/ 4687422 w 4687422"/>
              <a:gd name="connsiteY1" fmla="*/ 97664 h 6990538"/>
              <a:gd name="connsiteX2" fmla="*/ 4687422 w 4687422"/>
              <a:gd name="connsiteY2" fmla="*/ 6955664 h 6990538"/>
              <a:gd name="connsiteX3" fmla="*/ 0 w 4687422"/>
              <a:gd name="connsiteY3" fmla="*/ 6990538 h 6990538"/>
              <a:gd name="connsiteX4" fmla="*/ 1817371 w 4687422"/>
              <a:gd name="connsiteY4" fmla="*/ 3496343 h 6990538"/>
              <a:gd name="connsiteX5" fmla="*/ 5709 w 4687422"/>
              <a:gd name="connsiteY5" fmla="*/ 0 h 6990538"/>
              <a:gd name="connsiteX0" fmla="*/ 0 w 4698841"/>
              <a:gd name="connsiteY0" fmla="*/ 0 h 6933239"/>
              <a:gd name="connsiteX1" fmla="*/ 4698841 w 4698841"/>
              <a:gd name="connsiteY1" fmla="*/ 40365 h 6933239"/>
              <a:gd name="connsiteX2" fmla="*/ 4698841 w 4698841"/>
              <a:gd name="connsiteY2" fmla="*/ 6898365 h 6933239"/>
              <a:gd name="connsiteX3" fmla="*/ 11419 w 4698841"/>
              <a:gd name="connsiteY3" fmla="*/ 6933239 h 6933239"/>
              <a:gd name="connsiteX4" fmla="*/ 1828790 w 4698841"/>
              <a:gd name="connsiteY4" fmla="*/ 3439044 h 6933239"/>
              <a:gd name="connsiteX5" fmla="*/ 0 w 4698841"/>
              <a:gd name="connsiteY5" fmla="*/ 0 h 6933239"/>
              <a:gd name="connsiteX0" fmla="*/ 0 w 4715969"/>
              <a:gd name="connsiteY0" fmla="*/ 0 h 6910319"/>
              <a:gd name="connsiteX1" fmla="*/ 4715969 w 4715969"/>
              <a:gd name="connsiteY1" fmla="*/ 17445 h 6910319"/>
              <a:gd name="connsiteX2" fmla="*/ 4715969 w 4715969"/>
              <a:gd name="connsiteY2" fmla="*/ 6875445 h 6910319"/>
              <a:gd name="connsiteX3" fmla="*/ 28547 w 4715969"/>
              <a:gd name="connsiteY3" fmla="*/ 6910319 h 6910319"/>
              <a:gd name="connsiteX4" fmla="*/ 1845918 w 4715969"/>
              <a:gd name="connsiteY4" fmla="*/ 3416124 h 6910319"/>
              <a:gd name="connsiteX5" fmla="*/ 0 w 4715969"/>
              <a:gd name="connsiteY5" fmla="*/ 0 h 6910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15969" h="6910319">
                <a:moveTo>
                  <a:pt x="0" y="0"/>
                </a:moveTo>
                <a:lnTo>
                  <a:pt x="4715969" y="17445"/>
                </a:lnTo>
                <a:lnTo>
                  <a:pt x="4715969" y="6875445"/>
                </a:lnTo>
                <a:lnTo>
                  <a:pt x="28547" y="6910319"/>
                </a:lnTo>
                <a:cubicBezTo>
                  <a:pt x="701171" y="5078697"/>
                  <a:pt x="1003604" y="6940718"/>
                  <a:pt x="1845918" y="3416124"/>
                </a:cubicBezTo>
                <a:cubicBezTo>
                  <a:pt x="1080832" y="59437"/>
                  <a:pt x="669219" y="1857033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CCCCFF">
                  <a:alpha val="0"/>
                </a:srgbClr>
              </a:gs>
              <a:gs pos="8000">
                <a:srgbClr val="9966FF">
                  <a:alpha val="66000"/>
                </a:srgbClr>
              </a:gs>
              <a:gs pos="61000">
                <a:srgbClr val="CC99FF">
                  <a:alpha val="70000"/>
                </a:srgbClr>
              </a:gs>
              <a:gs pos="95000">
                <a:srgbClr val="99CCFF">
                  <a:alpha val="57000"/>
                </a:srgbClr>
              </a:gs>
              <a:gs pos="100000">
                <a:srgbClr val="CCCCFF"/>
              </a:gs>
            </a:gsLst>
            <a:path path="rect">
              <a:fillToRect l="100000" t="100000"/>
            </a:path>
          </a:gradFill>
          <a:ln w="127000" cmpd="sng"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2 Rectángulo"/>
          <p:cNvSpPr/>
          <p:nvPr/>
        </p:nvSpPr>
        <p:spPr>
          <a:xfrm>
            <a:off x="-1" y="0"/>
            <a:ext cx="9144001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240498 h 7190670"/>
              <a:gd name="connsiteX1" fmla="*/ 4999072 w 4999072"/>
              <a:gd name="connsiteY1" fmla="*/ 240498 h 7190670"/>
              <a:gd name="connsiteX2" fmla="*/ 4999072 w 4999072"/>
              <a:gd name="connsiteY2" fmla="*/ 7098498 h 7190670"/>
              <a:gd name="connsiteX3" fmla="*/ 427072 w 4999072"/>
              <a:gd name="connsiteY3" fmla="*/ 7098498 h 7190670"/>
              <a:gd name="connsiteX4" fmla="*/ 2970473 w 4999072"/>
              <a:gd name="connsiteY4" fmla="*/ 3704744 h 7190670"/>
              <a:gd name="connsiteX5" fmla="*/ 427072 w 4999072"/>
              <a:gd name="connsiteY5" fmla="*/ 240498 h 7190670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12180"/>
              <a:gd name="connsiteX1" fmla="*/ 4572000 w 4572000"/>
              <a:gd name="connsiteY1" fmla="*/ 0 h 6912180"/>
              <a:gd name="connsiteX2" fmla="*/ 4572000 w 4572000"/>
              <a:gd name="connsiteY2" fmla="*/ 6858000 h 6912180"/>
              <a:gd name="connsiteX3" fmla="*/ 0 w 4572000"/>
              <a:gd name="connsiteY3" fmla="*/ 6858000 h 6912180"/>
              <a:gd name="connsiteX4" fmla="*/ 2194567 w 4572000"/>
              <a:gd name="connsiteY4" fmla="*/ 3426254 h 6912180"/>
              <a:gd name="connsiteX5" fmla="*/ 0 w 4572000"/>
              <a:gd name="connsiteY5" fmla="*/ 0 h 691218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19077 w 4572000"/>
              <a:gd name="connsiteY4" fmla="*/ 3352839 h 6858000"/>
              <a:gd name="connsiteX5" fmla="*/ 0 w 4572000"/>
              <a:gd name="connsiteY5" fmla="*/ 0 h 6858000"/>
              <a:gd name="connsiteX0" fmla="*/ 0 w 4572000"/>
              <a:gd name="connsiteY0" fmla="*/ 0 h 6950174"/>
              <a:gd name="connsiteX1" fmla="*/ 4572000 w 4572000"/>
              <a:gd name="connsiteY1" fmla="*/ 0 h 6950174"/>
              <a:gd name="connsiteX2" fmla="*/ 4572000 w 4572000"/>
              <a:gd name="connsiteY2" fmla="*/ 6858000 h 6950174"/>
              <a:gd name="connsiteX3" fmla="*/ 73151 w 4572000"/>
              <a:gd name="connsiteY3" fmla="*/ 6950174 h 6950174"/>
              <a:gd name="connsiteX4" fmla="*/ 1719077 w 4572000"/>
              <a:gd name="connsiteY4" fmla="*/ 3352839 h 6950174"/>
              <a:gd name="connsiteX5" fmla="*/ 0 w 4572000"/>
              <a:gd name="connsiteY5" fmla="*/ 0 h 6950174"/>
              <a:gd name="connsiteX0" fmla="*/ 0 w 4572000"/>
              <a:gd name="connsiteY0" fmla="*/ 0 h 6950173"/>
              <a:gd name="connsiteX1" fmla="*/ 4572000 w 4572000"/>
              <a:gd name="connsiteY1" fmla="*/ 0 h 6950173"/>
              <a:gd name="connsiteX2" fmla="*/ 4572000 w 4572000"/>
              <a:gd name="connsiteY2" fmla="*/ 6858000 h 6950173"/>
              <a:gd name="connsiteX3" fmla="*/ 36575 w 4572000"/>
              <a:gd name="connsiteY3" fmla="*/ 6950173 h 6950173"/>
              <a:gd name="connsiteX4" fmla="*/ 1719077 w 4572000"/>
              <a:gd name="connsiteY4" fmla="*/ 3352839 h 6950173"/>
              <a:gd name="connsiteX5" fmla="*/ 0 w 4572000"/>
              <a:gd name="connsiteY5" fmla="*/ 0 h 6950173"/>
              <a:gd name="connsiteX0" fmla="*/ 109713 w 4681713"/>
              <a:gd name="connsiteY0" fmla="*/ 0 h 6950174"/>
              <a:gd name="connsiteX1" fmla="*/ 4681713 w 4681713"/>
              <a:gd name="connsiteY1" fmla="*/ 0 h 6950174"/>
              <a:gd name="connsiteX2" fmla="*/ 4681713 w 4681713"/>
              <a:gd name="connsiteY2" fmla="*/ 6858000 h 6950174"/>
              <a:gd name="connsiteX3" fmla="*/ 0 w 4681713"/>
              <a:gd name="connsiteY3" fmla="*/ 6950174 h 6950174"/>
              <a:gd name="connsiteX4" fmla="*/ 1828790 w 4681713"/>
              <a:gd name="connsiteY4" fmla="*/ 3352839 h 6950174"/>
              <a:gd name="connsiteX5" fmla="*/ 109713 w 4681713"/>
              <a:gd name="connsiteY5" fmla="*/ 0 h 6950174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76346 w 4758059"/>
              <a:gd name="connsiteY0" fmla="*/ 0 h 7047838"/>
              <a:gd name="connsiteX1" fmla="*/ 4758059 w 4758059"/>
              <a:gd name="connsiteY1" fmla="*/ 97664 h 7047838"/>
              <a:gd name="connsiteX2" fmla="*/ 4758059 w 4758059"/>
              <a:gd name="connsiteY2" fmla="*/ 6955664 h 7047838"/>
              <a:gd name="connsiteX3" fmla="*/ 76346 w 4758059"/>
              <a:gd name="connsiteY3" fmla="*/ 7047838 h 7047838"/>
              <a:gd name="connsiteX4" fmla="*/ 1905136 w 4758059"/>
              <a:gd name="connsiteY4" fmla="*/ 3450503 h 7047838"/>
              <a:gd name="connsiteX5" fmla="*/ 76346 w 4758059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11662 w 4681713"/>
              <a:gd name="connsiteY4" fmla="*/ 3496343 h 7047838"/>
              <a:gd name="connsiteX5" fmla="*/ 0 w 4681713"/>
              <a:gd name="connsiteY5" fmla="*/ 0 h 7047838"/>
              <a:gd name="connsiteX0" fmla="*/ 5709 w 4687422"/>
              <a:gd name="connsiteY0" fmla="*/ 0 h 6990538"/>
              <a:gd name="connsiteX1" fmla="*/ 4687422 w 4687422"/>
              <a:gd name="connsiteY1" fmla="*/ 97664 h 6990538"/>
              <a:gd name="connsiteX2" fmla="*/ 4687422 w 4687422"/>
              <a:gd name="connsiteY2" fmla="*/ 6955664 h 6990538"/>
              <a:gd name="connsiteX3" fmla="*/ 0 w 4687422"/>
              <a:gd name="connsiteY3" fmla="*/ 6990538 h 6990538"/>
              <a:gd name="connsiteX4" fmla="*/ 1817371 w 4687422"/>
              <a:gd name="connsiteY4" fmla="*/ 3496343 h 6990538"/>
              <a:gd name="connsiteX5" fmla="*/ 5709 w 4687422"/>
              <a:gd name="connsiteY5" fmla="*/ 0 h 6990538"/>
              <a:gd name="connsiteX0" fmla="*/ 0 w 4698841"/>
              <a:gd name="connsiteY0" fmla="*/ 0 h 6933239"/>
              <a:gd name="connsiteX1" fmla="*/ 4698841 w 4698841"/>
              <a:gd name="connsiteY1" fmla="*/ 40365 h 6933239"/>
              <a:gd name="connsiteX2" fmla="*/ 4698841 w 4698841"/>
              <a:gd name="connsiteY2" fmla="*/ 6898365 h 6933239"/>
              <a:gd name="connsiteX3" fmla="*/ 11419 w 4698841"/>
              <a:gd name="connsiteY3" fmla="*/ 6933239 h 6933239"/>
              <a:gd name="connsiteX4" fmla="*/ 1828790 w 4698841"/>
              <a:gd name="connsiteY4" fmla="*/ 3439044 h 6933239"/>
              <a:gd name="connsiteX5" fmla="*/ 0 w 4698841"/>
              <a:gd name="connsiteY5" fmla="*/ 0 h 6933239"/>
              <a:gd name="connsiteX0" fmla="*/ 0 w 4715969"/>
              <a:gd name="connsiteY0" fmla="*/ 0 h 6910319"/>
              <a:gd name="connsiteX1" fmla="*/ 4715969 w 4715969"/>
              <a:gd name="connsiteY1" fmla="*/ 17445 h 6910319"/>
              <a:gd name="connsiteX2" fmla="*/ 4715969 w 4715969"/>
              <a:gd name="connsiteY2" fmla="*/ 6875445 h 6910319"/>
              <a:gd name="connsiteX3" fmla="*/ 28547 w 4715969"/>
              <a:gd name="connsiteY3" fmla="*/ 6910319 h 6910319"/>
              <a:gd name="connsiteX4" fmla="*/ 1845918 w 4715969"/>
              <a:gd name="connsiteY4" fmla="*/ 3416124 h 6910319"/>
              <a:gd name="connsiteX5" fmla="*/ 0 w 4715969"/>
              <a:gd name="connsiteY5" fmla="*/ 0 h 6910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15969" h="6910319">
                <a:moveTo>
                  <a:pt x="0" y="0"/>
                </a:moveTo>
                <a:lnTo>
                  <a:pt x="4715969" y="17445"/>
                </a:lnTo>
                <a:lnTo>
                  <a:pt x="4715969" y="6875445"/>
                </a:lnTo>
                <a:lnTo>
                  <a:pt x="28547" y="6910319"/>
                </a:lnTo>
                <a:cubicBezTo>
                  <a:pt x="701171" y="5078697"/>
                  <a:pt x="1003604" y="6940718"/>
                  <a:pt x="1845918" y="3416124"/>
                </a:cubicBezTo>
                <a:cubicBezTo>
                  <a:pt x="1080832" y="59437"/>
                  <a:pt x="669219" y="1857033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rgbClr val="CCCCFF">
                  <a:alpha val="0"/>
                </a:srgbClr>
              </a:gs>
              <a:gs pos="8000">
                <a:srgbClr val="9966FF">
                  <a:alpha val="66000"/>
                </a:srgbClr>
              </a:gs>
              <a:gs pos="61000">
                <a:srgbClr val="CC99FF">
                  <a:alpha val="70000"/>
                </a:srgbClr>
              </a:gs>
              <a:gs pos="95000">
                <a:srgbClr val="99CCFF">
                  <a:alpha val="57000"/>
                </a:srgbClr>
              </a:gs>
              <a:gs pos="100000">
                <a:srgbClr val="CCCCFF"/>
              </a:gs>
            </a:gsLst>
            <a:path path="rect">
              <a:fillToRect l="100000" t="100000"/>
            </a:path>
            <a:tileRect r="-100000" b="-100000"/>
          </a:gradFill>
          <a:ln w="127000" cmpd="sng"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8" name="7 Imagen" descr="Diapositiva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554276514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750"/>
                            </p:stCondLst>
                            <p:childTnLst>
                              <p:par>
                                <p:cTn id="34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75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7" grpId="0" animBg="1"/>
      <p:bldP spid="7" grpId="1" animBg="1"/>
      <p:bldP spid="7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4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-32500"/>
            <a:ext cx="9144000" cy="6858000"/>
          </a:xfrm>
          <a:prstGeom prst="rect">
            <a:avLst/>
          </a:prstGeom>
          <a:noFill/>
          <a:ln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</a:ln>
        </p:spPr>
      </p:pic>
      <p:sp>
        <p:nvSpPr>
          <p:cNvPr id="2" name="1 Luna"/>
          <p:cNvSpPr/>
          <p:nvPr/>
        </p:nvSpPr>
        <p:spPr>
          <a:xfrm rot="6692747">
            <a:off x="3414692" y="1153907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4907253" flipH="1">
            <a:off x="4864342" y="1191973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4907253" flipH="1">
            <a:off x="4913314" y="1657962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4907253" flipH="1">
            <a:off x="4913314" y="2097897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4907253" flipH="1">
            <a:off x="4913313" y="2632468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6692747">
            <a:off x="3417360" y="1657962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6692747">
            <a:off x="3414693" y="2097897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6692747">
            <a:off x="3417361" y="2632468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Forma libre"/>
          <p:cNvSpPr/>
          <p:nvPr/>
        </p:nvSpPr>
        <p:spPr bwMode="white">
          <a:xfrm rot="5400000">
            <a:off x="-1064966" y="1064965"/>
            <a:ext cx="6957393" cy="4827463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59214" h="2943792">
                <a:moveTo>
                  <a:pt x="147978" y="2908231"/>
                </a:moveTo>
                <a:cubicBezTo>
                  <a:pt x="0" y="2505009"/>
                  <a:pt x="486327" y="617289"/>
                  <a:pt x="2971789" y="678071"/>
                </a:cubicBezTo>
                <a:cubicBezTo>
                  <a:pt x="3589117" y="77625"/>
                  <a:pt x="4699904" y="0"/>
                  <a:pt x="5544931" y="708507"/>
                </a:cubicBezTo>
                <a:cubicBezTo>
                  <a:pt x="7993145" y="543423"/>
                  <a:pt x="8759214" y="2447886"/>
                  <a:pt x="8501159" y="2908231"/>
                </a:cubicBezTo>
                <a:cubicBezTo>
                  <a:pt x="8197555" y="2943792"/>
                  <a:pt x="7847176" y="2890317"/>
                  <a:pt x="7544044" y="2908231"/>
                </a:cubicBezTo>
                <a:lnTo>
                  <a:pt x="1105092" y="2908231"/>
                </a:lnTo>
                <a:cubicBezTo>
                  <a:pt x="891370" y="2908229"/>
                  <a:pt x="461453" y="2892730"/>
                  <a:pt x="147978" y="2908231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7000"/>
                  <a:alpha val="45000"/>
                </a:schemeClr>
              </a:gs>
              <a:gs pos="0">
                <a:schemeClr val="accent6">
                  <a:lumMod val="50000"/>
                  <a:alpha val="27000"/>
                </a:schemeClr>
              </a:gs>
              <a:gs pos="77000">
                <a:srgbClr val="F9B900">
                  <a:alpha val="84000"/>
                </a:srgbClr>
              </a:gs>
              <a:gs pos="62000">
                <a:srgbClr val="F27300">
                  <a:alpha val="65000"/>
                </a:srgbClr>
              </a:gs>
              <a:gs pos="4000">
                <a:srgbClr val="FCDC00"/>
              </a:gs>
              <a:gs pos="92000">
                <a:srgbClr val="FFFF00">
                  <a:alpha val="59000"/>
                </a:srgbClr>
              </a:gs>
            </a:gsLst>
            <a:path path="circle">
              <a:fillToRect l="100000" t="100000"/>
            </a:path>
          </a:gra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Forma libre"/>
          <p:cNvSpPr/>
          <p:nvPr/>
        </p:nvSpPr>
        <p:spPr bwMode="white">
          <a:xfrm rot="5400000">
            <a:off x="-714397" y="1571628"/>
            <a:ext cx="5072098" cy="3643305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59214" h="2943792">
                <a:moveTo>
                  <a:pt x="147978" y="2908231"/>
                </a:moveTo>
                <a:cubicBezTo>
                  <a:pt x="0" y="2505009"/>
                  <a:pt x="486327" y="617289"/>
                  <a:pt x="2971789" y="678071"/>
                </a:cubicBezTo>
                <a:cubicBezTo>
                  <a:pt x="3589117" y="77625"/>
                  <a:pt x="4699904" y="0"/>
                  <a:pt x="5544931" y="708507"/>
                </a:cubicBezTo>
                <a:cubicBezTo>
                  <a:pt x="7993145" y="543423"/>
                  <a:pt x="8759214" y="2447886"/>
                  <a:pt x="8501159" y="2908231"/>
                </a:cubicBezTo>
                <a:cubicBezTo>
                  <a:pt x="8197555" y="2943792"/>
                  <a:pt x="7847176" y="2890317"/>
                  <a:pt x="7544044" y="2908231"/>
                </a:cubicBezTo>
                <a:lnTo>
                  <a:pt x="1105092" y="2908231"/>
                </a:lnTo>
                <a:cubicBezTo>
                  <a:pt x="891370" y="2908229"/>
                  <a:pt x="461453" y="2892730"/>
                  <a:pt x="147978" y="2908231"/>
                </a:cubicBezTo>
                <a:close/>
              </a:path>
            </a:pathLst>
          </a:custGeom>
          <a:solidFill>
            <a:schemeClr val="accent6">
              <a:lumMod val="50000"/>
              <a:alpha val="65000"/>
            </a:schemeClr>
          </a:soli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Forma libre"/>
          <p:cNvSpPr/>
          <p:nvPr/>
        </p:nvSpPr>
        <p:spPr bwMode="white">
          <a:xfrm rot="5400000">
            <a:off x="-397687" y="2183613"/>
            <a:ext cx="3071834" cy="2276460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59214" h="2943792">
                <a:moveTo>
                  <a:pt x="147978" y="2908231"/>
                </a:moveTo>
                <a:cubicBezTo>
                  <a:pt x="0" y="2505009"/>
                  <a:pt x="486327" y="617289"/>
                  <a:pt x="2971789" y="678071"/>
                </a:cubicBezTo>
                <a:cubicBezTo>
                  <a:pt x="3589117" y="77625"/>
                  <a:pt x="4699904" y="0"/>
                  <a:pt x="5544931" y="708507"/>
                </a:cubicBezTo>
                <a:cubicBezTo>
                  <a:pt x="7993145" y="543423"/>
                  <a:pt x="8759214" y="2447886"/>
                  <a:pt x="8501159" y="2908231"/>
                </a:cubicBezTo>
                <a:cubicBezTo>
                  <a:pt x="8197555" y="2943792"/>
                  <a:pt x="7847176" y="2890317"/>
                  <a:pt x="7544044" y="2908231"/>
                </a:cubicBezTo>
                <a:lnTo>
                  <a:pt x="1105092" y="2908231"/>
                </a:lnTo>
                <a:cubicBezTo>
                  <a:pt x="891370" y="2908229"/>
                  <a:pt x="461453" y="2892730"/>
                  <a:pt x="147978" y="2908231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7000"/>
                  <a:alpha val="45000"/>
                </a:schemeClr>
              </a:gs>
              <a:gs pos="0">
                <a:schemeClr val="accent6">
                  <a:lumMod val="50000"/>
                  <a:alpha val="27000"/>
                </a:schemeClr>
              </a:gs>
              <a:gs pos="77000">
                <a:srgbClr val="F9B900">
                  <a:alpha val="84000"/>
                </a:srgbClr>
              </a:gs>
              <a:gs pos="62000">
                <a:srgbClr val="F27300">
                  <a:alpha val="65000"/>
                </a:srgbClr>
              </a:gs>
              <a:gs pos="4000">
                <a:srgbClr val="FCDC00"/>
              </a:gs>
              <a:gs pos="92000">
                <a:srgbClr val="FFFF00">
                  <a:alpha val="59000"/>
                </a:srgbClr>
              </a:gs>
            </a:gsLst>
            <a:path path="circle">
              <a:fillToRect l="100000" t="100000"/>
            </a:path>
          </a:gra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Forma libre"/>
          <p:cNvSpPr/>
          <p:nvPr/>
        </p:nvSpPr>
        <p:spPr bwMode="white">
          <a:xfrm rot="16200000" flipH="1">
            <a:off x="3305516" y="1037932"/>
            <a:ext cx="6858001" cy="4803154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59214" h="2943792">
                <a:moveTo>
                  <a:pt x="147978" y="2908231"/>
                </a:moveTo>
                <a:cubicBezTo>
                  <a:pt x="0" y="2505009"/>
                  <a:pt x="486327" y="617289"/>
                  <a:pt x="2971789" y="678071"/>
                </a:cubicBezTo>
                <a:cubicBezTo>
                  <a:pt x="3589117" y="77625"/>
                  <a:pt x="4699904" y="0"/>
                  <a:pt x="5544931" y="708507"/>
                </a:cubicBezTo>
                <a:cubicBezTo>
                  <a:pt x="7993145" y="543423"/>
                  <a:pt x="8759214" y="2447886"/>
                  <a:pt x="8501159" y="2908231"/>
                </a:cubicBezTo>
                <a:cubicBezTo>
                  <a:pt x="8197555" y="2943792"/>
                  <a:pt x="7847176" y="2890317"/>
                  <a:pt x="7544044" y="2908231"/>
                </a:cubicBezTo>
                <a:lnTo>
                  <a:pt x="1105092" y="2908231"/>
                </a:lnTo>
                <a:cubicBezTo>
                  <a:pt x="891370" y="2908229"/>
                  <a:pt x="461453" y="2892730"/>
                  <a:pt x="147978" y="2908231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7000"/>
                  <a:alpha val="45000"/>
                </a:schemeClr>
              </a:gs>
              <a:gs pos="0">
                <a:schemeClr val="accent6">
                  <a:lumMod val="50000"/>
                  <a:alpha val="27000"/>
                </a:schemeClr>
              </a:gs>
              <a:gs pos="77000">
                <a:srgbClr val="F9B900">
                  <a:alpha val="84000"/>
                </a:srgbClr>
              </a:gs>
              <a:gs pos="62000">
                <a:srgbClr val="F27300">
                  <a:alpha val="65000"/>
                </a:srgbClr>
              </a:gs>
              <a:gs pos="4000">
                <a:srgbClr val="FCDC00"/>
              </a:gs>
              <a:gs pos="92000">
                <a:srgbClr val="FFFF00">
                  <a:alpha val="59000"/>
                </a:srgbClr>
              </a:gs>
            </a:gsLst>
            <a:path path="circle">
              <a:fillToRect l="100000" t="100000"/>
            </a:path>
          </a:gra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Forma libre"/>
          <p:cNvSpPr/>
          <p:nvPr/>
        </p:nvSpPr>
        <p:spPr bwMode="white">
          <a:xfrm rot="16200000" flipH="1">
            <a:off x="4964892" y="1607348"/>
            <a:ext cx="4857786" cy="3500430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59214" h="2943792">
                <a:moveTo>
                  <a:pt x="147978" y="2908231"/>
                </a:moveTo>
                <a:cubicBezTo>
                  <a:pt x="0" y="2505009"/>
                  <a:pt x="486327" y="617289"/>
                  <a:pt x="2971789" y="678071"/>
                </a:cubicBezTo>
                <a:cubicBezTo>
                  <a:pt x="3589117" y="77625"/>
                  <a:pt x="4699904" y="0"/>
                  <a:pt x="5544931" y="708507"/>
                </a:cubicBezTo>
                <a:cubicBezTo>
                  <a:pt x="7993145" y="543423"/>
                  <a:pt x="8759214" y="2447886"/>
                  <a:pt x="8501159" y="2908231"/>
                </a:cubicBezTo>
                <a:cubicBezTo>
                  <a:pt x="8197555" y="2943792"/>
                  <a:pt x="7847176" y="2890317"/>
                  <a:pt x="7544044" y="2908231"/>
                </a:cubicBezTo>
                <a:lnTo>
                  <a:pt x="1105092" y="2908231"/>
                </a:lnTo>
                <a:cubicBezTo>
                  <a:pt x="891370" y="2908229"/>
                  <a:pt x="461453" y="2892730"/>
                  <a:pt x="147978" y="2908231"/>
                </a:cubicBezTo>
                <a:close/>
              </a:path>
            </a:pathLst>
          </a:custGeom>
          <a:solidFill>
            <a:schemeClr val="accent6">
              <a:lumMod val="50000"/>
              <a:alpha val="65000"/>
            </a:schemeClr>
          </a:soli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Forma libre"/>
          <p:cNvSpPr/>
          <p:nvPr/>
        </p:nvSpPr>
        <p:spPr bwMode="white">
          <a:xfrm rot="16200000" flipH="1">
            <a:off x="6469853" y="2183613"/>
            <a:ext cx="3071834" cy="2276460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59214" h="2943792">
                <a:moveTo>
                  <a:pt x="147978" y="2908231"/>
                </a:moveTo>
                <a:cubicBezTo>
                  <a:pt x="0" y="2505009"/>
                  <a:pt x="486327" y="617289"/>
                  <a:pt x="2971789" y="678071"/>
                </a:cubicBezTo>
                <a:cubicBezTo>
                  <a:pt x="3589117" y="77625"/>
                  <a:pt x="4699904" y="0"/>
                  <a:pt x="5544931" y="708507"/>
                </a:cubicBezTo>
                <a:cubicBezTo>
                  <a:pt x="7993145" y="543423"/>
                  <a:pt x="8759214" y="2447886"/>
                  <a:pt x="8501159" y="2908231"/>
                </a:cubicBezTo>
                <a:cubicBezTo>
                  <a:pt x="8197555" y="2943792"/>
                  <a:pt x="7847176" y="2890317"/>
                  <a:pt x="7544044" y="2908231"/>
                </a:cubicBezTo>
                <a:lnTo>
                  <a:pt x="1105092" y="2908231"/>
                </a:lnTo>
                <a:cubicBezTo>
                  <a:pt x="891370" y="2908229"/>
                  <a:pt x="461453" y="2892730"/>
                  <a:pt x="147978" y="2908231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7000"/>
                  <a:alpha val="45000"/>
                </a:schemeClr>
              </a:gs>
              <a:gs pos="0">
                <a:schemeClr val="accent6">
                  <a:lumMod val="50000"/>
                  <a:alpha val="27000"/>
                </a:schemeClr>
              </a:gs>
              <a:gs pos="77000">
                <a:srgbClr val="F9B900">
                  <a:alpha val="84000"/>
                </a:srgbClr>
              </a:gs>
              <a:gs pos="62000">
                <a:srgbClr val="F27300">
                  <a:alpha val="65000"/>
                </a:srgbClr>
              </a:gs>
              <a:gs pos="4000">
                <a:srgbClr val="FCDC00"/>
              </a:gs>
              <a:gs pos="92000">
                <a:srgbClr val="FFFF00">
                  <a:alpha val="59000"/>
                </a:srgbClr>
              </a:gs>
            </a:gsLst>
            <a:path path="circle">
              <a:fillToRect l="100000" t="100000"/>
            </a:path>
          </a:gra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chilly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4" name="23 Imagen" descr="Diapositiva4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84759"/>
          </a:xfrm>
          <a:prstGeom prst="rect">
            <a:avLst/>
          </a:prstGeom>
          <a:noFill/>
          <a:ln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5400000" scaled="0"/>
            </a:gradFill>
          </a:ln>
        </p:spPr>
      </p:pic>
    </p:spTree>
    <p:extLst>
      <p:ext uri="{BB962C8B-B14F-4D97-AF65-F5344CB8AC3E}">
        <p14:creationId xmlns:p14="http://schemas.microsoft.com/office/powerpoint/2010/main" xmlns="" val="2286408518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8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8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8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8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8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8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36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-117"/>
            <a:ext cx="916944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 rot="10800000">
            <a:off x="4119562" y="902580"/>
            <a:ext cx="1071584" cy="2111359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2177"/>
              <a:gd name="connsiteX1" fmla="*/ 5000 w 10000"/>
              <a:gd name="connsiteY1" fmla="*/ 0 h 12177"/>
              <a:gd name="connsiteX2" fmla="*/ 10000 w 10000"/>
              <a:gd name="connsiteY2" fmla="*/ 10000 h 12177"/>
              <a:gd name="connsiteX3" fmla="*/ 0 w 10000"/>
              <a:gd name="connsiteY3" fmla="*/ 10000 h 12177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372"/>
              <a:gd name="connsiteX1" fmla="*/ 5000 w 10000"/>
              <a:gd name="connsiteY1" fmla="*/ 0 h 12372"/>
              <a:gd name="connsiteX2" fmla="*/ 10000 w 10000"/>
              <a:gd name="connsiteY2" fmla="*/ 10000 h 12372"/>
              <a:gd name="connsiteX3" fmla="*/ 0 w 10000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3" h="12372">
                <a:moveTo>
                  <a:pt x="0" y="10000"/>
                </a:moveTo>
                <a:cubicBezTo>
                  <a:pt x="4844" y="6360"/>
                  <a:pt x="3495" y="3333"/>
                  <a:pt x="5243" y="0"/>
                </a:cubicBezTo>
                <a:cubicBezTo>
                  <a:pt x="6910" y="3333"/>
                  <a:pt x="6027" y="7420"/>
                  <a:pt x="10243" y="10000"/>
                </a:cubicBezTo>
                <a:cubicBezTo>
                  <a:pt x="5863" y="11953"/>
                  <a:pt x="4836" y="12372"/>
                  <a:pt x="0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FFFF"/>
            </a:solidFill>
          </a:ln>
          <a:effectLst>
            <a:outerShdw blurRad="482600" dist="50800" dir="5400000" sx="126000" sy="126000" algn="ctr" rotWithShape="0">
              <a:srgbClr val="66FFFF"/>
            </a:outerShdw>
          </a:effectLst>
          <a:scene3d>
            <a:camera prst="orthographicFront"/>
            <a:lightRig rig="flat" dir="t"/>
          </a:scene3d>
          <a:sp3d>
            <a:bevelT w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Forma libre"/>
          <p:cNvSpPr/>
          <p:nvPr/>
        </p:nvSpPr>
        <p:spPr>
          <a:xfrm rot="18914085">
            <a:off x="4772579" y="2837437"/>
            <a:ext cx="714380" cy="1325541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2177"/>
              <a:gd name="connsiteX1" fmla="*/ 5000 w 10000"/>
              <a:gd name="connsiteY1" fmla="*/ 0 h 12177"/>
              <a:gd name="connsiteX2" fmla="*/ 10000 w 10000"/>
              <a:gd name="connsiteY2" fmla="*/ 10000 h 12177"/>
              <a:gd name="connsiteX3" fmla="*/ 0 w 10000"/>
              <a:gd name="connsiteY3" fmla="*/ 10000 h 12177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372"/>
              <a:gd name="connsiteX1" fmla="*/ 5000 w 10000"/>
              <a:gd name="connsiteY1" fmla="*/ 0 h 12372"/>
              <a:gd name="connsiteX2" fmla="*/ 10000 w 10000"/>
              <a:gd name="connsiteY2" fmla="*/ 10000 h 12372"/>
              <a:gd name="connsiteX3" fmla="*/ 0 w 10000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3" h="12372">
                <a:moveTo>
                  <a:pt x="0" y="10000"/>
                </a:moveTo>
                <a:cubicBezTo>
                  <a:pt x="4844" y="6360"/>
                  <a:pt x="3495" y="3333"/>
                  <a:pt x="5243" y="0"/>
                </a:cubicBezTo>
                <a:cubicBezTo>
                  <a:pt x="6910" y="3333"/>
                  <a:pt x="6027" y="7420"/>
                  <a:pt x="10243" y="10000"/>
                </a:cubicBezTo>
                <a:cubicBezTo>
                  <a:pt x="5863" y="11953"/>
                  <a:pt x="4836" y="12372"/>
                  <a:pt x="0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solidFill>
              <a:srgbClr val="66FFFF"/>
            </a:solidFill>
          </a:ln>
          <a:effectLst>
            <a:outerShdw blurRad="215900" dist="50800" dir="5400000" sx="108000" sy="108000" algn="ctr" rotWithShape="0">
              <a:srgbClr val="66FFFF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2705203">
            <a:off x="3714744" y="2851956"/>
            <a:ext cx="714380" cy="1325541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2177"/>
              <a:gd name="connsiteX1" fmla="*/ 5000 w 10000"/>
              <a:gd name="connsiteY1" fmla="*/ 0 h 12177"/>
              <a:gd name="connsiteX2" fmla="*/ 10000 w 10000"/>
              <a:gd name="connsiteY2" fmla="*/ 10000 h 12177"/>
              <a:gd name="connsiteX3" fmla="*/ 0 w 10000"/>
              <a:gd name="connsiteY3" fmla="*/ 10000 h 12177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372"/>
              <a:gd name="connsiteX1" fmla="*/ 5000 w 10000"/>
              <a:gd name="connsiteY1" fmla="*/ 0 h 12372"/>
              <a:gd name="connsiteX2" fmla="*/ 10000 w 10000"/>
              <a:gd name="connsiteY2" fmla="*/ 10000 h 12372"/>
              <a:gd name="connsiteX3" fmla="*/ 0 w 10000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3" h="12372">
                <a:moveTo>
                  <a:pt x="0" y="10000"/>
                </a:moveTo>
                <a:cubicBezTo>
                  <a:pt x="4844" y="6360"/>
                  <a:pt x="3495" y="3333"/>
                  <a:pt x="5243" y="0"/>
                </a:cubicBezTo>
                <a:cubicBezTo>
                  <a:pt x="6910" y="3333"/>
                  <a:pt x="6027" y="7420"/>
                  <a:pt x="10243" y="10000"/>
                </a:cubicBezTo>
                <a:cubicBezTo>
                  <a:pt x="5863" y="11953"/>
                  <a:pt x="4836" y="12372"/>
                  <a:pt x="0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FFFF"/>
            </a:solidFill>
          </a:ln>
          <a:effectLst>
            <a:outerShdw blurRad="279400" dist="50800" dir="5400000" sx="116000" sy="116000" algn="ctr" rotWithShape="0">
              <a:srgbClr val="66FFFF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Forma libre"/>
          <p:cNvSpPr/>
          <p:nvPr/>
        </p:nvSpPr>
        <p:spPr>
          <a:xfrm rot="8145727">
            <a:off x="3711479" y="1837534"/>
            <a:ext cx="714380" cy="1325541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2177"/>
              <a:gd name="connsiteX1" fmla="*/ 5000 w 10000"/>
              <a:gd name="connsiteY1" fmla="*/ 0 h 12177"/>
              <a:gd name="connsiteX2" fmla="*/ 10000 w 10000"/>
              <a:gd name="connsiteY2" fmla="*/ 10000 h 12177"/>
              <a:gd name="connsiteX3" fmla="*/ 0 w 10000"/>
              <a:gd name="connsiteY3" fmla="*/ 10000 h 12177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372"/>
              <a:gd name="connsiteX1" fmla="*/ 5000 w 10000"/>
              <a:gd name="connsiteY1" fmla="*/ 0 h 12372"/>
              <a:gd name="connsiteX2" fmla="*/ 10000 w 10000"/>
              <a:gd name="connsiteY2" fmla="*/ 10000 h 12372"/>
              <a:gd name="connsiteX3" fmla="*/ 0 w 10000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3" h="12372">
                <a:moveTo>
                  <a:pt x="0" y="10000"/>
                </a:moveTo>
                <a:cubicBezTo>
                  <a:pt x="4844" y="6360"/>
                  <a:pt x="3495" y="3333"/>
                  <a:pt x="5243" y="0"/>
                </a:cubicBezTo>
                <a:cubicBezTo>
                  <a:pt x="6910" y="3333"/>
                  <a:pt x="6027" y="7420"/>
                  <a:pt x="10243" y="10000"/>
                </a:cubicBezTo>
                <a:cubicBezTo>
                  <a:pt x="5863" y="11953"/>
                  <a:pt x="4836" y="12372"/>
                  <a:pt x="0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FFFF"/>
            </a:solidFill>
          </a:ln>
          <a:effectLst>
            <a:outerShdw blurRad="444500" dist="50800" dir="5400000" sx="124000" sy="124000" algn="ctr" rotWithShape="0">
              <a:srgbClr val="66FFFF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Forma libre"/>
          <p:cNvSpPr/>
          <p:nvPr/>
        </p:nvSpPr>
        <p:spPr>
          <a:xfrm>
            <a:off x="4111773" y="3013939"/>
            <a:ext cx="1071584" cy="2111359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2177"/>
              <a:gd name="connsiteX1" fmla="*/ 5000 w 10000"/>
              <a:gd name="connsiteY1" fmla="*/ 0 h 12177"/>
              <a:gd name="connsiteX2" fmla="*/ 10000 w 10000"/>
              <a:gd name="connsiteY2" fmla="*/ 10000 h 12177"/>
              <a:gd name="connsiteX3" fmla="*/ 0 w 10000"/>
              <a:gd name="connsiteY3" fmla="*/ 10000 h 12177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372"/>
              <a:gd name="connsiteX1" fmla="*/ 5000 w 10000"/>
              <a:gd name="connsiteY1" fmla="*/ 0 h 12372"/>
              <a:gd name="connsiteX2" fmla="*/ 10000 w 10000"/>
              <a:gd name="connsiteY2" fmla="*/ 10000 h 12372"/>
              <a:gd name="connsiteX3" fmla="*/ 0 w 10000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3" h="12372">
                <a:moveTo>
                  <a:pt x="0" y="10000"/>
                </a:moveTo>
                <a:cubicBezTo>
                  <a:pt x="4844" y="6360"/>
                  <a:pt x="3495" y="3333"/>
                  <a:pt x="5243" y="0"/>
                </a:cubicBezTo>
                <a:cubicBezTo>
                  <a:pt x="6910" y="3333"/>
                  <a:pt x="6027" y="7420"/>
                  <a:pt x="10243" y="10000"/>
                </a:cubicBezTo>
                <a:cubicBezTo>
                  <a:pt x="5863" y="11953"/>
                  <a:pt x="4836" y="12372"/>
                  <a:pt x="0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  <a:tileRect/>
          </a:gradFill>
          <a:ln w="41275">
            <a:solidFill>
              <a:srgbClr val="66FFFF"/>
            </a:solidFill>
          </a:ln>
          <a:effectLst>
            <a:outerShdw blurRad="622300" dist="50800" dir="5400000" sx="145000" sy="145000" algn="ctr" rotWithShape="0">
              <a:srgbClr val="66FFFF"/>
            </a:outerShdw>
          </a:effectLst>
          <a:scene3d>
            <a:camera prst="orthographicFront"/>
            <a:lightRig rig="flat" dir="t"/>
          </a:scene3d>
          <a:sp3d prstMaterial="translucentPowder">
            <a:bevelT w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0 Forma libre"/>
          <p:cNvSpPr/>
          <p:nvPr/>
        </p:nvSpPr>
        <p:spPr>
          <a:xfrm rot="16200000">
            <a:off x="5175242" y="1980418"/>
            <a:ext cx="1071584" cy="2111359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2177"/>
              <a:gd name="connsiteX1" fmla="*/ 5000 w 10000"/>
              <a:gd name="connsiteY1" fmla="*/ 0 h 12177"/>
              <a:gd name="connsiteX2" fmla="*/ 10000 w 10000"/>
              <a:gd name="connsiteY2" fmla="*/ 10000 h 12177"/>
              <a:gd name="connsiteX3" fmla="*/ 0 w 10000"/>
              <a:gd name="connsiteY3" fmla="*/ 10000 h 12177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372"/>
              <a:gd name="connsiteX1" fmla="*/ 5000 w 10000"/>
              <a:gd name="connsiteY1" fmla="*/ 0 h 12372"/>
              <a:gd name="connsiteX2" fmla="*/ 10000 w 10000"/>
              <a:gd name="connsiteY2" fmla="*/ 10000 h 12372"/>
              <a:gd name="connsiteX3" fmla="*/ 0 w 10000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3" h="12372">
                <a:moveTo>
                  <a:pt x="0" y="10000"/>
                </a:moveTo>
                <a:cubicBezTo>
                  <a:pt x="4844" y="6360"/>
                  <a:pt x="3495" y="3333"/>
                  <a:pt x="5243" y="0"/>
                </a:cubicBezTo>
                <a:cubicBezTo>
                  <a:pt x="6910" y="3333"/>
                  <a:pt x="6027" y="7420"/>
                  <a:pt x="10243" y="10000"/>
                </a:cubicBezTo>
                <a:cubicBezTo>
                  <a:pt x="5863" y="11953"/>
                  <a:pt x="4836" y="12372"/>
                  <a:pt x="0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FFFF"/>
            </a:solidFill>
          </a:ln>
          <a:effectLst>
            <a:outerShdw blurRad="558800" dist="50800" dir="5400000" sx="124000" sy="124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 prstMaterial="matte">
            <a:bevelT w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1 Forma libre"/>
          <p:cNvSpPr/>
          <p:nvPr/>
        </p:nvSpPr>
        <p:spPr>
          <a:xfrm rot="5400000">
            <a:off x="3085885" y="1980419"/>
            <a:ext cx="1071584" cy="2111359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2177"/>
              <a:gd name="connsiteX1" fmla="*/ 5000 w 10000"/>
              <a:gd name="connsiteY1" fmla="*/ 0 h 12177"/>
              <a:gd name="connsiteX2" fmla="*/ 10000 w 10000"/>
              <a:gd name="connsiteY2" fmla="*/ 10000 h 12177"/>
              <a:gd name="connsiteX3" fmla="*/ 0 w 10000"/>
              <a:gd name="connsiteY3" fmla="*/ 10000 h 12177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372"/>
              <a:gd name="connsiteX1" fmla="*/ 5000 w 10000"/>
              <a:gd name="connsiteY1" fmla="*/ 0 h 12372"/>
              <a:gd name="connsiteX2" fmla="*/ 10000 w 10000"/>
              <a:gd name="connsiteY2" fmla="*/ 10000 h 12372"/>
              <a:gd name="connsiteX3" fmla="*/ 0 w 10000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3" h="12372">
                <a:moveTo>
                  <a:pt x="0" y="10000"/>
                </a:moveTo>
                <a:cubicBezTo>
                  <a:pt x="4844" y="6360"/>
                  <a:pt x="3495" y="3333"/>
                  <a:pt x="5243" y="0"/>
                </a:cubicBezTo>
                <a:cubicBezTo>
                  <a:pt x="6910" y="3333"/>
                  <a:pt x="6027" y="7420"/>
                  <a:pt x="10243" y="10000"/>
                </a:cubicBezTo>
                <a:cubicBezTo>
                  <a:pt x="5863" y="11953"/>
                  <a:pt x="4836" y="12372"/>
                  <a:pt x="0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FFFF"/>
            </a:solidFill>
          </a:ln>
          <a:effectLst>
            <a:outerShdw blurRad="647700" dist="50800" dir="5400000" sx="134000" sy="134000" algn="ctr" rotWithShape="0">
              <a:srgbClr val="66FFFF"/>
            </a:outerShdw>
          </a:effectLst>
          <a:scene3d>
            <a:camera prst="orthographicFront"/>
            <a:lightRig rig="flat" dir="t"/>
          </a:scene3d>
          <a:sp3d>
            <a:bevelT w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2 Forma libre"/>
          <p:cNvSpPr/>
          <p:nvPr/>
        </p:nvSpPr>
        <p:spPr>
          <a:xfrm rot="13478131">
            <a:off x="4837903" y="1837533"/>
            <a:ext cx="714380" cy="1325541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1870"/>
              <a:gd name="connsiteX1" fmla="*/ 5000 w 10000"/>
              <a:gd name="connsiteY1" fmla="*/ 0 h 11870"/>
              <a:gd name="connsiteX2" fmla="*/ 10000 w 10000"/>
              <a:gd name="connsiteY2" fmla="*/ 10000 h 11870"/>
              <a:gd name="connsiteX3" fmla="*/ 0 w 10000"/>
              <a:gd name="connsiteY3" fmla="*/ 10000 h 11870"/>
              <a:gd name="connsiteX0" fmla="*/ 0 w 10000"/>
              <a:gd name="connsiteY0" fmla="*/ 10000 h 12177"/>
              <a:gd name="connsiteX1" fmla="*/ 5000 w 10000"/>
              <a:gd name="connsiteY1" fmla="*/ 0 h 12177"/>
              <a:gd name="connsiteX2" fmla="*/ 10000 w 10000"/>
              <a:gd name="connsiteY2" fmla="*/ 10000 h 12177"/>
              <a:gd name="connsiteX3" fmla="*/ 0 w 10000"/>
              <a:gd name="connsiteY3" fmla="*/ 10000 h 12177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456"/>
              <a:gd name="connsiteX1" fmla="*/ 5000 w 10000"/>
              <a:gd name="connsiteY1" fmla="*/ 0 h 12456"/>
              <a:gd name="connsiteX2" fmla="*/ 10000 w 10000"/>
              <a:gd name="connsiteY2" fmla="*/ 10000 h 12456"/>
              <a:gd name="connsiteX3" fmla="*/ 0 w 10000"/>
              <a:gd name="connsiteY3" fmla="*/ 10000 h 12456"/>
              <a:gd name="connsiteX0" fmla="*/ 0 w 10000"/>
              <a:gd name="connsiteY0" fmla="*/ 10000 h 12372"/>
              <a:gd name="connsiteX1" fmla="*/ 5000 w 10000"/>
              <a:gd name="connsiteY1" fmla="*/ 0 h 12372"/>
              <a:gd name="connsiteX2" fmla="*/ 10000 w 10000"/>
              <a:gd name="connsiteY2" fmla="*/ 10000 h 12372"/>
              <a:gd name="connsiteX3" fmla="*/ 0 w 10000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  <a:gd name="connsiteX0" fmla="*/ 0 w 10243"/>
              <a:gd name="connsiteY0" fmla="*/ 10000 h 12372"/>
              <a:gd name="connsiteX1" fmla="*/ 5243 w 10243"/>
              <a:gd name="connsiteY1" fmla="*/ 0 h 12372"/>
              <a:gd name="connsiteX2" fmla="*/ 10243 w 10243"/>
              <a:gd name="connsiteY2" fmla="*/ 10000 h 12372"/>
              <a:gd name="connsiteX3" fmla="*/ 0 w 10243"/>
              <a:gd name="connsiteY3" fmla="*/ 10000 h 1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3" h="12372">
                <a:moveTo>
                  <a:pt x="0" y="10000"/>
                </a:moveTo>
                <a:cubicBezTo>
                  <a:pt x="4844" y="6360"/>
                  <a:pt x="3495" y="3333"/>
                  <a:pt x="5243" y="0"/>
                </a:cubicBezTo>
                <a:cubicBezTo>
                  <a:pt x="6910" y="3333"/>
                  <a:pt x="6027" y="7420"/>
                  <a:pt x="10243" y="10000"/>
                </a:cubicBezTo>
                <a:cubicBezTo>
                  <a:pt x="5863" y="11953"/>
                  <a:pt x="4836" y="12372"/>
                  <a:pt x="0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FFFF"/>
            </a:solidFill>
          </a:ln>
          <a:effectLst>
            <a:outerShdw blurRad="190500" dist="50800" dir="5400000" sx="110000" sy="110000" algn="ctr" rotWithShape="0">
              <a:srgbClr val="66FFFF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5" name="2 Rectángulo"/>
          <p:cNvSpPr/>
          <p:nvPr/>
        </p:nvSpPr>
        <p:spPr>
          <a:xfrm flipH="1">
            <a:off x="0" y="0"/>
            <a:ext cx="5891551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656428 w 3261889"/>
              <a:gd name="connsiteY5" fmla="*/ 3436124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2667 h 6874917"/>
              <a:gd name="connsiteX1" fmla="*/ 3261889 w 3261889"/>
              <a:gd name="connsiteY1" fmla="*/ 16917 h 6874917"/>
              <a:gd name="connsiteX2" fmla="*/ 3261889 w 3261889"/>
              <a:gd name="connsiteY2" fmla="*/ 6874917 h 6874917"/>
              <a:gd name="connsiteX3" fmla="*/ 0 w 3261889"/>
              <a:gd name="connsiteY3" fmla="*/ 6874916 h 6874917"/>
              <a:gd name="connsiteX4" fmla="*/ 840950 w 3261889"/>
              <a:gd name="connsiteY4" fmla="*/ 5300039 h 6874917"/>
              <a:gd name="connsiteX5" fmla="*/ 2038684 w 3261889"/>
              <a:gd name="connsiteY5" fmla="*/ 3438793 h 6874917"/>
              <a:gd name="connsiteX6" fmla="*/ 840950 w 3261889"/>
              <a:gd name="connsiteY6" fmla="*/ 1649131 h 6874917"/>
              <a:gd name="connsiteX7" fmla="*/ 0 w 3261889"/>
              <a:gd name="connsiteY7" fmla="*/ 2667 h 6874917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998361"/>
              <a:gd name="connsiteX1" fmla="*/ 3261889 w 3261889"/>
              <a:gd name="connsiteY1" fmla="*/ 14250 h 6998361"/>
              <a:gd name="connsiteX2" fmla="*/ 3261889 w 3261889"/>
              <a:gd name="connsiteY2" fmla="*/ 6872250 h 6998361"/>
              <a:gd name="connsiteX3" fmla="*/ 0 w 3261889"/>
              <a:gd name="connsiteY3" fmla="*/ 6872249 h 6998361"/>
              <a:gd name="connsiteX4" fmla="*/ 840950 w 3261889"/>
              <a:gd name="connsiteY4" fmla="*/ 5297372 h 6998361"/>
              <a:gd name="connsiteX5" fmla="*/ 2038684 w 3261889"/>
              <a:gd name="connsiteY5" fmla="*/ 3436126 h 6998361"/>
              <a:gd name="connsiteX6" fmla="*/ 840950 w 3261889"/>
              <a:gd name="connsiteY6" fmla="*/ 1646464 h 6998361"/>
              <a:gd name="connsiteX7" fmla="*/ 0 w 3261889"/>
              <a:gd name="connsiteY7" fmla="*/ 0 h 6998361"/>
              <a:gd name="connsiteX0" fmla="*/ 0 w 3261889"/>
              <a:gd name="connsiteY0" fmla="*/ 0 h 6976013"/>
              <a:gd name="connsiteX1" fmla="*/ 3261889 w 3261889"/>
              <a:gd name="connsiteY1" fmla="*/ 14250 h 6976013"/>
              <a:gd name="connsiteX2" fmla="*/ 3261889 w 3261889"/>
              <a:gd name="connsiteY2" fmla="*/ 6872250 h 6976013"/>
              <a:gd name="connsiteX3" fmla="*/ 0 w 3261889"/>
              <a:gd name="connsiteY3" fmla="*/ 6872249 h 6976013"/>
              <a:gd name="connsiteX4" fmla="*/ 840950 w 3261889"/>
              <a:gd name="connsiteY4" fmla="*/ 5297372 h 6976013"/>
              <a:gd name="connsiteX5" fmla="*/ 2038684 w 3261889"/>
              <a:gd name="connsiteY5" fmla="*/ 3436126 h 6976013"/>
              <a:gd name="connsiteX6" fmla="*/ 840950 w 3261889"/>
              <a:gd name="connsiteY6" fmla="*/ 1646464 h 6976013"/>
              <a:gd name="connsiteX7" fmla="*/ 0 w 3261889"/>
              <a:gd name="connsiteY7" fmla="*/ 0 h 6976013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370862 w 3261889"/>
              <a:gd name="connsiteY5" fmla="*/ 33613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244172 w 3261889"/>
              <a:gd name="connsiteY4" fmla="*/ 5316073 h 6872250"/>
              <a:gd name="connsiteX5" fmla="*/ 1370862 w 3261889"/>
              <a:gd name="connsiteY5" fmla="*/ 33613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244172 w 3261889"/>
              <a:gd name="connsiteY4" fmla="*/ 5316073 h 6872250"/>
              <a:gd name="connsiteX5" fmla="*/ 1370862 w 3261889"/>
              <a:gd name="connsiteY5" fmla="*/ 3361326 h 6872250"/>
              <a:gd name="connsiteX6" fmla="*/ 443098 w 3261889"/>
              <a:gd name="connsiteY6" fmla="*/ 1665165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343635 w 3261889"/>
              <a:gd name="connsiteY4" fmla="*/ 5259974 h 6872250"/>
              <a:gd name="connsiteX5" fmla="*/ 1370862 w 3261889"/>
              <a:gd name="connsiteY5" fmla="*/ 3361326 h 6872250"/>
              <a:gd name="connsiteX6" fmla="*/ 443098 w 3261889"/>
              <a:gd name="connsiteY6" fmla="*/ 1665165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343635 w 3261889"/>
              <a:gd name="connsiteY4" fmla="*/ 5259974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88022 w 3261889"/>
              <a:gd name="connsiteY5" fmla="*/ 34691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548462" y="6693040"/>
                  <a:pt x="414679" y="5297375"/>
                </a:cubicBezTo>
                <a:cubicBezTo>
                  <a:pt x="888111" y="4689794"/>
                  <a:pt x="725078" y="3822223"/>
                  <a:pt x="1388022" y="3469126"/>
                </a:cubicBezTo>
                <a:cubicBezTo>
                  <a:pt x="725264" y="3120815"/>
                  <a:pt x="780284" y="2128699"/>
                  <a:pt x="329426" y="1739964"/>
                </a:cubicBezTo>
                <a:cubicBezTo>
                  <a:pt x="611427" y="196333"/>
                  <a:pt x="309085" y="596355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circle">
              <a:fillToRect l="100000" t="100000"/>
            </a:path>
          </a:gradFill>
          <a:ln w="152400" cmpd="sng">
            <a:gradFill>
              <a:gsLst>
                <a:gs pos="0">
                  <a:srgbClr val="3399FF"/>
                </a:gs>
                <a:gs pos="32000">
                  <a:srgbClr val="00CCCC"/>
                </a:gs>
                <a:gs pos="54000">
                  <a:srgbClr val="FF6600">
                    <a:lumMod val="48000"/>
                    <a:lumOff val="52000"/>
                  </a:srgbClr>
                </a:gs>
                <a:gs pos="78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381000" h="139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CC66"/>
              </a:solidFill>
            </a:endParaRPr>
          </a:p>
        </p:txBody>
      </p:sp>
      <p:sp>
        <p:nvSpPr>
          <p:cNvPr id="27" name="2 Rectángulo"/>
          <p:cNvSpPr/>
          <p:nvPr/>
        </p:nvSpPr>
        <p:spPr>
          <a:xfrm>
            <a:off x="3140997" y="0"/>
            <a:ext cx="6003003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656428 w 3261889"/>
              <a:gd name="connsiteY5" fmla="*/ 3436124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2667 h 6874917"/>
              <a:gd name="connsiteX1" fmla="*/ 3261889 w 3261889"/>
              <a:gd name="connsiteY1" fmla="*/ 16917 h 6874917"/>
              <a:gd name="connsiteX2" fmla="*/ 3261889 w 3261889"/>
              <a:gd name="connsiteY2" fmla="*/ 6874917 h 6874917"/>
              <a:gd name="connsiteX3" fmla="*/ 0 w 3261889"/>
              <a:gd name="connsiteY3" fmla="*/ 6874916 h 6874917"/>
              <a:gd name="connsiteX4" fmla="*/ 840950 w 3261889"/>
              <a:gd name="connsiteY4" fmla="*/ 5300039 h 6874917"/>
              <a:gd name="connsiteX5" fmla="*/ 2038684 w 3261889"/>
              <a:gd name="connsiteY5" fmla="*/ 3438793 h 6874917"/>
              <a:gd name="connsiteX6" fmla="*/ 840950 w 3261889"/>
              <a:gd name="connsiteY6" fmla="*/ 1649131 h 6874917"/>
              <a:gd name="connsiteX7" fmla="*/ 0 w 3261889"/>
              <a:gd name="connsiteY7" fmla="*/ 2667 h 6874917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998361"/>
              <a:gd name="connsiteX1" fmla="*/ 3261889 w 3261889"/>
              <a:gd name="connsiteY1" fmla="*/ 14250 h 6998361"/>
              <a:gd name="connsiteX2" fmla="*/ 3261889 w 3261889"/>
              <a:gd name="connsiteY2" fmla="*/ 6872250 h 6998361"/>
              <a:gd name="connsiteX3" fmla="*/ 0 w 3261889"/>
              <a:gd name="connsiteY3" fmla="*/ 6872249 h 6998361"/>
              <a:gd name="connsiteX4" fmla="*/ 840950 w 3261889"/>
              <a:gd name="connsiteY4" fmla="*/ 5297372 h 6998361"/>
              <a:gd name="connsiteX5" fmla="*/ 2038684 w 3261889"/>
              <a:gd name="connsiteY5" fmla="*/ 3436126 h 6998361"/>
              <a:gd name="connsiteX6" fmla="*/ 840950 w 3261889"/>
              <a:gd name="connsiteY6" fmla="*/ 1646464 h 6998361"/>
              <a:gd name="connsiteX7" fmla="*/ 0 w 3261889"/>
              <a:gd name="connsiteY7" fmla="*/ 0 h 6998361"/>
              <a:gd name="connsiteX0" fmla="*/ 0 w 3261889"/>
              <a:gd name="connsiteY0" fmla="*/ 0 h 6976013"/>
              <a:gd name="connsiteX1" fmla="*/ 3261889 w 3261889"/>
              <a:gd name="connsiteY1" fmla="*/ 14250 h 6976013"/>
              <a:gd name="connsiteX2" fmla="*/ 3261889 w 3261889"/>
              <a:gd name="connsiteY2" fmla="*/ 6872250 h 6976013"/>
              <a:gd name="connsiteX3" fmla="*/ 0 w 3261889"/>
              <a:gd name="connsiteY3" fmla="*/ 6872249 h 6976013"/>
              <a:gd name="connsiteX4" fmla="*/ 840950 w 3261889"/>
              <a:gd name="connsiteY4" fmla="*/ 5297372 h 6976013"/>
              <a:gd name="connsiteX5" fmla="*/ 2038684 w 3261889"/>
              <a:gd name="connsiteY5" fmla="*/ 3436126 h 6976013"/>
              <a:gd name="connsiteX6" fmla="*/ 840950 w 3261889"/>
              <a:gd name="connsiteY6" fmla="*/ 1646464 h 6976013"/>
              <a:gd name="connsiteX7" fmla="*/ 0 w 3261889"/>
              <a:gd name="connsiteY7" fmla="*/ 0 h 6976013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370862 w 3261889"/>
              <a:gd name="connsiteY5" fmla="*/ 33613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244172 w 3261889"/>
              <a:gd name="connsiteY4" fmla="*/ 5316073 h 6872250"/>
              <a:gd name="connsiteX5" fmla="*/ 1370862 w 3261889"/>
              <a:gd name="connsiteY5" fmla="*/ 33613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244172 w 3261889"/>
              <a:gd name="connsiteY4" fmla="*/ 5316073 h 6872250"/>
              <a:gd name="connsiteX5" fmla="*/ 1370862 w 3261889"/>
              <a:gd name="connsiteY5" fmla="*/ 3361326 h 6872250"/>
              <a:gd name="connsiteX6" fmla="*/ 443098 w 3261889"/>
              <a:gd name="connsiteY6" fmla="*/ 1665165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343635 w 3261889"/>
              <a:gd name="connsiteY4" fmla="*/ 5259974 h 6872250"/>
              <a:gd name="connsiteX5" fmla="*/ 1370862 w 3261889"/>
              <a:gd name="connsiteY5" fmla="*/ 3361326 h 6872250"/>
              <a:gd name="connsiteX6" fmla="*/ 443098 w 3261889"/>
              <a:gd name="connsiteY6" fmla="*/ 1665165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343635 w 3261889"/>
              <a:gd name="connsiteY4" fmla="*/ 5259974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88022 w 3261889"/>
              <a:gd name="connsiteY5" fmla="*/ 34691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548462" y="6693040"/>
                  <a:pt x="414679" y="5297375"/>
                </a:cubicBezTo>
                <a:cubicBezTo>
                  <a:pt x="888111" y="4689794"/>
                  <a:pt x="725078" y="3822223"/>
                  <a:pt x="1388022" y="3469126"/>
                </a:cubicBezTo>
                <a:cubicBezTo>
                  <a:pt x="725264" y="3120815"/>
                  <a:pt x="780284" y="2128699"/>
                  <a:pt x="329426" y="1739964"/>
                </a:cubicBezTo>
                <a:cubicBezTo>
                  <a:pt x="611427" y="196333"/>
                  <a:pt x="309085" y="596355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52400" cmpd="sng">
            <a:gradFill>
              <a:gsLst>
                <a:gs pos="0">
                  <a:srgbClr val="3399FF"/>
                </a:gs>
                <a:gs pos="32000">
                  <a:srgbClr val="00CCCC"/>
                </a:gs>
                <a:gs pos="54000">
                  <a:srgbClr val="FF6600">
                    <a:lumMod val="61000"/>
                    <a:lumOff val="39000"/>
                  </a:srgbClr>
                </a:gs>
                <a:gs pos="78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381000" h="139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CC66"/>
              </a:solidFill>
            </a:endParaRPr>
          </a:p>
        </p:txBody>
      </p:sp>
      <p:pic>
        <p:nvPicPr>
          <p:cNvPr id="16" name="15 Imagen" descr="Diapositiva36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745618026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0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2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7" dur="2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0" dur="2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214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Estrella de 6 puntas"/>
          <p:cNvSpPr/>
          <p:nvPr/>
        </p:nvSpPr>
        <p:spPr>
          <a:xfrm>
            <a:off x="4000496" y="2643182"/>
            <a:ext cx="1433890" cy="1368152"/>
          </a:xfrm>
          <a:prstGeom prst="star6">
            <a:avLst/>
          </a:prstGeom>
          <a:noFill/>
          <a:ln w="92075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strella de 6 puntas"/>
          <p:cNvSpPr/>
          <p:nvPr/>
        </p:nvSpPr>
        <p:spPr>
          <a:xfrm>
            <a:off x="3428992" y="2000240"/>
            <a:ext cx="2571768" cy="2643206"/>
          </a:xfrm>
          <a:prstGeom prst="star6">
            <a:avLst/>
          </a:prstGeom>
          <a:noFill/>
          <a:ln w="92075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outerShdw blurRad="304800" dist="50800" dir="5400000" sx="134000" sy="134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strella de 6 puntas"/>
          <p:cNvSpPr/>
          <p:nvPr/>
        </p:nvSpPr>
        <p:spPr>
          <a:xfrm>
            <a:off x="2771800" y="1362725"/>
            <a:ext cx="3888432" cy="3929066"/>
          </a:xfrm>
          <a:prstGeom prst="star6">
            <a:avLst/>
          </a:prstGeom>
          <a:noFill/>
          <a:ln w="92075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outerShdw blurRad="304800" dist="50800" dir="5400000" sx="134000" sy="134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strella de 6 puntas"/>
          <p:cNvSpPr/>
          <p:nvPr/>
        </p:nvSpPr>
        <p:spPr>
          <a:xfrm>
            <a:off x="4000496" y="2643182"/>
            <a:ext cx="1433890" cy="1368152"/>
          </a:xfrm>
          <a:prstGeom prst="star6">
            <a:avLst/>
          </a:prstGeom>
          <a:noFill/>
          <a:ln w="92075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Forma libre"/>
          <p:cNvSpPr/>
          <p:nvPr/>
        </p:nvSpPr>
        <p:spPr>
          <a:xfrm flipH="1">
            <a:off x="13550" y="32521"/>
            <a:ext cx="4549250" cy="6859999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419421 w 4572000"/>
              <a:gd name="connsiteY2" fmla="*/ 2197270 h 6858000"/>
              <a:gd name="connsiteX3" fmla="*/ 4419419 w 4572000"/>
              <a:gd name="connsiteY3" fmla="*/ 4660737 h 6858000"/>
              <a:gd name="connsiteX4" fmla="*/ 2285988 w 4572000"/>
              <a:gd name="connsiteY4" fmla="*/ 6857999 h 6858000"/>
              <a:gd name="connsiteX5" fmla="*/ 0 w 4572000"/>
              <a:gd name="connsiteY5" fmla="*/ 6858000 h 6858000"/>
              <a:gd name="connsiteX6" fmla="*/ 0 w 4572000"/>
              <a:gd name="connsiteY6" fmla="*/ 0 h 6858000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776788 h 7634792"/>
              <a:gd name="connsiteX1" fmla="*/ 4419421 w 4622855"/>
              <a:gd name="connsiteY1" fmla="*/ 2974058 h 7634792"/>
              <a:gd name="connsiteX2" fmla="*/ 4419419 w 4622855"/>
              <a:gd name="connsiteY2" fmla="*/ 5437525 h 7634792"/>
              <a:gd name="connsiteX3" fmla="*/ 2285988 w 4622855"/>
              <a:gd name="connsiteY3" fmla="*/ 7634787 h 7634792"/>
              <a:gd name="connsiteX4" fmla="*/ 0 w 4622855"/>
              <a:gd name="connsiteY4" fmla="*/ 7634788 h 7634792"/>
              <a:gd name="connsiteX5" fmla="*/ 0 w 4622855"/>
              <a:gd name="connsiteY5" fmla="*/ 776788 h 7634792"/>
              <a:gd name="connsiteX0" fmla="*/ 0 w 4622855"/>
              <a:gd name="connsiteY0" fmla="*/ 243194 h 7101198"/>
              <a:gd name="connsiteX1" fmla="*/ 4419421 w 4622855"/>
              <a:gd name="connsiteY1" fmla="*/ 2440464 h 7101198"/>
              <a:gd name="connsiteX2" fmla="*/ 4419419 w 4622855"/>
              <a:gd name="connsiteY2" fmla="*/ 4903931 h 7101198"/>
              <a:gd name="connsiteX3" fmla="*/ 2285988 w 4622855"/>
              <a:gd name="connsiteY3" fmla="*/ 7101193 h 7101198"/>
              <a:gd name="connsiteX4" fmla="*/ 0 w 4622855"/>
              <a:gd name="connsiteY4" fmla="*/ 7101194 h 7101198"/>
              <a:gd name="connsiteX5" fmla="*/ 0 w 4622855"/>
              <a:gd name="connsiteY5" fmla="*/ 243194 h 7101198"/>
              <a:gd name="connsiteX0" fmla="*/ 0 w 4622855"/>
              <a:gd name="connsiteY0" fmla="*/ 243194 h 7101198"/>
              <a:gd name="connsiteX1" fmla="*/ 4419421 w 4622855"/>
              <a:gd name="connsiteY1" fmla="*/ 2440464 h 7101198"/>
              <a:gd name="connsiteX2" fmla="*/ 4419419 w 4622855"/>
              <a:gd name="connsiteY2" fmla="*/ 4903931 h 7101198"/>
              <a:gd name="connsiteX3" fmla="*/ 2285988 w 4622855"/>
              <a:gd name="connsiteY3" fmla="*/ 7101193 h 7101198"/>
              <a:gd name="connsiteX4" fmla="*/ 0 w 4622855"/>
              <a:gd name="connsiteY4" fmla="*/ 7101194 h 7101198"/>
              <a:gd name="connsiteX5" fmla="*/ 0 w 4622855"/>
              <a:gd name="connsiteY5" fmla="*/ 243194 h 7101198"/>
              <a:gd name="connsiteX0" fmla="*/ 0 w 4622855"/>
              <a:gd name="connsiteY0" fmla="*/ 243194 h 7877983"/>
              <a:gd name="connsiteX1" fmla="*/ 4419421 w 4622855"/>
              <a:gd name="connsiteY1" fmla="*/ 2440464 h 7877983"/>
              <a:gd name="connsiteX2" fmla="*/ 4419419 w 4622855"/>
              <a:gd name="connsiteY2" fmla="*/ 4903931 h 7877983"/>
              <a:gd name="connsiteX3" fmla="*/ 0 w 4622855"/>
              <a:gd name="connsiteY3" fmla="*/ 7101194 h 7877983"/>
              <a:gd name="connsiteX4" fmla="*/ 0 w 4622855"/>
              <a:gd name="connsiteY4" fmla="*/ 243194 h 7877983"/>
              <a:gd name="connsiteX0" fmla="*/ 0 w 4622855"/>
              <a:gd name="connsiteY0" fmla="*/ 243194 h 7344389"/>
              <a:gd name="connsiteX1" fmla="*/ 4419421 w 4622855"/>
              <a:gd name="connsiteY1" fmla="*/ 2440464 h 7344389"/>
              <a:gd name="connsiteX2" fmla="*/ 4419419 w 4622855"/>
              <a:gd name="connsiteY2" fmla="*/ 4903931 h 7344389"/>
              <a:gd name="connsiteX3" fmla="*/ 0 w 4622855"/>
              <a:gd name="connsiteY3" fmla="*/ 7101194 h 7344389"/>
              <a:gd name="connsiteX4" fmla="*/ 0 w 4622855"/>
              <a:gd name="connsiteY4" fmla="*/ 243194 h 7344389"/>
              <a:gd name="connsiteX0" fmla="*/ 0 w 4622855"/>
              <a:gd name="connsiteY0" fmla="*/ 20480 h 7121675"/>
              <a:gd name="connsiteX1" fmla="*/ 4419421 w 4622855"/>
              <a:gd name="connsiteY1" fmla="*/ 2217750 h 7121675"/>
              <a:gd name="connsiteX2" fmla="*/ 4419419 w 4622855"/>
              <a:gd name="connsiteY2" fmla="*/ 4681217 h 7121675"/>
              <a:gd name="connsiteX3" fmla="*/ 0 w 4622855"/>
              <a:gd name="connsiteY3" fmla="*/ 6878480 h 7121675"/>
              <a:gd name="connsiteX4" fmla="*/ 0 w 4622855"/>
              <a:gd name="connsiteY4" fmla="*/ 20480 h 7121675"/>
              <a:gd name="connsiteX0" fmla="*/ 0 w 4622855"/>
              <a:gd name="connsiteY0" fmla="*/ 20480 h 7121675"/>
              <a:gd name="connsiteX1" fmla="*/ 4419421 w 4622855"/>
              <a:gd name="connsiteY1" fmla="*/ 2217750 h 7121675"/>
              <a:gd name="connsiteX2" fmla="*/ 4419419 w 4622855"/>
              <a:gd name="connsiteY2" fmla="*/ 4681217 h 7121675"/>
              <a:gd name="connsiteX3" fmla="*/ 0 w 4622855"/>
              <a:gd name="connsiteY3" fmla="*/ 6878480 h 7121675"/>
              <a:gd name="connsiteX4" fmla="*/ 0 w 4622855"/>
              <a:gd name="connsiteY4" fmla="*/ 20480 h 7121675"/>
              <a:gd name="connsiteX0" fmla="*/ 0 w 4702560"/>
              <a:gd name="connsiteY0" fmla="*/ 20480 h 7121675"/>
              <a:gd name="connsiteX1" fmla="*/ 4419421 w 4702560"/>
              <a:gd name="connsiteY1" fmla="*/ 2217750 h 7121675"/>
              <a:gd name="connsiteX2" fmla="*/ 4419419 w 4702560"/>
              <a:gd name="connsiteY2" fmla="*/ 4681217 h 7121675"/>
              <a:gd name="connsiteX3" fmla="*/ 0 w 4702560"/>
              <a:gd name="connsiteY3" fmla="*/ 6878480 h 7121675"/>
              <a:gd name="connsiteX4" fmla="*/ 0 w 4702560"/>
              <a:gd name="connsiteY4" fmla="*/ 20480 h 7121675"/>
              <a:gd name="connsiteX0" fmla="*/ 0 w 4734441"/>
              <a:gd name="connsiteY0" fmla="*/ 20480 h 7121675"/>
              <a:gd name="connsiteX1" fmla="*/ 4419421 w 4734441"/>
              <a:gd name="connsiteY1" fmla="*/ 2217750 h 7121675"/>
              <a:gd name="connsiteX2" fmla="*/ 4419419 w 4734441"/>
              <a:gd name="connsiteY2" fmla="*/ 4681217 h 7121675"/>
              <a:gd name="connsiteX3" fmla="*/ 0 w 4734441"/>
              <a:gd name="connsiteY3" fmla="*/ 6878480 h 7121675"/>
              <a:gd name="connsiteX4" fmla="*/ 0 w 4734441"/>
              <a:gd name="connsiteY4" fmla="*/ 20480 h 7121675"/>
              <a:gd name="connsiteX0" fmla="*/ 0 w 4734441"/>
              <a:gd name="connsiteY0" fmla="*/ 20480 h 7121675"/>
              <a:gd name="connsiteX1" fmla="*/ 4419421 w 4734441"/>
              <a:gd name="connsiteY1" fmla="*/ 2217750 h 7121675"/>
              <a:gd name="connsiteX2" fmla="*/ 4419419 w 4734441"/>
              <a:gd name="connsiteY2" fmla="*/ 4681217 h 7121675"/>
              <a:gd name="connsiteX3" fmla="*/ 0 w 4734441"/>
              <a:gd name="connsiteY3" fmla="*/ 6878480 h 7121675"/>
              <a:gd name="connsiteX4" fmla="*/ 0 w 4734441"/>
              <a:gd name="connsiteY4" fmla="*/ 20480 h 7121675"/>
              <a:gd name="connsiteX0" fmla="*/ 0 w 4734441"/>
              <a:gd name="connsiteY0" fmla="*/ 20480 h 7121675"/>
              <a:gd name="connsiteX1" fmla="*/ 4419421 w 4734441"/>
              <a:gd name="connsiteY1" fmla="*/ 2217750 h 7121675"/>
              <a:gd name="connsiteX2" fmla="*/ 4419419 w 4734441"/>
              <a:gd name="connsiteY2" fmla="*/ 4681217 h 7121675"/>
              <a:gd name="connsiteX3" fmla="*/ 0 w 4734441"/>
              <a:gd name="connsiteY3" fmla="*/ 6878480 h 7121675"/>
              <a:gd name="connsiteX4" fmla="*/ 0 w 4734441"/>
              <a:gd name="connsiteY4" fmla="*/ 20480 h 7121675"/>
              <a:gd name="connsiteX0" fmla="*/ 0 w 4734441"/>
              <a:gd name="connsiteY0" fmla="*/ 130839 h 7232034"/>
              <a:gd name="connsiteX1" fmla="*/ 4419421 w 4734441"/>
              <a:gd name="connsiteY1" fmla="*/ 2328109 h 7232034"/>
              <a:gd name="connsiteX2" fmla="*/ 4419419 w 4734441"/>
              <a:gd name="connsiteY2" fmla="*/ 4791576 h 7232034"/>
              <a:gd name="connsiteX3" fmla="*/ 0 w 4734441"/>
              <a:gd name="connsiteY3" fmla="*/ 6988839 h 7232034"/>
              <a:gd name="connsiteX4" fmla="*/ 0 w 4734441"/>
              <a:gd name="connsiteY4" fmla="*/ 130839 h 7232034"/>
              <a:gd name="connsiteX0" fmla="*/ 0 w 4734441"/>
              <a:gd name="connsiteY0" fmla="*/ 130839 h 7232034"/>
              <a:gd name="connsiteX1" fmla="*/ 4419421 w 4734441"/>
              <a:gd name="connsiteY1" fmla="*/ 2328109 h 7232034"/>
              <a:gd name="connsiteX2" fmla="*/ 4419419 w 4734441"/>
              <a:gd name="connsiteY2" fmla="*/ 4791576 h 7232034"/>
              <a:gd name="connsiteX3" fmla="*/ 0 w 4734441"/>
              <a:gd name="connsiteY3" fmla="*/ 6988839 h 7232034"/>
              <a:gd name="connsiteX4" fmla="*/ 0 w 4734441"/>
              <a:gd name="connsiteY4" fmla="*/ 130839 h 7232034"/>
              <a:gd name="connsiteX0" fmla="*/ 0 w 4853501"/>
              <a:gd name="connsiteY0" fmla="*/ 130839 h 7232034"/>
              <a:gd name="connsiteX1" fmla="*/ 4419421 w 4853501"/>
              <a:gd name="connsiteY1" fmla="*/ 2328109 h 7232034"/>
              <a:gd name="connsiteX2" fmla="*/ 4419419 w 4853501"/>
              <a:gd name="connsiteY2" fmla="*/ 4791576 h 7232034"/>
              <a:gd name="connsiteX3" fmla="*/ 0 w 4853501"/>
              <a:gd name="connsiteY3" fmla="*/ 6988839 h 7232034"/>
              <a:gd name="connsiteX4" fmla="*/ 0 w 4853501"/>
              <a:gd name="connsiteY4" fmla="*/ 130839 h 7232034"/>
              <a:gd name="connsiteX0" fmla="*/ 0 w 4734441"/>
              <a:gd name="connsiteY0" fmla="*/ 130839 h 7232034"/>
              <a:gd name="connsiteX1" fmla="*/ 4419421 w 4734441"/>
              <a:gd name="connsiteY1" fmla="*/ 2328109 h 7232034"/>
              <a:gd name="connsiteX2" fmla="*/ 4419419 w 4734441"/>
              <a:gd name="connsiteY2" fmla="*/ 4791576 h 7232034"/>
              <a:gd name="connsiteX3" fmla="*/ 0 w 4734441"/>
              <a:gd name="connsiteY3" fmla="*/ 6988839 h 7232034"/>
              <a:gd name="connsiteX4" fmla="*/ 0 w 4734441"/>
              <a:gd name="connsiteY4" fmla="*/ 130839 h 7232034"/>
              <a:gd name="connsiteX0" fmla="*/ 0 w 4791416"/>
              <a:gd name="connsiteY0" fmla="*/ 130839 h 7232034"/>
              <a:gd name="connsiteX1" fmla="*/ 4478389 w 4791416"/>
              <a:gd name="connsiteY1" fmla="*/ 2345393 h 7232034"/>
              <a:gd name="connsiteX2" fmla="*/ 4419419 w 4791416"/>
              <a:gd name="connsiteY2" fmla="*/ 4791576 h 7232034"/>
              <a:gd name="connsiteX3" fmla="*/ 0 w 4791416"/>
              <a:gd name="connsiteY3" fmla="*/ 6988839 h 7232034"/>
              <a:gd name="connsiteX4" fmla="*/ 0 w 4791416"/>
              <a:gd name="connsiteY4" fmla="*/ 130839 h 7232034"/>
              <a:gd name="connsiteX0" fmla="*/ 0 w 4791416"/>
              <a:gd name="connsiteY0" fmla="*/ 130839 h 7232034"/>
              <a:gd name="connsiteX1" fmla="*/ 4478389 w 4791416"/>
              <a:gd name="connsiteY1" fmla="*/ 2345393 h 7232034"/>
              <a:gd name="connsiteX2" fmla="*/ 4419419 w 4791416"/>
              <a:gd name="connsiteY2" fmla="*/ 4791576 h 7232034"/>
              <a:gd name="connsiteX3" fmla="*/ 0 w 4791416"/>
              <a:gd name="connsiteY3" fmla="*/ 6988839 h 7232034"/>
              <a:gd name="connsiteX4" fmla="*/ 0 w 4791416"/>
              <a:gd name="connsiteY4" fmla="*/ 130839 h 7232034"/>
              <a:gd name="connsiteX0" fmla="*/ 0 w 4806359"/>
              <a:gd name="connsiteY0" fmla="*/ 130839 h 7232034"/>
              <a:gd name="connsiteX1" fmla="*/ 4478389 w 4806359"/>
              <a:gd name="connsiteY1" fmla="*/ 2345393 h 7232034"/>
              <a:gd name="connsiteX2" fmla="*/ 4419419 w 4806359"/>
              <a:gd name="connsiteY2" fmla="*/ 4791576 h 7232034"/>
              <a:gd name="connsiteX3" fmla="*/ 0 w 4806359"/>
              <a:gd name="connsiteY3" fmla="*/ 6988839 h 7232034"/>
              <a:gd name="connsiteX4" fmla="*/ 0 w 4806359"/>
              <a:gd name="connsiteY4" fmla="*/ 130839 h 7232034"/>
              <a:gd name="connsiteX0" fmla="*/ 0 w 4734441"/>
              <a:gd name="connsiteY0" fmla="*/ 130839 h 7232034"/>
              <a:gd name="connsiteX1" fmla="*/ 4478389 w 4734441"/>
              <a:gd name="connsiteY1" fmla="*/ 2345393 h 7232034"/>
              <a:gd name="connsiteX2" fmla="*/ 4419419 w 4734441"/>
              <a:gd name="connsiteY2" fmla="*/ 4791576 h 7232034"/>
              <a:gd name="connsiteX3" fmla="*/ 0 w 4734441"/>
              <a:gd name="connsiteY3" fmla="*/ 6988839 h 7232034"/>
              <a:gd name="connsiteX4" fmla="*/ 0 w 4734441"/>
              <a:gd name="connsiteY4" fmla="*/ 130839 h 7232034"/>
              <a:gd name="connsiteX0" fmla="*/ 0 w 4780953"/>
              <a:gd name="connsiteY0" fmla="*/ 130839 h 7232034"/>
              <a:gd name="connsiteX1" fmla="*/ 4478389 w 4780953"/>
              <a:gd name="connsiteY1" fmla="*/ 2345393 h 7232034"/>
              <a:gd name="connsiteX2" fmla="*/ 4419419 w 4780953"/>
              <a:gd name="connsiteY2" fmla="*/ 4791576 h 7232034"/>
              <a:gd name="connsiteX3" fmla="*/ 0 w 4780953"/>
              <a:gd name="connsiteY3" fmla="*/ 6988839 h 7232034"/>
              <a:gd name="connsiteX4" fmla="*/ 0 w 4780953"/>
              <a:gd name="connsiteY4" fmla="*/ 130839 h 7232034"/>
              <a:gd name="connsiteX0" fmla="*/ 0 w 4853186"/>
              <a:gd name="connsiteY0" fmla="*/ 130839 h 7232034"/>
              <a:gd name="connsiteX1" fmla="*/ 4550622 w 4853186"/>
              <a:gd name="connsiteY1" fmla="*/ 2345393 h 7232034"/>
              <a:gd name="connsiteX2" fmla="*/ 4419419 w 4853186"/>
              <a:gd name="connsiteY2" fmla="*/ 4791576 h 7232034"/>
              <a:gd name="connsiteX3" fmla="*/ 0 w 4853186"/>
              <a:gd name="connsiteY3" fmla="*/ 6988839 h 7232034"/>
              <a:gd name="connsiteX4" fmla="*/ 0 w 4853186"/>
              <a:gd name="connsiteY4" fmla="*/ 130839 h 7232034"/>
              <a:gd name="connsiteX0" fmla="*/ 0 w 4779956"/>
              <a:gd name="connsiteY0" fmla="*/ 130839 h 7232034"/>
              <a:gd name="connsiteX1" fmla="*/ 4550622 w 4779956"/>
              <a:gd name="connsiteY1" fmla="*/ 2345393 h 7232034"/>
              <a:gd name="connsiteX2" fmla="*/ 4419419 w 4779956"/>
              <a:gd name="connsiteY2" fmla="*/ 4791576 h 7232034"/>
              <a:gd name="connsiteX3" fmla="*/ 0 w 4779956"/>
              <a:gd name="connsiteY3" fmla="*/ 6988839 h 7232034"/>
              <a:gd name="connsiteX4" fmla="*/ 0 w 4779956"/>
              <a:gd name="connsiteY4" fmla="*/ 130839 h 7232034"/>
              <a:gd name="connsiteX0" fmla="*/ 0 w 4779956"/>
              <a:gd name="connsiteY0" fmla="*/ 130839 h 7232034"/>
              <a:gd name="connsiteX1" fmla="*/ 4550622 w 4779956"/>
              <a:gd name="connsiteY1" fmla="*/ 2345393 h 7232034"/>
              <a:gd name="connsiteX2" fmla="*/ 4419419 w 4779956"/>
              <a:gd name="connsiteY2" fmla="*/ 4791576 h 7232034"/>
              <a:gd name="connsiteX3" fmla="*/ 0 w 4779956"/>
              <a:gd name="connsiteY3" fmla="*/ 6988839 h 7232034"/>
              <a:gd name="connsiteX4" fmla="*/ 0 w 4779956"/>
              <a:gd name="connsiteY4" fmla="*/ 130839 h 7232034"/>
              <a:gd name="connsiteX0" fmla="*/ 0 w 4810841"/>
              <a:gd name="connsiteY0" fmla="*/ 130839 h 7232034"/>
              <a:gd name="connsiteX1" fmla="*/ 4550622 w 4810841"/>
              <a:gd name="connsiteY1" fmla="*/ 2345393 h 7232034"/>
              <a:gd name="connsiteX2" fmla="*/ 4419419 w 4810841"/>
              <a:gd name="connsiteY2" fmla="*/ 4791576 h 7232034"/>
              <a:gd name="connsiteX3" fmla="*/ 0 w 4810841"/>
              <a:gd name="connsiteY3" fmla="*/ 6988839 h 7232034"/>
              <a:gd name="connsiteX4" fmla="*/ 0 w 4810841"/>
              <a:gd name="connsiteY4" fmla="*/ 130839 h 7232034"/>
              <a:gd name="connsiteX0" fmla="*/ 0 w 4897020"/>
              <a:gd name="connsiteY0" fmla="*/ 130839 h 7232034"/>
              <a:gd name="connsiteX1" fmla="*/ 4550622 w 4897020"/>
              <a:gd name="connsiteY1" fmla="*/ 2345393 h 7232034"/>
              <a:gd name="connsiteX2" fmla="*/ 4419419 w 4897020"/>
              <a:gd name="connsiteY2" fmla="*/ 4791576 h 7232034"/>
              <a:gd name="connsiteX3" fmla="*/ 0 w 4897020"/>
              <a:gd name="connsiteY3" fmla="*/ 6988839 h 7232034"/>
              <a:gd name="connsiteX4" fmla="*/ 0 w 4897020"/>
              <a:gd name="connsiteY4" fmla="*/ 130839 h 7232034"/>
              <a:gd name="connsiteX0" fmla="*/ 0 w 4897020"/>
              <a:gd name="connsiteY0" fmla="*/ 130839 h 7232034"/>
              <a:gd name="connsiteX1" fmla="*/ 4550622 w 4897020"/>
              <a:gd name="connsiteY1" fmla="*/ 2345393 h 7232034"/>
              <a:gd name="connsiteX2" fmla="*/ 4419419 w 4897020"/>
              <a:gd name="connsiteY2" fmla="*/ 4791576 h 7232034"/>
              <a:gd name="connsiteX3" fmla="*/ 0 w 4897020"/>
              <a:gd name="connsiteY3" fmla="*/ 6988839 h 7232034"/>
              <a:gd name="connsiteX4" fmla="*/ 0 w 4897020"/>
              <a:gd name="connsiteY4" fmla="*/ 130839 h 7232034"/>
              <a:gd name="connsiteX0" fmla="*/ 0 w 4897020"/>
              <a:gd name="connsiteY0" fmla="*/ 67777 h 7168972"/>
              <a:gd name="connsiteX1" fmla="*/ 4550622 w 4897020"/>
              <a:gd name="connsiteY1" fmla="*/ 2282331 h 7168972"/>
              <a:gd name="connsiteX2" fmla="*/ 4419419 w 4897020"/>
              <a:gd name="connsiteY2" fmla="*/ 4728514 h 7168972"/>
              <a:gd name="connsiteX3" fmla="*/ 0 w 4897020"/>
              <a:gd name="connsiteY3" fmla="*/ 6925777 h 7168972"/>
              <a:gd name="connsiteX4" fmla="*/ 0 w 4897020"/>
              <a:gd name="connsiteY4" fmla="*/ 67777 h 7168972"/>
              <a:gd name="connsiteX0" fmla="*/ 0 w 4897020"/>
              <a:gd name="connsiteY0" fmla="*/ 67777 h 7168972"/>
              <a:gd name="connsiteX1" fmla="*/ 4550622 w 4897020"/>
              <a:gd name="connsiteY1" fmla="*/ 2282331 h 7168972"/>
              <a:gd name="connsiteX2" fmla="*/ 4419419 w 4897020"/>
              <a:gd name="connsiteY2" fmla="*/ 4728514 h 7168972"/>
              <a:gd name="connsiteX3" fmla="*/ 0 w 4897020"/>
              <a:gd name="connsiteY3" fmla="*/ 6925777 h 7168972"/>
              <a:gd name="connsiteX4" fmla="*/ 0 w 4897020"/>
              <a:gd name="connsiteY4" fmla="*/ 67777 h 7168972"/>
              <a:gd name="connsiteX0" fmla="*/ 0 w 4897020"/>
              <a:gd name="connsiteY0" fmla="*/ 67777 h 7168972"/>
              <a:gd name="connsiteX1" fmla="*/ 4550622 w 4897020"/>
              <a:gd name="connsiteY1" fmla="*/ 2282331 h 7168972"/>
              <a:gd name="connsiteX2" fmla="*/ 4478389 w 4897020"/>
              <a:gd name="connsiteY2" fmla="*/ 4711223 h 7168972"/>
              <a:gd name="connsiteX3" fmla="*/ 0 w 4897020"/>
              <a:gd name="connsiteY3" fmla="*/ 6925777 h 7168972"/>
              <a:gd name="connsiteX4" fmla="*/ 0 w 4897020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162370 h 7263565"/>
              <a:gd name="connsiteX1" fmla="*/ 4550622 w 4847203"/>
              <a:gd name="connsiteY1" fmla="*/ 2376924 h 7263565"/>
              <a:gd name="connsiteX2" fmla="*/ 4478389 w 4847203"/>
              <a:gd name="connsiteY2" fmla="*/ 4805816 h 7263565"/>
              <a:gd name="connsiteX3" fmla="*/ 0 w 4847203"/>
              <a:gd name="connsiteY3" fmla="*/ 7020370 h 7263565"/>
              <a:gd name="connsiteX4" fmla="*/ 0 w 4847203"/>
              <a:gd name="connsiteY4" fmla="*/ 162370 h 7263565"/>
              <a:gd name="connsiteX0" fmla="*/ 0 w 4901500"/>
              <a:gd name="connsiteY0" fmla="*/ 162370 h 7263565"/>
              <a:gd name="connsiteX1" fmla="*/ 4550622 w 4901500"/>
              <a:gd name="connsiteY1" fmla="*/ 2376924 h 7263565"/>
              <a:gd name="connsiteX2" fmla="*/ 4478389 w 4901500"/>
              <a:gd name="connsiteY2" fmla="*/ 4805816 h 7263565"/>
              <a:gd name="connsiteX3" fmla="*/ 0 w 4901500"/>
              <a:gd name="connsiteY3" fmla="*/ 7020370 h 7263565"/>
              <a:gd name="connsiteX4" fmla="*/ 0 w 4901500"/>
              <a:gd name="connsiteY4" fmla="*/ 162370 h 7263565"/>
              <a:gd name="connsiteX0" fmla="*/ 16902 w 4918402"/>
              <a:gd name="connsiteY0" fmla="*/ 162370 h 7263565"/>
              <a:gd name="connsiteX1" fmla="*/ 4567524 w 4918402"/>
              <a:gd name="connsiteY1" fmla="*/ 2376924 h 7263565"/>
              <a:gd name="connsiteX2" fmla="*/ 4495291 w 4918402"/>
              <a:gd name="connsiteY2" fmla="*/ 4805816 h 7263565"/>
              <a:gd name="connsiteX3" fmla="*/ 16902 w 4918402"/>
              <a:gd name="connsiteY3" fmla="*/ 7020370 h 7263565"/>
              <a:gd name="connsiteX4" fmla="*/ 16902 w 4918402"/>
              <a:gd name="connsiteY4" fmla="*/ 162370 h 7263565"/>
              <a:gd name="connsiteX0" fmla="*/ 761253 w 5662753"/>
              <a:gd name="connsiteY0" fmla="*/ 162370 h 7263565"/>
              <a:gd name="connsiteX1" fmla="*/ 5311875 w 5662753"/>
              <a:gd name="connsiteY1" fmla="*/ 2376924 h 7263565"/>
              <a:gd name="connsiteX2" fmla="*/ 5239642 w 5662753"/>
              <a:gd name="connsiteY2" fmla="*/ 4805816 h 7263565"/>
              <a:gd name="connsiteX3" fmla="*/ 761253 w 5662753"/>
              <a:gd name="connsiteY3" fmla="*/ 7020370 h 7263565"/>
              <a:gd name="connsiteX4" fmla="*/ 744351 w 5662753"/>
              <a:gd name="connsiteY4" fmla="*/ 3608210 h 7263565"/>
              <a:gd name="connsiteX5" fmla="*/ 761253 w 5662753"/>
              <a:gd name="connsiteY5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780972 w 5699374"/>
              <a:gd name="connsiteY4" fmla="*/ 3608210 h 7263565"/>
              <a:gd name="connsiteX5" fmla="*/ 561251 w 5699374"/>
              <a:gd name="connsiteY5" fmla="*/ 1863787 h 7263565"/>
              <a:gd name="connsiteX6" fmla="*/ 797874 w 5699374"/>
              <a:gd name="connsiteY6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270426 w 5171926"/>
              <a:gd name="connsiteY0" fmla="*/ 162370 h 7263565"/>
              <a:gd name="connsiteX1" fmla="*/ 4821048 w 5171926"/>
              <a:gd name="connsiteY1" fmla="*/ 2376924 h 7263565"/>
              <a:gd name="connsiteX2" fmla="*/ 4748815 w 5171926"/>
              <a:gd name="connsiteY2" fmla="*/ 4805816 h 7263565"/>
              <a:gd name="connsiteX3" fmla="*/ 270426 w 5171926"/>
              <a:gd name="connsiteY3" fmla="*/ 7020370 h 7263565"/>
              <a:gd name="connsiteX4" fmla="*/ 0 w 5171926"/>
              <a:gd name="connsiteY4" fmla="*/ 5415493 h 7263565"/>
              <a:gd name="connsiteX5" fmla="*/ 193841 w 5171926"/>
              <a:gd name="connsiteY5" fmla="*/ 3560571 h 7263565"/>
              <a:gd name="connsiteX6" fmla="*/ 33803 w 5171926"/>
              <a:gd name="connsiteY6" fmla="*/ 1863787 h 7263565"/>
              <a:gd name="connsiteX7" fmla="*/ 270426 w 5171926"/>
              <a:gd name="connsiteY7" fmla="*/ 162370 h 7263565"/>
              <a:gd name="connsiteX0" fmla="*/ 270426 w 5171926"/>
              <a:gd name="connsiteY0" fmla="*/ 162370 h 7263565"/>
              <a:gd name="connsiteX1" fmla="*/ 4821048 w 5171926"/>
              <a:gd name="connsiteY1" fmla="*/ 2376924 h 7263565"/>
              <a:gd name="connsiteX2" fmla="*/ 4748815 w 5171926"/>
              <a:gd name="connsiteY2" fmla="*/ 4805816 h 7263565"/>
              <a:gd name="connsiteX3" fmla="*/ 270426 w 5171926"/>
              <a:gd name="connsiteY3" fmla="*/ 7020370 h 7263565"/>
              <a:gd name="connsiteX4" fmla="*/ 0 w 5171926"/>
              <a:gd name="connsiteY4" fmla="*/ 5415493 h 7263565"/>
              <a:gd name="connsiteX5" fmla="*/ 193841 w 5171926"/>
              <a:gd name="connsiteY5" fmla="*/ 3560571 h 7263565"/>
              <a:gd name="connsiteX6" fmla="*/ 193840 w 5171926"/>
              <a:gd name="connsiteY6" fmla="*/ 1922708 h 7263565"/>
              <a:gd name="connsiteX7" fmla="*/ 270426 w 5171926"/>
              <a:gd name="connsiteY7" fmla="*/ 162370 h 7263565"/>
              <a:gd name="connsiteX0" fmla="*/ 76586 w 4978086"/>
              <a:gd name="connsiteY0" fmla="*/ 162370 h 7263565"/>
              <a:gd name="connsiteX1" fmla="*/ 4627208 w 4978086"/>
              <a:gd name="connsiteY1" fmla="*/ 2376924 h 7263565"/>
              <a:gd name="connsiteX2" fmla="*/ 4554975 w 4978086"/>
              <a:gd name="connsiteY2" fmla="*/ 4805816 h 7263565"/>
              <a:gd name="connsiteX3" fmla="*/ 76586 w 4978086"/>
              <a:gd name="connsiteY3" fmla="*/ 7020370 h 7263565"/>
              <a:gd name="connsiteX4" fmla="*/ 0 w 4978086"/>
              <a:gd name="connsiteY4" fmla="*/ 5412068 h 7263565"/>
              <a:gd name="connsiteX5" fmla="*/ 1 w 4978086"/>
              <a:gd name="connsiteY5" fmla="*/ 3560571 h 7263565"/>
              <a:gd name="connsiteX6" fmla="*/ 0 w 4978086"/>
              <a:gd name="connsiteY6" fmla="*/ 1922708 h 7263565"/>
              <a:gd name="connsiteX7" fmla="*/ 76586 w 4978086"/>
              <a:gd name="connsiteY7" fmla="*/ 162370 h 7263565"/>
              <a:gd name="connsiteX0" fmla="*/ 76586 w 4978086"/>
              <a:gd name="connsiteY0" fmla="*/ 162370 h 7293102"/>
              <a:gd name="connsiteX1" fmla="*/ 4627208 w 4978086"/>
              <a:gd name="connsiteY1" fmla="*/ 2376924 h 7293102"/>
              <a:gd name="connsiteX2" fmla="*/ 4554975 w 4978086"/>
              <a:gd name="connsiteY2" fmla="*/ 4805816 h 7293102"/>
              <a:gd name="connsiteX3" fmla="*/ 0 w 4978086"/>
              <a:gd name="connsiteY3" fmla="*/ 7049907 h 7293102"/>
              <a:gd name="connsiteX4" fmla="*/ 0 w 4978086"/>
              <a:gd name="connsiteY4" fmla="*/ 5412068 h 7293102"/>
              <a:gd name="connsiteX5" fmla="*/ 1 w 4978086"/>
              <a:gd name="connsiteY5" fmla="*/ 3560571 h 7293102"/>
              <a:gd name="connsiteX6" fmla="*/ 0 w 4978086"/>
              <a:gd name="connsiteY6" fmla="*/ 1922708 h 7293102"/>
              <a:gd name="connsiteX7" fmla="*/ 76586 w 4978086"/>
              <a:gd name="connsiteY7" fmla="*/ 162370 h 7293102"/>
              <a:gd name="connsiteX0" fmla="*/ 76586 w 4978086"/>
              <a:gd name="connsiteY0" fmla="*/ 162370 h 7293102"/>
              <a:gd name="connsiteX1" fmla="*/ 4627208 w 4978086"/>
              <a:gd name="connsiteY1" fmla="*/ 2376924 h 7293102"/>
              <a:gd name="connsiteX2" fmla="*/ 4554975 w 4978086"/>
              <a:gd name="connsiteY2" fmla="*/ 4805816 h 7293102"/>
              <a:gd name="connsiteX3" fmla="*/ 0 w 4978086"/>
              <a:gd name="connsiteY3" fmla="*/ 7049907 h 7293102"/>
              <a:gd name="connsiteX4" fmla="*/ 0 w 4978086"/>
              <a:gd name="connsiteY4" fmla="*/ 5412068 h 7293102"/>
              <a:gd name="connsiteX5" fmla="*/ 1 w 4978086"/>
              <a:gd name="connsiteY5" fmla="*/ 3560571 h 7293102"/>
              <a:gd name="connsiteX6" fmla="*/ 0 w 4978086"/>
              <a:gd name="connsiteY6" fmla="*/ 1922708 h 7293102"/>
              <a:gd name="connsiteX7" fmla="*/ 76586 w 4978086"/>
              <a:gd name="connsiteY7" fmla="*/ 162370 h 7293102"/>
              <a:gd name="connsiteX0" fmla="*/ 76586 w 4978086"/>
              <a:gd name="connsiteY0" fmla="*/ 162370 h 7293102"/>
              <a:gd name="connsiteX1" fmla="*/ 4627208 w 4978086"/>
              <a:gd name="connsiteY1" fmla="*/ 2376924 h 7293102"/>
              <a:gd name="connsiteX2" fmla="*/ 4554975 w 4978086"/>
              <a:gd name="connsiteY2" fmla="*/ 4805816 h 7293102"/>
              <a:gd name="connsiteX3" fmla="*/ 0 w 4978086"/>
              <a:gd name="connsiteY3" fmla="*/ 7049907 h 7293102"/>
              <a:gd name="connsiteX4" fmla="*/ 76586 w 4978086"/>
              <a:gd name="connsiteY4" fmla="*/ 5332610 h 7293102"/>
              <a:gd name="connsiteX5" fmla="*/ 1 w 4978086"/>
              <a:gd name="connsiteY5" fmla="*/ 3560571 h 7293102"/>
              <a:gd name="connsiteX6" fmla="*/ 0 w 4978086"/>
              <a:gd name="connsiteY6" fmla="*/ 1922708 h 7293102"/>
              <a:gd name="connsiteX7" fmla="*/ 76586 w 4978086"/>
              <a:gd name="connsiteY7" fmla="*/ 162370 h 7293102"/>
              <a:gd name="connsiteX0" fmla="*/ 229759 w 5131259"/>
              <a:gd name="connsiteY0" fmla="*/ 162370 h 7293102"/>
              <a:gd name="connsiteX1" fmla="*/ 4780381 w 5131259"/>
              <a:gd name="connsiteY1" fmla="*/ 2376924 h 7293102"/>
              <a:gd name="connsiteX2" fmla="*/ 4708148 w 5131259"/>
              <a:gd name="connsiteY2" fmla="*/ 4805816 h 7293102"/>
              <a:gd name="connsiteX3" fmla="*/ 153173 w 5131259"/>
              <a:gd name="connsiteY3" fmla="*/ 7049907 h 7293102"/>
              <a:gd name="connsiteX4" fmla="*/ 0 w 5131259"/>
              <a:gd name="connsiteY4" fmla="*/ 5332610 h 7293102"/>
              <a:gd name="connsiteX5" fmla="*/ 153174 w 5131259"/>
              <a:gd name="connsiteY5" fmla="*/ 3560571 h 7293102"/>
              <a:gd name="connsiteX6" fmla="*/ 153173 w 5131259"/>
              <a:gd name="connsiteY6" fmla="*/ 1922708 h 7293102"/>
              <a:gd name="connsiteX7" fmla="*/ 229759 w 5131259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76588 w 5054673"/>
              <a:gd name="connsiteY5" fmla="*/ 3560571 h 7293102"/>
              <a:gd name="connsiteX6" fmla="*/ 76587 w 5054673"/>
              <a:gd name="connsiteY6" fmla="*/ 1922708 h 7293102"/>
              <a:gd name="connsiteX7" fmla="*/ 153173 w 5054673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76588 w 5054673"/>
              <a:gd name="connsiteY5" fmla="*/ 3560571 h 7293102"/>
              <a:gd name="connsiteX6" fmla="*/ 153173 w 5054673"/>
              <a:gd name="connsiteY6" fmla="*/ 1803677 h 7293102"/>
              <a:gd name="connsiteX7" fmla="*/ 153173 w 5054673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76588 w 5054673"/>
              <a:gd name="connsiteY5" fmla="*/ 3560571 h 7293102"/>
              <a:gd name="connsiteX6" fmla="*/ 76586 w 5054673"/>
              <a:gd name="connsiteY6" fmla="*/ 1803677 h 7293102"/>
              <a:gd name="connsiteX7" fmla="*/ 153173 w 5054673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76588 w 5054673"/>
              <a:gd name="connsiteY5" fmla="*/ 3560571 h 7293102"/>
              <a:gd name="connsiteX6" fmla="*/ 153173 w 5054673"/>
              <a:gd name="connsiteY6" fmla="*/ 1803677 h 7293102"/>
              <a:gd name="connsiteX7" fmla="*/ 153173 w 5054673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153173 w 5054673"/>
              <a:gd name="connsiteY5" fmla="*/ 3528933 h 7293102"/>
              <a:gd name="connsiteX6" fmla="*/ 153173 w 5054673"/>
              <a:gd name="connsiteY6" fmla="*/ 1803677 h 7293102"/>
              <a:gd name="connsiteX7" fmla="*/ 153173 w 5054673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332610 h 7315268"/>
              <a:gd name="connsiteX5" fmla="*/ 76587 w 4978087"/>
              <a:gd name="connsiteY5" fmla="*/ 3528933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332610 h 7315268"/>
              <a:gd name="connsiteX5" fmla="*/ 76587 w 4978087"/>
              <a:gd name="connsiteY5" fmla="*/ 3528933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7 w 4978087"/>
              <a:gd name="connsiteY5" fmla="*/ 3528933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7 w 4978087"/>
              <a:gd name="connsiteY5" fmla="*/ 3528933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159270"/>
              <a:gd name="connsiteX1" fmla="*/ 4550623 w 4901501"/>
              <a:gd name="connsiteY1" fmla="*/ 2376924 h 7159270"/>
              <a:gd name="connsiteX2" fmla="*/ 4478390 w 4901501"/>
              <a:gd name="connsiteY2" fmla="*/ 4805816 h 7159270"/>
              <a:gd name="connsiteX3" fmla="*/ 0 w 4901501"/>
              <a:gd name="connsiteY3" fmla="*/ 7072073 h 7159270"/>
              <a:gd name="connsiteX4" fmla="*/ 0 w 4901501"/>
              <a:gd name="connsiteY4" fmla="*/ 5230400 h 7159270"/>
              <a:gd name="connsiteX5" fmla="*/ 0 w 4901501"/>
              <a:gd name="connsiteY5" fmla="*/ 3462369 h 7159270"/>
              <a:gd name="connsiteX6" fmla="*/ 1 w 4901501"/>
              <a:gd name="connsiteY6" fmla="*/ 1803677 h 7159270"/>
              <a:gd name="connsiteX7" fmla="*/ 1 w 4901501"/>
              <a:gd name="connsiteY7" fmla="*/ 162370 h 7159270"/>
              <a:gd name="connsiteX0" fmla="*/ 1 w 4901501"/>
              <a:gd name="connsiteY0" fmla="*/ 32309 h 7029209"/>
              <a:gd name="connsiteX1" fmla="*/ 4550623 w 4901501"/>
              <a:gd name="connsiteY1" fmla="*/ 2246863 h 7029209"/>
              <a:gd name="connsiteX2" fmla="*/ 4478390 w 4901501"/>
              <a:gd name="connsiteY2" fmla="*/ 4675755 h 7029209"/>
              <a:gd name="connsiteX3" fmla="*/ 0 w 4901501"/>
              <a:gd name="connsiteY3" fmla="*/ 6942012 h 7029209"/>
              <a:gd name="connsiteX4" fmla="*/ 0 w 4901501"/>
              <a:gd name="connsiteY4" fmla="*/ 5100339 h 7029209"/>
              <a:gd name="connsiteX5" fmla="*/ 0 w 4901501"/>
              <a:gd name="connsiteY5" fmla="*/ 3332308 h 7029209"/>
              <a:gd name="connsiteX6" fmla="*/ 1 w 4901501"/>
              <a:gd name="connsiteY6" fmla="*/ 1673616 h 7029209"/>
              <a:gd name="connsiteX7" fmla="*/ 1 w 4901501"/>
              <a:gd name="connsiteY7" fmla="*/ 32309 h 7029209"/>
              <a:gd name="connsiteX0" fmla="*/ 1 w 4901501"/>
              <a:gd name="connsiteY0" fmla="*/ 32309 h 7029209"/>
              <a:gd name="connsiteX1" fmla="*/ 4550623 w 4901501"/>
              <a:gd name="connsiteY1" fmla="*/ 2246863 h 7029209"/>
              <a:gd name="connsiteX2" fmla="*/ 4478390 w 4901501"/>
              <a:gd name="connsiteY2" fmla="*/ 4675755 h 7029209"/>
              <a:gd name="connsiteX3" fmla="*/ 0 w 4901501"/>
              <a:gd name="connsiteY3" fmla="*/ 6942012 h 7029209"/>
              <a:gd name="connsiteX4" fmla="*/ 0 w 4901501"/>
              <a:gd name="connsiteY4" fmla="*/ 5100339 h 7029209"/>
              <a:gd name="connsiteX5" fmla="*/ 0 w 4901501"/>
              <a:gd name="connsiteY5" fmla="*/ 3332308 h 7029209"/>
              <a:gd name="connsiteX6" fmla="*/ 1 w 4901501"/>
              <a:gd name="connsiteY6" fmla="*/ 1673616 h 7029209"/>
              <a:gd name="connsiteX7" fmla="*/ 1 w 4901501"/>
              <a:gd name="connsiteY7" fmla="*/ 32309 h 7029209"/>
              <a:gd name="connsiteX0" fmla="*/ 1 w 4883728"/>
              <a:gd name="connsiteY0" fmla="*/ 65061 h 6977699"/>
              <a:gd name="connsiteX1" fmla="*/ 4714007 w 4883728"/>
              <a:gd name="connsiteY1" fmla="*/ 322295 h 6977699"/>
              <a:gd name="connsiteX2" fmla="*/ 4478390 w 4883728"/>
              <a:gd name="connsiteY2" fmla="*/ 4708507 h 6977699"/>
              <a:gd name="connsiteX3" fmla="*/ 0 w 4883728"/>
              <a:gd name="connsiteY3" fmla="*/ 6974764 h 6977699"/>
              <a:gd name="connsiteX4" fmla="*/ 0 w 4883728"/>
              <a:gd name="connsiteY4" fmla="*/ 5133091 h 6977699"/>
              <a:gd name="connsiteX5" fmla="*/ 0 w 4883728"/>
              <a:gd name="connsiteY5" fmla="*/ 3365060 h 6977699"/>
              <a:gd name="connsiteX6" fmla="*/ 1 w 4883728"/>
              <a:gd name="connsiteY6" fmla="*/ 1706368 h 6977699"/>
              <a:gd name="connsiteX7" fmla="*/ 1 w 4883728"/>
              <a:gd name="connsiteY7" fmla="*/ 65061 h 6977699"/>
              <a:gd name="connsiteX0" fmla="*/ 1 w 4932992"/>
              <a:gd name="connsiteY0" fmla="*/ 65061 h 7067054"/>
              <a:gd name="connsiteX1" fmla="*/ 4714007 w 4932992"/>
              <a:gd name="connsiteY1" fmla="*/ 322295 h 7067054"/>
              <a:gd name="connsiteX2" fmla="*/ 4626921 w 4932992"/>
              <a:gd name="connsiteY2" fmla="*/ 6737263 h 7067054"/>
              <a:gd name="connsiteX3" fmla="*/ 0 w 4932992"/>
              <a:gd name="connsiteY3" fmla="*/ 6974764 h 7067054"/>
              <a:gd name="connsiteX4" fmla="*/ 0 w 4932992"/>
              <a:gd name="connsiteY4" fmla="*/ 5133091 h 7067054"/>
              <a:gd name="connsiteX5" fmla="*/ 0 w 4932992"/>
              <a:gd name="connsiteY5" fmla="*/ 3365060 h 7067054"/>
              <a:gd name="connsiteX6" fmla="*/ 1 w 4932992"/>
              <a:gd name="connsiteY6" fmla="*/ 1706368 h 7067054"/>
              <a:gd name="connsiteX7" fmla="*/ 1 w 4932992"/>
              <a:gd name="connsiteY7" fmla="*/ 65061 h 7067054"/>
              <a:gd name="connsiteX0" fmla="*/ 1 w 5039117"/>
              <a:gd name="connsiteY0" fmla="*/ 65061 h 7189242"/>
              <a:gd name="connsiteX1" fmla="*/ 4714007 w 5039117"/>
              <a:gd name="connsiteY1" fmla="*/ 322295 h 7189242"/>
              <a:gd name="connsiteX2" fmla="*/ 4834864 w 5039117"/>
              <a:gd name="connsiteY2" fmla="*/ 6951568 h 7189242"/>
              <a:gd name="connsiteX3" fmla="*/ 0 w 5039117"/>
              <a:gd name="connsiteY3" fmla="*/ 6974764 h 7189242"/>
              <a:gd name="connsiteX4" fmla="*/ 0 w 5039117"/>
              <a:gd name="connsiteY4" fmla="*/ 5133091 h 7189242"/>
              <a:gd name="connsiteX5" fmla="*/ 0 w 5039117"/>
              <a:gd name="connsiteY5" fmla="*/ 3365060 h 7189242"/>
              <a:gd name="connsiteX6" fmla="*/ 1 w 5039117"/>
              <a:gd name="connsiteY6" fmla="*/ 1706368 h 7189242"/>
              <a:gd name="connsiteX7" fmla="*/ 1 w 5039117"/>
              <a:gd name="connsiteY7" fmla="*/ 65061 h 7189242"/>
              <a:gd name="connsiteX0" fmla="*/ 1 w 5039117"/>
              <a:gd name="connsiteY0" fmla="*/ 65061 h 7010978"/>
              <a:gd name="connsiteX1" fmla="*/ 4714007 w 5039117"/>
              <a:gd name="connsiteY1" fmla="*/ 322295 h 7010978"/>
              <a:gd name="connsiteX2" fmla="*/ 4834864 w 5039117"/>
              <a:gd name="connsiteY2" fmla="*/ 6951568 h 7010978"/>
              <a:gd name="connsiteX3" fmla="*/ 0 w 5039117"/>
              <a:gd name="connsiteY3" fmla="*/ 6974764 h 7010978"/>
              <a:gd name="connsiteX4" fmla="*/ 0 w 5039117"/>
              <a:gd name="connsiteY4" fmla="*/ 5133091 h 7010978"/>
              <a:gd name="connsiteX5" fmla="*/ 0 w 5039117"/>
              <a:gd name="connsiteY5" fmla="*/ 3365060 h 7010978"/>
              <a:gd name="connsiteX6" fmla="*/ 1 w 5039117"/>
              <a:gd name="connsiteY6" fmla="*/ 1706368 h 7010978"/>
              <a:gd name="connsiteX7" fmla="*/ 1 w 5039117"/>
              <a:gd name="connsiteY7" fmla="*/ 65061 h 7010978"/>
              <a:gd name="connsiteX0" fmla="*/ 1 w 5039117"/>
              <a:gd name="connsiteY0" fmla="*/ 65061 h 7029938"/>
              <a:gd name="connsiteX1" fmla="*/ 4714007 w 5039117"/>
              <a:gd name="connsiteY1" fmla="*/ 322295 h 7029938"/>
              <a:gd name="connsiteX2" fmla="*/ 4834864 w 5039117"/>
              <a:gd name="connsiteY2" fmla="*/ 7008717 h 7029938"/>
              <a:gd name="connsiteX3" fmla="*/ 0 w 5039117"/>
              <a:gd name="connsiteY3" fmla="*/ 6974764 h 7029938"/>
              <a:gd name="connsiteX4" fmla="*/ 0 w 5039117"/>
              <a:gd name="connsiteY4" fmla="*/ 5133091 h 7029938"/>
              <a:gd name="connsiteX5" fmla="*/ 0 w 5039117"/>
              <a:gd name="connsiteY5" fmla="*/ 3365060 h 7029938"/>
              <a:gd name="connsiteX6" fmla="*/ 1 w 5039117"/>
              <a:gd name="connsiteY6" fmla="*/ 1706368 h 7029938"/>
              <a:gd name="connsiteX7" fmla="*/ 1 w 5039117"/>
              <a:gd name="connsiteY7" fmla="*/ 65061 h 7029938"/>
              <a:gd name="connsiteX0" fmla="*/ 1 w 5039117"/>
              <a:gd name="connsiteY0" fmla="*/ 65061 h 7037999"/>
              <a:gd name="connsiteX1" fmla="*/ 4714007 w 5039117"/>
              <a:gd name="connsiteY1" fmla="*/ 322295 h 7037999"/>
              <a:gd name="connsiteX2" fmla="*/ 4834864 w 5039117"/>
              <a:gd name="connsiteY2" fmla="*/ 7008717 h 7037999"/>
              <a:gd name="connsiteX3" fmla="*/ 59413 w 5039117"/>
              <a:gd name="connsiteY3" fmla="*/ 6989051 h 7037999"/>
              <a:gd name="connsiteX4" fmla="*/ 0 w 5039117"/>
              <a:gd name="connsiteY4" fmla="*/ 5133091 h 7037999"/>
              <a:gd name="connsiteX5" fmla="*/ 0 w 5039117"/>
              <a:gd name="connsiteY5" fmla="*/ 3365060 h 7037999"/>
              <a:gd name="connsiteX6" fmla="*/ 1 w 5039117"/>
              <a:gd name="connsiteY6" fmla="*/ 1706368 h 7037999"/>
              <a:gd name="connsiteX7" fmla="*/ 1 w 5039117"/>
              <a:gd name="connsiteY7" fmla="*/ 65061 h 7037999"/>
              <a:gd name="connsiteX0" fmla="*/ 1 w 5039117"/>
              <a:gd name="connsiteY0" fmla="*/ 65061 h 7012457"/>
              <a:gd name="connsiteX1" fmla="*/ 4714007 w 5039117"/>
              <a:gd name="connsiteY1" fmla="*/ 322295 h 7012457"/>
              <a:gd name="connsiteX2" fmla="*/ 4834864 w 5039117"/>
              <a:gd name="connsiteY2" fmla="*/ 7008717 h 7012457"/>
              <a:gd name="connsiteX3" fmla="*/ 59413 w 5039117"/>
              <a:gd name="connsiteY3" fmla="*/ 6989051 h 7012457"/>
              <a:gd name="connsiteX4" fmla="*/ 0 w 5039117"/>
              <a:gd name="connsiteY4" fmla="*/ 5133091 h 7012457"/>
              <a:gd name="connsiteX5" fmla="*/ 0 w 5039117"/>
              <a:gd name="connsiteY5" fmla="*/ 3365060 h 7012457"/>
              <a:gd name="connsiteX6" fmla="*/ 1 w 5039117"/>
              <a:gd name="connsiteY6" fmla="*/ 1706368 h 7012457"/>
              <a:gd name="connsiteX7" fmla="*/ 1 w 5039117"/>
              <a:gd name="connsiteY7" fmla="*/ 65061 h 7012457"/>
              <a:gd name="connsiteX0" fmla="*/ 1 w 4907251"/>
              <a:gd name="connsiteY0" fmla="*/ 65061 h 7012457"/>
              <a:gd name="connsiteX1" fmla="*/ 4714007 w 4907251"/>
              <a:gd name="connsiteY1" fmla="*/ 322295 h 7012457"/>
              <a:gd name="connsiteX2" fmla="*/ 4834864 w 4907251"/>
              <a:gd name="connsiteY2" fmla="*/ 7008717 h 7012457"/>
              <a:gd name="connsiteX3" fmla="*/ 59413 w 4907251"/>
              <a:gd name="connsiteY3" fmla="*/ 6989051 h 7012457"/>
              <a:gd name="connsiteX4" fmla="*/ 0 w 4907251"/>
              <a:gd name="connsiteY4" fmla="*/ 5133091 h 7012457"/>
              <a:gd name="connsiteX5" fmla="*/ 0 w 4907251"/>
              <a:gd name="connsiteY5" fmla="*/ 3365060 h 7012457"/>
              <a:gd name="connsiteX6" fmla="*/ 1 w 4907251"/>
              <a:gd name="connsiteY6" fmla="*/ 1706368 h 7012457"/>
              <a:gd name="connsiteX7" fmla="*/ 1 w 4907251"/>
              <a:gd name="connsiteY7" fmla="*/ 65061 h 7012457"/>
              <a:gd name="connsiteX0" fmla="*/ 1 w 4921897"/>
              <a:gd name="connsiteY0" fmla="*/ 65061 h 7012457"/>
              <a:gd name="connsiteX1" fmla="*/ 4714007 w 4921897"/>
              <a:gd name="connsiteY1" fmla="*/ 322295 h 7012457"/>
              <a:gd name="connsiteX2" fmla="*/ 4834864 w 4921897"/>
              <a:gd name="connsiteY2" fmla="*/ 7008717 h 7012457"/>
              <a:gd name="connsiteX3" fmla="*/ 59413 w 4921897"/>
              <a:gd name="connsiteY3" fmla="*/ 6989051 h 7012457"/>
              <a:gd name="connsiteX4" fmla="*/ 0 w 4921897"/>
              <a:gd name="connsiteY4" fmla="*/ 5133091 h 7012457"/>
              <a:gd name="connsiteX5" fmla="*/ 0 w 4921897"/>
              <a:gd name="connsiteY5" fmla="*/ 3365060 h 7012457"/>
              <a:gd name="connsiteX6" fmla="*/ 1 w 4921897"/>
              <a:gd name="connsiteY6" fmla="*/ 1706368 h 7012457"/>
              <a:gd name="connsiteX7" fmla="*/ 1 w 4921897"/>
              <a:gd name="connsiteY7" fmla="*/ 65061 h 7012457"/>
              <a:gd name="connsiteX0" fmla="*/ 1 w 5020061"/>
              <a:gd name="connsiteY0" fmla="*/ 191100 h 7138496"/>
              <a:gd name="connsiteX1" fmla="*/ 4862537 w 5020061"/>
              <a:gd name="connsiteY1" fmla="*/ 234029 h 7138496"/>
              <a:gd name="connsiteX2" fmla="*/ 4834864 w 5020061"/>
              <a:gd name="connsiteY2" fmla="*/ 7134756 h 7138496"/>
              <a:gd name="connsiteX3" fmla="*/ 59413 w 5020061"/>
              <a:gd name="connsiteY3" fmla="*/ 7115090 h 7138496"/>
              <a:gd name="connsiteX4" fmla="*/ 0 w 5020061"/>
              <a:gd name="connsiteY4" fmla="*/ 5259130 h 7138496"/>
              <a:gd name="connsiteX5" fmla="*/ 0 w 5020061"/>
              <a:gd name="connsiteY5" fmla="*/ 3491099 h 7138496"/>
              <a:gd name="connsiteX6" fmla="*/ 1 w 5020061"/>
              <a:gd name="connsiteY6" fmla="*/ 1832407 h 7138496"/>
              <a:gd name="connsiteX7" fmla="*/ 1 w 5020061"/>
              <a:gd name="connsiteY7" fmla="*/ 191100 h 7138496"/>
              <a:gd name="connsiteX0" fmla="*/ 1 w 5020061"/>
              <a:gd name="connsiteY0" fmla="*/ 15133 h 6962529"/>
              <a:gd name="connsiteX1" fmla="*/ 4862537 w 5020061"/>
              <a:gd name="connsiteY1" fmla="*/ 58062 h 6962529"/>
              <a:gd name="connsiteX2" fmla="*/ 4834864 w 5020061"/>
              <a:gd name="connsiteY2" fmla="*/ 6958789 h 6962529"/>
              <a:gd name="connsiteX3" fmla="*/ 59413 w 5020061"/>
              <a:gd name="connsiteY3" fmla="*/ 6939123 h 6962529"/>
              <a:gd name="connsiteX4" fmla="*/ 0 w 5020061"/>
              <a:gd name="connsiteY4" fmla="*/ 5083163 h 6962529"/>
              <a:gd name="connsiteX5" fmla="*/ 0 w 5020061"/>
              <a:gd name="connsiteY5" fmla="*/ 3315132 h 6962529"/>
              <a:gd name="connsiteX6" fmla="*/ 1 w 5020061"/>
              <a:gd name="connsiteY6" fmla="*/ 1656440 h 6962529"/>
              <a:gd name="connsiteX7" fmla="*/ 1 w 5020061"/>
              <a:gd name="connsiteY7" fmla="*/ 15133 h 6962529"/>
              <a:gd name="connsiteX0" fmla="*/ 1 w 5020061"/>
              <a:gd name="connsiteY0" fmla="*/ 15133 h 6958789"/>
              <a:gd name="connsiteX1" fmla="*/ 4862537 w 5020061"/>
              <a:gd name="connsiteY1" fmla="*/ 58062 h 6958789"/>
              <a:gd name="connsiteX2" fmla="*/ 4834864 w 5020061"/>
              <a:gd name="connsiteY2" fmla="*/ 6958789 h 6958789"/>
              <a:gd name="connsiteX3" fmla="*/ 59413 w 5020061"/>
              <a:gd name="connsiteY3" fmla="*/ 6939123 h 6958789"/>
              <a:gd name="connsiteX4" fmla="*/ 0 w 5020061"/>
              <a:gd name="connsiteY4" fmla="*/ 5083163 h 6958789"/>
              <a:gd name="connsiteX5" fmla="*/ 0 w 5020061"/>
              <a:gd name="connsiteY5" fmla="*/ 3315132 h 6958789"/>
              <a:gd name="connsiteX6" fmla="*/ 1 w 5020061"/>
              <a:gd name="connsiteY6" fmla="*/ 1656440 h 6958789"/>
              <a:gd name="connsiteX7" fmla="*/ 1 w 5020061"/>
              <a:gd name="connsiteY7" fmla="*/ 15133 h 6958789"/>
              <a:gd name="connsiteX0" fmla="*/ 1 w 4862536"/>
              <a:gd name="connsiteY0" fmla="*/ 15133 h 6958789"/>
              <a:gd name="connsiteX1" fmla="*/ 4862537 w 4862536"/>
              <a:gd name="connsiteY1" fmla="*/ 58062 h 6958789"/>
              <a:gd name="connsiteX2" fmla="*/ 4834864 w 4862536"/>
              <a:gd name="connsiteY2" fmla="*/ 6958789 h 6958789"/>
              <a:gd name="connsiteX3" fmla="*/ 59413 w 4862536"/>
              <a:gd name="connsiteY3" fmla="*/ 6939123 h 6958789"/>
              <a:gd name="connsiteX4" fmla="*/ 0 w 4862536"/>
              <a:gd name="connsiteY4" fmla="*/ 5083163 h 6958789"/>
              <a:gd name="connsiteX5" fmla="*/ 0 w 4862536"/>
              <a:gd name="connsiteY5" fmla="*/ 3315132 h 6958789"/>
              <a:gd name="connsiteX6" fmla="*/ 1 w 4862536"/>
              <a:gd name="connsiteY6" fmla="*/ 1656440 h 6958789"/>
              <a:gd name="connsiteX7" fmla="*/ 1 w 4862536"/>
              <a:gd name="connsiteY7" fmla="*/ 15133 h 6958789"/>
              <a:gd name="connsiteX0" fmla="*/ 1 w 4890848"/>
              <a:gd name="connsiteY0" fmla="*/ 15133 h 6958789"/>
              <a:gd name="connsiteX1" fmla="*/ 4862537 w 4890848"/>
              <a:gd name="connsiteY1" fmla="*/ 58062 h 6958789"/>
              <a:gd name="connsiteX2" fmla="*/ 4879423 w 4890848"/>
              <a:gd name="connsiteY2" fmla="*/ 6958789 h 6958789"/>
              <a:gd name="connsiteX3" fmla="*/ 59413 w 4890848"/>
              <a:gd name="connsiteY3" fmla="*/ 6939123 h 6958789"/>
              <a:gd name="connsiteX4" fmla="*/ 0 w 4890848"/>
              <a:gd name="connsiteY4" fmla="*/ 5083163 h 6958789"/>
              <a:gd name="connsiteX5" fmla="*/ 0 w 4890848"/>
              <a:gd name="connsiteY5" fmla="*/ 3315132 h 6958789"/>
              <a:gd name="connsiteX6" fmla="*/ 1 w 4890848"/>
              <a:gd name="connsiteY6" fmla="*/ 1656440 h 6958789"/>
              <a:gd name="connsiteX7" fmla="*/ 1 w 4890848"/>
              <a:gd name="connsiteY7" fmla="*/ 15133 h 6958789"/>
              <a:gd name="connsiteX0" fmla="*/ 1 w 4880752"/>
              <a:gd name="connsiteY0" fmla="*/ 15133 h 6958789"/>
              <a:gd name="connsiteX1" fmla="*/ 4862537 w 4880752"/>
              <a:gd name="connsiteY1" fmla="*/ 58062 h 6958789"/>
              <a:gd name="connsiteX2" fmla="*/ 4879423 w 4880752"/>
              <a:gd name="connsiteY2" fmla="*/ 6958789 h 6958789"/>
              <a:gd name="connsiteX3" fmla="*/ 59413 w 4880752"/>
              <a:gd name="connsiteY3" fmla="*/ 6939123 h 6958789"/>
              <a:gd name="connsiteX4" fmla="*/ 0 w 4880752"/>
              <a:gd name="connsiteY4" fmla="*/ 5083163 h 6958789"/>
              <a:gd name="connsiteX5" fmla="*/ 0 w 4880752"/>
              <a:gd name="connsiteY5" fmla="*/ 3315132 h 6958789"/>
              <a:gd name="connsiteX6" fmla="*/ 1 w 4880752"/>
              <a:gd name="connsiteY6" fmla="*/ 1656440 h 6958789"/>
              <a:gd name="connsiteX7" fmla="*/ 1 w 4880752"/>
              <a:gd name="connsiteY7" fmla="*/ 15133 h 6958789"/>
              <a:gd name="connsiteX0" fmla="*/ 1 w 4880752"/>
              <a:gd name="connsiteY0" fmla="*/ 75266 h 7018922"/>
              <a:gd name="connsiteX1" fmla="*/ 4862538 w 4880752"/>
              <a:gd name="connsiteY1" fmla="*/ 18186 h 7018922"/>
              <a:gd name="connsiteX2" fmla="*/ 4879423 w 4880752"/>
              <a:gd name="connsiteY2" fmla="*/ 7018922 h 7018922"/>
              <a:gd name="connsiteX3" fmla="*/ 59413 w 4880752"/>
              <a:gd name="connsiteY3" fmla="*/ 6999256 h 7018922"/>
              <a:gd name="connsiteX4" fmla="*/ 0 w 4880752"/>
              <a:gd name="connsiteY4" fmla="*/ 5143296 h 7018922"/>
              <a:gd name="connsiteX5" fmla="*/ 0 w 4880752"/>
              <a:gd name="connsiteY5" fmla="*/ 3375265 h 7018922"/>
              <a:gd name="connsiteX6" fmla="*/ 1 w 4880752"/>
              <a:gd name="connsiteY6" fmla="*/ 1716573 h 7018922"/>
              <a:gd name="connsiteX7" fmla="*/ 1 w 4880752"/>
              <a:gd name="connsiteY7" fmla="*/ 75266 h 7018922"/>
              <a:gd name="connsiteX0" fmla="*/ 44561 w 4880752"/>
              <a:gd name="connsiteY0" fmla="*/ 41726 h 7028243"/>
              <a:gd name="connsiteX1" fmla="*/ 4862538 w 4880752"/>
              <a:gd name="connsiteY1" fmla="*/ 27507 h 7028243"/>
              <a:gd name="connsiteX2" fmla="*/ 4879423 w 4880752"/>
              <a:gd name="connsiteY2" fmla="*/ 7028243 h 7028243"/>
              <a:gd name="connsiteX3" fmla="*/ 59413 w 4880752"/>
              <a:gd name="connsiteY3" fmla="*/ 7008577 h 7028243"/>
              <a:gd name="connsiteX4" fmla="*/ 0 w 4880752"/>
              <a:gd name="connsiteY4" fmla="*/ 5152617 h 7028243"/>
              <a:gd name="connsiteX5" fmla="*/ 0 w 4880752"/>
              <a:gd name="connsiteY5" fmla="*/ 3384586 h 7028243"/>
              <a:gd name="connsiteX6" fmla="*/ 1 w 4880752"/>
              <a:gd name="connsiteY6" fmla="*/ 1725894 h 7028243"/>
              <a:gd name="connsiteX7" fmla="*/ 44561 w 4880752"/>
              <a:gd name="connsiteY7" fmla="*/ 41726 h 7028243"/>
              <a:gd name="connsiteX0" fmla="*/ 44561 w 4880752"/>
              <a:gd name="connsiteY0" fmla="*/ 41726 h 7051439"/>
              <a:gd name="connsiteX1" fmla="*/ 4862538 w 4880752"/>
              <a:gd name="connsiteY1" fmla="*/ 27507 h 7051439"/>
              <a:gd name="connsiteX2" fmla="*/ 4879423 w 4880752"/>
              <a:gd name="connsiteY2" fmla="*/ 7028243 h 7051439"/>
              <a:gd name="connsiteX3" fmla="*/ 59413 w 4880752"/>
              <a:gd name="connsiteY3" fmla="*/ 7051439 h 7051439"/>
              <a:gd name="connsiteX4" fmla="*/ 0 w 4880752"/>
              <a:gd name="connsiteY4" fmla="*/ 5152617 h 7051439"/>
              <a:gd name="connsiteX5" fmla="*/ 0 w 4880752"/>
              <a:gd name="connsiteY5" fmla="*/ 3384586 h 7051439"/>
              <a:gd name="connsiteX6" fmla="*/ 1 w 4880752"/>
              <a:gd name="connsiteY6" fmla="*/ 1725894 h 7051439"/>
              <a:gd name="connsiteX7" fmla="*/ 44561 w 4880752"/>
              <a:gd name="connsiteY7" fmla="*/ 41726 h 7051439"/>
              <a:gd name="connsiteX0" fmla="*/ 59415 w 4895606"/>
              <a:gd name="connsiteY0" fmla="*/ 41726 h 7051439"/>
              <a:gd name="connsiteX1" fmla="*/ 4877392 w 4895606"/>
              <a:gd name="connsiteY1" fmla="*/ 27507 h 7051439"/>
              <a:gd name="connsiteX2" fmla="*/ 4894277 w 4895606"/>
              <a:gd name="connsiteY2" fmla="*/ 7028243 h 7051439"/>
              <a:gd name="connsiteX3" fmla="*/ 74267 w 4895606"/>
              <a:gd name="connsiteY3" fmla="*/ 7051439 h 7051439"/>
              <a:gd name="connsiteX4" fmla="*/ 0 w 4895606"/>
              <a:gd name="connsiteY4" fmla="*/ 5238339 h 7051439"/>
              <a:gd name="connsiteX5" fmla="*/ 14854 w 4895606"/>
              <a:gd name="connsiteY5" fmla="*/ 3384586 h 7051439"/>
              <a:gd name="connsiteX6" fmla="*/ 14855 w 4895606"/>
              <a:gd name="connsiteY6" fmla="*/ 1725894 h 7051439"/>
              <a:gd name="connsiteX7" fmla="*/ 59415 w 4895606"/>
              <a:gd name="connsiteY7" fmla="*/ 41726 h 7051439"/>
              <a:gd name="connsiteX0" fmla="*/ 59415 w 4895606"/>
              <a:gd name="connsiteY0" fmla="*/ 41726 h 7051439"/>
              <a:gd name="connsiteX1" fmla="*/ 4877392 w 4895606"/>
              <a:gd name="connsiteY1" fmla="*/ 27507 h 7051439"/>
              <a:gd name="connsiteX2" fmla="*/ 4894277 w 4895606"/>
              <a:gd name="connsiteY2" fmla="*/ 7028243 h 7051439"/>
              <a:gd name="connsiteX3" fmla="*/ 74267 w 4895606"/>
              <a:gd name="connsiteY3" fmla="*/ 7051439 h 7051439"/>
              <a:gd name="connsiteX4" fmla="*/ 0 w 4895606"/>
              <a:gd name="connsiteY4" fmla="*/ 5238339 h 7051439"/>
              <a:gd name="connsiteX5" fmla="*/ 14854 w 4895606"/>
              <a:gd name="connsiteY5" fmla="*/ 3384586 h 7051439"/>
              <a:gd name="connsiteX6" fmla="*/ 14855 w 4895606"/>
              <a:gd name="connsiteY6" fmla="*/ 1611599 h 7051439"/>
              <a:gd name="connsiteX7" fmla="*/ 59415 w 4895606"/>
              <a:gd name="connsiteY7" fmla="*/ 41726 h 7051439"/>
              <a:gd name="connsiteX0" fmla="*/ 89121 w 4925312"/>
              <a:gd name="connsiteY0" fmla="*/ 41726 h 7051439"/>
              <a:gd name="connsiteX1" fmla="*/ 4907098 w 4925312"/>
              <a:gd name="connsiteY1" fmla="*/ 27507 h 7051439"/>
              <a:gd name="connsiteX2" fmla="*/ 4923983 w 4925312"/>
              <a:gd name="connsiteY2" fmla="*/ 7028243 h 7051439"/>
              <a:gd name="connsiteX3" fmla="*/ 103973 w 4925312"/>
              <a:gd name="connsiteY3" fmla="*/ 7051439 h 7051439"/>
              <a:gd name="connsiteX4" fmla="*/ 29706 w 4925312"/>
              <a:gd name="connsiteY4" fmla="*/ 5238339 h 7051439"/>
              <a:gd name="connsiteX5" fmla="*/ 0 w 4925312"/>
              <a:gd name="connsiteY5" fmla="*/ 3513170 h 7051439"/>
              <a:gd name="connsiteX6" fmla="*/ 44561 w 4925312"/>
              <a:gd name="connsiteY6" fmla="*/ 1611599 h 7051439"/>
              <a:gd name="connsiteX7" fmla="*/ 89121 w 4925312"/>
              <a:gd name="connsiteY7" fmla="*/ 41726 h 7051439"/>
              <a:gd name="connsiteX0" fmla="*/ 89121 w 4925312"/>
              <a:gd name="connsiteY0" fmla="*/ 41726 h 7051439"/>
              <a:gd name="connsiteX1" fmla="*/ 4907098 w 4925312"/>
              <a:gd name="connsiteY1" fmla="*/ 27507 h 7051439"/>
              <a:gd name="connsiteX2" fmla="*/ 4923983 w 4925312"/>
              <a:gd name="connsiteY2" fmla="*/ 7028243 h 7051439"/>
              <a:gd name="connsiteX3" fmla="*/ 103973 w 4925312"/>
              <a:gd name="connsiteY3" fmla="*/ 7051439 h 7051439"/>
              <a:gd name="connsiteX4" fmla="*/ 59412 w 4925312"/>
              <a:gd name="connsiteY4" fmla="*/ 5366922 h 7051439"/>
              <a:gd name="connsiteX5" fmla="*/ 0 w 4925312"/>
              <a:gd name="connsiteY5" fmla="*/ 3513170 h 7051439"/>
              <a:gd name="connsiteX6" fmla="*/ 44561 w 4925312"/>
              <a:gd name="connsiteY6" fmla="*/ 1611599 h 7051439"/>
              <a:gd name="connsiteX7" fmla="*/ 89121 w 4925312"/>
              <a:gd name="connsiteY7" fmla="*/ 41726 h 7051439"/>
              <a:gd name="connsiteX0" fmla="*/ 89121 w 4925312"/>
              <a:gd name="connsiteY0" fmla="*/ 41726 h 7051439"/>
              <a:gd name="connsiteX1" fmla="*/ 4907098 w 4925312"/>
              <a:gd name="connsiteY1" fmla="*/ 27507 h 7051439"/>
              <a:gd name="connsiteX2" fmla="*/ 4923983 w 4925312"/>
              <a:gd name="connsiteY2" fmla="*/ 7028243 h 7051439"/>
              <a:gd name="connsiteX3" fmla="*/ 103973 w 4925312"/>
              <a:gd name="connsiteY3" fmla="*/ 7051439 h 7051439"/>
              <a:gd name="connsiteX4" fmla="*/ 59412 w 4925312"/>
              <a:gd name="connsiteY4" fmla="*/ 5366922 h 7051439"/>
              <a:gd name="connsiteX5" fmla="*/ 0 w 4925312"/>
              <a:gd name="connsiteY5" fmla="*/ 3513170 h 7051439"/>
              <a:gd name="connsiteX6" fmla="*/ 1 w 4925312"/>
              <a:gd name="connsiteY6" fmla="*/ 1654460 h 7051439"/>
              <a:gd name="connsiteX7" fmla="*/ 89121 w 4925312"/>
              <a:gd name="connsiteY7" fmla="*/ 41726 h 7051439"/>
              <a:gd name="connsiteX0" fmla="*/ 89121 w 4925312"/>
              <a:gd name="connsiteY0" fmla="*/ 41726 h 7051439"/>
              <a:gd name="connsiteX1" fmla="*/ 4907098 w 4925312"/>
              <a:gd name="connsiteY1" fmla="*/ 27507 h 7051439"/>
              <a:gd name="connsiteX2" fmla="*/ 4923983 w 4925312"/>
              <a:gd name="connsiteY2" fmla="*/ 7028243 h 7051439"/>
              <a:gd name="connsiteX3" fmla="*/ 103973 w 4925312"/>
              <a:gd name="connsiteY3" fmla="*/ 7051439 h 7051439"/>
              <a:gd name="connsiteX4" fmla="*/ 59412 w 4925312"/>
              <a:gd name="connsiteY4" fmla="*/ 5366922 h 7051439"/>
              <a:gd name="connsiteX5" fmla="*/ 0 w 4925312"/>
              <a:gd name="connsiteY5" fmla="*/ 3513170 h 7051439"/>
              <a:gd name="connsiteX6" fmla="*/ 1 w 4925312"/>
              <a:gd name="connsiteY6" fmla="*/ 1654460 h 7051439"/>
              <a:gd name="connsiteX7" fmla="*/ 89121 w 4925312"/>
              <a:gd name="connsiteY7" fmla="*/ 41726 h 7051439"/>
              <a:gd name="connsiteX0" fmla="*/ 89121 w 4925312"/>
              <a:gd name="connsiteY0" fmla="*/ 15132 h 7081993"/>
              <a:gd name="connsiteX1" fmla="*/ 4907098 w 4925312"/>
              <a:gd name="connsiteY1" fmla="*/ 58061 h 7081993"/>
              <a:gd name="connsiteX2" fmla="*/ 4923983 w 4925312"/>
              <a:gd name="connsiteY2" fmla="*/ 7058797 h 7081993"/>
              <a:gd name="connsiteX3" fmla="*/ 103973 w 4925312"/>
              <a:gd name="connsiteY3" fmla="*/ 7081993 h 7081993"/>
              <a:gd name="connsiteX4" fmla="*/ 59412 w 4925312"/>
              <a:gd name="connsiteY4" fmla="*/ 5397476 h 7081993"/>
              <a:gd name="connsiteX5" fmla="*/ 0 w 4925312"/>
              <a:gd name="connsiteY5" fmla="*/ 3543724 h 7081993"/>
              <a:gd name="connsiteX6" fmla="*/ 1 w 4925312"/>
              <a:gd name="connsiteY6" fmla="*/ 1685014 h 7081993"/>
              <a:gd name="connsiteX7" fmla="*/ 89121 w 4925312"/>
              <a:gd name="connsiteY7" fmla="*/ 72280 h 7081993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107478 w 4943669"/>
              <a:gd name="connsiteY0" fmla="*/ 0 h 7066861"/>
              <a:gd name="connsiteX1" fmla="*/ 4925455 w 4943669"/>
              <a:gd name="connsiteY1" fmla="*/ 42929 h 7066861"/>
              <a:gd name="connsiteX2" fmla="*/ 4942340 w 4943669"/>
              <a:gd name="connsiteY2" fmla="*/ 7043665 h 7066861"/>
              <a:gd name="connsiteX3" fmla="*/ 122330 w 4943669"/>
              <a:gd name="connsiteY3" fmla="*/ 7066861 h 7066861"/>
              <a:gd name="connsiteX4" fmla="*/ 77769 w 4943669"/>
              <a:gd name="connsiteY4" fmla="*/ 5382344 h 7066861"/>
              <a:gd name="connsiteX5" fmla="*/ 18357 w 4943669"/>
              <a:gd name="connsiteY5" fmla="*/ 3528592 h 7066861"/>
              <a:gd name="connsiteX6" fmla="*/ 0 w 4943669"/>
              <a:gd name="connsiteY6" fmla="*/ 1620898 h 7066861"/>
              <a:gd name="connsiteX7" fmla="*/ 107478 w 4943669"/>
              <a:gd name="connsiteY7" fmla="*/ 57148 h 7066861"/>
              <a:gd name="connsiteX8" fmla="*/ 107478 w 4943669"/>
              <a:gd name="connsiteY8" fmla="*/ 0 h 7066861"/>
              <a:gd name="connsiteX0" fmla="*/ 107478 w 4943669"/>
              <a:gd name="connsiteY0" fmla="*/ 0 h 7066861"/>
              <a:gd name="connsiteX1" fmla="*/ 4925455 w 4943669"/>
              <a:gd name="connsiteY1" fmla="*/ 42929 h 7066861"/>
              <a:gd name="connsiteX2" fmla="*/ 4942340 w 4943669"/>
              <a:gd name="connsiteY2" fmla="*/ 7043665 h 7066861"/>
              <a:gd name="connsiteX3" fmla="*/ 122330 w 4943669"/>
              <a:gd name="connsiteY3" fmla="*/ 7066861 h 7066861"/>
              <a:gd name="connsiteX4" fmla="*/ 77769 w 4943669"/>
              <a:gd name="connsiteY4" fmla="*/ 5382344 h 7066861"/>
              <a:gd name="connsiteX5" fmla="*/ 18357 w 4943669"/>
              <a:gd name="connsiteY5" fmla="*/ 3528592 h 7066861"/>
              <a:gd name="connsiteX6" fmla="*/ 0 w 4943669"/>
              <a:gd name="connsiteY6" fmla="*/ 1657635 h 7066861"/>
              <a:gd name="connsiteX7" fmla="*/ 107478 w 4943669"/>
              <a:gd name="connsiteY7" fmla="*/ 57148 h 7066861"/>
              <a:gd name="connsiteX8" fmla="*/ 107478 w 4943669"/>
              <a:gd name="connsiteY8" fmla="*/ 0 h 7066861"/>
              <a:gd name="connsiteX0" fmla="*/ 107478 w 4943669"/>
              <a:gd name="connsiteY0" fmla="*/ 0 h 7066861"/>
              <a:gd name="connsiteX1" fmla="*/ 4925455 w 4943669"/>
              <a:gd name="connsiteY1" fmla="*/ 42929 h 7066861"/>
              <a:gd name="connsiteX2" fmla="*/ 4942340 w 4943669"/>
              <a:gd name="connsiteY2" fmla="*/ 7043665 h 7066861"/>
              <a:gd name="connsiteX3" fmla="*/ 122330 w 4943669"/>
              <a:gd name="connsiteY3" fmla="*/ 7066861 h 7066861"/>
              <a:gd name="connsiteX4" fmla="*/ 77769 w 4943669"/>
              <a:gd name="connsiteY4" fmla="*/ 5382344 h 7066861"/>
              <a:gd name="connsiteX5" fmla="*/ 18357 w 4943669"/>
              <a:gd name="connsiteY5" fmla="*/ 3528592 h 7066861"/>
              <a:gd name="connsiteX6" fmla="*/ 0 w 4943669"/>
              <a:gd name="connsiteY6" fmla="*/ 1657635 h 7066861"/>
              <a:gd name="connsiteX7" fmla="*/ 107478 w 4943669"/>
              <a:gd name="connsiteY7" fmla="*/ 57148 h 7066861"/>
              <a:gd name="connsiteX8" fmla="*/ 107478 w 4943669"/>
              <a:gd name="connsiteY8" fmla="*/ 0 h 7066861"/>
              <a:gd name="connsiteX0" fmla="*/ 107478 w 4943669"/>
              <a:gd name="connsiteY0" fmla="*/ 0 h 7066861"/>
              <a:gd name="connsiteX1" fmla="*/ 4925455 w 4943669"/>
              <a:gd name="connsiteY1" fmla="*/ 42929 h 7066861"/>
              <a:gd name="connsiteX2" fmla="*/ 4942340 w 4943669"/>
              <a:gd name="connsiteY2" fmla="*/ 7043665 h 7066861"/>
              <a:gd name="connsiteX3" fmla="*/ 122330 w 4943669"/>
              <a:gd name="connsiteY3" fmla="*/ 7066861 h 7066861"/>
              <a:gd name="connsiteX4" fmla="*/ 77769 w 4943669"/>
              <a:gd name="connsiteY4" fmla="*/ 5382344 h 7066861"/>
              <a:gd name="connsiteX5" fmla="*/ 18357 w 4943669"/>
              <a:gd name="connsiteY5" fmla="*/ 3528592 h 7066861"/>
              <a:gd name="connsiteX6" fmla="*/ 965713 w 4943669"/>
              <a:gd name="connsiteY6" fmla="*/ 2626771 h 7066861"/>
              <a:gd name="connsiteX7" fmla="*/ 0 w 4943669"/>
              <a:gd name="connsiteY7" fmla="*/ 1657635 h 7066861"/>
              <a:gd name="connsiteX8" fmla="*/ 107478 w 4943669"/>
              <a:gd name="connsiteY8" fmla="*/ 57148 h 7066861"/>
              <a:gd name="connsiteX9" fmla="*/ 107478 w 4943669"/>
              <a:gd name="connsiteY9" fmla="*/ 0 h 7066861"/>
              <a:gd name="connsiteX0" fmla="*/ 107497 w 4943688"/>
              <a:gd name="connsiteY0" fmla="*/ 0 h 7066861"/>
              <a:gd name="connsiteX1" fmla="*/ 4925474 w 4943688"/>
              <a:gd name="connsiteY1" fmla="*/ 42929 h 7066861"/>
              <a:gd name="connsiteX2" fmla="*/ 4942359 w 4943688"/>
              <a:gd name="connsiteY2" fmla="*/ 7043665 h 7066861"/>
              <a:gd name="connsiteX3" fmla="*/ 122349 w 4943688"/>
              <a:gd name="connsiteY3" fmla="*/ 7066861 h 7066861"/>
              <a:gd name="connsiteX4" fmla="*/ 77788 w 4943688"/>
              <a:gd name="connsiteY4" fmla="*/ 5382344 h 7066861"/>
              <a:gd name="connsiteX5" fmla="*/ 18376 w 4943688"/>
              <a:gd name="connsiteY5" fmla="*/ 3528592 h 7066861"/>
              <a:gd name="connsiteX6" fmla="*/ 965732 w 4943688"/>
              <a:gd name="connsiteY6" fmla="*/ 2626771 h 7066861"/>
              <a:gd name="connsiteX7" fmla="*/ 19 w 4943688"/>
              <a:gd name="connsiteY7" fmla="*/ 1657635 h 7066861"/>
              <a:gd name="connsiteX8" fmla="*/ 996022 w 4943688"/>
              <a:gd name="connsiteY8" fmla="*/ 889062 h 7066861"/>
              <a:gd name="connsiteX9" fmla="*/ 107497 w 4943688"/>
              <a:gd name="connsiteY9" fmla="*/ 57148 h 7066861"/>
              <a:gd name="connsiteX10" fmla="*/ 107497 w 4943688"/>
              <a:gd name="connsiteY10" fmla="*/ 0 h 7066861"/>
              <a:gd name="connsiteX0" fmla="*/ 107497 w 4943688"/>
              <a:gd name="connsiteY0" fmla="*/ 0 h 7066861"/>
              <a:gd name="connsiteX1" fmla="*/ 4925474 w 4943688"/>
              <a:gd name="connsiteY1" fmla="*/ 42929 h 7066861"/>
              <a:gd name="connsiteX2" fmla="*/ 4942359 w 4943688"/>
              <a:gd name="connsiteY2" fmla="*/ 7043665 h 7066861"/>
              <a:gd name="connsiteX3" fmla="*/ 122349 w 4943688"/>
              <a:gd name="connsiteY3" fmla="*/ 7066861 h 7066861"/>
              <a:gd name="connsiteX4" fmla="*/ 77788 w 4943688"/>
              <a:gd name="connsiteY4" fmla="*/ 5382344 h 7066861"/>
              <a:gd name="connsiteX5" fmla="*/ 1026313 w 4943688"/>
              <a:gd name="connsiteY5" fmla="*/ 4539599 h 7066861"/>
              <a:gd name="connsiteX6" fmla="*/ 18376 w 4943688"/>
              <a:gd name="connsiteY6" fmla="*/ 3528592 h 7066861"/>
              <a:gd name="connsiteX7" fmla="*/ 965732 w 4943688"/>
              <a:gd name="connsiteY7" fmla="*/ 2626771 h 7066861"/>
              <a:gd name="connsiteX8" fmla="*/ 19 w 4943688"/>
              <a:gd name="connsiteY8" fmla="*/ 1657635 h 7066861"/>
              <a:gd name="connsiteX9" fmla="*/ 996022 w 4943688"/>
              <a:gd name="connsiteY9" fmla="*/ 889062 h 7066861"/>
              <a:gd name="connsiteX10" fmla="*/ 107497 w 4943688"/>
              <a:gd name="connsiteY10" fmla="*/ 57148 h 7066861"/>
              <a:gd name="connsiteX11" fmla="*/ 107497 w 4943688"/>
              <a:gd name="connsiteY11" fmla="*/ 0 h 7066861"/>
              <a:gd name="connsiteX0" fmla="*/ 145868 w 4982059"/>
              <a:gd name="connsiteY0" fmla="*/ 0 h 7066861"/>
              <a:gd name="connsiteX1" fmla="*/ 4963845 w 4982059"/>
              <a:gd name="connsiteY1" fmla="*/ 42929 h 7066861"/>
              <a:gd name="connsiteX2" fmla="*/ 4980730 w 4982059"/>
              <a:gd name="connsiteY2" fmla="*/ 7043665 h 7066861"/>
              <a:gd name="connsiteX3" fmla="*/ 160720 w 4982059"/>
              <a:gd name="connsiteY3" fmla="*/ 7066861 h 7066861"/>
              <a:gd name="connsiteX4" fmla="*/ 1054588 w 4982059"/>
              <a:gd name="connsiteY4" fmla="*/ 6209955 h 7066861"/>
              <a:gd name="connsiteX5" fmla="*/ 116159 w 4982059"/>
              <a:gd name="connsiteY5" fmla="*/ 5382344 h 7066861"/>
              <a:gd name="connsiteX6" fmla="*/ 1064684 w 4982059"/>
              <a:gd name="connsiteY6" fmla="*/ 4539599 h 7066861"/>
              <a:gd name="connsiteX7" fmla="*/ 56747 w 4982059"/>
              <a:gd name="connsiteY7" fmla="*/ 3528592 h 7066861"/>
              <a:gd name="connsiteX8" fmla="*/ 1004103 w 4982059"/>
              <a:gd name="connsiteY8" fmla="*/ 2626771 h 7066861"/>
              <a:gd name="connsiteX9" fmla="*/ 38390 w 4982059"/>
              <a:gd name="connsiteY9" fmla="*/ 1657635 h 7066861"/>
              <a:gd name="connsiteX10" fmla="*/ 1034393 w 4982059"/>
              <a:gd name="connsiteY10" fmla="*/ 889062 h 7066861"/>
              <a:gd name="connsiteX11" fmla="*/ 145868 w 4982059"/>
              <a:gd name="connsiteY11" fmla="*/ 57148 h 7066861"/>
              <a:gd name="connsiteX12" fmla="*/ 145868 w 4982059"/>
              <a:gd name="connsiteY12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30414 w 4998272"/>
              <a:gd name="connsiteY6" fmla="*/ 4526250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00125 w 4998272"/>
              <a:gd name="connsiteY6" fmla="*/ 4406113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969835 w 4998272"/>
              <a:gd name="connsiteY6" fmla="*/ 4459508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969835 w 4998272"/>
              <a:gd name="connsiteY6" fmla="*/ 4459508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34410 w 4998272"/>
              <a:gd name="connsiteY9" fmla="*/ 1711029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969835 w 4998272"/>
              <a:gd name="connsiteY6" fmla="*/ 4459508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34410 w 4998272"/>
              <a:gd name="connsiteY9" fmla="*/ 1711029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71512 w 4996824"/>
              <a:gd name="connsiteY7" fmla="*/ 3528592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654909 w 5499446"/>
              <a:gd name="connsiteY0" fmla="*/ 10517 h 7077378"/>
              <a:gd name="connsiteX1" fmla="*/ 5472886 w 5499446"/>
              <a:gd name="connsiteY1" fmla="*/ 53446 h 7077378"/>
              <a:gd name="connsiteX2" fmla="*/ 5489771 w 5499446"/>
              <a:gd name="connsiteY2" fmla="*/ 7054182 h 7077378"/>
              <a:gd name="connsiteX3" fmla="*/ 669761 w 5499446"/>
              <a:gd name="connsiteY3" fmla="*/ 7077378 h 7077378"/>
              <a:gd name="connsiteX4" fmla="*/ 1563629 w 5499446"/>
              <a:gd name="connsiteY4" fmla="*/ 6220472 h 7077378"/>
              <a:gd name="connsiteX5" fmla="*/ 625200 w 5499446"/>
              <a:gd name="connsiteY5" fmla="*/ 5392861 h 7077378"/>
              <a:gd name="connsiteX6" fmla="*/ 1462663 w 5499446"/>
              <a:gd name="connsiteY6" fmla="*/ 4470025 h 7077378"/>
              <a:gd name="connsiteX7" fmla="*/ 2348136 w 5499446"/>
              <a:gd name="connsiteY7" fmla="*/ 3571066 h 7077378"/>
              <a:gd name="connsiteX8" fmla="*/ 1513144 w 5499446"/>
              <a:gd name="connsiteY8" fmla="*/ 2637288 h 7077378"/>
              <a:gd name="connsiteX9" fmla="*/ 527238 w 5499446"/>
              <a:gd name="connsiteY9" fmla="*/ 1721546 h 7077378"/>
              <a:gd name="connsiteX10" fmla="*/ 1543434 w 5499446"/>
              <a:gd name="connsiteY10" fmla="*/ 899579 h 7077378"/>
              <a:gd name="connsiteX11" fmla="*/ 654909 w 5499446"/>
              <a:gd name="connsiteY11" fmla="*/ 10517 h 7077378"/>
              <a:gd name="connsiteX0" fmla="*/ 654909 w 5499446"/>
              <a:gd name="connsiteY0" fmla="*/ 10517 h 7077378"/>
              <a:gd name="connsiteX1" fmla="*/ 5472886 w 5499446"/>
              <a:gd name="connsiteY1" fmla="*/ 53446 h 7077378"/>
              <a:gd name="connsiteX2" fmla="*/ 5489771 w 5499446"/>
              <a:gd name="connsiteY2" fmla="*/ 7054182 h 7077378"/>
              <a:gd name="connsiteX3" fmla="*/ 669761 w 5499446"/>
              <a:gd name="connsiteY3" fmla="*/ 7077378 h 7077378"/>
              <a:gd name="connsiteX4" fmla="*/ 1563629 w 5499446"/>
              <a:gd name="connsiteY4" fmla="*/ 6220472 h 7077378"/>
              <a:gd name="connsiteX5" fmla="*/ 625200 w 5499446"/>
              <a:gd name="connsiteY5" fmla="*/ 5392861 h 7077378"/>
              <a:gd name="connsiteX6" fmla="*/ 1462663 w 5499446"/>
              <a:gd name="connsiteY6" fmla="*/ 4470025 h 7077378"/>
              <a:gd name="connsiteX7" fmla="*/ 2493198 w 5499446"/>
              <a:gd name="connsiteY7" fmla="*/ 3571067 h 7077378"/>
              <a:gd name="connsiteX8" fmla="*/ 1513144 w 5499446"/>
              <a:gd name="connsiteY8" fmla="*/ 2637288 h 7077378"/>
              <a:gd name="connsiteX9" fmla="*/ 527238 w 5499446"/>
              <a:gd name="connsiteY9" fmla="*/ 1721546 h 7077378"/>
              <a:gd name="connsiteX10" fmla="*/ 1543434 w 5499446"/>
              <a:gd name="connsiteY10" fmla="*/ 899579 h 7077378"/>
              <a:gd name="connsiteX11" fmla="*/ 654909 w 5499446"/>
              <a:gd name="connsiteY11" fmla="*/ 10517 h 7077378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1744 w 4997935"/>
              <a:gd name="connsiteY0" fmla="*/ 0 h 7066861"/>
              <a:gd name="connsiteX1" fmla="*/ 4979721 w 4997935"/>
              <a:gd name="connsiteY1" fmla="*/ 42929 h 7066861"/>
              <a:gd name="connsiteX2" fmla="*/ 4996606 w 4997935"/>
              <a:gd name="connsiteY2" fmla="*/ 7043665 h 7066861"/>
              <a:gd name="connsiteX3" fmla="*/ 176596 w 4997935"/>
              <a:gd name="connsiteY3" fmla="*/ 7066861 h 7066861"/>
              <a:gd name="connsiteX4" fmla="*/ 1070464 w 4997935"/>
              <a:gd name="connsiteY4" fmla="*/ 6209955 h 7066861"/>
              <a:gd name="connsiteX5" fmla="*/ 132035 w 4997935"/>
              <a:gd name="connsiteY5" fmla="*/ 5382344 h 7066861"/>
              <a:gd name="connsiteX6" fmla="*/ 969498 w 4997935"/>
              <a:gd name="connsiteY6" fmla="*/ 4459508 h 7066861"/>
              <a:gd name="connsiteX7" fmla="*/ 2000033 w 4997935"/>
              <a:gd name="connsiteY7" fmla="*/ 3560550 h 7066861"/>
              <a:gd name="connsiteX8" fmla="*/ 1019979 w 4997935"/>
              <a:gd name="connsiteY8" fmla="*/ 2626771 h 7066861"/>
              <a:gd name="connsiteX9" fmla="*/ 34073 w 4997935"/>
              <a:gd name="connsiteY9" fmla="*/ 1711029 h 7066861"/>
              <a:gd name="connsiteX10" fmla="*/ 1050269 w 4997935"/>
              <a:gd name="connsiteY10" fmla="*/ 889062 h 7066861"/>
              <a:gd name="connsiteX11" fmla="*/ 161744 w 4997935"/>
              <a:gd name="connsiteY11" fmla="*/ 0 h 7066861"/>
              <a:gd name="connsiteX0" fmla="*/ 161744 w 4997935"/>
              <a:gd name="connsiteY0" fmla="*/ 0 h 7066861"/>
              <a:gd name="connsiteX1" fmla="*/ 4979721 w 4997935"/>
              <a:gd name="connsiteY1" fmla="*/ 42929 h 7066861"/>
              <a:gd name="connsiteX2" fmla="*/ 4996606 w 4997935"/>
              <a:gd name="connsiteY2" fmla="*/ 7043665 h 7066861"/>
              <a:gd name="connsiteX3" fmla="*/ 176596 w 4997935"/>
              <a:gd name="connsiteY3" fmla="*/ 7066861 h 7066861"/>
              <a:gd name="connsiteX4" fmla="*/ 1070464 w 4997935"/>
              <a:gd name="connsiteY4" fmla="*/ 6209955 h 7066861"/>
              <a:gd name="connsiteX5" fmla="*/ 132035 w 4997935"/>
              <a:gd name="connsiteY5" fmla="*/ 5382344 h 7066861"/>
              <a:gd name="connsiteX6" fmla="*/ 969498 w 4997935"/>
              <a:gd name="connsiteY6" fmla="*/ 4459508 h 7066861"/>
              <a:gd name="connsiteX7" fmla="*/ 2000033 w 4997935"/>
              <a:gd name="connsiteY7" fmla="*/ 3560550 h 7066861"/>
              <a:gd name="connsiteX8" fmla="*/ 1019979 w 4997935"/>
              <a:gd name="connsiteY8" fmla="*/ 2626771 h 7066861"/>
              <a:gd name="connsiteX9" fmla="*/ 34073 w 4997935"/>
              <a:gd name="connsiteY9" fmla="*/ 1711029 h 7066861"/>
              <a:gd name="connsiteX10" fmla="*/ 1050269 w 4997935"/>
              <a:gd name="connsiteY10" fmla="*/ 889062 h 7066861"/>
              <a:gd name="connsiteX11" fmla="*/ 161744 w 4997935"/>
              <a:gd name="connsiteY11" fmla="*/ 0 h 7066861"/>
              <a:gd name="connsiteX0" fmla="*/ 161744 w 4997935"/>
              <a:gd name="connsiteY0" fmla="*/ 0 h 7066861"/>
              <a:gd name="connsiteX1" fmla="*/ 4979721 w 4997935"/>
              <a:gd name="connsiteY1" fmla="*/ 42929 h 7066861"/>
              <a:gd name="connsiteX2" fmla="*/ 4996606 w 4997935"/>
              <a:gd name="connsiteY2" fmla="*/ 7043665 h 7066861"/>
              <a:gd name="connsiteX3" fmla="*/ 176596 w 4997935"/>
              <a:gd name="connsiteY3" fmla="*/ 7066861 h 7066861"/>
              <a:gd name="connsiteX4" fmla="*/ 1070464 w 4997935"/>
              <a:gd name="connsiteY4" fmla="*/ 6209955 h 7066861"/>
              <a:gd name="connsiteX5" fmla="*/ 132035 w 4997935"/>
              <a:gd name="connsiteY5" fmla="*/ 5382344 h 7066861"/>
              <a:gd name="connsiteX6" fmla="*/ 969498 w 4997935"/>
              <a:gd name="connsiteY6" fmla="*/ 4459508 h 7066861"/>
              <a:gd name="connsiteX7" fmla="*/ 2000033 w 4997935"/>
              <a:gd name="connsiteY7" fmla="*/ 3560550 h 7066861"/>
              <a:gd name="connsiteX8" fmla="*/ 1019979 w 4997935"/>
              <a:gd name="connsiteY8" fmla="*/ 2626771 h 7066861"/>
              <a:gd name="connsiteX9" fmla="*/ 34073 w 4997935"/>
              <a:gd name="connsiteY9" fmla="*/ 1711029 h 7066861"/>
              <a:gd name="connsiteX10" fmla="*/ 1050269 w 4997935"/>
              <a:gd name="connsiteY10" fmla="*/ 889062 h 7066861"/>
              <a:gd name="connsiteX11" fmla="*/ 161744 w 4997935"/>
              <a:gd name="connsiteY11" fmla="*/ 0 h 7066861"/>
              <a:gd name="connsiteX0" fmla="*/ 162870 w 4999061"/>
              <a:gd name="connsiteY0" fmla="*/ 0 h 7066861"/>
              <a:gd name="connsiteX1" fmla="*/ 4980847 w 4999061"/>
              <a:gd name="connsiteY1" fmla="*/ 42929 h 7066861"/>
              <a:gd name="connsiteX2" fmla="*/ 4997732 w 4999061"/>
              <a:gd name="connsiteY2" fmla="*/ 7043665 h 7066861"/>
              <a:gd name="connsiteX3" fmla="*/ 177722 w 4999061"/>
              <a:gd name="connsiteY3" fmla="*/ 7066861 h 7066861"/>
              <a:gd name="connsiteX4" fmla="*/ 1071590 w 4999061"/>
              <a:gd name="connsiteY4" fmla="*/ 6209955 h 7066861"/>
              <a:gd name="connsiteX5" fmla="*/ 133161 w 4999061"/>
              <a:gd name="connsiteY5" fmla="*/ 5382344 h 7066861"/>
              <a:gd name="connsiteX6" fmla="*/ 970624 w 4999061"/>
              <a:gd name="connsiteY6" fmla="*/ 4459508 h 7066861"/>
              <a:gd name="connsiteX7" fmla="*/ 2001159 w 4999061"/>
              <a:gd name="connsiteY7" fmla="*/ 3560550 h 7066861"/>
              <a:gd name="connsiteX8" fmla="*/ 1021105 w 4999061"/>
              <a:gd name="connsiteY8" fmla="*/ 2626771 h 7066861"/>
              <a:gd name="connsiteX9" fmla="*/ 35199 w 4999061"/>
              <a:gd name="connsiteY9" fmla="*/ 1711029 h 7066861"/>
              <a:gd name="connsiteX10" fmla="*/ 1051395 w 4999061"/>
              <a:gd name="connsiteY10" fmla="*/ 889062 h 7066861"/>
              <a:gd name="connsiteX11" fmla="*/ 162870 w 4999061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72812 w 5000283"/>
              <a:gd name="connsiteY4" fmla="*/ 6209955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02381 w 5000283"/>
              <a:gd name="connsiteY7" fmla="*/ 3560550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02381 w 5000283"/>
              <a:gd name="connsiteY7" fmla="*/ 3560550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56 w 5000283"/>
              <a:gd name="connsiteY5" fmla="*/ 5368467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4522 w 5000713"/>
              <a:gd name="connsiteY0" fmla="*/ 0 h 7066861"/>
              <a:gd name="connsiteX1" fmla="*/ 4982499 w 5000713"/>
              <a:gd name="connsiteY1" fmla="*/ 42929 h 7066861"/>
              <a:gd name="connsiteX2" fmla="*/ 4999384 w 5000713"/>
              <a:gd name="connsiteY2" fmla="*/ 7043665 h 7066861"/>
              <a:gd name="connsiteX3" fmla="*/ 179374 w 5000713"/>
              <a:gd name="connsiteY3" fmla="*/ 7066861 h 7066861"/>
              <a:gd name="connsiteX4" fmla="*/ 1014119 w 5000713"/>
              <a:gd name="connsiteY4" fmla="*/ 6279342 h 7066861"/>
              <a:gd name="connsiteX5" fmla="*/ 1786 w 5000713"/>
              <a:gd name="connsiteY5" fmla="*/ 5368467 h 7066861"/>
              <a:gd name="connsiteX6" fmla="*/ 972276 w 5000713"/>
              <a:gd name="connsiteY6" fmla="*/ 4459508 h 7066861"/>
              <a:gd name="connsiteX7" fmla="*/ 2076714 w 5000713"/>
              <a:gd name="connsiteY7" fmla="*/ 3505041 h 7066861"/>
              <a:gd name="connsiteX8" fmla="*/ 1022757 w 5000713"/>
              <a:gd name="connsiteY8" fmla="*/ 2626771 h 7066861"/>
              <a:gd name="connsiteX9" fmla="*/ 7290 w 5000713"/>
              <a:gd name="connsiteY9" fmla="*/ 1669397 h 7066861"/>
              <a:gd name="connsiteX10" fmla="*/ 1038266 w 5000713"/>
              <a:gd name="connsiteY10" fmla="*/ 778044 h 7066861"/>
              <a:gd name="connsiteX11" fmla="*/ 164522 w 5000713"/>
              <a:gd name="connsiteY11" fmla="*/ 0 h 7066861"/>
              <a:gd name="connsiteX0" fmla="*/ 164522 w 5000713"/>
              <a:gd name="connsiteY0" fmla="*/ 0 h 7066861"/>
              <a:gd name="connsiteX1" fmla="*/ 4982499 w 5000713"/>
              <a:gd name="connsiteY1" fmla="*/ 42929 h 7066861"/>
              <a:gd name="connsiteX2" fmla="*/ 4999384 w 5000713"/>
              <a:gd name="connsiteY2" fmla="*/ 7043665 h 7066861"/>
              <a:gd name="connsiteX3" fmla="*/ 179374 w 5000713"/>
              <a:gd name="connsiteY3" fmla="*/ 7066861 h 7066861"/>
              <a:gd name="connsiteX4" fmla="*/ 1014119 w 5000713"/>
              <a:gd name="connsiteY4" fmla="*/ 6279342 h 7066861"/>
              <a:gd name="connsiteX5" fmla="*/ 1786 w 5000713"/>
              <a:gd name="connsiteY5" fmla="*/ 5368467 h 7066861"/>
              <a:gd name="connsiteX6" fmla="*/ 972276 w 5000713"/>
              <a:gd name="connsiteY6" fmla="*/ 4459508 h 7066861"/>
              <a:gd name="connsiteX7" fmla="*/ 2076714 w 5000713"/>
              <a:gd name="connsiteY7" fmla="*/ 3505041 h 7066861"/>
              <a:gd name="connsiteX8" fmla="*/ 1022757 w 5000713"/>
              <a:gd name="connsiteY8" fmla="*/ 2626771 h 7066861"/>
              <a:gd name="connsiteX9" fmla="*/ 7290 w 5000713"/>
              <a:gd name="connsiteY9" fmla="*/ 1669397 h 7066861"/>
              <a:gd name="connsiteX10" fmla="*/ 1038266 w 5000713"/>
              <a:gd name="connsiteY10" fmla="*/ 778044 h 7066861"/>
              <a:gd name="connsiteX11" fmla="*/ 164522 w 5000713"/>
              <a:gd name="connsiteY11" fmla="*/ 0 h 7066861"/>
              <a:gd name="connsiteX0" fmla="*/ 164522 w 5000713"/>
              <a:gd name="connsiteY0" fmla="*/ 0 h 7066861"/>
              <a:gd name="connsiteX1" fmla="*/ 4982499 w 5000713"/>
              <a:gd name="connsiteY1" fmla="*/ 42929 h 7066861"/>
              <a:gd name="connsiteX2" fmla="*/ 4999384 w 5000713"/>
              <a:gd name="connsiteY2" fmla="*/ 7043665 h 7066861"/>
              <a:gd name="connsiteX3" fmla="*/ 179374 w 5000713"/>
              <a:gd name="connsiteY3" fmla="*/ 7066861 h 7066861"/>
              <a:gd name="connsiteX4" fmla="*/ 1014119 w 5000713"/>
              <a:gd name="connsiteY4" fmla="*/ 6279342 h 7066861"/>
              <a:gd name="connsiteX5" fmla="*/ 1786 w 5000713"/>
              <a:gd name="connsiteY5" fmla="*/ 5368467 h 7066861"/>
              <a:gd name="connsiteX6" fmla="*/ 972276 w 5000713"/>
              <a:gd name="connsiteY6" fmla="*/ 4459508 h 7066861"/>
              <a:gd name="connsiteX7" fmla="*/ 2076714 w 5000713"/>
              <a:gd name="connsiteY7" fmla="*/ 3505041 h 7066861"/>
              <a:gd name="connsiteX8" fmla="*/ 1022757 w 5000713"/>
              <a:gd name="connsiteY8" fmla="*/ 2626771 h 7066861"/>
              <a:gd name="connsiteX9" fmla="*/ 7290 w 5000713"/>
              <a:gd name="connsiteY9" fmla="*/ 1669397 h 7066861"/>
              <a:gd name="connsiteX10" fmla="*/ 1038266 w 5000713"/>
              <a:gd name="connsiteY10" fmla="*/ 778044 h 7066861"/>
              <a:gd name="connsiteX11" fmla="*/ 164522 w 5000713"/>
              <a:gd name="connsiteY11" fmla="*/ 0 h 7066861"/>
              <a:gd name="connsiteX0" fmla="*/ 164522 w 5000420"/>
              <a:gd name="connsiteY0" fmla="*/ 43427 h 7110288"/>
              <a:gd name="connsiteX1" fmla="*/ 4967719 w 5000420"/>
              <a:gd name="connsiteY1" fmla="*/ 16970 h 7110288"/>
              <a:gd name="connsiteX2" fmla="*/ 4999384 w 5000420"/>
              <a:gd name="connsiteY2" fmla="*/ 7087092 h 7110288"/>
              <a:gd name="connsiteX3" fmla="*/ 179374 w 5000420"/>
              <a:gd name="connsiteY3" fmla="*/ 7110288 h 7110288"/>
              <a:gd name="connsiteX4" fmla="*/ 1014119 w 5000420"/>
              <a:gd name="connsiteY4" fmla="*/ 6322769 h 7110288"/>
              <a:gd name="connsiteX5" fmla="*/ 1786 w 5000420"/>
              <a:gd name="connsiteY5" fmla="*/ 5411894 h 7110288"/>
              <a:gd name="connsiteX6" fmla="*/ 972276 w 5000420"/>
              <a:gd name="connsiteY6" fmla="*/ 4502935 h 7110288"/>
              <a:gd name="connsiteX7" fmla="*/ 2076714 w 5000420"/>
              <a:gd name="connsiteY7" fmla="*/ 3548468 h 7110288"/>
              <a:gd name="connsiteX8" fmla="*/ 1022757 w 5000420"/>
              <a:gd name="connsiteY8" fmla="*/ 2670198 h 7110288"/>
              <a:gd name="connsiteX9" fmla="*/ 7290 w 5000420"/>
              <a:gd name="connsiteY9" fmla="*/ 1712824 h 7110288"/>
              <a:gd name="connsiteX10" fmla="*/ 1038266 w 5000420"/>
              <a:gd name="connsiteY10" fmla="*/ 821471 h 7110288"/>
              <a:gd name="connsiteX11" fmla="*/ 164522 w 5000420"/>
              <a:gd name="connsiteY11" fmla="*/ 43427 h 7110288"/>
              <a:gd name="connsiteX0" fmla="*/ 164522 w 5000420"/>
              <a:gd name="connsiteY0" fmla="*/ 26457 h 7093318"/>
              <a:gd name="connsiteX1" fmla="*/ 4967719 w 5000420"/>
              <a:gd name="connsiteY1" fmla="*/ 0 h 7093318"/>
              <a:gd name="connsiteX2" fmla="*/ 4999384 w 5000420"/>
              <a:gd name="connsiteY2" fmla="*/ 7070122 h 7093318"/>
              <a:gd name="connsiteX3" fmla="*/ 179374 w 5000420"/>
              <a:gd name="connsiteY3" fmla="*/ 7093318 h 7093318"/>
              <a:gd name="connsiteX4" fmla="*/ 1014119 w 5000420"/>
              <a:gd name="connsiteY4" fmla="*/ 6305799 h 7093318"/>
              <a:gd name="connsiteX5" fmla="*/ 1786 w 5000420"/>
              <a:gd name="connsiteY5" fmla="*/ 5394924 h 7093318"/>
              <a:gd name="connsiteX6" fmla="*/ 972276 w 5000420"/>
              <a:gd name="connsiteY6" fmla="*/ 4485965 h 7093318"/>
              <a:gd name="connsiteX7" fmla="*/ 2076714 w 5000420"/>
              <a:gd name="connsiteY7" fmla="*/ 3531498 h 7093318"/>
              <a:gd name="connsiteX8" fmla="*/ 1022757 w 5000420"/>
              <a:gd name="connsiteY8" fmla="*/ 2653228 h 7093318"/>
              <a:gd name="connsiteX9" fmla="*/ 7290 w 5000420"/>
              <a:gd name="connsiteY9" fmla="*/ 1695854 h 7093318"/>
              <a:gd name="connsiteX10" fmla="*/ 1038266 w 5000420"/>
              <a:gd name="connsiteY10" fmla="*/ 804501 h 7093318"/>
              <a:gd name="connsiteX11" fmla="*/ 164522 w 5000420"/>
              <a:gd name="connsiteY11" fmla="*/ 26457 h 7093318"/>
              <a:gd name="connsiteX0" fmla="*/ 164522 w 5000420"/>
              <a:gd name="connsiteY0" fmla="*/ 81966 h 7148827"/>
              <a:gd name="connsiteX1" fmla="*/ 4967720 w 5000420"/>
              <a:gd name="connsiteY1" fmla="*/ 0 h 7148827"/>
              <a:gd name="connsiteX2" fmla="*/ 4999384 w 5000420"/>
              <a:gd name="connsiteY2" fmla="*/ 7125631 h 7148827"/>
              <a:gd name="connsiteX3" fmla="*/ 179374 w 5000420"/>
              <a:gd name="connsiteY3" fmla="*/ 7148827 h 7148827"/>
              <a:gd name="connsiteX4" fmla="*/ 1014119 w 5000420"/>
              <a:gd name="connsiteY4" fmla="*/ 6361308 h 7148827"/>
              <a:gd name="connsiteX5" fmla="*/ 1786 w 5000420"/>
              <a:gd name="connsiteY5" fmla="*/ 5450433 h 7148827"/>
              <a:gd name="connsiteX6" fmla="*/ 972276 w 5000420"/>
              <a:gd name="connsiteY6" fmla="*/ 4541474 h 7148827"/>
              <a:gd name="connsiteX7" fmla="*/ 2076714 w 5000420"/>
              <a:gd name="connsiteY7" fmla="*/ 3587007 h 7148827"/>
              <a:gd name="connsiteX8" fmla="*/ 1022757 w 5000420"/>
              <a:gd name="connsiteY8" fmla="*/ 2708737 h 7148827"/>
              <a:gd name="connsiteX9" fmla="*/ 7290 w 5000420"/>
              <a:gd name="connsiteY9" fmla="*/ 1751363 h 7148827"/>
              <a:gd name="connsiteX10" fmla="*/ 1038266 w 5000420"/>
              <a:gd name="connsiteY10" fmla="*/ 860010 h 7148827"/>
              <a:gd name="connsiteX11" fmla="*/ 164522 w 5000420"/>
              <a:gd name="connsiteY11" fmla="*/ 81966 h 7148827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00420" h="7079441">
                <a:moveTo>
                  <a:pt x="164522" y="12580"/>
                </a:moveTo>
                <a:lnTo>
                  <a:pt x="4967721" y="0"/>
                </a:lnTo>
                <a:cubicBezTo>
                  <a:pt x="4947273" y="3363020"/>
                  <a:pt x="5009059" y="3579932"/>
                  <a:pt x="4999384" y="7056245"/>
                </a:cubicBezTo>
                <a:lnTo>
                  <a:pt x="179374" y="7079441"/>
                </a:lnTo>
                <a:cubicBezTo>
                  <a:pt x="-474983" y="6940489"/>
                  <a:pt x="1043717" y="6852533"/>
                  <a:pt x="1014119" y="6291922"/>
                </a:cubicBezTo>
                <a:cubicBezTo>
                  <a:pt x="984521" y="5731311"/>
                  <a:pt x="10199" y="5888440"/>
                  <a:pt x="1786" y="5381047"/>
                </a:cubicBezTo>
                <a:cubicBezTo>
                  <a:pt x="996" y="4798190"/>
                  <a:pt x="912958" y="5165138"/>
                  <a:pt x="972276" y="4472088"/>
                </a:cubicBezTo>
                <a:cubicBezTo>
                  <a:pt x="962374" y="3961069"/>
                  <a:pt x="2080176" y="4059738"/>
                  <a:pt x="2076714" y="3517621"/>
                </a:cubicBezTo>
                <a:cubicBezTo>
                  <a:pt x="2073252" y="2975504"/>
                  <a:pt x="985429" y="3099355"/>
                  <a:pt x="1022757" y="2639351"/>
                </a:cubicBezTo>
                <a:cubicBezTo>
                  <a:pt x="965260" y="1902617"/>
                  <a:pt x="22436" y="2187002"/>
                  <a:pt x="7290" y="1681977"/>
                </a:cubicBezTo>
                <a:cubicBezTo>
                  <a:pt x="12338" y="1190300"/>
                  <a:pt x="1056404" y="1401912"/>
                  <a:pt x="1038266" y="790624"/>
                </a:cubicBezTo>
                <a:cubicBezTo>
                  <a:pt x="1020128" y="179336"/>
                  <a:pt x="-490387" y="153602"/>
                  <a:pt x="164522" y="12580"/>
                </a:cubicBezTo>
                <a:close/>
              </a:path>
            </a:pathLst>
          </a:custGeom>
          <a:gradFill flip="none" rotWithShape="1">
            <a:gsLst>
              <a:gs pos="0">
                <a:srgbClr val="FFFF6D">
                  <a:alpha val="80000"/>
                </a:srgbClr>
              </a:gs>
              <a:gs pos="34000">
                <a:srgbClr val="FF6600">
                  <a:alpha val="74000"/>
                </a:srgbClr>
              </a:gs>
              <a:gs pos="100000">
                <a:schemeClr val="accent6">
                  <a:lumMod val="71000"/>
                  <a:alpha val="65000"/>
                </a:schemeClr>
              </a:gs>
              <a:gs pos="100000">
                <a:srgbClr val="A64104">
                  <a:lumMod val="91000"/>
                  <a:lumOff val="9000"/>
                  <a:alpha val="68000"/>
                </a:srgbClr>
              </a:gs>
              <a:gs pos="75000">
                <a:srgbClr val="FFC000">
                  <a:alpha val="79000"/>
                </a:srgbClr>
              </a:gs>
              <a:gs pos="100000">
                <a:srgbClr val="FFC000"/>
              </a:gs>
            </a:gsLst>
            <a:lin ang="0" scaled="1"/>
            <a:tileRect/>
          </a:gradFill>
          <a:ln w="114300">
            <a:gradFill flip="none" rotWithShape="1">
              <a:gsLst>
                <a:gs pos="0">
                  <a:srgbClr val="FFF200">
                    <a:lumMod val="86000"/>
                    <a:lumOff val="14000"/>
                  </a:srgbClr>
                </a:gs>
                <a:gs pos="45000">
                  <a:srgbClr val="FF7A00"/>
                </a:gs>
                <a:gs pos="70000">
                  <a:srgbClr val="FF0300">
                    <a:lumMod val="70000"/>
                    <a:lumOff val="30000"/>
                  </a:srgbClr>
                </a:gs>
                <a:gs pos="100000">
                  <a:srgbClr val="4D0808">
                    <a:lumMod val="72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 prstMaterial="powder">
            <a:bevelT w="635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endParaRPr lang="es-ES" dirty="0"/>
          </a:p>
        </p:txBody>
      </p:sp>
      <p:sp>
        <p:nvSpPr>
          <p:cNvPr id="11" name="10 Forma libre"/>
          <p:cNvSpPr/>
          <p:nvPr/>
        </p:nvSpPr>
        <p:spPr>
          <a:xfrm>
            <a:off x="4549250" y="32521"/>
            <a:ext cx="4549250" cy="6859999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419421 w 4572000"/>
              <a:gd name="connsiteY2" fmla="*/ 2197270 h 6858000"/>
              <a:gd name="connsiteX3" fmla="*/ 4419419 w 4572000"/>
              <a:gd name="connsiteY3" fmla="*/ 4660737 h 6858000"/>
              <a:gd name="connsiteX4" fmla="*/ 2285988 w 4572000"/>
              <a:gd name="connsiteY4" fmla="*/ 6857999 h 6858000"/>
              <a:gd name="connsiteX5" fmla="*/ 0 w 4572000"/>
              <a:gd name="connsiteY5" fmla="*/ 6858000 h 6858000"/>
              <a:gd name="connsiteX6" fmla="*/ 0 w 4572000"/>
              <a:gd name="connsiteY6" fmla="*/ 0 h 6858000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0 h 6858004"/>
              <a:gd name="connsiteX1" fmla="*/ 2143108 w 4622855"/>
              <a:gd name="connsiteY1" fmla="*/ 285728 h 6858004"/>
              <a:gd name="connsiteX2" fmla="*/ 4419421 w 4622855"/>
              <a:gd name="connsiteY2" fmla="*/ 2197270 h 6858004"/>
              <a:gd name="connsiteX3" fmla="*/ 4419419 w 4622855"/>
              <a:gd name="connsiteY3" fmla="*/ 4660737 h 6858004"/>
              <a:gd name="connsiteX4" fmla="*/ 2285988 w 4622855"/>
              <a:gd name="connsiteY4" fmla="*/ 6857999 h 6858004"/>
              <a:gd name="connsiteX5" fmla="*/ 0 w 4622855"/>
              <a:gd name="connsiteY5" fmla="*/ 6858000 h 6858004"/>
              <a:gd name="connsiteX6" fmla="*/ 0 w 4622855"/>
              <a:gd name="connsiteY6" fmla="*/ 0 h 6858004"/>
              <a:gd name="connsiteX0" fmla="*/ 0 w 4622855"/>
              <a:gd name="connsiteY0" fmla="*/ 776788 h 7634792"/>
              <a:gd name="connsiteX1" fmla="*/ 4419421 w 4622855"/>
              <a:gd name="connsiteY1" fmla="*/ 2974058 h 7634792"/>
              <a:gd name="connsiteX2" fmla="*/ 4419419 w 4622855"/>
              <a:gd name="connsiteY2" fmla="*/ 5437525 h 7634792"/>
              <a:gd name="connsiteX3" fmla="*/ 2285988 w 4622855"/>
              <a:gd name="connsiteY3" fmla="*/ 7634787 h 7634792"/>
              <a:gd name="connsiteX4" fmla="*/ 0 w 4622855"/>
              <a:gd name="connsiteY4" fmla="*/ 7634788 h 7634792"/>
              <a:gd name="connsiteX5" fmla="*/ 0 w 4622855"/>
              <a:gd name="connsiteY5" fmla="*/ 776788 h 7634792"/>
              <a:gd name="connsiteX0" fmla="*/ 0 w 4622855"/>
              <a:gd name="connsiteY0" fmla="*/ 243194 h 7101198"/>
              <a:gd name="connsiteX1" fmla="*/ 4419421 w 4622855"/>
              <a:gd name="connsiteY1" fmla="*/ 2440464 h 7101198"/>
              <a:gd name="connsiteX2" fmla="*/ 4419419 w 4622855"/>
              <a:gd name="connsiteY2" fmla="*/ 4903931 h 7101198"/>
              <a:gd name="connsiteX3" fmla="*/ 2285988 w 4622855"/>
              <a:gd name="connsiteY3" fmla="*/ 7101193 h 7101198"/>
              <a:gd name="connsiteX4" fmla="*/ 0 w 4622855"/>
              <a:gd name="connsiteY4" fmla="*/ 7101194 h 7101198"/>
              <a:gd name="connsiteX5" fmla="*/ 0 w 4622855"/>
              <a:gd name="connsiteY5" fmla="*/ 243194 h 7101198"/>
              <a:gd name="connsiteX0" fmla="*/ 0 w 4622855"/>
              <a:gd name="connsiteY0" fmla="*/ 243194 h 7101198"/>
              <a:gd name="connsiteX1" fmla="*/ 4419421 w 4622855"/>
              <a:gd name="connsiteY1" fmla="*/ 2440464 h 7101198"/>
              <a:gd name="connsiteX2" fmla="*/ 4419419 w 4622855"/>
              <a:gd name="connsiteY2" fmla="*/ 4903931 h 7101198"/>
              <a:gd name="connsiteX3" fmla="*/ 2285988 w 4622855"/>
              <a:gd name="connsiteY3" fmla="*/ 7101193 h 7101198"/>
              <a:gd name="connsiteX4" fmla="*/ 0 w 4622855"/>
              <a:gd name="connsiteY4" fmla="*/ 7101194 h 7101198"/>
              <a:gd name="connsiteX5" fmla="*/ 0 w 4622855"/>
              <a:gd name="connsiteY5" fmla="*/ 243194 h 7101198"/>
              <a:gd name="connsiteX0" fmla="*/ 0 w 4622855"/>
              <a:gd name="connsiteY0" fmla="*/ 243194 h 7877983"/>
              <a:gd name="connsiteX1" fmla="*/ 4419421 w 4622855"/>
              <a:gd name="connsiteY1" fmla="*/ 2440464 h 7877983"/>
              <a:gd name="connsiteX2" fmla="*/ 4419419 w 4622855"/>
              <a:gd name="connsiteY2" fmla="*/ 4903931 h 7877983"/>
              <a:gd name="connsiteX3" fmla="*/ 0 w 4622855"/>
              <a:gd name="connsiteY3" fmla="*/ 7101194 h 7877983"/>
              <a:gd name="connsiteX4" fmla="*/ 0 w 4622855"/>
              <a:gd name="connsiteY4" fmla="*/ 243194 h 7877983"/>
              <a:gd name="connsiteX0" fmla="*/ 0 w 4622855"/>
              <a:gd name="connsiteY0" fmla="*/ 243194 h 7344389"/>
              <a:gd name="connsiteX1" fmla="*/ 4419421 w 4622855"/>
              <a:gd name="connsiteY1" fmla="*/ 2440464 h 7344389"/>
              <a:gd name="connsiteX2" fmla="*/ 4419419 w 4622855"/>
              <a:gd name="connsiteY2" fmla="*/ 4903931 h 7344389"/>
              <a:gd name="connsiteX3" fmla="*/ 0 w 4622855"/>
              <a:gd name="connsiteY3" fmla="*/ 7101194 h 7344389"/>
              <a:gd name="connsiteX4" fmla="*/ 0 w 4622855"/>
              <a:gd name="connsiteY4" fmla="*/ 243194 h 7344389"/>
              <a:gd name="connsiteX0" fmla="*/ 0 w 4622855"/>
              <a:gd name="connsiteY0" fmla="*/ 20480 h 7121675"/>
              <a:gd name="connsiteX1" fmla="*/ 4419421 w 4622855"/>
              <a:gd name="connsiteY1" fmla="*/ 2217750 h 7121675"/>
              <a:gd name="connsiteX2" fmla="*/ 4419419 w 4622855"/>
              <a:gd name="connsiteY2" fmla="*/ 4681217 h 7121675"/>
              <a:gd name="connsiteX3" fmla="*/ 0 w 4622855"/>
              <a:gd name="connsiteY3" fmla="*/ 6878480 h 7121675"/>
              <a:gd name="connsiteX4" fmla="*/ 0 w 4622855"/>
              <a:gd name="connsiteY4" fmla="*/ 20480 h 7121675"/>
              <a:gd name="connsiteX0" fmla="*/ 0 w 4622855"/>
              <a:gd name="connsiteY0" fmla="*/ 20480 h 7121675"/>
              <a:gd name="connsiteX1" fmla="*/ 4419421 w 4622855"/>
              <a:gd name="connsiteY1" fmla="*/ 2217750 h 7121675"/>
              <a:gd name="connsiteX2" fmla="*/ 4419419 w 4622855"/>
              <a:gd name="connsiteY2" fmla="*/ 4681217 h 7121675"/>
              <a:gd name="connsiteX3" fmla="*/ 0 w 4622855"/>
              <a:gd name="connsiteY3" fmla="*/ 6878480 h 7121675"/>
              <a:gd name="connsiteX4" fmla="*/ 0 w 4622855"/>
              <a:gd name="connsiteY4" fmla="*/ 20480 h 7121675"/>
              <a:gd name="connsiteX0" fmla="*/ 0 w 4702560"/>
              <a:gd name="connsiteY0" fmla="*/ 20480 h 7121675"/>
              <a:gd name="connsiteX1" fmla="*/ 4419421 w 4702560"/>
              <a:gd name="connsiteY1" fmla="*/ 2217750 h 7121675"/>
              <a:gd name="connsiteX2" fmla="*/ 4419419 w 4702560"/>
              <a:gd name="connsiteY2" fmla="*/ 4681217 h 7121675"/>
              <a:gd name="connsiteX3" fmla="*/ 0 w 4702560"/>
              <a:gd name="connsiteY3" fmla="*/ 6878480 h 7121675"/>
              <a:gd name="connsiteX4" fmla="*/ 0 w 4702560"/>
              <a:gd name="connsiteY4" fmla="*/ 20480 h 7121675"/>
              <a:gd name="connsiteX0" fmla="*/ 0 w 4734441"/>
              <a:gd name="connsiteY0" fmla="*/ 20480 h 7121675"/>
              <a:gd name="connsiteX1" fmla="*/ 4419421 w 4734441"/>
              <a:gd name="connsiteY1" fmla="*/ 2217750 h 7121675"/>
              <a:gd name="connsiteX2" fmla="*/ 4419419 w 4734441"/>
              <a:gd name="connsiteY2" fmla="*/ 4681217 h 7121675"/>
              <a:gd name="connsiteX3" fmla="*/ 0 w 4734441"/>
              <a:gd name="connsiteY3" fmla="*/ 6878480 h 7121675"/>
              <a:gd name="connsiteX4" fmla="*/ 0 w 4734441"/>
              <a:gd name="connsiteY4" fmla="*/ 20480 h 7121675"/>
              <a:gd name="connsiteX0" fmla="*/ 0 w 4734441"/>
              <a:gd name="connsiteY0" fmla="*/ 20480 h 7121675"/>
              <a:gd name="connsiteX1" fmla="*/ 4419421 w 4734441"/>
              <a:gd name="connsiteY1" fmla="*/ 2217750 h 7121675"/>
              <a:gd name="connsiteX2" fmla="*/ 4419419 w 4734441"/>
              <a:gd name="connsiteY2" fmla="*/ 4681217 h 7121675"/>
              <a:gd name="connsiteX3" fmla="*/ 0 w 4734441"/>
              <a:gd name="connsiteY3" fmla="*/ 6878480 h 7121675"/>
              <a:gd name="connsiteX4" fmla="*/ 0 w 4734441"/>
              <a:gd name="connsiteY4" fmla="*/ 20480 h 7121675"/>
              <a:gd name="connsiteX0" fmla="*/ 0 w 4734441"/>
              <a:gd name="connsiteY0" fmla="*/ 20480 h 7121675"/>
              <a:gd name="connsiteX1" fmla="*/ 4419421 w 4734441"/>
              <a:gd name="connsiteY1" fmla="*/ 2217750 h 7121675"/>
              <a:gd name="connsiteX2" fmla="*/ 4419419 w 4734441"/>
              <a:gd name="connsiteY2" fmla="*/ 4681217 h 7121675"/>
              <a:gd name="connsiteX3" fmla="*/ 0 w 4734441"/>
              <a:gd name="connsiteY3" fmla="*/ 6878480 h 7121675"/>
              <a:gd name="connsiteX4" fmla="*/ 0 w 4734441"/>
              <a:gd name="connsiteY4" fmla="*/ 20480 h 7121675"/>
              <a:gd name="connsiteX0" fmla="*/ 0 w 4734441"/>
              <a:gd name="connsiteY0" fmla="*/ 130839 h 7232034"/>
              <a:gd name="connsiteX1" fmla="*/ 4419421 w 4734441"/>
              <a:gd name="connsiteY1" fmla="*/ 2328109 h 7232034"/>
              <a:gd name="connsiteX2" fmla="*/ 4419419 w 4734441"/>
              <a:gd name="connsiteY2" fmla="*/ 4791576 h 7232034"/>
              <a:gd name="connsiteX3" fmla="*/ 0 w 4734441"/>
              <a:gd name="connsiteY3" fmla="*/ 6988839 h 7232034"/>
              <a:gd name="connsiteX4" fmla="*/ 0 w 4734441"/>
              <a:gd name="connsiteY4" fmla="*/ 130839 h 7232034"/>
              <a:gd name="connsiteX0" fmla="*/ 0 w 4734441"/>
              <a:gd name="connsiteY0" fmla="*/ 130839 h 7232034"/>
              <a:gd name="connsiteX1" fmla="*/ 4419421 w 4734441"/>
              <a:gd name="connsiteY1" fmla="*/ 2328109 h 7232034"/>
              <a:gd name="connsiteX2" fmla="*/ 4419419 w 4734441"/>
              <a:gd name="connsiteY2" fmla="*/ 4791576 h 7232034"/>
              <a:gd name="connsiteX3" fmla="*/ 0 w 4734441"/>
              <a:gd name="connsiteY3" fmla="*/ 6988839 h 7232034"/>
              <a:gd name="connsiteX4" fmla="*/ 0 w 4734441"/>
              <a:gd name="connsiteY4" fmla="*/ 130839 h 7232034"/>
              <a:gd name="connsiteX0" fmla="*/ 0 w 4853501"/>
              <a:gd name="connsiteY0" fmla="*/ 130839 h 7232034"/>
              <a:gd name="connsiteX1" fmla="*/ 4419421 w 4853501"/>
              <a:gd name="connsiteY1" fmla="*/ 2328109 h 7232034"/>
              <a:gd name="connsiteX2" fmla="*/ 4419419 w 4853501"/>
              <a:gd name="connsiteY2" fmla="*/ 4791576 h 7232034"/>
              <a:gd name="connsiteX3" fmla="*/ 0 w 4853501"/>
              <a:gd name="connsiteY3" fmla="*/ 6988839 h 7232034"/>
              <a:gd name="connsiteX4" fmla="*/ 0 w 4853501"/>
              <a:gd name="connsiteY4" fmla="*/ 130839 h 7232034"/>
              <a:gd name="connsiteX0" fmla="*/ 0 w 4734441"/>
              <a:gd name="connsiteY0" fmla="*/ 130839 h 7232034"/>
              <a:gd name="connsiteX1" fmla="*/ 4419421 w 4734441"/>
              <a:gd name="connsiteY1" fmla="*/ 2328109 h 7232034"/>
              <a:gd name="connsiteX2" fmla="*/ 4419419 w 4734441"/>
              <a:gd name="connsiteY2" fmla="*/ 4791576 h 7232034"/>
              <a:gd name="connsiteX3" fmla="*/ 0 w 4734441"/>
              <a:gd name="connsiteY3" fmla="*/ 6988839 h 7232034"/>
              <a:gd name="connsiteX4" fmla="*/ 0 w 4734441"/>
              <a:gd name="connsiteY4" fmla="*/ 130839 h 7232034"/>
              <a:gd name="connsiteX0" fmla="*/ 0 w 4791416"/>
              <a:gd name="connsiteY0" fmla="*/ 130839 h 7232034"/>
              <a:gd name="connsiteX1" fmla="*/ 4478389 w 4791416"/>
              <a:gd name="connsiteY1" fmla="*/ 2345393 h 7232034"/>
              <a:gd name="connsiteX2" fmla="*/ 4419419 w 4791416"/>
              <a:gd name="connsiteY2" fmla="*/ 4791576 h 7232034"/>
              <a:gd name="connsiteX3" fmla="*/ 0 w 4791416"/>
              <a:gd name="connsiteY3" fmla="*/ 6988839 h 7232034"/>
              <a:gd name="connsiteX4" fmla="*/ 0 w 4791416"/>
              <a:gd name="connsiteY4" fmla="*/ 130839 h 7232034"/>
              <a:gd name="connsiteX0" fmla="*/ 0 w 4791416"/>
              <a:gd name="connsiteY0" fmla="*/ 130839 h 7232034"/>
              <a:gd name="connsiteX1" fmla="*/ 4478389 w 4791416"/>
              <a:gd name="connsiteY1" fmla="*/ 2345393 h 7232034"/>
              <a:gd name="connsiteX2" fmla="*/ 4419419 w 4791416"/>
              <a:gd name="connsiteY2" fmla="*/ 4791576 h 7232034"/>
              <a:gd name="connsiteX3" fmla="*/ 0 w 4791416"/>
              <a:gd name="connsiteY3" fmla="*/ 6988839 h 7232034"/>
              <a:gd name="connsiteX4" fmla="*/ 0 w 4791416"/>
              <a:gd name="connsiteY4" fmla="*/ 130839 h 7232034"/>
              <a:gd name="connsiteX0" fmla="*/ 0 w 4806359"/>
              <a:gd name="connsiteY0" fmla="*/ 130839 h 7232034"/>
              <a:gd name="connsiteX1" fmla="*/ 4478389 w 4806359"/>
              <a:gd name="connsiteY1" fmla="*/ 2345393 h 7232034"/>
              <a:gd name="connsiteX2" fmla="*/ 4419419 w 4806359"/>
              <a:gd name="connsiteY2" fmla="*/ 4791576 h 7232034"/>
              <a:gd name="connsiteX3" fmla="*/ 0 w 4806359"/>
              <a:gd name="connsiteY3" fmla="*/ 6988839 h 7232034"/>
              <a:gd name="connsiteX4" fmla="*/ 0 w 4806359"/>
              <a:gd name="connsiteY4" fmla="*/ 130839 h 7232034"/>
              <a:gd name="connsiteX0" fmla="*/ 0 w 4734441"/>
              <a:gd name="connsiteY0" fmla="*/ 130839 h 7232034"/>
              <a:gd name="connsiteX1" fmla="*/ 4478389 w 4734441"/>
              <a:gd name="connsiteY1" fmla="*/ 2345393 h 7232034"/>
              <a:gd name="connsiteX2" fmla="*/ 4419419 w 4734441"/>
              <a:gd name="connsiteY2" fmla="*/ 4791576 h 7232034"/>
              <a:gd name="connsiteX3" fmla="*/ 0 w 4734441"/>
              <a:gd name="connsiteY3" fmla="*/ 6988839 h 7232034"/>
              <a:gd name="connsiteX4" fmla="*/ 0 w 4734441"/>
              <a:gd name="connsiteY4" fmla="*/ 130839 h 7232034"/>
              <a:gd name="connsiteX0" fmla="*/ 0 w 4780953"/>
              <a:gd name="connsiteY0" fmla="*/ 130839 h 7232034"/>
              <a:gd name="connsiteX1" fmla="*/ 4478389 w 4780953"/>
              <a:gd name="connsiteY1" fmla="*/ 2345393 h 7232034"/>
              <a:gd name="connsiteX2" fmla="*/ 4419419 w 4780953"/>
              <a:gd name="connsiteY2" fmla="*/ 4791576 h 7232034"/>
              <a:gd name="connsiteX3" fmla="*/ 0 w 4780953"/>
              <a:gd name="connsiteY3" fmla="*/ 6988839 h 7232034"/>
              <a:gd name="connsiteX4" fmla="*/ 0 w 4780953"/>
              <a:gd name="connsiteY4" fmla="*/ 130839 h 7232034"/>
              <a:gd name="connsiteX0" fmla="*/ 0 w 4853186"/>
              <a:gd name="connsiteY0" fmla="*/ 130839 h 7232034"/>
              <a:gd name="connsiteX1" fmla="*/ 4550622 w 4853186"/>
              <a:gd name="connsiteY1" fmla="*/ 2345393 h 7232034"/>
              <a:gd name="connsiteX2" fmla="*/ 4419419 w 4853186"/>
              <a:gd name="connsiteY2" fmla="*/ 4791576 h 7232034"/>
              <a:gd name="connsiteX3" fmla="*/ 0 w 4853186"/>
              <a:gd name="connsiteY3" fmla="*/ 6988839 h 7232034"/>
              <a:gd name="connsiteX4" fmla="*/ 0 w 4853186"/>
              <a:gd name="connsiteY4" fmla="*/ 130839 h 7232034"/>
              <a:gd name="connsiteX0" fmla="*/ 0 w 4779956"/>
              <a:gd name="connsiteY0" fmla="*/ 130839 h 7232034"/>
              <a:gd name="connsiteX1" fmla="*/ 4550622 w 4779956"/>
              <a:gd name="connsiteY1" fmla="*/ 2345393 h 7232034"/>
              <a:gd name="connsiteX2" fmla="*/ 4419419 w 4779956"/>
              <a:gd name="connsiteY2" fmla="*/ 4791576 h 7232034"/>
              <a:gd name="connsiteX3" fmla="*/ 0 w 4779956"/>
              <a:gd name="connsiteY3" fmla="*/ 6988839 h 7232034"/>
              <a:gd name="connsiteX4" fmla="*/ 0 w 4779956"/>
              <a:gd name="connsiteY4" fmla="*/ 130839 h 7232034"/>
              <a:gd name="connsiteX0" fmla="*/ 0 w 4779956"/>
              <a:gd name="connsiteY0" fmla="*/ 130839 h 7232034"/>
              <a:gd name="connsiteX1" fmla="*/ 4550622 w 4779956"/>
              <a:gd name="connsiteY1" fmla="*/ 2345393 h 7232034"/>
              <a:gd name="connsiteX2" fmla="*/ 4419419 w 4779956"/>
              <a:gd name="connsiteY2" fmla="*/ 4791576 h 7232034"/>
              <a:gd name="connsiteX3" fmla="*/ 0 w 4779956"/>
              <a:gd name="connsiteY3" fmla="*/ 6988839 h 7232034"/>
              <a:gd name="connsiteX4" fmla="*/ 0 w 4779956"/>
              <a:gd name="connsiteY4" fmla="*/ 130839 h 7232034"/>
              <a:gd name="connsiteX0" fmla="*/ 0 w 4810841"/>
              <a:gd name="connsiteY0" fmla="*/ 130839 h 7232034"/>
              <a:gd name="connsiteX1" fmla="*/ 4550622 w 4810841"/>
              <a:gd name="connsiteY1" fmla="*/ 2345393 h 7232034"/>
              <a:gd name="connsiteX2" fmla="*/ 4419419 w 4810841"/>
              <a:gd name="connsiteY2" fmla="*/ 4791576 h 7232034"/>
              <a:gd name="connsiteX3" fmla="*/ 0 w 4810841"/>
              <a:gd name="connsiteY3" fmla="*/ 6988839 h 7232034"/>
              <a:gd name="connsiteX4" fmla="*/ 0 w 4810841"/>
              <a:gd name="connsiteY4" fmla="*/ 130839 h 7232034"/>
              <a:gd name="connsiteX0" fmla="*/ 0 w 4897020"/>
              <a:gd name="connsiteY0" fmla="*/ 130839 h 7232034"/>
              <a:gd name="connsiteX1" fmla="*/ 4550622 w 4897020"/>
              <a:gd name="connsiteY1" fmla="*/ 2345393 h 7232034"/>
              <a:gd name="connsiteX2" fmla="*/ 4419419 w 4897020"/>
              <a:gd name="connsiteY2" fmla="*/ 4791576 h 7232034"/>
              <a:gd name="connsiteX3" fmla="*/ 0 w 4897020"/>
              <a:gd name="connsiteY3" fmla="*/ 6988839 h 7232034"/>
              <a:gd name="connsiteX4" fmla="*/ 0 w 4897020"/>
              <a:gd name="connsiteY4" fmla="*/ 130839 h 7232034"/>
              <a:gd name="connsiteX0" fmla="*/ 0 w 4897020"/>
              <a:gd name="connsiteY0" fmla="*/ 130839 h 7232034"/>
              <a:gd name="connsiteX1" fmla="*/ 4550622 w 4897020"/>
              <a:gd name="connsiteY1" fmla="*/ 2345393 h 7232034"/>
              <a:gd name="connsiteX2" fmla="*/ 4419419 w 4897020"/>
              <a:gd name="connsiteY2" fmla="*/ 4791576 h 7232034"/>
              <a:gd name="connsiteX3" fmla="*/ 0 w 4897020"/>
              <a:gd name="connsiteY3" fmla="*/ 6988839 h 7232034"/>
              <a:gd name="connsiteX4" fmla="*/ 0 w 4897020"/>
              <a:gd name="connsiteY4" fmla="*/ 130839 h 7232034"/>
              <a:gd name="connsiteX0" fmla="*/ 0 w 4897020"/>
              <a:gd name="connsiteY0" fmla="*/ 67777 h 7168972"/>
              <a:gd name="connsiteX1" fmla="*/ 4550622 w 4897020"/>
              <a:gd name="connsiteY1" fmla="*/ 2282331 h 7168972"/>
              <a:gd name="connsiteX2" fmla="*/ 4419419 w 4897020"/>
              <a:gd name="connsiteY2" fmla="*/ 4728514 h 7168972"/>
              <a:gd name="connsiteX3" fmla="*/ 0 w 4897020"/>
              <a:gd name="connsiteY3" fmla="*/ 6925777 h 7168972"/>
              <a:gd name="connsiteX4" fmla="*/ 0 w 4897020"/>
              <a:gd name="connsiteY4" fmla="*/ 67777 h 7168972"/>
              <a:gd name="connsiteX0" fmla="*/ 0 w 4897020"/>
              <a:gd name="connsiteY0" fmla="*/ 67777 h 7168972"/>
              <a:gd name="connsiteX1" fmla="*/ 4550622 w 4897020"/>
              <a:gd name="connsiteY1" fmla="*/ 2282331 h 7168972"/>
              <a:gd name="connsiteX2" fmla="*/ 4419419 w 4897020"/>
              <a:gd name="connsiteY2" fmla="*/ 4728514 h 7168972"/>
              <a:gd name="connsiteX3" fmla="*/ 0 w 4897020"/>
              <a:gd name="connsiteY3" fmla="*/ 6925777 h 7168972"/>
              <a:gd name="connsiteX4" fmla="*/ 0 w 4897020"/>
              <a:gd name="connsiteY4" fmla="*/ 67777 h 7168972"/>
              <a:gd name="connsiteX0" fmla="*/ 0 w 4897020"/>
              <a:gd name="connsiteY0" fmla="*/ 67777 h 7168972"/>
              <a:gd name="connsiteX1" fmla="*/ 4550622 w 4897020"/>
              <a:gd name="connsiteY1" fmla="*/ 2282331 h 7168972"/>
              <a:gd name="connsiteX2" fmla="*/ 4478389 w 4897020"/>
              <a:gd name="connsiteY2" fmla="*/ 4711223 h 7168972"/>
              <a:gd name="connsiteX3" fmla="*/ 0 w 4897020"/>
              <a:gd name="connsiteY3" fmla="*/ 6925777 h 7168972"/>
              <a:gd name="connsiteX4" fmla="*/ 0 w 4897020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67777 h 7168972"/>
              <a:gd name="connsiteX1" fmla="*/ 4550622 w 4847203"/>
              <a:gd name="connsiteY1" fmla="*/ 2282331 h 7168972"/>
              <a:gd name="connsiteX2" fmla="*/ 4478389 w 4847203"/>
              <a:gd name="connsiteY2" fmla="*/ 4711223 h 7168972"/>
              <a:gd name="connsiteX3" fmla="*/ 0 w 4847203"/>
              <a:gd name="connsiteY3" fmla="*/ 6925777 h 7168972"/>
              <a:gd name="connsiteX4" fmla="*/ 0 w 4847203"/>
              <a:gd name="connsiteY4" fmla="*/ 67777 h 7168972"/>
              <a:gd name="connsiteX0" fmla="*/ 0 w 4847203"/>
              <a:gd name="connsiteY0" fmla="*/ 162370 h 7263565"/>
              <a:gd name="connsiteX1" fmla="*/ 4550622 w 4847203"/>
              <a:gd name="connsiteY1" fmla="*/ 2376924 h 7263565"/>
              <a:gd name="connsiteX2" fmla="*/ 4478389 w 4847203"/>
              <a:gd name="connsiteY2" fmla="*/ 4805816 h 7263565"/>
              <a:gd name="connsiteX3" fmla="*/ 0 w 4847203"/>
              <a:gd name="connsiteY3" fmla="*/ 7020370 h 7263565"/>
              <a:gd name="connsiteX4" fmla="*/ 0 w 4847203"/>
              <a:gd name="connsiteY4" fmla="*/ 162370 h 7263565"/>
              <a:gd name="connsiteX0" fmla="*/ 0 w 4901500"/>
              <a:gd name="connsiteY0" fmla="*/ 162370 h 7263565"/>
              <a:gd name="connsiteX1" fmla="*/ 4550622 w 4901500"/>
              <a:gd name="connsiteY1" fmla="*/ 2376924 h 7263565"/>
              <a:gd name="connsiteX2" fmla="*/ 4478389 w 4901500"/>
              <a:gd name="connsiteY2" fmla="*/ 4805816 h 7263565"/>
              <a:gd name="connsiteX3" fmla="*/ 0 w 4901500"/>
              <a:gd name="connsiteY3" fmla="*/ 7020370 h 7263565"/>
              <a:gd name="connsiteX4" fmla="*/ 0 w 4901500"/>
              <a:gd name="connsiteY4" fmla="*/ 162370 h 7263565"/>
              <a:gd name="connsiteX0" fmla="*/ 16902 w 4918402"/>
              <a:gd name="connsiteY0" fmla="*/ 162370 h 7263565"/>
              <a:gd name="connsiteX1" fmla="*/ 4567524 w 4918402"/>
              <a:gd name="connsiteY1" fmla="*/ 2376924 h 7263565"/>
              <a:gd name="connsiteX2" fmla="*/ 4495291 w 4918402"/>
              <a:gd name="connsiteY2" fmla="*/ 4805816 h 7263565"/>
              <a:gd name="connsiteX3" fmla="*/ 16902 w 4918402"/>
              <a:gd name="connsiteY3" fmla="*/ 7020370 h 7263565"/>
              <a:gd name="connsiteX4" fmla="*/ 16902 w 4918402"/>
              <a:gd name="connsiteY4" fmla="*/ 162370 h 7263565"/>
              <a:gd name="connsiteX0" fmla="*/ 761253 w 5662753"/>
              <a:gd name="connsiteY0" fmla="*/ 162370 h 7263565"/>
              <a:gd name="connsiteX1" fmla="*/ 5311875 w 5662753"/>
              <a:gd name="connsiteY1" fmla="*/ 2376924 h 7263565"/>
              <a:gd name="connsiteX2" fmla="*/ 5239642 w 5662753"/>
              <a:gd name="connsiteY2" fmla="*/ 4805816 h 7263565"/>
              <a:gd name="connsiteX3" fmla="*/ 761253 w 5662753"/>
              <a:gd name="connsiteY3" fmla="*/ 7020370 h 7263565"/>
              <a:gd name="connsiteX4" fmla="*/ 744351 w 5662753"/>
              <a:gd name="connsiteY4" fmla="*/ 3608210 h 7263565"/>
              <a:gd name="connsiteX5" fmla="*/ 761253 w 5662753"/>
              <a:gd name="connsiteY5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780972 w 5699374"/>
              <a:gd name="connsiteY4" fmla="*/ 3608210 h 7263565"/>
              <a:gd name="connsiteX5" fmla="*/ 561251 w 5699374"/>
              <a:gd name="connsiteY5" fmla="*/ 1863787 h 7263565"/>
              <a:gd name="connsiteX6" fmla="*/ 797874 w 5699374"/>
              <a:gd name="connsiteY6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80972 w 5699374"/>
              <a:gd name="connsiteY5" fmla="*/ 3608210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797874 w 5699374"/>
              <a:gd name="connsiteY0" fmla="*/ 162370 h 7263565"/>
              <a:gd name="connsiteX1" fmla="*/ 5348496 w 5699374"/>
              <a:gd name="connsiteY1" fmla="*/ 2376924 h 7263565"/>
              <a:gd name="connsiteX2" fmla="*/ 5276263 w 5699374"/>
              <a:gd name="connsiteY2" fmla="*/ 4805816 h 7263565"/>
              <a:gd name="connsiteX3" fmla="*/ 797874 w 5699374"/>
              <a:gd name="connsiteY3" fmla="*/ 7020370 h 7263565"/>
              <a:gd name="connsiteX4" fmla="*/ 527448 w 5699374"/>
              <a:gd name="connsiteY4" fmla="*/ 5415493 h 7263565"/>
              <a:gd name="connsiteX5" fmla="*/ 721289 w 5699374"/>
              <a:gd name="connsiteY5" fmla="*/ 3560571 h 7263565"/>
              <a:gd name="connsiteX6" fmla="*/ 561251 w 5699374"/>
              <a:gd name="connsiteY6" fmla="*/ 1863787 h 7263565"/>
              <a:gd name="connsiteX7" fmla="*/ 797874 w 5699374"/>
              <a:gd name="connsiteY7" fmla="*/ 162370 h 7263565"/>
              <a:gd name="connsiteX0" fmla="*/ 270426 w 5171926"/>
              <a:gd name="connsiteY0" fmla="*/ 162370 h 7263565"/>
              <a:gd name="connsiteX1" fmla="*/ 4821048 w 5171926"/>
              <a:gd name="connsiteY1" fmla="*/ 2376924 h 7263565"/>
              <a:gd name="connsiteX2" fmla="*/ 4748815 w 5171926"/>
              <a:gd name="connsiteY2" fmla="*/ 4805816 h 7263565"/>
              <a:gd name="connsiteX3" fmla="*/ 270426 w 5171926"/>
              <a:gd name="connsiteY3" fmla="*/ 7020370 h 7263565"/>
              <a:gd name="connsiteX4" fmla="*/ 0 w 5171926"/>
              <a:gd name="connsiteY4" fmla="*/ 5415493 h 7263565"/>
              <a:gd name="connsiteX5" fmla="*/ 193841 w 5171926"/>
              <a:gd name="connsiteY5" fmla="*/ 3560571 h 7263565"/>
              <a:gd name="connsiteX6" fmla="*/ 33803 w 5171926"/>
              <a:gd name="connsiteY6" fmla="*/ 1863787 h 7263565"/>
              <a:gd name="connsiteX7" fmla="*/ 270426 w 5171926"/>
              <a:gd name="connsiteY7" fmla="*/ 162370 h 7263565"/>
              <a:gd name="connsiteX0" fmla="*/ 270426 w 5171926"/>
              <a:gd name="connsiteY0" fmla="*/ 162370 h 7263565"/>
              <a:gd name="connsiteX1" fmla="*/ 4821048 w 5171926"/>
              <a:gd name="connsiteY1" fmla="*/ 2376924 h 7263565"/>
              <a:gd name="connsiteX2" fmla="*/ 4748815 w 5171926"/>
              <a:gd name="connsiteY2" fmla="*/ 4805816 h 7263565"/>
              <a:gd name="connsiteX3" fmla="*/ 270426 w 5171926"/>
              <a:gd name="connsiteY3" fmla="*/ 7020370 h 7263565"/>
              <a:gd name="connsiteX4" fmla="*/ 0 w 5171926"/>
              <a:gd name="connsiteY4" fmla="*/ 5415493 h 7263565"/>
              <a:gd name="connsiteX5" fmla="*/ 193841 w 5171926"/>
              <a:gd name="connsiteY5" fmla="*/ 3560571 h 7263565"/>
              <a:gd name="connsiteX6" fmla="*/ 193840 w 5171926"/>
              <a:gd name="connsiteY6" fmla="*/ 1922708 h 7263565"/>
              <a:gd name="connsiteX7" fmla="*/ 270426 w 5171926"/>
              <a:gd name="connsiteY7" fmla="*/ 162370 h 7263565"/>
              <a:gd name="connsiteX0" fmla="*/ 76586 w 4978086"/>
              <a:gd name="connsiteY0" fmla="*/ 162370 h 7263565"/>
              <a:gd name="connsiteX1" fmla="*/ 4627208 w 4978086"/>
              <a:gd name="connsiteY1" fmla="*/ 2376924 h 7263565"/>
              <a:gd name="connsiteX2" fmla="*/ 4554975 w 4978086"/>
              <a:gd name="connsiteY2" fmla="*/ 4805816 h 7263565"/>
              <a:gd name="connsiteX3" fmla="*/ 76586 w 4978086"/>
              <a:gd name="connsiteY3" fmla="*/ 7020370 h 7263565"/>
              <a:gd name="connsiteX4" fmla="*/ 0 w 4978086"/>
              <a:gd name="connsiteY4" fmla="*/ 5412068 h 7263565"/>
              <a:gd name="connsiteX5" fmla="*/ 1 w 4978086"/>
              <a:gd name="connsiteY5" fmla="*/ 3560571 h 7263565"/>
              <a:gd name="connsiteX6" fmla="*/ 0 w 4978086"/>
              <a:gd name="connsiteY6" fmla="*/ 1922708 h 7263565"/>
              <a:gd name="connsiteX7" fmla="*/ 76586 w 4978086"/>
              <a:gd name="connsiteY7" fmla="*/ 162370 h 7263565"/>
              <a:gd name="connsiteX0" fmla="*/ 76586 w 4978086"/>
              <a:gd name="connsiteY0" fmla="*/ 162370 h 7293102"/>
              <a:gd name="connsiteX1" fmla="*/ 4627208 w 4978086"/>
              <a:gd name="connsiteY1" fmla="*/ 2376924 h 7293102"/>
              <a:gd name="connsiteX2" fmla="*/ 4554975 w 4978086"/>
              <a:gd name="connsiteY2" fmla="*/ 4805816 h 7293102"/>
              <a:gd name="connsiteX3" fmla="*/ 0 w 4978086"/>
              <a:gd name="connsiteY3" fmla="*/ 7049907 h 7293102"/>
              <a:gd name="connsiteX4" fmla="*/ 0 w 4978086"/>
              <a:gd name="connsiteY4" fmla="*/ 5412068 h 7293102"/>
              <a:gd name="connsiteX5" fmla="*/ 1 w 4978086"/>
              <a:gd name="connsiteY5" fmla="*/ 3560571 h 7293102"/>
              <a:gd name="connsiteX6" fmla="*/ 0 w 4978086"/>
              <a:gd name="connsiteY6" fmla="*/ 1922708 h 7293102"/>
              <a:gd name="connsiteX7" fmla="*/ 76586 w 4978086"/>
              <a:gd name="connsiteY7" fmla="*/ 162370 h 7293102"/>
              <a:gd name="connsiteX0" fmla="*/ 76586 w 4978086"/>
              <a:gd name="connsiteY0" fmla="*/ 162370 h 7293102"/>
              <a:gd name="connsiteX1" fmla="*/ 4627208 w 4978086"/>
              <a:gd name="connsiteY1" fmla="*/ 2376924 h 7293102"/>
              <a:gd name="connsiteX2" fmla="*/ 4554975 w 4978086"/>
              <a:gd name="connsiteY2" fmla="*/ 4805816 h 7293102"/>
              <a:gd name="connsiteX3" fmla="*/ 0 w 4978086"/>
              <a:gd name="connsiteY3" fmla="*/ 7049907 h 7293102"/>
              <a:gd name="connsiteX4" fmla="*/ 0 w 4978086"/>
              <a:gd name="connsiteY4" fmla="*/ 5412068 h 7293102"/>
              <a:gd name="connsiteX5" fmla="*/ 1 w 4978086"/>
              <a:gd name="connsiteY5" fmla="*/ 3560571 h 7293102"/>
              <a:gd name="connsiteX6" fmla="*/ 0 w 4978086"/>
              <a:gd name="connsiteY6" fmla="*/ 1922708 h 7293102"/>
              <a:gd name="connsiteX7" fmla="*/ 76586 w 4978086"/>
              <a:gd name="connsiteY7" fmla="*/ 162370 h 7293102"/>
              <a:gd name="connsiteX0" fmla="*/ 76586 w 4978086"/>
              <a:gd name="connsiteY0" fmla="*/ 162370 h 7293102"/>
              <a:gd name="connsiteX1" fmla="*/ 4627208 w 4978086"/>
              <a:gd name="connsiteY1" fmla="*/ 2376924 h 7293102"/>
              <a:gd name="connsiteX2" fmla="*/ 4554975 w 4978086"/>
              <a:gd name="connsiteY2" fmla="*/ 4805816 h 7293102"/>
              <a:gd name="connsiteX3" fmla="*/ 0 w 4978086"/>
              <a:gd name="connsiteY3" fmla="*/ 7049907 h 7293102"/>
              <a:gd name="connsiteX4" fmla="*/ 76586 w 4978086"/>
              <a:gd name="connsiteY4" fmla="*/ 5332610 h 7293102"/>
              <a:gd name="connsiteX5" fmla="*/ 1 w 4978086"/>
              <a:gd name="connsiteY5" fmla="*/ 3560571 h 7293102"/>
              <a:gd name="connsiteX6" fmla="*/ 0 w 4978086"/>
              <a:gd name="connsiteY6" fmla="*/ 1922708 h 7293102"/>
              <a:gd name="connsiteX7" fmla="*/ 76586 w 4978086"/>
              <a:gd name="connsiteY7" fmla="*/ 162370 h 7293102"/>
              <a:gd name="connsiteX0" fmla="*/ 229759 w 5131259"/>
              <a:gd name="connsiteY0" fmla="*/ 162370 h 7293102"/>
              <a:gd name="connsiteX1" fmla="*/ 4780381 w 5131259"/>
              <a:gd name="connsiteY1" fmla="*/ 2376924 h 7293102"/>
              <a:gd name="connsiteX2" fmla="*/ 4708148 w 5131259"/>
              <a:gd name="connsiteY2" fmla="*/ 4805816 h 7293102"/>
              <a:gd name="connsiteX3" fmla="*/ 153173 w 5131259"/>
              <a:gd name="connsiteY3" fmla="*/ 7049907 h 7293102"/>
              <a:gd name="connsiteX4" fmla="*/ 0 w 5131259"/>
              <a:gd name="connsiteY4" fmla="*/ 5332610 h 7293102"/>
              <a:gd name="connsiteX5" fmla="*/ 153174 w 5131259"/>
              <a:gd name="connsiteY5" fmla="*/ 3560571 h 7293102"/>
              <a:gd name="connsiteX6" fmla="*/ 153173 w 5131259"/>
              <a:gd name="connsiteY6" fmla="*/ 1922708 h 7293102"/>
              <a:gd name="connsiteX7" fmla="*/ 229759 w 5131259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76588 w 5054673"/>
              <a:gd name="connsiteY5" fmla="*/ 3560571 h 7293102"/>
              <a:gd name="connsiteX6" fmla="*/ 76587 w 5054673"/>
              <a:gd name="connsiteY6" fmla="*/ 1922708 h 7293102"/>
              <a:gd name="connsiteX7" fmla="*/ 153173 w 5054673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76588 w 5054673"/>
              <a:gd name="connsiteY5" fmla="*/ 3560571 h 7293102"/>
              <a:gd name="connsiteX6" fmla="*/ 153173 w 5054673"/>
              <a:gd name="connsiteY6" fmla="*/ 1803677 h 7293102"/>
              <a:gd name="connsiteX7" fmla="*/ 153173 w 5054673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76588 w 5054673"/>
              <a:gd name="connsiteY5" fmla="*/ 3560571 h 7293102"/>
              <a:gd name="connsiteX6" fmla="*/ 76586 w 5054673"/>
              <a:gd name="connsiteY6" fmla="*/ 1803677 h 7293102"/>
              <a:gd name="connsiteX7" fmla="*/ 153173 w 5054673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76588 w 5054673"/>
              <a:gd name="connsiteY5" fmla="*/ 3560571 h 7293102"/>
              <a:gd name="connsiteX6" fmla="*/ 153173 w 5054673"/>
              <a:gd name="connsiteY6" fmla="*/ 1803677 h 7293102"/>
              <a:gd name="connsiteX7" fmla="*/ 153173 w 5054673"/>
              <a:gd name="connsiteY7" fmla="*/ 162370 h 7293102"/>
              <a:gd name="connsiteX0" fmla="*/ 153173 w 5054673"/>
              <a:gd name="connsiteY0" fmla="*/ 162370 h 7293102"/>
              <a:gd name="connsiteX1" fmla="*/ 4703795 w 5054673"/>
              <a:gd name="connsiteY1" fmla="*/ 2376924 h 7293102"/>
              <a:gd name="connsiteX2" fmla="*/ 4631562 w 5054673"/>
              <a:gd name="connsiteY2" fmla="*/ 4805816 h 7293102"/>
              <a:gd name="connsiteX3" fmla="*/ 76587 w 5054673"/>
              <a:gd name="connsiteY3" fmla="*/ 7049907 h 7293102"/>
              <a:gd name="connsiteX4" fmla="*/ 0 w 5054673"/>
              <a:gd name="connsiteY4" fmla="*/ 5332610 h 7293102"/>
              <a:gd name="connsiteX5" fmla="*/ 153173 w 5054673"/>
              <a:gd name="connsiteY5" fmla="*/ 3528933 h 7293102"/>
              <a:gd name="connsiteX6" fmla="*/ 153173 w 5054673"/>
              <a:gd name="connsiteY6" fmla="*/ 1803677 h 7293102"/>
              <a:gd name="connsiteX7" fmla="*/ 153173 w 5054673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293102"/>
              <a:gd name="connsiteX1" fmla="*/ 4627209 w 4978087"/>
              <a:gd name="connsiteY1" fmla="*/ 2376924 h 7293102"/>
              <a:gd name="connsiteX2" fmla="*/ 4554976 w 4978087"/>
              <a:gd name="connsiteY2" fmla="*/ 4805816 h 7293102"/>
              <a:gd name="connsiteX3" fmla="*/ 1 w 4978087"/>
              <a:gd name="connsiteY3" fmla="*/ 7049907 h 7293102"/>
              <a:gd name="connsiteX4" fmla="*/ 0 w 4978087"/>
              <a:gd name="connsiteY4" fmla="*/ 5332610 h 7293102"/>
              <a:gd name="connsiteX5" fmla="*/ 76587 w 4978087"/>
              <a:gd name="connsiteY5" fmla="*/ 3528933 h 7293102"/>
              <a:gd name="connsiteX6" fmla="*/ 76587 w 4978087"/>
              <a:gd name="connsiteY6" fmla="*/ 1803677 h 7293102"/>
              <a:gd name="connsiteX7" fmla="*/ 76587 w 4978087"/>
              <a:gd name="connsiteY7" fmla="*/ 162370 h 7293102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332610 h 7315268"/>
              <a:gd name="connsiteX5" fmla="*/ 76587 w 4978087"/>
              <a:gd name="connsiteY5" fmla="*/ 3528933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332610 h 7315268"/>
              <a:gd name="connsiteX5" fmla="*/ 76587 w 4978087"/>
              <a:gd name="connsiteY5" fmla="*/ 3528933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7 w 4978087"/>
              <a:gd name="connsiteY5" fmla="*/ 3528933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7 w 4978087"/>
              <a:gd name="connsiteY5" fmla="*/ 3528933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76587 w 4978087"/>
              <a:gd name="connsiteY0" fmla="*/ 162370 h 7315268"/>
              <a:gd name="connsiteX1" fmla="*/ 4627209 w 4978087"/>
              <a:gd name="connsiteY1" fmla="*/ 2376924 h 7315268"/>
              <a:gd name="connsiteX2" fmla="*/ 4554976 w 4978087"/>
              <a:gd name="connsiteY2" fmla="*/ 4805816 h 7315268"/>
              <a:gd name="connsiteX3" fmla="*/ 76586 w 4978087"/>
              <a:gd name="connsiteY3" fmla="*/ 7072073 h 7315268"/>
              <a:gd name="connsiteX4" fmla="*/ 0 w 4978087"/>
              <a:gd name="connsiteY4" fmla="*/ 5230400 h 7315268"/>
              <a:gd name="connsiteX5" fmla="*/ 76586 w 4978087"/>
              <a:gd name="connsiteY5" fmla="*/ 3462369 h 7315268"/>
              <a:gd name="connsiteX6" fmla="*/ 76587 w 4978087"/>
              <a:gd name="connsiteY6" fmla="*/ 1803677 h 7315268"/>
              <a:gd name="connsiteX7" fmla="*/ 76587 w 4978087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315268"/>
              <a:gd name="connsiteX1" fmla="*/ 4550623 w 4901501"/>
              <a:gd name="connsiteY1" fmla="*/ 2376924 h 7315268"/>
              <a:gd name="connsiteX2" fmla="*/ 4478390 w 4901501"/>
              <a:gd name="connsiteY2" fmla="*/ 4805816 h 7315268"/>
              <a:gd name="connsiteX3" fmla="*/ 0 w 4901501"/>
              <a:gd name="connsiteY3" fmla="*/ 7072073 h 7315268"/>
              <a:gd name="connsiteX4" fmla="*/ 0 w 4901501"/>
              <a:gd name="connsiteY4" fmla="*/ 5230400 h 7315268"/>
              <a:gd name="connsiteX5" fmla="*/ 0 w 4901501"/>
              <a:gd name="connsiteY5" fmla="*/ 3462369 h 7315268"/>
              <a:gd name="connsiteX6" fmla="*/ 1 w 4901501"/>
              <a:gd name="connsiteY6" fmla="*/ 1803677 h 7315268"/>
              <a:gd name="connsiteX7" fmla="*/ 1 w 4901501"/>
              <a:gd name="connsiteY7" fmla="*/ 162370 h 7315268"/>
              <a:gd name="connsiteX0" fmla="*/ 1 w 4901501"/>
              <a:gd name="connsiteY0" fmla="*/ 162370 h 7159270"/>
              <a:gd name="connsiteX1" fmla="*/ 4550623 w 4901501"/>
              <a:gd name="connsiteY1" fmla="*/ 2376924 h 7159270"/>
              <a:gd name="connsiteX2" fmla="*/ 4478390 w 4901501"/>
              <a:gd name="connsiteY2" fmla="*/ 4805816 h 7159270"/>
              <a:gd name="connsiteX3" fmla="*/ 0 w 4901501"/>
              <a:gd name="connsiteY3" fmla="*/ 7072073 h 7159270"/>
              <a:gd name="connsiteX4" fmla="*/ 0 w 4901501"/>
              <a:gd name="connsiteY4" fmla="*/ 5230400 h 7159270"/>
              <a:gd name="connsiteX5" fmla="*/ 0 w 4901501"/>
              <a:gd name="connsiteY5" fmla="*/ 3462369 h 7159270"/>
              <a:gd name="connsiteX6" fmla="*/ 1 w 4901501"/>
              <a:gd name="connsiteY6" fmla="*/ 1803677 h 7159270"/>
              <a:gd name="connsiteX7" fmla="*/ 1 w 4901501"/>
              <a:gd name="connsiteY7" fmla="*/ 162370 h 7159270"/>
              <a:gd name="connsiteX0" fmla="*/ 1 w 4901501"/>
              <a:gd name="connsiteY0" fmla="*/ 32309 h 7029209"/>
              <a:gd name="connsiteX1" fmla="*/ 4550623 w 4901501"/>
              <a:gd name="connsiteY1" fmla="*/ 2246863 h 7029209"/>
              <a:gd name="connsiteX2" fmla="*/ 4478390 w 4901501"/>
              <a:gd name="connsiteY2" fmla="*/ 4675755 h 7029209"/>
              <a:gd name="connsiteX3" fmla="*/ 0 w 4901501"/>
              <a:gd name="connsiteY3" fmla="*/ 6942012 h 7029209"/>
              <a:gd name="connsiteX4" fmla="*/ 0 w 4901501"/>
              <a:gd name="connsiteY4" fmla="*/ 5100339 h 7029209"/>
              <a:gd name="connsiteX5" fmla="*/ 0 w 4901501"/>
              <a:gd name="connsiteY5" fmla="*/ 3332308 h 7029209"/>
              <a:gd name="connsiteX6" fmla="*/ 1 w 4901501"/>
              <a:gd name="connsiteY6" fmla="*/ 1673616 h 7029209"/>
              <a:gd name="connsiteX7" fmla="*/ 1 w 4901501"/>
              <a:gd name="connsiteY7" fmla="*/ 32309 h 7029209"/>
              <a:gd name="connsiteX0" fmla="*/ 1 w 4901501"/>
              <a:gd name="connsiteY0" fmla="*/ 32309 h 7029209"/>
              <a:gd name="connsiteX1" fmla="*/ 4550623 w 4901501"/>
              <a:gd name="connsiteY1" fmla="*/ 2246863 h 7029209"/>
              <a:gd name="connsiteX2" fmla="*/ 4478390 w 4901501"/>
              <a:gd name="connsiteY2" fmla="*/ 4675755 h 7029209"/>
              <a:gd name="connsiteX3" fmla="*/ 0 w 4901501"/>
              <a:gd name="connsiteY3" fmla="*/ 6942012 h 7029209"/>
              <a:gd name="connsiteX4" fmla="*/ 0 w 4901501"/>
              <a:gd name="connsiteY4" fmla="*/ 5100339 h 7029209"/>
              <a:gd name="connsiteX5" fmla="*/ 0 w 4901501"/>
              <a:gd name="connsiteY5" fmla="*/ 3332308 h 7029209"/>
              <a:gd name="connsiteX6" fmla="*/ 1 w 4901501"/>
              <a:gd name="connsiteY6" fmla="*/ 1673616 h 7029209"/>
              <a:gd name="connsiteX7" fmla="*/ 1 w 4901501"/>
              <a:gd name="connsiteY7" fmla="*/ 32309 h 7029209"/>
              <a:gd name="connsiteX0" fmla="*/ 1 w 4883728"/>
              <a:gd name="connsiteY0" fmla="*/ 65061 h 6977699"/>
              <a:gd name="connsiteX1" fmla="*/ 4714007 w 4883728"/>
              <a:gd name="connsiteY1" fmla="*/ 322295 h 6977699"/>
              <a:gd name="connsiteX2" fmla="*/ 4478390 w 4883728"/>
              <a:gd name="connsiteY2" fmla="*/ 4708507 h 6977699"/>
              <a:gd name="connsiteX3" fmla="*/ 0 w 4883728"/>
              <a:gd name="connsiteY3" fmla="*/ 6974764 h 6977699"/>
              <a:gd name="connsiteX4" fmla="*/ 0 w 4883728"/>
              <a:gd name="connsiteY4" fmla="*/ 5133091 h 6977699"/>
              <a:gd name="connsiteX5" fmla="*/ 0 w 4883728"/>
              <a:gd name="connsiteY5" fmla="*/ 3365060 h 6977699"/>
              <a:gd name="connsiteX6" fmla="*/ 1 w 4883728"/>
              <a:gd name="connsiteY6" fmla="*/ 1706368 h 6977699"/>
              <a:gd name="connsiteX7" fmla="*/ 1 w 4883728"/>
              <a:gd name="connsiteY7" fmla="*/ 65061 h 6977699"/>
              <a:gd name="connsiteX0" fmla="*/ 1 w 4932992"/>
              <a:gd name="connsiteY0" fmla="*/ 65061 h 7067054"/>
              <a:gd name="connsiteX1" fmla="*/ 4714007 w 4932992"/>
              <a:gd name="connsiteY1" fmla="*/ 322295 h 7067054"/>
              <a:gd name="connsiteX2" fmla="*/ 4626921 w 4932992"/>
              <a:gd name="connsiteY2" fmla="*/ 6737263 h 7067054"/>
              <a:gd name="connsiteX3" fmla="*/ 0 w 4932992"/>
              <a:gd name="connsiteY3" fmla="*/ 6974764 h 7067054"/>
              <a:gd name="connsiteX4" fmla="*/ 0 w 4932992"/>
              <a:gd name="connsiteY4" fmla="*/ 5133091 h 7067054"/>
              <a:gd name="connsiteX5" fmla="*/ 0 w 4932992"/>
              <a:gd name="connsiteY5" fmla="*/ 3365060 h 7067054"/>
              <a:gd name="connsiteX6" fmla="*/ 1 w 4932992"/>
              <a:gd name="connsiteY6" fmla="*/ 1706368 h 7067054"/>
              <a:gd name="connsiteX7" fmla="*/ 1 w 4932992"/>
              <a:gd name="connsiteY7" fmla="*/ 65061 h 7067054"/>
              <a:gd name="connsiteX0" fmla="*/ 1 w 5039117"/>
              <a:gd name="connsiteY0" fmla="*/ 65061 h 7189242"/>
              <a:gd name="connsiteX1" fmla="*/ 4714007 w 5039117"/>
              <a:gd name="connsiteY1" fmla="*/ 322295 h 7189242"/>
              <a:gd name="connsiteX2" fmla="*/ 4834864 w 5039117"/>
              <a:gd name="connsiteY2" fmla="*/ 6951568 h 7189242"/>
              <a:gd name="connsiteX3" fmla="*/ 0 w 5039117"/>
              <a:gd name="connsiteY3" fmla="*/ 6974764 h 7189242"/>
              <a:gd name="connsiteX4" fmla="*/ 0 w 5039117"/>
              <a:gd name="connsiteY4" fmla="*/ 5133091 h 7189242"/>
              <a:gd name="connsiteX5" fmla="*/ 0 w 5039117"/>
              <a:gd name="connsiteY5" fmla="*/ 3365060 h 7189242"/>
              <a:gd name="connsiteX6" fmla="*/ 1 w 5039117"/>
              <a:gd name="connsiteY6" fmla="*/ 1706368 h 7189242"/>
              <a:gd name="connsiteX7" fmla="*/ 1 w 5039117"/>
              <a:gd name="connsiteY7" fmla="*/ 65061 h 7189242"/>
              <a:gd name="connsiteX0" fmla="*/ 1 w 5039117"/>
              <a:gd name="connsiteY0" fmla="*/ 65061 h 7010978"/>
              <a:gd name="connsiteX1" fmla="*/ 4714007 w 5039117"/>
              <a:gd name="connsiteY1" fmla="*/ 322295 h 7010978"/>
              <a:gd name="connsiteX2" fmla="*/ 4834864 w 5039117"/>
              <a:gd name="connsiteY2" fmla="*/ 6951568 h 7010978"/>
              <a:gd name="connsiteX3" fmla="*/ 0 w 5039117"/>
              <a:gd name="connsiteY3" fmla="*/ 6974764 h 7010978"/>
              <a:gd name="connsiteX4" fmla="*/ 0 w 5039117"/>
              <a:gd name="connsiteY4" fmla="*/ 5133091 h 7010978"/>
              <a:gd name="connsiteX5" fmla="*/ 0 w 5039117"/>
              <a:gd name="connsiteY5" fmla="*/ 3365060 h 7010978"/>
              <a:gd name="connsiteX6" fmla="*/ 1 w 5039117"/>
              <a:gd name="connsiteY6" fmla="*/ 1706368 h 7010978"/>
              <a:gd name="connsiteX7" fmla="*/ 1 w 5039117"/>
              <a:gd name="connsiteY7" fmla="*/ 65061 h 7010978"/>
              <a:gd name="connsiteX0" fmla="*/ 1 w 5039117"/>
              <a:gd name="connsiteY0" fmla="*/ 65061 h 7029938"/>
              <a:gd name="connsiteX1" fmla="*/ 4714007 w 5039117"/>
              <a:gd name="connsiteY1" fmla="*/ 322295 h 7029938"/>
              <a:gd name="connsiteX2" fmla="*/ 4834864 w 5039117"/>
              <a:gd name="connsiteY2" fmla="*/ 7008717 h 7029938"/>
              <a:gd name="connsiteX3" fmla="*/ 0 w 5039117"/>
              <a:gd name="connsiteY3" fmla="*/ 6974764 h 7029938"/>
              <a:gd name="connsiteX4" fmla="*/ 0 w 5039117"/>
              <a:gd name="connsiteY4" fmla="*/ 5133091 h 7029938"/>
              <a:gd name="connsiteX5" fmla="*/ 0 w 5039117"/>
              <a:gd name="connsiteY5" fmla="*/ 3365060 h 7029938"/>
              <a:gd name="connsiteX6" fmla="*/ 1 w 5039117"/>
              <a:gd name="connsiteY6" fmla="*/ 1706368 h 7029938"/>
              <a:gd name="connsiteX7" fmla="*/ 1 w 5039117"/>
              <a:gd name="connsiteY7" fmla="*/ 65061 h 7029938"/>
              <a:gd name="connsiteX0" fmla="*/ 1 w 5039117"/>
              <a:gd name="connsiteY0" fmla="*/ 65061 h 7037999"/>
              <a:gd name="connsiteX1" fmla="*/ 4714007 w 5039117"/>
              <a:gd name="connsiteY1" fmla="*/ 322295 h 7037999"/>
              <a:gd name="connsiteX2" fmla="*/ 4834864 w 5039117"/>
              <a:gd name="connsiteY2" fmla="*/ 7008717 h 7037999"/>
              <a:gd name="connsiteX3" fmla="*/ 59413 w 5039117"/>
              <a:gd name="connsiteY3" fmla="*/ 6989051 h 7037999"/>
              <a:gd name="connsiteX4" fmla="*/ 0 w 5039117"/>
              <a:gd name="connsiteY4" fmla="*/ 5133091 h 7037999"/>
              <a:gd name="connsiteX5" fmla="*/ 0 w 5039117"/>
              <a:gd name="connsiteY5" fmla="*/ 3365060 h 7037999"/>
              <a:gd name="connsiteX6" fmla="*/ 1 w 5039117"/>
              <a:gd name="connsiteY6" fmla="*/ 1706368 h 7037999"/>
              <a:gd name="connsiteX7" fmla="*/ 1 w 5039117"/>
              <a:gd name="connsiteY7" fmla="*/ 65061 h 7037999"/>
              <a:gd name="connsiteX0" fmla="*/ 1 w 5039117"/>
              <a:gd name="connsiteY0" fmla="*/ 65061 h 7012457"/>
              <a:gd name="connsiteX1" fmla="*/ 4714007 w 5039117"/>
              <a:gd name="connsiteY1" fmla="*/ 322295 h 7012457"/>
              <a:gd name="connsiteX2" fmla="*/ 4834864 w 5039117"/>
              <a:gd name="connsiteY2" fmla="*/ 7008717 h 7012457"/>
              <a:gd name="connsiteX3" fmla="*/ 59413 w 5039117"/>
              <a:gd name="connsiteY3" fmla="*/ 6989051 h 7012457"/>
              <a:gd name="connsiteX4" fmla="*/ 0 w 5039117"/>
              <a:gd name="connsiteY4" fmla="*/ 5133091 h 7012457"/>
              <a:gd name="connsiteX5" fmla="*/ 0 w 5039117"/>
              <a:gd name="connsiteY5" fmla="*/ 3365060 h 7012457"/>
              <a:gd name="connsiteX6" fmla="*/ 1 w 5039117"/>
              <a:gd name="connsiteY6" fmla="*/ 1706368 h 7012457"/>
              <a:gd name="connsiteX7" fmla="*/ 1 w 5039117"/>
              <a:gd name="connsiteY7" fmla="*/ 65061 h 7012457"/>
              <a:gd name="connsiteX0" fmla="*/ 1 w 4907251"/>
              <a:gd name="connsiteY0" fmla="*/ 65061 h 7012457"/>
              <a:gd name="connsiteX1" fmla="*/ 4714007 w 4907251"/>
              <a:gd name="connsiteY1" fmla="*/ 322295 h 7012457"/>
              <a:gd name="connsiteX2" fmla="*/ 4834864 w 4907251"/>
              <a:gd name="connsiteY2" fmla="*/ 7008717 h 7012457"/>
              <a:gd name="connsiteX3" fmla="*/ 59413 w 4907251"/>
              <a:gd name="connsiteY3" fmla="*/ 6989051 h 7012457"/>
              <a:gd name="connsiteX4" fmla="*/ 0 w 4907251"/>
              <a:gd name="connsiteY4" fmla="*/ 5133091 h 7012457"/>
              <a:gd name="connsiteX5" fmla="*/ 0 w 4907251"/>
              <a:gd name="connsiteY5" fmla="*/ 3365060 h 7012457"/>
              <a:gd name="connsiteX6" fmla="*/ 1 w 4907251"/>
              <a:gd name="connsiteY6" fmla="*/ 1706368 h 7012457"/>
              <a:gd name="connsiteX7" fmla="*/ 1 w 4907251"/>
              <a:gd name="connsiteY7" fmla="*/ 65061 h 7012457"/>
              <a:gd name="connsiteX0" fmla="*/ 1 w 4921897"/>
              <a:gd name="connsiteY0" fmla="*/ 65061 h 7012457"/>
              <a:gd name="connsiteX1" fmla="*/ 4714007 w 4921897"/>
              <a:gd name="connsiteY1" fmla="*/ 322295 h 7012457"/>
              <a:gd name="connsiteX2" fmla="*/ 4834864 w 4921897"/>
              <a:gd name="connsiteY2" fmla="*/ 7008717 h 7012457"/>
              <a:gd name="connsiteX3" fmla="*/ 59413 w 4921897"/>
              <a:gd name="connsiteY3" fmla="*/ 6989051 h 7012457"/>
              <a:gd name="connsiteX4" fmla="*/ 0 w 4921897"/>
              <a:gd name="connsiteY4" fmla="*/ 5133091 h 7012457"/>
              <a:gd name="connsiteX5" fmla="*/ 0 w 4921897"/>
              <a:gd name="connsiteY5" fmla="*/ 3365060 h 7012457"/>
              <a:gd name="connsiteX6" fmla="*/ 1 w 4921897"/>
              <a:gd name="connsiteY6" fmla="*/ 1706368 h 7012457"/>
              <a:gd name="connsiteX7" fmla="*/ 1 w 4921897"/>
              <a:gd name="connsiteY7" fmla="*/ 65061 h 7012457"/>
              <a:gd name="connsiteX0" fmla="*/ 1 w 5020061"/>
              <a:gd name="connsiteY0" fmla="*/ 191100 h 7138496"/>
              <a:gd name="connsiteX1" fmla="*/ 4862537 w 5020061"/>
              <a:gd name="connsiteY1" fmla="*/ 234029 h 7138496"/>
              <a:gd name="connsiteX2" fmla="*/ 4834864 w 5020061"/>
              <a:gd name="connsiteY2" fmla="*/ 7134756 h 7138496"/>
              <a:gd name="connsiteX3" fmla="*/ 59413 w 5020061"/>
              <a:gd name="connsiteY3" fmla="*/ 7115090 h 7138496"/>
              <a:gd name="connsiteX4" fmla="*/ 0 w 5020061"/>
              <a:gd name="connsiteY4" fmla="*/ 5259130 h 7138496"/>
              <a:gd name="connsiteX5" fmla="*/ 0 w 5020061"/>
              <a:gd name="connsiteY5" fmla="*/ 3491099 h 7138496"/>
              <a:gd name="connsiteX6" fmla="*/ 1 w 5020061"/>
              <a:gd name="connsiteY6" fmla="*/ 1832407 h 7138496"/>
              <a:gd name="connsiteX7" fmla="*/ 1 w 5020061"/>
              <a:gd name="connsiteY7" fmla="*/ 191100 h 7138496"/>
              <a:gd name="connsiteX0" fmla="*/ 1 w 5020061"/>
              <a:gd name="connsiteY0" fmla="*/ 15133 h 6962529"/>
              <a:gd name="connsiteX1" fmla="*/ 4862537 w 5020061"/>
              <a:gd name="connsiteY1" fmla="*/ 58062 h 6962529"/>
              <a:gd name="connsiteX2" fmla="*/ 4834864 w 5020061"/>
              <a:gd name="connsiteY2" fmla="*/ 6958789 h 6962529"/>
              <a:gd name="connsiteX3" fmla="*/ 59413 w 5020061"/>
              <a:gd name="connsiteY3" fmla="*/ 6939123 h 6962529"/>
              <a:gd name="connsiteX4" fmla="*/ 0 w 5020061"/>
              <a:gd name="connsiteY4" fmla="*/ 5083163 h 6962529"/>
              <a:gd name="connsiteX5" fmla="*/ 0 w 5020061"/>
              <a:gd name="connsiteY5" fmla="*/ 3315132 h 6962529"/>
              <a:gd name="connsiteX6" fmla="*/ 1 w 5020061"/>
              <a:gd name="connsiteY6" fmla="*/ 1656440 h 6962529"/>
              <a:gd name="connsiteX7" fmla="*/ 1 w 5020061"/>
              <a:gd name="connsiteY7" fmla="*/ 15133 h 6962529"/>
              <a:gd name="connsiteX0" fmla="*/ 1 w 5020061"/>
              <a:gd name="connsiteY0" fmla="*/ 15133 h 6958789"/>
              <a:gd name="connsiteX1" fmla="*/ 4862537 w 5020061"/>
              <a:gd name="connsiteY1" fmla="*/ 58062 h 6958789"/>
              <a:gd name="connsiteX2" fmla="*/ 4834864 w 5020061"/>
              <a:gd name="connsiteY2" fmla="*/ 6958789 h 6958789"/>
              <a:gd name="connsiteX3" fmla="*/ 59413 w 5020061"/>
              <a:gd name="connsiteY3" fmla="*/ 6939123 h 6958789"/>
              <a:gd name="connsiteX4" fmla="*/ 0 w 5020061"/>
              <a:gd name="connsiteY4" fmla="*/ 5083163 h 6958789"/>
              <a:gd name="connsiteX5" fmla="*/ 0 w 5020061"/>
              <a:gd name="connsiteY5" fmla="*/ 3315132 h 6958789"/>
              <a:gd name="connsiteX6" fmla="*/ 1 w 5020061"/>
              <a:gd name="connsiteY6" fmla="*/ 1656440 h 6958789"/>
              <a:gd name="connsiteX7" fmla="*/ 1 w 5020061"/>
              <a:gd name="connsiteY7" fmla="*/ 15133 h 6958789"/>
              <a:gd name="connsiteX0" fmla="*/ 1 w 4862536"/>
              <a:gd name="connsiteY0" fmla="*/ 15133 h 6958789"/>
              <a:gd name="connsiteX1" fmla="*/ 4862537 w 4862536"/>
              <a:gd name="connsiteY1" fmla="*/ 58062 h 6958789"/>
              <a:gd name="connsiteX2" fmla="*/ 4834864 w 4862536"/>
              <a:gd name="connsiteY2" fmla="*/ 6958789 h 6958789"/>
              <a:gd name="connsiteX3" fmla="*/ 59413 w 4862536"/>
              <a:gd name="connsiteY3" fmla="*/ 6939123 h 6958789"/>
              <a:gd name="connsiteX4" fmla="*/ 0 w 4862536"/>
              <a:gd name="connsiteY4" fmla="*/ 5083163 h 6958789"/>
              <a:gd name="connsiteX5" fmla="*/ 0 w 4862536"/>
              <a:gd name="connsiteY5" fmla="*/ 3315132 h 6958789"/>
              <a:gd name="connsiteX6" fmla="*/ 1 w 4862536"/>
              <a:gd name="connsiteY6" fmla="*/ 1656440 h 6958789"/>
              <a:gd name="connsiteX7" fmla="*/ 1 w 4862536"/>
              <a:gd name="connsiteY7" fmla="*/ 15133 h 6958789"/>
              <a:gd name="connsiteX0" fmla="*/ 1 w 4890848"/>
              <a:gd name="connsiteY0" fmla="*/ 15133 h 6958789"/>
              <a:gd name="connsiteX1" fmla="*/ 4862537 w 4890848"/>
              <a:gd name="connsiteY1" fmla="*/ 58062 h 6958789"/>
              <a:gd name="connsiteX2" fmla="*/ 4879423 w 4890848"/>
              <a:gd name="connsiteY2" fmla="*/ 6958789 h 6958789"/>
              <a:gd name="connsiteX3" fmla="*/ 59413 w 4890848"/>
              <a:gd name="connsiteY3" fmla="*/ 6939123 h 6958789"/>
              <a:gd name="connsiteX4" fmla="*/ 0 w 4890848"/>
              <a:gd name="connsiteY4" fmla="*/ 5083163 h 6958789"/>
              <a:gd name="connsiteX5" fmla="*/ 0 w 4890848"/>
              <a:gd name="connsiteY5" fmla="*/ 3315132 h 6958789"/>
              <a:gd name="connsiteX6" fmla="*/ 1 w 4890848"/>
              <a:gd name="connsiteY6" fmla="*/ 1656440 h 6958789"/>
              <a:gd name="connsiteX7" fmla="*/ 1 w 4890848"/>
              <a:gd name="connsiteY7" fmla="*/ 15133 h 6958789"/>
              <a:gd name="connsiteX0" fmla="*/ 1 w 4880752"/>
              <a:gd name="connsiteY0" fmla="*/ 15133 h 6958789"/>
              <a:gd name="connsiteX1" fmla="*/ 4862537 w 4880752"/>
              <a:gd name="connsiteY1" fmla="*/ 58062 h 6958789"/>
              <a:gd name="connsiteX2" fmla="*/ 4879423 w 4880752"/>
              <a:gd name="connsiteY2" fmla="*/ 6958789 h 6958789"/>
              <a:gd name="connsiteX3" fmla="*/ 59413 w 4880752"/>
              <a:gd name="connsiteY3" fmla="*/ 6939123 h 6958789"/>
              <a:gd name="connsiteX4" fmla="*/ 0 w 4880752"/>
              <a:gd name="connsiteY4" fmla="*/ 5083163 h 6958789"/>
              <a:gd name="connsiteX5" fmla="*/ 0 w 4880752"/>
              <a:gd name="connsiteY5" fmla="*/ 3315132 h 6958789"/>
              <a:gd name="connsiteX6" fmla="*/ 1 w 4880752"/>
              <a:gd name="connsiteY6" fmla="*/ 1656440 h 6958789"/>
              <a:gd name="connsiteX7" fmla="*/ 1 w 4880752"/>
              <a:gd name="connsiteY7" fmla="*/ 15133 h 6958789"/>
              <a:gd name="connsiteX0" fmla="*/ 1 w 4880752"/>
              <a:gd name="connsiteY0" fmla="*/ 75266 h 7018922"/>
              <a:gd name="connsiteX1" fmla="*/ 4862538 w 4880752"/>
              <a:gd name="connsiteY1" fmla="*/ 18186 h 7018922"/>
              <a:gd name="connsiteX2" fmla="*/ 4879423 w 4880752"/>
              <a:gd name="connsiteY2" fmla="*/ 7018922 h 7018922"/>
              <a:gd name="connsiteX3" fmla="*/ 59413 w 4880752"/>
              <a:gd name="connsiteY3" fmla="*/ 6999256 h 7018922"/>
              <a:gd name="connsiteX4" fmla="*/ 0 w 4880752"/>
              <a:gd name="connsiteY4" fmla="*/ 5143296 h 7018922"/>
              <a:gd name="connsiteX5" fmla="*/ 0 w 4880752"/>
              <a:gd name="connsiteY5" fmla="*/ 3375265 h 7018922"/>
              <a:gd name="connsiteX6" fmla="*/ 1 w 4880752"/>
              <a:gd name="connsiteY6" fmla="*/ 1716573 h 7018922"/>
              <a:gd name="connsiteX7" fmla="*/ 1 w 4880752"/>
              <a:gd name="connsiteY7" fmla="*/ 75266 h 7018922"/>
              <a:gd name="connsiteX0" fmla="*/ 44561 w 4880752"/>
              <a:gd name="connsiteY0" fmla="*/ 41726 h 7028243"/>
              <a:gd name="connsiteX1" fmla="*/ 4862538 w 4880752"/>
              <a:gd name="connsiteY1" fmla="*/ 27507 h 7028243"/>
              <a:gd name="connsiteX2" fmla="*/ 4879423 w 4880752"/>
              <a:gd name="connsiteY2" fmla="*/ 7028243 h 7028243"/>
              <a:gd name="connsiteX3" fmla="*/ 59413 w 4880752"/>
              <a:gd name="connsiteY3" fmla="*/ 7008577 h 7028243"/>
              <a:gd name="connsiteX4" fmla="*/ 0 w 4880752"/>
              <a:gd name="connsiteY4" fmla="*/ 5152617 h 7028243"/>
              <a:gd name="connsiteX5" fmla="*/ 0 w 4880752"/>
              <a:gd name="connsiteY5" fmla="*/ 3384586 h 7028243"/>
              <a:gd name="connsiteX6" fmla="*/ 1 w 4880752"/>
              <a:gd name="connsiteY6" fmla="*/ 1725894 h 7028243"/>
              <a:gd name="connsiteX7" fmla="*/ 44561 w 4880752"/>
              <a:gd name="connsiteY7" fmla="*/ 41726 h 7028243"/>
              <a:gd name="connsiteX0" fmla="*/ 44561 w 4880752"/>
              <a:gd name="connsiteY0" fmla="*/ 41726 h 7051439"/>
              <a:gd name="connsiteX1" fmla="*/ 4862538 w 4880752"/>
              <a:gd name="connsiteY1" fmla="*/ 27507 h 7051439"/>
              <a:gd name="connsiteX2" fmla="*/ 4879423 w 4880752"/>
              <a:gd name="connsiteY2" fmla="*/ 7028243 h 7051439"/>
              <a:gd name="connsiteX3" fmla="*/ 59413 w 4880752"/>
              <a:gd name="connsiteY3" fmla="*/ 7051439 h 7051439"/>
              <a:gd name="connsiteX4" fmla="*/ 0 w 4880752"/>
              <a:gd name="connsiteY4" fmla="*/ 5152617 h 7051439"/>
              <a:gd name="connsiteX5" fmla="*/ 0 w 4880752"/>
              <a:gd name="connsiteY5" fmla="*/ 3384586 h 7051439"/>
              <a:gd name="connsiteX6" fmla="*/ 1 w 4880752"/>
              <a:gd name="connsiteY6" fmla="*/ 1725894 h 7051439"/>
              <a:gd name="connsiteX7" fmla="*/ 44561 w 4880752"/>
              <a:gd name="connsiteY7" fmla="*/ 41726 h 7051439"/>
              <a:gd name="connsiteX0" fmla="*/ 59415 w 4895606"/>
              <a:gd name="connsiteY0" fmla="*/ 41726 h 7051439"/>
              <a:gd name="connsiteX1" fmla="*/ 4877392 w 4895606"/>
              <a:gd name="connsiteY1" fmla="*/ 27507 h 7051439"/>
              <a:gd name="connsiteX2" fmla="*/ 4894277 w 4895606"/>
              <a:gd name="connsiteY2" fmla="*/ 7028243 h 7051439"/>
              <a:gd name="connsiteX3" fmla="*/ 74267 w 4895606"/>
              <a:gd name="connsiteY3" fmla="*/ 7051439 h 7051439"/>
              <a:gd name="connsiteX4" fmla="*/ 0 w 4895606"/>
              <a:gd name="connsiteY4" fmla="*/ 5238339 h 7051439"/>
              <a:gd name="connsiteX5" fmla="*/ 14854 w 4895606"/>
              <a:gd name="connsiteY5" fmla="*/ 3384586 h 7051439"/>
              <a:gd name="connsiteX6" fmla="*/ 14855 w 4895606"/>
              <a:gd name="connsiteY6" fmla="*/ 1725894 h 7051439"/>
              <a:gd name="connsiteX7" fmla="*/ 59415 w 4895606"/>
              <a:gd name="connsiteY7" fmla="*/ 41726 h 7051439"/>
              <a:gd name="connsiteX0" fmla="*/ 59415 w 4895606"/>
              <a:gd name="connsiteY0" fmla="*/ 41726 h 7051439"/>
              <a:gd name="connsiteX1" fmla="*/ 4877392 w 4895606"/>
              <a:gd name="connsiteY1" fmla="*/ 27507 h 7051439"/>
              <a:gd name="connsiteX2" fmla="*/ 4894277 w 4895606"/>
              <a:gd name="connsiteY2" fmla="*/ 7028243 h 7051439"/>
              <a:gd name="connsiteX3" fmla="*/ 74267 w 4895606"/>
              <a:gd name="connsiteY3" fmla="*/ 7051439 h 7051439"/>
              <a:gd name="connsiteX4" fmla="*/ 0 w 4895606"/>
              <a:gd name="connsiteY4" fmla="*/ 5238339 h 7051439"/>
              <a:gd name="connsiteX5" fmla="*/ 14854 w 4895606"/>
              <a:gd name="connsiteY5" fmla="*/ 3384586 h 7051439"/>
              <a:gd name="connsiteX6" fmla="*/ 14855 w 4895606"/>
              <a:gd name="connsiteY6" fmla="*/ 1611599 h 7051439"/>
              <a:gd name="connsiteX7" fmla="*/ 59415 w 4895606"/>
              <a:gd name="connsiteY7" fmla="*/ 41726 h 7051439"/>
              <a:gd name="connsiteX0" fmla="*/ 89121 w 4925312"/>
              <a:gd name="connsiteY0" fmla="*/ 41726 h 7051439"/>
              <a:gd name="connsiteX1" fmla="*/ 4907098 w 4925312"/>
              <a:gd name="connsiteY1" fmla="*/ 27507 h 7051439"/>
              <a:gd name="connsiteX2" fmla="*/ 4923983 w 4925312"/>
              <a:gd name="connsiteY2" fmla="*/ 7028243 h 7051439"/>
              <a:gd name="connsiteX3" fmla="*/ 103973 w 4925312"/>
              <a:gd name="connsiteY3" fmla="*/ 7051439 h 7051439"/>
              <a:gd name="connsiteX4" fmla="*/ 29706 w 4925312"/>
              <a:gd name="connsiteY4" fmla="*/ 5238339 h 7051439"/>
              <a:gd name="connsiteX5" fmla="*/ 0 w 4925312"/>
              <a:gd name="connsiteY5" fmla="*/ 3513170 h 7051439"/>
              <a:gd name="connsiteX6" fmla="*/ 44561 w 4925312"/>
              <a:gd name="connsiteY6" fmla="*/ 1611599 h 7051439"/>
              <a:gd name="connsiteX7" fmla="*/ 89121 w 4925312"/>
              <a:gd name="connsiteY7" fmla="*/ 41726 h 7051439"/>
              <a:gd name="connsiteX0" fmla="*/ 89121 w 4925312"/>
              <a:gd name="connsiteY0" fmla="*/ 41726 h 7051439"/>
              <a:gd name="connsiteX1" fmla="*/ 4907098 w 4925312"/>
              <a:gd name="connsiteY1" fmla="*/ 27507 h 7051439"/>
              <a:gd name="connsiteX2" fmla="*/ 4923983 w 4925312"/>
              <a:gd name="connsiteY2" fmla="*/ 7028243 h 7051439"/>
              <a:gd name="connsiteX3" fmla="*/ 103973 w 4925312"/>
              <a:gd name="connsiteY3" fmla="*/ 7051439 h 7051439"/>
              <a:gd name="connsiteX4" fmla="*/ 59412 w 4925312"/>
              <a:gd name="connsiteY4" fmla="*/ 5366922 h 7051439"/>
              <a:gd name="connsiteX5" fmla="*/ 0 w 4925312"/>
              <a:gd name="connsiteY5" fmla="*/ 3513170 h 7051439"/>
              <a:gd name="connsiteX6" fmla="*/ 44561 w 4925312"/>
              <a:gd name="connsiteY6" fmla="*/ 1611599 h 7051439"/>
              <a:gd name="connsiteX7" fmla="*/ 89121 w 4925312"/>
              <a:gd name="connsiteY7" fmla="*/ 41726 h 7051439"/>
              <a:gd name="connsiteX0" fmla="*/ 89121 w 4925312"/>
              <a:gd name="connsiteY0" fmla="*/ 41726 h 7051439"/>
              <a:gd name="connsiteX1" fmla="*/ 4907098 w 4925312"/>
              <a:gd name="connsiteY1" fmla="*/ 27507 h 7051439"/>
              <a:gd name="connsiteX2" fmla="*/ 4923983 w 4925312"/>
              <a:gd name="connsiteY2" fmla="*/ 7028243 h 7051439"/>
              <a:gd name="connsiteX3" fmla="*/ 103973 w 4925312"/>
              <a:gd name="connsiteY3" fmla="*/ 7051439 h 7051439"/>
              <a:gd name="connsiteX4" fmla="*/ 59412 w 4925312"/>
              <a:gd name="connsiteY4" fmla="*/ 5366922 h 7051439"/>
              <a:gd name="connsiteX5" fmla="*/ 0 w 4925312"/>
              <a:gd name="connsiteY5" fmla="*/ 3513170 h 7051439"/>
              <a:gd name="connsiteX6" fmla="*/ 1 w 4925312"/>
              <a:gd name="connsiteY6" fmla="*/ 1654460 h 7051439"/>
              <a:gd name="connsiteX7" fmla="*/ 89121 w 4925312"/>
              <a:gd name="connsiteY7" fmla="*/ 41726 h 7051439"/>
              <a:gd name="connsiteX0" fmla="*/ 89121 w 4925312"/>
              <a:gd name="connsiteY0" fmla="*/ 41726 h 7051439"/>
              <a:gd name="connsiteX1" fmla="*/ 4907098 w 4925312"/>
              <a:gd name="connsiteY1" fmla="*/ 27507 h 7051439"/>
              <a:gd name="connsiteX2" fmla="*/ 4923983 w 4925312"/>
              <a:gd name="connsiteY2" fmla="*/ 7028243 h 7051439"/>
              <a:gd name="connsiteX3" fmla="*/ 103973 w 4925312"/>
              <a:gd name="connsiteY3" fmla="*/ 7051439 h 7051439"/>
              <a:gd name="connsiteX4" fmla="*/ 59412 w 4925312"/>
              <a:gd name="connsiteY4" fmla="*/ 5366922 h 7051439"/>
              <a:gd name="connsiteX5" fmla="*/ 0 w 4925312"/>
              <a:gd name="connsiteY5" fmla="*/ 3513170 h 7051439"/>
              <a:gd name="connsiteX6" fmla="*/ 1 w 4925312"/>
              <a:gd name="connsiteY6" fmla="*/ 1654460 h 7051439"/>
              <a:gd name="connsiteX7" fmla="*/ 89121 w 4925312"/>
              <a:gd name="connsiteY7" fmla="*/ 41726 h 7051439"/>
              <a:gd name="connsiteX0" fmla="*/ 89121 w 4925312"/>
              <a:gd name="connsiteY0" fmla="*/ 15132 h 7081993"/>
              <a:gd name="connsiteX1" fmla="*/ 4907098 w 4925312"/>
              <a:gd name="connsiteY1" fmla="*/ 58061 h 7081993"/>
              <a:gd name="connsiteX2" fmla="*/ 4923983 w 4925312"/>
              <a:gd name="connsiteY2" fmla="*/ 7058797 h 7081993"/>
              <a:gd name="connsiteX3" fmla="*/ 103973 w 4925312"/>
              <a:gd name="connsiteY3" fmla="*/ 7081993 h 7081993"/>
              <a:gd name="connsiteX4" fmla="*/ 59412 w 4925312"/>
              <a:gd name="connsiteY4" fmla="*/ 5397476 h 7081993"/>
              <a:gd name="connsiteX5" fmla="*/ 0 w 4925312"/>
              <a:gd name="connsiteY5" fmla="*/ 3543724 h 7081993"/>
              <a:gd name="connsiteX6" fmla="*/ 1 w 4925312"/>
              <a:gd name="connsiteY6" fmla="*/ 1685014 h 7081993"/>
              <a:gd name="connsiteX7" fmla="*/ 89121 w 4925312"/>
              <a:gd name="connsiteY7" fmla="*/ 72280 h 7081993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89121 w 4925312"/>
              <a:gd name="connsiteY0" fmla="*/ 0 h 7066861"/>
              <a:gd name="connsiteX1" fmla="*/ 4907098 w 4925312"/>
              <a:gd name="connsiteY1" fmla="*/ 42929 h 7066861"/>
              <a:gd name="connsiteX2" fmla="*/ 4923983 w 4925312"/>
              <a:gd name="connsiteY2" fmla="*/ 7043665 h 7066861"/>
              <a:gd name="connsiteX3" fmla="*/ 103973 w 4925312"/>
              <a:gd name="connsiteY3" fmla="*/ 7066861 h 7066861"/>
              <a:gd name="connsiteX4" fmla="*/ 59412 w 4925312"/>
              <a:gd name="connsiteY4" fmla="*/ 5382344 h 7066861"/>
              <a:gd name="connsiteX5" fmla="*/ 0 w 4925312"/>
              <a:gd name="connsiteY5" fmla="*/ 3528592 h 7066861"/>
              <a:gd name="connsiteX6" fmla="*/ 1 w 4925312"/>
              <a:gd name="connsiteY6" fmla="*/ 1669882 h 7066861"/>
              <a:gd name="connsiteX7" fmla="*/ 89121 w 4925312"/>
              <a:gd name="connsiteY7" fmla="*/ 57148 h 7066861"/>
              <a:gd name="connsiteX8" fmla="*/ 89121 w 4925312"/>
              <a:gd name="connsiteY8" fmla="*/ 0 h 7066861"/>
              <a:gd name="connsiteX0" fmla="*/ 107478 w 4943669"/>
              <a:gd name="connsiteY0" fmla="*/ 0 h 7066861"/>
              <a:gd name="connsiteX1" fmla="*/ 4925455 w 4943669"/>
              <a:gd name="connsiteY1" fmla="*/ 42929 h 7066861"/>
              <a:gd name="connsiteX2" fmla="*/ 4942340 w 4943669"/>
              <a:gd name="connsiteY2" fmla="*/ 7043665 h 7066861"/>
              <a:gd name="connsiteX3" fmla="*/ 122330 w 4943669"/>
              <a:gd name="connsiteY3" fmla="*/ 7066861 h 7066861"/>
              <a:gd name="connsiteX4" fmla="*/ 77769 w 4943669"/>
              <a:gd name="connsiteY4" fmla="*/ 5382344 h 7066861"/>
              <a:gd name="connsiteX5" fmla="*/ 18357 w 4943669"/>
              <a:gd name="connsiteY5" fmla="*/ 3528592 h 7066861"/>
              <a:gd name="connsiteX6" fmla="*/ 0 w 4943669"/>
              <a:gd name="connsiteY6" fmla="*/ 1620898 h 7066861"/>
              <a:gd name="connsiteX7" fmla="*/ 107478 w 4943669"/>
              <a:gd name="connsiteY7" fmla="*/ 57148 h 7066861"/>
              <a:gd name="connsiteX8" fmla="*/ 107478 w 4943669"/>
              <a:gd name="connsiteY8" fmla="*/ 0 h 7066861"/>
              <a:gd name="connsiteX0" fmla="*/ 107478 w 4943669"/>
              <a:gd name="connsiteY0" fmla="*/ 0 h 7066861"/>
              <a:gd name="connsiteX1" fmla="*/ 4925455 w 4943669"/>
              <a:gd name="connsiteY1" fmla="*/ 42929 h 7066861"/>
              <a:gd name="connsiteX2" fmla="*/ 4942340 w 4943669"/>
              <a:gd name="connsiteY2" fmla="*/ 7043665 h 7066861"/>
              <a:gd name="connsiteX3" fmla="*/ 122330 w 4943669"/>
              <a:gd name="connsiteY3" fmla="*/ 7066861 h 7066861"/>
              <a:gd name="connsiteX4" fmla="*/ 77769 w 4943669"/>
              <a:gd name="connsiteY4" fmla="*/ 5382344 h 7066861"/>
              <a:gd name="connsiteX5" fmla="*/ 18357 w 4943669"/>
              <a:gd name="connsiteY5" fmla="*/ 3528592 h 7066861"/>
              <a:gd name="connsiteX6" fmla="*/ 0 w 4943669"/>
              <a:gd name="connsiteY6" fmla="*/ 1657635 h 7066861"/>
              <a:gd name="connsiteX7" fmla="*/ 107478 w 4943669"/>
              <a:gd name="connsiteY7" fmla="*/ 57148 h 7066861"/>
              <a:gd name="connsiteX8" fmla="*/ 107478 w 4943669"/>
              <a:gd name="connsiteY8" fmla="*/ 0 h 7066861"/>
              <a:gd name="connsiteX0" fmla="*/ 107478 w 4943669"/>
              <a:gd name="connsiteY0" fmla="*/ 0 h 7066861"/>
              <a:gd name="connsiteX1" fmla="*/ 4925455 w 4943669"/>
              <a:gd name="connsiteY1" fmla="*/ 42929 h 7066861"/>
              <a:gd name="connsiteX2" fmla="*/ 4942340 w 4943669"/>
              <a:gd name="connsiteY2" fmla="*/ 7043665 h 7066861"/>
              <a:gd name="connsiteX3" fmla="*/ 122330 w 4943669"/>
              <a:gd name="connsiteY3" fmla="*/ 7066861 h 7066861"/>
              <a:gd name="connsiteX4" fmla="*/ 77769 w 4943669"/>
              <a:gd name="connsiteY4" fmla="*/ 5382344 h 7066861"/>
              <a:gd name="connsiteX5" fmla="*/ 18357 w 4943669"/>
              <a:gd name="connsiteY5" fmla="*/ 3528592 h 7066861"/>
              <a:gd name="connsiteX6" fmla="*/ 0 w 4943669"/>
              <a:gd name="connsiteY6" fmla="*/ 1657635 h 7066861"/>
              <a:gd name="connsiteX7" fmla="*/ 107478 w 4943669"/>
              <a:gd name="connsiteY7" fmla="*/ 57148 h 7066861"/>
              <a:gd name="connsiteX8" fmla="*/ 107478 w 4943669"/>
              <a:gd name="connsiteY8" fmla="*/ 0 h 7066861"/>
              <a:gd name="connsiteX0" fmla="*/ 107478 w 4943669"/>
              <a:gd name="connsiteY0" fmla="*/ 0 h 7066861"/>
              <a:gd name="connsiteX1" fmla="*/ 4925455 w 4943669"/>
              <a:gd name="connsiteY1" fmla="*/ 42929 h 7066861"/>
              <a:gd name="connsiteX2" fmla="*/ 4942340 w 4943669"/>
              <a:gd name="connsiteY2" fmla="*/ 7043665 h 7066861"/>
              <a:gd name="connsiteX3" fmla="*/ 122330 w 4943669"/>
              <a:gd name="connsiteY3" fmla="*/ 7066861 h 7066861"/>
              <a:gd name="connsiteX4" fmla="*/ 77769 w 4943669"/>
              <a:gd name="connsiteY4" fmla="*/ 5382344 h 7066861"/>
              <a:gd name="connsiteX5" fmla="*/ 18357 w 4943669"/>
              <a:gd name="connsiteY5" fmla="*/ 3528592 h 7066861"/>
              <a:gd name="connsiteX6" fmla="*/ 965713 w 4943669"/>
              <a:gd name="connsiteY6" fmla="*/ 2626771 h 7066861"/>
              <a:gd name="connsiteX7" fmla="*/ 0 w 4943669"/>
              <a:gd name="connsiteY7" fmla="*/ 1657635 h 7066861"/>
              <a:gd name="connsiteX8" fmla="*/ 107478 w 4943669"/>
              <a:gd name="connsiteY8" fmla="*/ 57148 h 7066861"/>
              <a:gd name="connsiteX9" fmla="*/ 107478 w 4943669"/>
              <a:gd name="connsiteY9" fmla="*/ 0 h 7066861"/>
              <a:gd name="connsiteX0" fmla="*/ 107497 w 4943688"/>
              <a:gd name="connsiteY0" fmla="*/ 0 h 7066861"/>
              <a:gd name="connsiteX1" fmla="*/ 4925474 w 4943688"/>
              <a:gd name="connsiteY1" fmla="*/ 42929 h 7066861"/>
              <a:gd name="connsiteX2" fmla="*/ 4942359 w 4943688"/>
              <a:gd name="connsiteY2" fmla="*/ 7043665 h 7066861"/>
              <a:gd name="connsiteX3" fmla="*/ 122349 w 4943688"/>
              <a:gd name="connsiteY3" fmla="*/ 7066861 h 7066861"/>
              <a:gd name="connsiteX4" fmla="*/ 77788 w 4943688"/>
              <a:gd name="connsiteY4" fmla="*/ 5382344 h 7066861"/>
              <a:gd name="connsiteX5" fmla="*/ 18376 w 4943688"/>
              <a:gd name="connsiteY5" fmla="*/ 3528592 h 7066861"/>
              <a:gd name="connsiteX6" fmla="*/ 965732 w 4943688"/>
              <a:gd name="connsiteY6" fmla="*/ 2626771 h 7066861"/>
              <a:gd name="connsiteX7" fmla="*/ 19 w 4943688"/>
              <a:gd name="connsiteY7" fmla="*/ 1657635 h 7066861"/>
              <a:gd name="connsiteX8" fmla="*/ 996022 w 4943688"/>
              <a:gd name="connsiteY8" fmla="*/ 889062 h 7066861"/>
              <a:gd name="connsiteX9" fmla="*/ 107497 w 4943688"/>
              <a:gd name="connsiteY9" fmla="*/ 57148 h 7066861"/>
              <a:gd name="connsiteX10" fmla="*/ 107497 w 4943688"/>
              <a:gd name="connsiteY10" fmla="*/ 0 h 7066861"/>
              <a:gd name="connsiteX0" fmla="*/ 107497 w 4943688"/>
              <a:gd name="connsiteY0" fmla="*/ 0 h 7066861"/>
              <a:gd name="connsiteX1" fmla="*/ 4925474 w 4943688"/>
              <a:gd name="connsiteY1" fmla="*/ 42929 h 7066861"/>
              <a:gd name="connsiteX2" fmla="*/ 4942359 w 4943688"/>
              <a:gd name="connsiteY2" fmla="*/ 7043665 h 7066861"/>
              <a:gd name="connsiteX3" fmla="*/ 122349 w 4943688"/>
              <a:gd name="connsiteY3" fmla="*/ 7066861 h 7066861"/>
              <a:gd name="connsiteX4" fmla="*/ 77788 w 4943688"/>
              <a:gd name="connsiteY4" fmla="*/ 5382344 h 7066861"/>
              <a:gd name="connsiteX5" fmla="*/ 1026313 w 4943688"/>
              <a:gd name="connsiteY5" fmla="*/ 4539599 h 7066861"/>
              <a:gd name="connsiteX6" fmla="*/ 18376 w 4943688"/>
              <a:gd name="connsiteY6" fmla="*/ 3528592 h 7066861"/>
              <a:gd name="connsiteX7" fmla="*/ 965732 w 4943688"/>
              <a:gd name="connsiteY7" fmla="*/ 2626771 h 7066861"/>
              <a:gd name="connsiteX8" fmla="*/ 19 w 4943688"/>
              <a:gd name="connsiteY8" fmla="*/ 1657635 h 7066861"/>
              <a:gd name="connsiteX9" fmla="*/ 996022 w 4943688"/>
              <a:gd name="connsiteY9" fmla="*/ 889062 h 7066861"/>
              <a:gd name="connsiteX10" fmla="*/ 107497 w 4943688"/>
              <a:gd name="connsiteY10" fmla="*/ 57148 h 7066861"/>
              <a:gd name="connsiteX11" fmla="*/ 107497 w 4943688"/>
              <a:gd name="connsiteY11" fmla="*/ 0 h 7066861"/>
              <a:gd name="connsiteX0" fmla="*/ 145868 w 4982059"/>
              <a:gd name="connsiteY0" fmla="*/ 0 h 7066861"/>
              <a:gd name="connsiteX1" fmla="*/ 4963845 w 4982059"/>
              <a:gd name="connsiteY1" fmla="*/ 42929 h 7066861"/>
              <a:gd name="connsiteX2" fmla="*/ 4980730 w 4982059"/>
              <a:gd name="connsiteY2" fmla="*/ 7043665 h 7066861"/>
              <a:gd name="connsiteX3" fmla="*/ 160720 w 4982059"/>
              <a:gd name="connsiteY3" fmla="*/ 7066861 h 7066861"/>
              <a:gd name="connsiteX4" fmla="*/ 1054588 w 4982059"/>
              <a:gd name="connsiteY4" fmla="*/ 6209955 h 7066861"/>
              <a:gd name="connsiteX5" fmla="*/ 116159 w 4982059"/>
              <a:gd name="connsiteY5" fmla="*/ 5382344 h 7066861"/>
              <a:gd name="connsiteX6" fmla="*/ 1064684 w 4982059"/>
              <a:gd name="connsiteY6" fmla="*/ 4539599 h 7066861"/>
              <a:gd name="connsiteX7" fmla="*/ 56747 w 4982059"/>
              <a:gd name="connsiteY7" fmla="*/ 3528592 h 7066861"/>
              <a:gd name="connsiteX8" fmla="*/ 1004103 w 4982059"/>
              <a:gd name="connsiteY8" fmla="*/ 2626771 h 7066861"/>
              <a:gd name="connsiteX9" fmla="*/ 38390 w 4982059"/>
              <a:gd name="connsiteY9" fmla="*/ 1657635 h 7066861"/>
              <a:gd name="connsiteX10" fmla="*/ 1034393 w 4982059"/>
              <a:gd name="connsiteY10" fmla="*/ 889062 h 7066861"/>
              <a:gd name="connsiteX11" fmla="*/ 145868 w 4982059"/>
              <a:gd name="connsiteY11" fmla="*/ 57148 h 7066861"/>
              <a:gd name="connsiteX12" fmla="*/ 145868 w 4982059"/>
              <a:gd name="connsiteY12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0560 w 4996751"/>
              <a:gd name="connsiteY0" fmla="*/ 0 h 7066861"/>
              <a:gd name="connsiteX1" fmla="*/ 4978537 w 4996751"/>
              <a:gd name="connsiteY1" fmla="*/ 42929 h 7066861"/>
              <a:gd name="connsiteX2" fmla="*/ 4995422 w 4996751"/>
              <a:gd name="connsiteY2" fmla="*/ 7043665 h 7066861"/>
              <a:gd name="connsiteX3" fmla="*/ 175412 w 4996751"/>
              <a:gd name="connsiteY3" fmla="*/ 7066861 h 7066861"/>
              <a:gd name="connsiteX4" fmla="*/ 1069280 w 4996751"/>
              <a:gd name="connsiteY4" fmla="*/ 6209955 h 7066861"/>
              <a:gd name="connsiteX5" fmla="*/ 130851 w 4996751"/>
              <a:gd name="connsiteY5" fmla="*/ 5382344 h 7066861"/>
              <a:gd name="connsiteX6" fmla="*/ 1079376 w 4996751"/>
              <a:gd name="connsiteY6" fmla="*/ 4539599 h 7066861"/>
              <a:gd name="connsiteX7" fmla="*/ 71439 w 4996751"/>
              <a:gd name="connsiteY7" fmla="*/ 3528592 h 7066861"/>
              <a:gd name="connsiteX8" fmla="*/ 1018795 w 4996751"/>
              <a:gd name="connsiteY8" fmla="*/ 2626771 h 7066861"/>
              <a:gd name="connsiteX9" fmla="*/ 53082 w 4996751"/>
              <a:gd name="connsiteY9" fmla="*/ 1657635 h 7066861"/>
              <a:gd name="connsiteX10" fmla="*/ 1049085 w 4996751"/>
              <a:gd name="connsiteY10" fmla="*/ 889062 h 7066861"/>
              <a:gd name="connsiteX11" fmla="*/ 160560 w 4996751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80897 w 4998272"/>
              <a:gd name="connsiteY6" fmla="*/ 4539599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30414 w 4998272"/>
              <a:gd name="connsiteY6" fmla="*/ 4526250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1000125 w 4998272"/>
              <a:gd name="connsiteY6" fmla="*/ 4406113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969835 w 4998272"/>
              <a:gd name="connsiteY6" fmla="*/ 4459508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54603 w 4998272"/>
              <a:gd name="connsiteY9" fmla="*/ 1657635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969835 w 4998272"/>
              <a:gd name="connsiteY6" fmla="*/ 4459508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34410 w 4998272"/>
              <a:gd name="connsiteY9" fmla="*/ 1711029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2081 w 4998272"/>
              <a:gd name="connsiteY0" fmla="*/ 0 h 7066861"/>
              <a:gd name="connsiteX1" fmla="*/ 4980058 w 4998272"/>
              <a:gd name="connsiteY1" fmla="*/ 42929 h 7066861"/>
              <a:gd name="connsiteX2" fmla="*/ 4996943 w 4998272"/>
              <a:gd name="connsiteY2" fmla="*/ 7043665 h 7066861"/>
              <a:gd name="connsiteX3" fmla="*/ 176933 w 4998272"/>
              <a:gd name="connsiteY3" fmla="*/ 7066861 h 7066861"/>
              <a:gd name="connsiteX4" fmla="*/ 1070801 w 4998272"/>
              <a:gd name="connsiteY4" fmla="*/ 6209955 h 7066861"/>
              <a:gd name="connsiteX5" fmla="*/ 132372 w 4998272"/>
              <a:gd name="connsiteY5" fmla="*/ 5382344 h 7066861"/>
              <a:gd name="connsiteX6" fmla="*/ 969835 w 4998272"/>
              <a:gd name="connsiteY6" fmla="*/ 4459508 h 7066861"/>
              <a:gd name="connsiteX7" fmla="*/ 72960 w 4998272"/>
              <a:gd name="connsiteY7" fmla="*/ 3528592 h 7066861"/>
              <a:gd name="connsiteX8" fmla="*/ 1020316 w 4998272"/>
              <a:gd name="connsiteY8" fmla="*/ 2626771 h 7066861"/>
              <a:gd name="connsiteX9" fmla="*/ 34410 w 4998272"/>
              <a:gd name="connsiteY9" fmla="*/ 1711029 h 7066861"/>
              <a:gd name="connsiteX10" fmla="*/ 1050606 w 4998272"/>
              <a:gd name="connsiteY10" fmla="*/ 889062 h 7066861"/>
              <a:gd name="connsiteX11" fmla="*/ 162081 w 4998272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4412 w 5000603"/>
              <a:gd name="connsiteY0" fmla="*/ 0 h 7066861"/>
              <a:gd name="connsiteX1" fmla="*/ 4982389 w 5000603"/>
              <a:gd name="connsiteY1" fmla="*/ 42929 h 7066861"/>
              <a:gd name="connsiteX2" fmla="*/ 4999274 w 5000603"/>
              <a:gd name="connsiteY2" fmla="*/ 7043665 h 7066861"/>
              <a:gd name="connsiteX3" fmla="*/ 179264 w 5000603"/>
              <a:gd name="connsiteY3" fmla="*/ 7066861 h 7066861"/>
              <a:gd name="connsiteX4" fmla="*/ 1073132 w 5000603"/>
              <a:gd name="connsiteY4" fmla="*/ 6209955 h 7066861"/>
              <a:gd name="connsiteX5" fmla="*/ 134703 w 5000603"/>
              <a:gd name="connsiteY5" fmla="*/ 5382344 h 7066861"/>
              <a:gd name="connsiteX6" fmla="*/ 972166 w 5000603"/>
              <a:gd name="connsiteY6" fmla="*/ 4459508 h 7066861"/>
              <a:gd name="connsiteX7" fmla="*/ 75291 w 5000603"/>
              <a:gd name="connsiteY7" fmla="*/ 3528592 h 7066861"/>
              <a:gd name="connsiteX8" fmla="*/ 1022647 w 5000603"/>
              <a:gd name="connsiteY8" fmla="*/ 2626771 h 7066861"/>
              <a:gd name="connsiteX9" fmla="*/ 36741 w 5000603"/>
              <a:gd name="connsiteY9" fmla="*/ 1711029 h 7066861"/>
              <a:gd name="connsiteX10" fmla="*/ 1052937 w 5000603"/>
              <a:gd name="connsiteY10" fmla="*/ 889062 h 7066861"/>
              <a:gd name="connsiteX11" fmla="*/ 164412 w 5000603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71512 w 4996824"/>
              <a:gd name="connsiteY7" fmla="*/ 3528592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654909 w 5499446"/>
              <a:gd name="connsiteY0" fmla="*/ 10517 h 7077378"/>
              <a:gd name="connsiteX1" fmla="*/ 5472886 w 5499446"/>
              <a:gd name="connsiteY1" fmla="*/ 53446 h 7077378"/>
              <a:gd name="connsiteX2" fmla="*/ 5489771 w 5499446"/>
              <a:gd name="connsiteY2" fmla="*/ 7054182 h 7077378"/>
              <a:gd name="connsiteX3" fmla="*/ 669761 w 5499446"/>
              <a:gd name="connsiteY3" fmla="*/ 7077378 h 7077378"/>
              <a:gd name="connsiteX4" fmla="*/ 1563629 w 5499446"/>
              <a:gd name="connsiteY4" fmla="*/ 6220472 h 7077378"/>
              <a:gd name="connsiteX5" fmla="*/ 625200 w 5499446"/>
              <a:gd name="connsiteY5" fmla="*/ 5392861 h 7077378"/>
              <a:gd name="connsiteX6" fmla="*/ 1462663 w 5499446"/>
              <a:gd name="connsiteY6" fmla="*/ 4470025 h 7077378"/>
              <a:gd name="connsiteX7" fmla="*/ 2348136 w 5499446"/>
              <a:gd name="connsiteY7" fmla="*/ 3571066 h 7077378"/>
              <a:gd name="connsiteX8" fmla="*/ 1513144 w 5499446"/>
              <a:gd name="connsiteY8" fmla="*/ 2637288 h 7077378"/>
              <a:gd name="connsiteX9" fmla="*/ 527238 w 5499446"/>
              <a:gd name="connsiteY9" fmla="*/ 1721546 h 7077378"/>
              <a:gd name="connsiteX10" fmla="*/ 1543434 w 5499446"/>
              <a:gd name="connsiteY10" fmla="*/ 899579 h 7077378"/>
              <a:gd name="connsiteX11" fmla="*/ 654909 w 5499446"/>
              <a:gd name="connsiteY11" fmla="*/ 10517 h 7077378"/>
              <a:gd name="connsiteX0" fmla="*/ 654909 w 5499446"/>
              <a:gd name="connsiteY0" fmla="*/ 10517 h 7077378"/>
              <a:gd name="connsiteX1" fmla="*/ 5472886 w 5499446"/>
              <a:gd name="connsiteY1" fmla="*/ 53446 h 7077378"/>
              <a:gd name="connsiteX2" fmla="*/ 5489771 w 5499446"/>
              <a:gd name="connsiteY2" fmla="*/ 7054182 h 7077378"/>
              <a:gd name="connsiteX3" fmla="*/ 669761 w 5499446"/>
              <a:gd name="connsiteY3" fmla="*/ 7077378 h 7077378"/>
              <a:gd name="connsiteX4" fmla="*/ 1563629 w 5499446"/>
              <a:gd name="connsiteY4" fmla="*/ 6220472 h 7077378"/>
              <a:gd name="connsiteX5" fmla="*/ 625200 w 5499446"/>
              <a:gd name="connsiteY5" fmla="*/ 5392861 h 7077378"/>
              <a:gd name="connsiteX6" fmla="*/ 1462663 w 5499446"/>
              <a:gd name="connsiteY6" fmla="*/ 4470025 h 7077378"/>
              <a:gd name="connsiteX7" fmla="*/ 2493198 w 5499446"/>
              <a:gd name="connsiteY7" fmla="*/ 3571067 h 7077378"/>
              <a:gd name="connsiteX8" fmla="*/ 1513144 w 5499446"/>
              <a:gd name="connsiteY8" fmla="*/ 2637288 h 7077378"/>
              <a:gd name="connsiteX9" fmla="*/ 527238 w 5499446"/>
              <a:gd name="connsiteY9" fmla="*/ 1721546 h 7077378"/>
              <a:gd name="connsiteX10" fmla="*/ 1543434 w 5499446"/>
              <a:gd name="connsiteY10" fmla="*/ 899579 h 7077378"/>
              <a:gd name="connsiteX11" fmla="*/ 654909 w 5499446"/>
              <a:gd name="connsiteY11" fmla="*/ 10517 h 7077378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0633 w 4996824"/>
              <a:gd name="connsiteY0" fmla="*/ 0 h 7066861"/>
              <a:gd name="connsiteX1" fmla="*/ 4978610 w 4996824"/>
              <a:gd name="connsiteY1" fmla="*/ 42929 h 7066861"/>
              <a:gd name="connsiteX2" fmla="*/ 4995495 w 4996824"/>
              <a:gd name="connsiteY2" fmla="*/ 7043665 h 7066861"/>
              <a:gd name="connsiteX3" fmla="*/ 175485 w 4996824"/>
              <a:gd name="connsiteY3" fmla="*/ 7066861 h 7066861"/>
              <a:gd name="connsiteX4" fmla="*/ 1069353 w 4996824"/>
              <a:gd name="connsiteY4" fmla="*/ 6209955 h 7066861"/>
              <a:gd name="connsiteX5" fmla="*/ 130924 w 4996824"/>
              <a:gd name="connsiteY5" fmla="*/ 5382344 h 7066861"/>
              <a:gd name="connsiteX6" fmla="*/ 968387 w 4996824"/>
              <a:gd name="connsiteY6" fmla="*/ 4459508 h 7066861"/>
              <a:gd name="connsiteX7" fmla="*/ 1998922 w 4996824"/>
              <a:gd name="connsiteY7" fmla="*/ 3560550 h 7066861"/>
              <a:gd name="connsiteX8" fmla="*/ 1018868 w 4996824"/>
              <a:gd name="connsiteY8" fmla="*/ 2626771 h 7066861"/>
              <a:gd name="connsiteX9" fmla="*/ 32962 w 4996824"/>
              <a:gd name="connsiteY9" fmla="*/ 1711029 h 7066861"/>
              <a:gd name="connsiteX10" fmla="*/ 1049158 w 4996824"/>
              <a:gd name="connsiteY10" fmla="*/ 889062 h 7066861"/>
              <a:gd name="connsiteX11" fmla="*/ 160633 w 4996824"/>
              <a:gd name="connsiteY11" fmla="*/ 0 h 7066861"/>
              <a:gd name="connsiteX0" fmla="*/ 161744 w 4997935"/>
              <a:gd name="connsiteY0" fmla="*/ 0 h 7066861"/>
              <a:gd name="connsiteX1" fmla="*/ 4979721 w 4997935"/>
              <a:gd name="connsiteY1" fmla="*/ 42929 h 7066861"/>
              <a:gd name="connsiteX2" fmla="*/ 4996606 w 4997935"/>
              <a:gd name="connsiteY2" fmla="*/ 7043665 h 7066861"/>
              <a:gd name="connsiteX3" fmla="*/ 176596 w 4997935"/>
              <a:gd name="connsiteY3" fmla="*/ 7066861 h 7066861"/>
              <a:gd name="connsiteX4" fmla="*/ 1070464 w 4997935"/>
              <a:gd name="connsiteY4" fmla="*/ 6209955 h 7066861"/>
              <a:gd name="connsiteX5" fmla="*/ 132035 w 4997935"/>
              <a:gd name="connsiteY5" fmla="*/ 5382344 h 7066861"/>
              <a:gd name="connsiteX6" fmla="*/ 969498 w 4997935"/>
              <a:gd name="connsiteY6" fmla="*/ 4459508 h 7066861"/>
              <a:gd name="connsiteX7" fmla="*/ 2000033 w 4997935"/>
              <a:gd name="connsiteY7" fmla="*/ 3560550 h 7066861"/>
              <a:gd name="connsiteX8" fmla="*/ 1019979 w 4997935"/>
              <a:gd name="connsiteY8" fmla="*/ 2626771 h 7066861"/>
              <a:gd name="connsiteX9" fmla="*/ 34073 w 4997935"/>
              <a:gd name="connsiteY9" fmla="*/ 1711029 h 7066861"/>
              <a:gd name="connsiteX10" fmla="*/ 1050269 w 4997935"/>
              <a:gd name="connsiteY10" fmla="*/ 889062 h 7066861"/>
              <a:gd name="connsiteX11" fmla="*/ 161744 w 4997935"/>
              <a:gd name="connsiteY11" fmla="*/ 0 h 7066861"/>
              <a:gd name="connsiteX0" fmla="*/ 161744 w 4997935"/>
              <a:gd name="connsiteY0" fmla="*/ 0 h 7066861"/>
              <a:gd name="connsiteX1" fmla="*/ 4979721 w 4997935"/>
              <a:gd name="connsiteY1" fmla="*/ 42929 h 7066861"/>
              <a:gd name="connsiteX2" fmla="*/ 4996606 w 4997935"/>
              <a:gd name="connsiteY2" fmla="*/ 7043665 h 7066861"/>
              <a:gd name="connsiteX3" fmla="*/ 176596 w 4997935"/>
              <a:gd name="connsiteY3" fmla="*/ 7066861 h 7066861"/>
              <a:gd name="connsiteX4" fmla="*/ 1070464 w 4997935"/>
              <a:gd name="connsiteY4" fmla="*/ 6209955 h 7066861"/>
              <a:gd name="connsiteX5" fmla="*/ 132035 w 4997935"/>
              <a:gd name="connsiteY5" fmla="*/ 5382344 h 7066861"/>
              <a:gd name="connsiteX6" fmla="*/ 969498 w 4997935"/>
              <a:gd name="connsiteY6" fmla="*/ 4459508 h 7066861"/>
              <a:gd name="connsiteX7" fmla="*/ 2000033 w 4997935"/>
              <a:gd name="connsiteY7" fmla="*/ 3560550 h 7066861"/>
              <a:gd name="connsiteX8" fmla="*/ 1019979 w 4997935"/>
              <a:gd name="connsiteY8" fmla="*/ 2626771 h 7066861"/>
              <a:gd name="connsiteX9" fmla="*/ 34073 w 4997935"/>
              <a:gd name="connsiteY9" fmla="*/ 1711029 h 7066861"/>
              <a:gd name="connsiteX10" fmla="*/ 1050269 w 4997935"/>
              <a:gd name="connsiteY10" fmla="*/ 889062 h 7066861"/>
              <a:gd name="connsiteX11" fmla="*/ 161744 w 4997935"/>
              <a:gd name="connsiteY11" fmla="*/ 0 h 7066861"/>
              <a:gd name="connsiteX0" fmla="*/ 161744 w 4997935"/>
              <a:gd name="connsiteY0" fmla="*/ 0 h 7066861"/>
              <a:gd name="connsiteX1" fmla="*/ 4979721 w 4997935"/>
              <a:gd name="connsiteY1" fmla="*/ 42929 h 7066861"/>
              <a:gd name="connsiteX2" fmla="*/ 4996606 w 4997935"/>
              <a:gd name="connsiteY2" fmla="*/ 7043665 h 7066861"/>
              <a:gd name="connsiteX3" fmla="*/ 176596 w 4997935"/>
              <a:gd name="connsiteY3" fmla="*/ 7066861 h 7066861"/>
              <a:gd name="connsiteX4" fmla="*/ 1070464 w 4997935"/>
              <a:gd name="connsiteY4" fmla="*/ 6209955 h 7066861"/>
              <a:gd name="connsiteX5" fmla="*/ 132035 w 4997935"/>
              <a:gd name="connsiteY5" fmla="*/ 5382344 h 7066861"/>
              <a:gd name="connsiteX6" fmla="*/ 969498 w 4997935"/>
              <a:gd name="connsiteY6" fmla="*/ 4459508 h 7066861"/>
              <a:gd name="connsiteX7" fmla="*/ 2000033 w 4997935"/>
              <a:gd name="connsiteY7" fmla="*/ 3560550 h 7066861"/>
              <a:gd name="connsiteX8" fmla="*/ 1019979 w 4997935"/>
              <a:gd name="connsiteY8" fmla="*/ 2626771 h 7066861"/>
              <a:gd name="connsiteX9" fmla="*/ 34073 w 4997935"/>
              <a:gd name="connsiteY9" fmla="*/ 1711029 h 7066861"/>
              <a:gd name="connsiteX10" fmla="*/ 1050269 w 4997935"/>
              <a:gd name="connsiteY10" fmla="*/ 889062 h 7066861"/>
              <a:gd name="connsiteX11" fmla="*/ 161744 w 4997935"/>
              <a:gd name="connsiteY11" fmla="*/ 0 h 7066861"/>
              <a:gd name="connsiteX0" fmla="*/ 162870 w 4999061"/>
              <a:gd name="connsiteY0" fmla="*/ 0 h 7066861"/>
              <a:gd name="connsiteX1" fmla="*/ 4980847 w 4999061"/>
              <a:gd name="connsiteY1" fmla="*/ 42929 h 7066861"/>
              <a:gd name="connsiteX2" fmla="*/ 4997732 w 4999061"/>
              <a:gd name="connsiteY2" fmla="*/ 7043665 h 7066861"/>
              <a:gd name="connsiteX3" fmla="*/ 177722 w 4999061"/>
              <a:gd name="connsiteY3" fmla="*/ 7066861 h 7066861"/>
              <a:gd name="connsiteX4" fmla="*/ 1071590 w 4999061"/>
              <a:gd name="connsiteY4" fmla="*/ 6209955 h 7066861"/>
              <a:gd name="connsiteX5" fmla="*/ 133161 w 4999061"/>
              <a:gd name="connsiteY5" fmla="*/ 5382344 h 7066861"/>
              <a:gd name="connsiteX6" fmla="*/ 970624 w 4999061"/>
              <a:gd name="connsiteY6" fmla="*/ 4459508 h 7066861"/>
              <a:gd name="connsiteX7" fmla="*/ 2001159 w 4999061"/>
              <a:gd name="connsiteY7" fmla="*/ 3560550 h 7066861"/>
              <a:gd name="connsiteX8" fmla="*/ 1021105 w 4999061"/>
              <a:gd name="connsiteY8" fmla="*/ 2626771 h 7066861"/>
              <a:gd name="connsiteX9" fmla="*/ 35199 w 4999061"/>
              <a:gd name="connsiteY9" fmla="*/ 1711029 h 7066861"/>
              <a:gd name="connsiteX10" fmla="*/ 1051395 w 4999061"/>
              <a:gd name="connsiteY10" fmla="*/ 889062 h 7066861"/>
              <a:gd name="connsiteX11" fmla="*/ 162870 w 4999061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72812 w 5000283"/>
              <a:gd name="connsiteY4" fmla="*/ 6209955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02381 w 5000283"/>
              <a:gd name="connsiteY7" fmla="*/ 3560550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02381 w 5000283"/>
              <a:gd name="connsiteY7" fmla="*/ 3560550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4383 w 5000283"/>
              <a:gd name="connsiteY5" fmla="*/ 5382344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4092 w 5000283"/>
              <a:gd name="connsiteY0" fmla="*/ 0 h 7066861"/>
              <a:gd name="connsiteX1" fmla="*/ 4982069 w 5000283"/>
              <a:gd name="connsiteY1" fmla="*/ 42929 h 7066861"/>
              <a:gd name="connsiteX2" fmla="*/ 4998954 w 5000283"/>
              <a:gd name="connsiteY2" fmla="*/ 7043665 h 7066861"/>
              <a:gd name="connsiteX3" fmla="*/ 178944 w 5000283"/>
              <a:gd name="connsiteY3" fmla="*/ 7066861 h 7066861"/>
              <a:gd name="connsiteX4" fmla="*/ 1013689 w 5000283"/>
              <a:gd name="connsiteY4" fmla="*/ 6279342 h 7066861"/>
              <a:gd name="connsiteX5" fmla="*/ 1356 w 5000283"/>
              <a:gd name="connsiteY5" fmla="*/ 5368467 h 7066861"/>
              <a:gd name="connsiteX6" fmla="*/ 971846 w 5000283"/>
              <a:gd name="connsiteY6" fmla="*/ 4459508 h 7066861"/>
              <a:gd name="connsiteX7" fmla="*/ 2076284 w 5000283"/>
              <a:gd name="connsiteY7" fmla="*/ 3505041 h 7066861"/>
              <a:gd name="connsiteX8" fmla="*/ 1022327 w 5000283"/>
              <a:gd name="connsiteY8" fmla="*/ 2626771 h 7066861"/>
              <a:gd name="connsiteX9" fmla="*/ 36421 w 5000283"/>
              <a:gd name="connsiteY9" fmla="*/ 1711029 h 7066861"/>
              <a:gd name="connsiteX10" fmla="*/ 1037836 w 5000283"/>
              <a:gd name="connsiteY10" fmla="*/ 778044 h 7066861"/>
              <a:gd name="connsiteX11" fmla="*/ 164092 w 5000283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2737 w 4998928"/>
              <a:gd name="connsiteY0" fmla="*/ 0 h 7066861"/>
              <a:gd name="connsiteX1" fmla="*/ 4980714 w 4998928"/>
              <a:gd name="connsiteY1" fmla="*/ 42929 h 7066861"/>
              <a:gd name="connsiteX2" fmla="*/ 4997599 w 4998928"/>
              <a:gd name="connsiteY2" fmla="*/ 7043665 h 7066861"/>
              <a:gd name="connsiteX3" fmla="*/ 177589 w 4998928"/>
              <a:gd name="connsiteY3" fmla="*/ 7066861 h 7066861"/>
              <a:gd name="connsiteX4" fmla="*/ 1012334 w 4998928"/>
              <a:gd name="connsiteY4" fmla="*/ 6279342 h 7066861"/>
              <a:gd name="connsiteX5" fmla="*/ 1 w 4998928"/>
              <a:gd name="connsiteY5" fmla="*/ 5368467 h 7066861"/>
              <a:gd name="connsiteX6" fmla="*/ 970491 w 4998928"/>
              <a:gd name="connsiteY6" fmla="*/ 4459508 h 7066861"/>
              <a:gd name="connsiteX7" fmla="*/ 2074929 w 4998928"/>
              <a:gd name="connsiteY7" fmla="*/ 3505041 h 7066861"/>
              <a:gd name="connsiteX8" fmla="*/ 1020972 w 4998928"/>
              <a:gd name="connsiteY8" fmla="*/ 2626771 h 7066861"/>
              <a:gd name="connsiteX9" fmla="*/ 5505 w 4998928"/>
              <a:gd name="connsiteY9" fmla="*/ 1669397 h 7066861"/>
              <a:gd name="connsiteX10" fmla="*/ 1036481 w 4998928"/>
              <a:gd name="connsiteY10" fmla="*/ 778044 h 7066861"/>
              <a:gd name="connsiteX11" fmla="*/ 162737 w 4998928"/>
              <a:gd name="connsiteY11" fmla="*/ 0 h 7066861"/>
              <a:gd name="connsiteX0" fmla="*/ 164522 w 5000713"/>
              <a:gd name="connsiteY0" fmla="*/ 0 h 7066861"/>
              <a:gd name="connsiteX1" fmla="*/ 4982499 w 5000713"/>
              <a:gd name="connsiteY1" fmla="*/ 42929 h 7066861"/>
              <a:gd name="connsiteX2" fmla="*/ 4999384 w 5000713"/>
              <a:gd name="connsiteY2" fmla="*/ 7043665 h 7066861"/>
              <a:gd name="connsiteX3" fmla="*/ 179374 w 5000713"/>
              <a:gd name="connsiteY3" fmla="*/ 7066861 h 7066861"/>
              <a:gd name="connsiteX4" fmla="*/ 1014119 w 5000713"/>
              <a:gd name="connsiteY4" fmla="*/ 6279342 h 7066861"/>
              <a:gd name="connsiteX5" fmla="*/ 1786 w 5000713"/>
              <a:gd name="connsiteY5" fmla="*/ 5368467 h 7066861"/>
              <a:gd name="connsiteX6" fmla="*/ 972276 w 5000713"/>
              <a:gd name="connsiteY6" fmla="*/ 4459508 h 7066861"/>
              <a:gd name="connsiteX7" fmla="*/ 2076714 w 5000713"/>
              <a:gd name="connsiteY7" fmla="*/ 3505041 h 7066861"/>
              <a:gd name="connsiteX8" fmla="*/ 1022757 w 5000713"/>
              <a:gd name="connsiteY8" fmla="*/ 2626771 h 7066861"/>
              <a:gd name="connsiteX9" fmla="*/ 7290 w 5000713"/>
              <a:gd name="connsiteY9" fmla="*/ 1669397 h 7066861"/>
              <a:gd name="connsiteX10" fmla="*/ 1038266 w 5000713"/>
              <a:gd name="connsiteY10" fmla="*/ 778044 h 7066861"/>
              <a:gd name="connsiteX11" fmla="*/ 164522 w 5000713"/>
              <a:gd name="connsiteY11" fmla="*/ 0 h 7066861"/>
              <a:gd name="connsiteX0" fmla="*/ 164522 w 5000713"/>
              <a:gd name="connsiteY0" fmla="*/ 0 h 7066861"/>
              <a:gd name="connsiteX1" fmla="*/ 4982499 w 5000713"/>
              <a:gd name="connsiteY1" fmla="*/ 42929 h 7066861"/>
              <a:gd name="connsiteX2" fmla="*/ 4999384 w 5000713"/>
              <a:gd name="connsiteY2" fmla="*/ 7043665 h 7066861"/>
              <a:gd name="connsiteX3" fmla="*/ 179374 w 5000713"/>
              <a:gd name="connsiteY3" fmla="*/ 7066861 h 7066861"/>
              <a:gd name="connsiteX4" fmla="*/ 1014119 w 5000713"/>
              <a:gd name="connsiteY4" fmla="*/ 6279342 h 7066861"/>
              <a:gd name="connsiteX5" fmla="*/ 1786 w 5000713"/>
              <a:gd name="connsiteY5" fmla="*/ 5368467 h 7066861"/>
              <a:gd name="connsiteX6" fmla="*/ 972276 w 5000713"/>
              <a:gd name="connsiteY6" fmla="*/ 4459508 h 7066861"/>
              <a:gd name="connsiteX7" fmla="*/ 2076714 w 5000713"/>
              <a:gd name="connsiteY7" fmla="*/ 3505041 h 7066861"/>
              <a:gd name="connsiteX8" fmla="*/ 1022757 w 5000713"/>
              <a:gd name="connsiteY8" fmla="*/ 2626771 h 7066861"/>
              <a:gd name="connsiteX9" fmla="*/ 7290 w 5000713"/>
              <a:gd name="connsiteY9" fmla="*/ 1669397 h 7066861"/>
              <a:gd name="connsiteX10" fmla="*/ 1038266 w 5000713"/>
              <a:gd name="connsiteY10" fmla="*/ 778044 h 7066861"/>
              <a:gd name="connsiteX11" fmla="*/ 164522 w 5000713"/>
              <a:gd name="connsiteY11" fmla="*/ 0 h 7066861"/>
              <a:gd name="connsiteX0" fmla="*/ 164522 w 5000713"/>
              <a:gd name="connsiteY0" fmla="*/ 0 h 7066861"/>
              <a:gd name="connsiteX1" fmla="*/ 4982499 w 5000713"/>
              <a:gd name="connsiteY1" fmla="*/ 42929 h 7066861"/>
              <a:gd name="connsiteX2" fmla="*/ 4999384 w 5000713"/>
              <a:gd name="connsiteY2" fmla="*/ 7043665 h 7066861"/>
              <a:gd name="connsiteX3" fmla="*/ 179374 w 5000713"/>
              <a:gd name="connsiteY3" fmla="*/ 7066861 h 7066861"/>
              <a:gd name="connsiteX4" fmla="*/ 1014119 w 5000713"/>
              <a:gd name="connsiteY4" fmla="*/ 6279342 h 7066861"/>
              <a:gd name="connsiteX5" fmla="*/ 1786 w 5000713"/>
              <a:gd name="connsiteY5" fmla="*/ 5368467 h 7066861"/>
              <a:gd name="connsiteX6" fmla="*/ 972276 w 5000713"/>
              <a:gd name="connsiteY6" fmla="*/ 4459508 h 7066861"/>
              <a:gd name="connsiteX7" fmla="*/ 2076714 w 5000713"/>
              <a:gd name="connsiteY7" fmla="*/ 3505041 h 7066861"/>
              <a:gd name="connsiteX8" fmla="*/ 1022757 w 5000713"/>
              <a:gd name="connsiteY8" fmla="*/ 2626771 h 7066861"/>
              <a:gd name="connsiteX9" fmla="*/ 7290 w 5000713"/>
              <a:gd name="connsiteY9" fmla="*/ 1669397 h 7066861"/>
              <a:gd name="connsiteX10" fmla="*/ 1038266 w 5000713"/>
              <a:gd name="connsiteY10" fmla="*/ 778044 h 7066861"/>
              <a:gd name="connsiteX11" fmla="*/ 164522 w 5000713"/>
              <a:gd name="connsiteY11" fmla="*/ 0 h 7066861"/>
              <a:gd name="connsiteX0" fmla="*/ 164522 w 5000420"/>
              <a:gd name="connsiteY0" fmla="*/ 43427 h 7110288"/>
              <a:gd name="connsiteX1" fmla="*/ 4967719 w 5000420"/>
              <a:gd name="connsiteY1" fmla="*/ 16970 h 7110288"/>
              <a:gd name="connsiteX2" fmla="*/ 4999384 w 5000420"/>
              <a:gd name="connsiteY2" fmla="*/ 7087092 h 7110288"/>
              <a:gd name="connsiteX3" fmla="*/ 179374 w 5000420"/>
              <a:gd name="connsiteY3" fmla="*/ 7110288 h 7110288"/>
              <a:gd name="connsiteX4" fmla="*/ 1014119 w 5000420"/>
              <a:gd name="connsiteY4" fmla="*/ 6322769 h 7110288"/>
              <a:gd name="connsiteX5" fmla="*/ 1786 w 5000420"/>
              <a:gd name="connsiteY5" fmla="*/ 5411894 h 7110288"/>
              <a:gd name="connsiteX6" fmla="*/ 972276 w 5000420"/>
              <a:gd name="connsiteY6" fmla="*/ 4502935 h 7110288"/>
              <a:gd name="connsiteX7" fmla="*/ 2076714 w 5000420"/>
              <a:gd name="connsiteY7" fmla="*/ 3548468 h 7110288"/>
              <a:gd name="connsiteX8" fmla="*/ 1022757 w 5000420"/>
              <a:gd name="connsiteY8" fmla="*/ 2670198 h 7110288"/>
              <a:gd name="connsiteX9" fmla="*/ 7290 w 5000420"/>
              <a:gd name="connsiteY9" fmla="*/ 1712824 h 7110288"/>
              <a:gd name="connsiteX10" fmla="*/ 1038266 w 5000420"/>
              <a:gd name="connsiteY10" fmla="*/ 821471 h 7110288"/>
              <a:gd name="connsiteX11" fmla="*/ 164522 w 5000420"/>
              <a:gd name="connsiteY11" fmla="*/ 43427 h 7110288"/>
              <a:gd name="connsiteX0" fmla="*/ 164522 w 5000420"/>
              <a:gd name="connsiteY0" fmla="*/ 26457 h 7093318"/>
              <a:gd name="connsiteX1" fmla="*/ 4967719 w 5000420"/>
              <a:gd name="connsiteY1" fmla="*/ 0 h 7093318"/>
              <a:gd name="connsiteX2" fmla="*/ 4999384 w 5000420"/>
              <a:gd name="connsiteY2" fmla="*/ 7070122 h 7093318"/>
              <a:gd name="connsiteX3" fmla="*/ 179374 w 5000420"/>
              <a:gd name="connsiteY3" fmla="*/ 7093318 h 7093318"/>
              <a:gd name="connsiteX4" fmla="*/ 1014119 w 5000420"/>
              <a:gd name="connsiteY4" fmla="*/ 6305799 h 7093318"/>
              <a:gd name="connsiteX5" fmla="*/ 1786 w 5000420"/>
              <a:gd name="connsiteY5" fmla="*/ 5394924 h 7093318"/>
              <a:gd name="connsiteX6" fmla="*/ 972276 w 5000420"/>
              <a:gd name="connsiteY6" fmla="*/ 4485965 h 7093318"/>
              <a:gd name="connsiteX7" fmla="*/ 2076714 w 5000420"/>
              <a:gd name="connsiteY7" fmla="*/ 3531498 h 7093318"/>
              <a:gd name="connsiteX8" fmla="*/ 1022757 w 5000420"/>
              <a:gd name="connsiteY8" fmla="*/ 2653228 h 7093318"/>
              <a:gd name="connsiteX9" fmla="*/ 7290 w 5000420"/>
              <a:gd name="connsiteY9" fmla="*/ 1695854 h 7093318"/>
              <a:gd name="connsiteX10" fmla="*/ 1038266 w 5000420"/>
              <a:gd name="connsiteY10" fmla="*/ 804501 h 7093318"/>
              <a:gd name="connsiteX11" fmla="*/ 164522 w 5000420"/>
              <a:gd name="connsiteY11" fmla="*/ 26457 h 7093318"/>
              <a:gd name="connsiteX0" fmla="*/ 164522 w 5000420"/>
              <a:gd name="connsiteY0" fmla="*/ 81966 h 7148827"/>
              <a:gd name="connsiteX1" fmla="*/ 4967720 w 5000420"/>
              <a:gd name="connsiteY1" fmla="*/ 0 h 7148827"/>
              <a:gd name="connsiteX2" fmla="*/ 4999384 w 5000420"/>
              <a:gd name="connsiteY2" fmla="*/ 7125631 h 7148827"/>
              <a:gd name="connsiteX3" fmla="*/ 179374 w 5000420"/>
              <a:gd name="connsiteY3" fmla="*/ 7148827 h 7148827"/>
              <a:gd name="connsiteX4" fmla="*/ 1014119 w 5000420"/>
              <a:gd name="connsiteY4" fmla="*/ 6361308 h 7148827"/>
              <a:gd name="connsiteX5" fmla="*/ 1786 w 5000420"/>
              <a:gd name="connsiteY5" fmla="*/ 5450433 h 7148827"/>
              <a:gd name="connsiteX6" fmla="*/ 972276 w 5000420"/>
              <a:gd name="connsiteY6" fmla="*/ 4541474 h 7148827"/>
              <a:gd name="connsiteX7" fmla="*/ 2076714 w 5000420"/>
              <a:gd name="connsiteY7" fmla="*/ 3587007 h 7148827"/>
              <a:gd name="connsiteX8" fmla="*/ 1022757 w 5000420"/>
              <a:gd name="connsiteY8" fmla="*/ 2708737 h 7148827"/>
              <a:gd name="connsiteX9" fmla="*/ 7290 w 5000420"/>
              <a:gd name="connsiteY9" fmla="*/ 1751363 h 7148827"/>
              <a:gd name="connsiteX10" fmla="*/ 1038266 w 5000420"/>
              <a:gd name="connsiteY10" fmla="*/ 860010 h 7148827"/>
              <a:gd name="connsiteX11" fmla="*/ 164522 w 5000420"/>
              <a:gd name="connsiteY11" fmla="*/ 81966 h 7148827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  <a:gd name="connsiteX0" fmla="*/ 164522 w 5000420"/>
              <a:gd name="connsiteY0" fmla="*/ 12580 h 7079441"/>
              <a:gd name="connsiteX1" fmla="*/ 4967721 w 5000420"/>
              <a:gd name="connsiteY1" fmla="*/ 0 h 7079441"/>
              <a:gd name="connsiteX2" fmla="*/ 4999384 w 5000420"/>
              <a:gd name="connsiteY2" fmla="*/ 7056245 h 7079441"/>
              <a:gd name="connsiteX3" fmla="*/ 179374 w 5000420"/>
              <a:gd name="connsiteY3" fmla="*/ 7079441 h 7079441"/>
              <a:gd name="connsiteX4" fmla="*/ 1014119 w 5000420"/>
              <a:gd name="connsiteY4" fmla="*/ 6291922 h 7079441"/>
              <a:gd name="connsiteX5" fmla="*/ 1786 w 5000420"/>
              <a:gd name="connsiteY5" fmla="*/ 5381047 h 7079441"/>
              <a:gd name="connsiteX6" fmla="*/ 972276 w 5000420"/>
              <a:gd name="connsiteY6" fmla="*/ 4472088 h 7079441"/>
              <a:gd name="connsiteX7" fmla="*/ 2076714 w 5000420"/>
              <a:gd name="connsiteY7" fmla="*/ 3517621 h 7079441"/>
              <a:gd name="connsiteX8" fmla="*/ 1022757 w 5000420"/>
              <a:gd name="connsiteY8" fmla="*/ 2639351 h 7079441"/>
              <a:gd name="connsiteX9" fmla="*/ 7290 w 5000420"/>
              <a:gd name="connsiteY9" fmla="*/ 1681977 h 7079441"/>
              <a:gd name="connsiteX10" fmla="*/ 1038266 w 5000420"/>
              <a:gd name="connsiteY10" fmla="*/ 790624 h 7079441"/>
              <a:gd name="connsiteX11" fmla="*/ 164522 w 5000420"/>
              <a:gd name="connsiteY11" fmla="*/ 12580 h 7079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00420" h="7079441">
                <a:moveTo>
                  <a:pt x="164522" y="12580"/>
                </a:moveTo>
                <a:lnTo>
                  <a:pt x="4967721" y="0"/>
                </a:lnTo>
                <a:cubicBezTo>
                  <a:pt x="4947273" y="3363020"/>
                  <a:pt x="5009059" y="3579932"/>
                  <a:pt x="4999384" y="7056245"/>
                </a:cubicBezTo>
                <a:lnTo>
                  <a:pt x="179374" y="7079441"/>
                </a:lnTo>
                <a:cubicBezTo>
                  <a:pt x="-474983" y="6940489"/>
                  <a:pt x="1043717" y="6852533"/>
                  <a:pt x="1014119" y="6291922"/>
                </a:cubicBezTo>
                <a:cubicBezTo>
                  <a:pt x="984521" y="5731311"/>
                  <a:pt x="10199" y="5888440"/>
                  <a:pt x="1786" y="5381047"/>
                </a:cubicBezTo>
                <a:cubicBezTo>
                  <a:pt x="996" y="4798190"/>
                  <a:pt x="912958" y="5165138"/>
                  <a:pt x="972276" y="4472088"/>
                </a:cubicBezTo>
                <a:cubicBezTo>
                  <a:pt x="962374" y="3961069"/>
                  <a:pt x="2080176" y="4059738"/>
                  <a:pt x="2076714" y="3517621"/>
                </a:cubicBezTo>
                <a:cubicBezTo>
                  <a:pt x="2073252" y="2975504"/>
                  <a:pt x="985429" y="3099355"/>
                  <a:pt x="1022757" y="2639351"/>
                </a:cubicBezTo>
                <a:cubicBezTo>
                  <a:pt x="965260" y="1902617"/>
                  <a:pt x="22436" y="2187002"/>
                  <a:pt x="7290" y="1681977"/>
                </a:cubicBezTo>
                <a:cubicBezTo>
                  <a:pt x="12338" y="1190300"/>
                  <a:pt x="1056404" y="1401912"/>
                  <a:pt x="1038266" y="790624"/>
                </a:cubicBezTo>
                <a:cubicBezTo>
                  <a:pt x="1020128" y="179336"/>
                  <a:pt x="-490387" y="153602"/>
                  <a:pt x="164522" y="12580"/>
                </a:cubicBezTo>
                <a:close/>
              </a:path>
            </a:pathLst>
          </a:custGeom>
          <a:gradFill>
            <a:gsLst>
              <a:gs pos="0">
                <a:srgbClr val="FFFF6D">
                  <a:alpha val="80000"/>
                </a:srgbClr>
              </a:gs>
              <a:gs pos="34000">
                <a:srgbClr val="FF6600">
                  <a:alpha val="74000"/>
                </a:srgbClr>
              </a:gs>
              <a:gs pos="100000">
                <a:schemeClr val="accent6">
                  <a:lumMod val="71000"/>
                  <a:alpha val="65000"/>
                </a:schemeClr>
              </a:gs>
              <a:gs pos="100000">
                <a:srgbClr val="A64104">
                  <a:lumMod val="91000"/>
                  <a:lumOff val="9000"/>
                  <a:alpha val="68000"/>
                </a:srgbClr>
              </a:gs>
              <a:gs pos="75000">
                <a:srgbClr val="FFC000">
                  <a:alpha val="79000"/>
                </a:srgbClr>
              </a:gs>
              <a:gs pos="100000">
                <a:srgbClr val="FFC000"/>
              </a:gs>
            </a:gsLst>
            <a:lin ang="0" scaled="1"/>
          </a:gradFill>
          <a:ln w="1143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>
                    <a:lumMod val="70000"/>
                    <a:lumOff val="30000"/>
                  </a:srgbClr>
                </a:gs>
                <a:gs pos="100000">
                  <a:srgbClr val="4D0808">
                    <a:lumMod val="72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 prstMaterial="softEdge">
            <a:bevelT w="635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h="25400" prst="softRound"/>
            </a:sp3d>
          </a:bodyPr>
          <a:lstStyle/>
          <a:p>
            <a:pPr algn="ctr"/>
            <a:endParaRPr lang="es-ES" dirty="0"/>
          </a:p>
        </p:txBody>
      </p:sp>
      <p:pic>
        <p:nvPicPr>
          <p:cNvPr id="9" name="8 Imagen" descr="Diapositiva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-4168"/>
            <a:ext cx="916284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4513553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6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 bwMode="white">
          <a:xfrm>
            <a:off x="2428860" y="1643050"/>
            <a:ext cx="4357718" cy="3786214"/>
          </a:xfrm>
          <a:custGeom>
            <a:avLst/>
            <a:gdLst>
              <a:gd name="connsiteX0" fmla="*/ 2486036 w 2486036"/>
              <a:gd name="connsiteY0" fmla="*/ 1064423 h 2128846"/>
              <a:gd name="connsiteX1" fmla="*/ 1984427 w 2486036"/>
              <a:gd name="connsiteY1" fmla="*/ 1217177 h 2128846"/>
              <a:gd name="connsiteX2" fmla="*/ 1984427 w 2486036"/>
              <a:gd name="connsiteY2" fmla="*/ 911669 h 2128846"/>
              <a:gd name="connsiteX3" fmla="*/ 2486036 w 2486036"/>
              <a:gd name="connsiteY3" fmla="*/ 1064423 h 2128846"/>
              <a:gd name="connsiteX4" fmla="*/ 2121878 w 2486036"/>
              <a:gd name="connsiteY4" fmla="*/ 311738 h 2128846"/>
              <a:gd name="connsiteX5" fmla="*/ 1893388 w 2486036"/>
              <a:gd name="connsiteY5" fmla="*/ 723521 h 2128846"/>
              <a:gd name="connsiteX6" fmla="*/ 1641118 w 2486036"/>
              <a:gd name="connsiteY6" fmla="*/ 507497 h 2128846"/>
              <a:gd name="connsiteX7" fmla="*/ 2121878 w 2486036"/>
              <a:gd name="connsiteY7" fmla="*/ 311738 h 2128846"/>
              <a:gd name="connsiteX8" fmla="*/ 1243018 w 2486036"/>
              <a:gd name="connsiteY8" fmla="*/ 0 h 2128846"/>
              <a:gd name="connsiteX9" fmla="*/ 1421402 w 2486036"/>
              <a:gd name="connsiteY9" fmla="*/ 429539 h 2128846"/>
              <a:gd name="connsiteX10" fmla="*/ 1064634 w 2486036"/>
              <a:gd name="connsiteY10" fmla="*/ 429539 h 2128846"/>
              <a:gd name="connsiteX11" fmla="*/ 1243018 w 2486036"/>
              <a:gd name="connsiteY11" fmla="*/ 0 h 2128846"/>
              <a:gd name="connsiteX12" fmla="*/ 364043 w 2486036"/>
              <a:gd name="connsiteY12" fmla="*/ 311738 h 2128846"/>
              <a:gd name="connsiteX13" fmla="*/ 844918 w 2486036"/>
              <a:gd name="connsiteY13" fmla="*/ 507497 h 2128846"/>
              <a:gd name="connsiteX14" fmla="*/ 592648 w 2486036"/>
              <a:gd name="connsiteY14" fmla="*/ 723521 h 2128846"/>
              <a:gd name="connsiteX15" fmla="*/ 364043 w 2486036"/>
              <a:gd name="connsiteY15" fmla="*/ 311738 h 2128846"/>
              <a:gd name="connsiteX16" fmla="*/ 0 w 2486036"/>
              <a:gd name="connsiteY16" fmla="*/ 1064423 h 2128846"/>
              <a:gd name="connsiteX17" fmla="*/ 501609 w 2486036"/>
              <a:gd name="connsiteY17" fmla="*/ 911669 h 2128846"/>
              <a:gd name="connsiteX18" fmla="*/ 501609 w 2486036"/>
              <a:gd name="connsiteY18" fmla="*/ 1217177 h 2128846"/>
              <a:gd name="connsiteX19" fmla="*/ 0 w 2486036"/>
              <a:gd name="connsiteY19" fmla="*/ 1064423 h 2128846"/>
              <a:gd name="connsiteX20" fmla="*/ 364043 w 2486036"/>
              <a:gd name="connsiteY20" fmla="*/ 1817010 h 2128846"/>
              <a:gd name="connsiteX21" fmla="*/ 592648 w 2486036"/>
              <a:gd name="connsiteY21" fmla="*/ 1405325 h 2128846"/>
              <a:gd name="connsiteX22" fmla="*/ 844918 w 2486036"/>
              <a:gd name="connsiteY22" fmla="*/ 1621349 h 2128846"/>
              <a:gd name="connsiteX23" fmla="*/ 364043 w 2486036"/>
              <a:gd name="connsiteY23" fmla="*/ 1817010 h 2128846"/>
              <a:gd name="connsiteX24" fmla="*/ 1243018 w 2486036"/>
              <a:gd name="connsiteY24" fmla="*/ 2128846 h 2128846"/>
              <a:gd name="connsiteX25" fmla="*/ 1064634 w 2486036"/>
              <a:gd name="connsiteY25" fmla="*/ 1699307 h 2128846"/>
              <a:gd name="connsiteX26" fmla="*/ 1421402 w 2486036"/>
              <a:gd name="connsiteY26" fmla="*/ 1699307 h 2128846"/>
              <a:gd name="connsiteX27" fmla="*/ 1243018 w 2486036"/>
              <a:gd name="connsiteY27" fmla="*/ 2128846 h 2128846"/>
              <a:gd name="connsiteX28" fmla="*/ 2121878 w 2486036"/>
              <a:gd name="connsiteY28" fmla="*/ 1817010 h 2128846"/>
              <a:gd name="connsiteX29" fmla="*/ 1641118 w 2486036"/>
              <a:gd name="connsiteY29" fmla="*/ 1621349 h 2128846"/>
              <a:gd name="connsiteX30" fmla="*/ 1893388 w 2486036"/>
              <a:gd name="connsiteY30" fmla="*/ 1405325 h 2128846"/>
              <a:gd name="connsiteX31" fmla="*/ 2121878 w 2486036"/>
              <a:gd name="connsiteY31" fmla="*/ 1817010 h 2128846"/>
              <a:gd name="connsiteX32" fmla="*/ 621509 w 2486036"/>
              <a:gd name="connsiteY32" fmla="*/ 1064423 h 2128846"/>
              <a:gd name="connsiteX33" fmla="*/ 1243019 w 2486036"/>
              <a:gd name="connsiteY33" fmla="*/ 532212 h 2128846"/>
              <a:gd name="connsiteX34" fmla="*/ 1864527 w 2486036"/>
              <a:gd name="connsiteY34" fmla="*/ 1064425 h 2128846"/>
              <a:gd name="connsiteX35" fmla="*/ 1243017 w 2486036"/>
              <a:gd name="connsiteY35" fmla="*/ 1596636 h 2128846"/>
              <a:gd name="connsiteX36" fmla="*/ 621509 w 2486036"/>
              <a:gd name="connsiteY36" fmla="*/ 1064423 h 2128846"/>
              <a:gd name="connsiteX0" fmla="*/ 2486036 w 2486036"/>
              <a:gd name="connsiteY0" fmla="*/ 1778827 h 2843250"/>
              <a:gd name="connsiteX1" fmla="*/ 1984427 w 2486036"/>
              <a:gd name="connsiteY1" fmla="*/ 1931581 h 2843250"/>
              <a:gd name="connsiteX2" fmla="*/ 1984427 w 2486036"/>
              <a:gd name="connsiteY2" fmla="*/ 1626073 h 2843250"/>
              <a:gd name="connsiteX3" fmla="*/ 2486036 w 2486036"/>
              <a:gd name="connsiteY3" fmla="*/ 1778827 h 2843250"/>
              <a:gd name="connsiteX4" fmla="*/ 2121878 w 2486036"/>
              <a:gd name="connsiteY4" fmla="*/ 1026142 h 2843250"/>
              <a:gd name="connsiteX5" fmla="*/ 1893388 w 2486036"/>
              <a:gd name="connsiteY5" fmla="*/ 1437925 h 2843250"/>
              <a:gd name="connsiteX6" fmla="*/ 1641118 w 2486036"/>
              <a:gd name="connsiteY6" fmla="*/ 1221901 h 2843250"/>
              <a:gd name="connsiteX7" fmla="*/ 2121878 w 2486036"/>
              <a:gd name="connsiteY7" fmla="*/ 1026142 h 2843250"/>
              <a:gd name="connsiteX8" fmla="*/ 1243018 w 2486036"/>
              <a:gd name="connsiteY8" fmla="*/ 0 h 2843250"/>
              <a:gd name="connsiteX9" fmla="*/ 1421402 w 2486036"/>
              <a:gd name="connsiteY9" fmla="*/ 1143943 h 2843250"/>
              <a:gd name="connsiteX10" fmla="*/ 1064634 w 2486036"/>
              <a:gd name="connsiteY10" fmla="*/ 1143943 h 2843250"/>
              <a:gd name="connsiteX11" fmla="*/ 1243018 w 2486036"/>
              <a:gd name="connsiteY11" fmla="*/ 0 h 2843250"/>
              <a:gd name="connsiteX12" fmla="*/ 364043 w 2486036"/>
              <a:gd name="connsiteY12" fmla="*/ 1026142 h 2843250"/>
              <a:gd name="connsiteX13" fmla="*/ 844918 w 2486036"/>
              <a:gd name="connsiteY13" fmla="*/ 1221901 h 2843250"/>
              <a:gd name="connsiteX14" fmla="*/ 592648 w 2486036"/>
              <a:gd name="connsiteY14" fmla="*/ 1437925 h 2843250"/>
              <a:gd name="connsiteX15" fmla="*/ 364043 w 2486036"/>
              <a:gd name="connsiteY15" fmla="*/ 1026142 h 2843250"/>
              <a:gd name="connsiteX16" fmla="*/ 0 w 2486036"/>
              <a:gd name="connsiteY16" fmla="*/ 1778827 h 2843250"/>
              <a:gd name="connsiteX17" fmla="*/ 501609 w 2486036"/>
              <a:gd name="connsiteY17" fmla="*/ 1626073 h 2843250"/>
              <a:gd name="connsiteX18" fmla="*/ 501609 w 2486036"/>
              <a:gd name="connsiteY18" fmla="*/ 1931581 h 2843250"/>
              <a:gd name="connsiteX19" fmla="*/ 0 w 2486036"/>
              <a:gd name="connsiteY19" fmla="*/ 1778827 h 2843250"/>
              <a:gd name="connsiteX20" fmla="*/ 364043 w 2486036"/>
              <a:gd name="connsiteY20" fmla="*/ 2531414 h 2843250"/>
              <a:gd name="connsiteX21" fmla="*/ 592648 w 2486036"/>
              <a:gd name="connsiteY21" fmla="*/ 2119729 h 2843250"/>
              <a:gd name="connsiteX22" fmla="*/ 844918 w 2486036"/>
              <a:gd name="connsiteY22" fmla="*/ 2335753 h 2843250"/>
              <a:gd name="connsiteX23" fmla="*/ 364043 w 2486036"/>
              <a:gd name="connsiteY23" fmla="*/ 2531414 h 2843250"/>
              <a:gd name="connsiteX24" fmla="*/ 1243018 w 2486036"/>
              <a:gd name="connsiteY24" fmla="*/ 2843250 h 2843250"/>
              <a:gd name="connsiteX25" fmla="*/ 1064634 w 2486036"/>
              <a:gd name="connsiteY25" fmla="*/ 2413711 h 2843250"/>
              <a:gd name="connsiteX26" fmla="*/ 1421402 w 2486036"/>
              <a:gd name="connsiteY26" fmla="*/ 2413711 h 2843250"/>
              <a:gd name="connsiteX27" fmla="*/ 1243018 w 2486036"/>
              <a:gd name="connsiteY27" fmla="*/ 2843250 h 2843250"/>
              <a:gd name="connsiteX28" fmla="*/ 2121878 w 2486036"/>
              <a:gd name="connsiteY28" fmla="*/ 2531414 h 2843250"/>
              <a:gd name="connsiteX29" fmla="*/ 1641118 w 2486036"/>
              <a:gd name="connsiteY29" fmla="*/ 2335753 h 2843250"/>
              <a:gd name="connsiteX30" fmla="*/ 1893388 w 2486036"/>
              <a:gd name="connsiteY30" fmla="*/ 2119729 h 2843250"/>
              <a:gd name="connsiteX31" fmla="*/ 2121878 w 2486036"/>
              <a:gd name="connsiteY31" fmla="*/ 2531414 h 2843250"/>
              <a:gd name="connsiteX32" fmla="*/ 621509 w 2486036"/>
              <a:gd name="connsiteY32" fmla="*/ 1778827 h 2843250"/>
              <a:gd name="connsiteX33" fmla="*/ 1243019 w 2486036"/>
              <a:gd name="connsiteY33" fmla="*/ 1246616 h 2843250"/>
              <a:gd name="connsiteX34" fmla="*/ 1864527 w 2486036"/>
              <a:gd name="connsiteY34" fmla="*/ 1778829 h 2843250"/>
              <a:gd name="connsiteX35" fmla="*/ 1243017 w 2486036"/>
              <a:gd name="connsiteY35" fmla="*/ 2311040 h 2843250"/>
              <a:gd name="connsiteX36" fmla="*/ 621509 w 2486036"/>
              <a:gd name="connsiteY36" fmla="*/ 1778827 h 2843250"/>
              <a:gd name="connsiteX0" fmla="*/ 2486036 w 2486036"/>
              <a:gd name="connsiteY0" fmla="*/ 1778827 h 3557606"/>
              <a:gd name="connsiteX1" fmla="*/ 1984427 w 2486036"/>
              <a:gd name="connsiteY1" fmla="*/ 1931581 h 3557606"/>
              <a:gd name="connsiteX2" fmla="*/ 1984427 w 2486036"/>
              <a:gd name="connsiteY2" fmla="*/ 1626073 h 3557606"/>
              <a:gd name="connsiteX3" fmla="*/ 2486036 w 2486036"/>
              <a:gd name="connsiteY3" fmla="*/ 1778827 h 3557606"/>
              <a:gd name="connsiteX4" fmla="*/ 2121878 w 2486036"/>
              <a:gd name="connsiteY4" fmla="*/ 1026142 h 3557606"/>
              <a:gd name="connsiteX5" fmla="*/ 1893388 w 2486036"/>
              <a:gd name="connsiteY5" fmla="*/ 1437925 h 3557606"/>
              <a:gd name="connsiteX6" fmla="*/ 1641118 w 2486036"/>
              <a:gd name="connsiteY6" fmla="*/ 1221901 h 3557606"/>
              <a:gd name="connsiteX7" fmla="*/ 2121878 w 2486036"/>
              <a:gd name="connsiteY7" fmla="*/ 1026142 h 3557606"/>
              <a:gd name="connsiteX8" fmla="*/ 1243018 w 2486036"/>
              <a:gd name="connsiteY8" fmla="*/ 0 h 3557606"/>
              <a:gd name="connsiteX9" fmla="*/ 1421402 w 2486036"/>
              <a:gd name="connsiteY9" fmla="*/ 1143943 h 3557606"/>
              <a:gd name="connsiteX10" fmla="*/ 1064634 w 2486036"/>
              <a:gd name="connsiteY10" fmla="*/ 1143943 h 3557606"/>
              <a:gd name="connsiteX11" fmla="*/ 1243018 w 2486036"/>
              <a:gd name="connsiteY11" fmla="*/ 0 h 3557606"/>
              <a:gd name="connsiteX12" fmla="*/ 364043 w 2486036"/>
              <a:gd name="connsiteY12" fmla="*/ 1026142 h 3557606"/>
              <a:gd name="connsiteX13" fmla="*/ 844918 w 2486036"/>
              <a:gd name="connsiteY13" fmla="*/ 1221901 h 3557606"/>
              <a:gd name="connsiteX14" fmla="*/ 592648 w 2486036"/>
              <a:gd name="connsiteY14" fmla="*/ 1437925 h 3557606"/>
              <a:gd name="connsiteX15" fmla="*/ 364043 w 2486036"/>
              <a:gd name="connsiteY15" fmla="*/ 1026142 h 3557606"/>
              <a:gd name="connsiteX16" fmla="*/ 0 w 2486036"/>
              <a:gd name="connsiteY16" fmla="*/ 1778827 h 3557606"/>
              <a:gd name="connsiteX17" fmla="*/ 501609 w 2486036"/>
              <a:gd name="connsiteY17" fmla="*/ 1626073 h 3557606"/>
              <a:gd name="connsiteX18" fmla="*/ 501609 w 2486036"/>
              <a:gd name="connsiteY18" fmla="*/ 1931581 h 3557606"/>
              <a:gd name="connsiteX19" fmla="*/ 0 w 2486036"/>
              <a:gd name="connsiteY19" fmla="*/ 1778827 h 3557606"/>
              <a:gd name="connsiteX20" fmla="*/ 364043 w 2486036"/>
              <a:gd name="connsiteY20" fmla="*/ 2531414 h 3557606"/>
              <a:gd name="connsiteX21" fmla="*/ 592648 w 2486036"/>
              <a:gd name="connsiteY21" fmla="*/ 2119729 h 3557606"/>
              <a:gd name="connsiteX22" fmla="*/ 844918 w 2486036"/>
              <a:gd name="connsiteY22" fmla="*/ 2335753 h 3557606"/>
              <a:gd name="connsiteX23" fmla="*/ 364043 w 2486036"/>
              <a:gd name="connsiteY23" fmla="*/ 2531414 h 3557606"/>
              <a:gd name="connsiteX24" fmla="*/ 1243018 w 2486036"/>
              <a:gd name="connsiteY24" fmla="*/ 3557606 h 3557606"/>
              <a:gd name="connsiteX25" fmla="*/ 1064634 w 2486036"/>
              <a:gd name="connsiteY25" fmla="*/ 2413711 h 3557606"/>
              <a:gd name="connsiteX26" fmla="*/ 1421402 w 2486036"/>
              <a:gd name="connsiteY26" fmla="*/ 2413711 h 3557606"/>
              <a:gd name="connsiteX27" fmla="*/ 1243018 w 2486036"/>
              <a:gd name="connsiteY27" fmla="*/ 3557606 h 3557606"/>
              <a:gd name="connsiteX28" fmla="*/ 2121878 w 2486036"/>
              <a:gd name="connsiteY28" fmla="*/ 2531414 h 3557606"/>
              <a:gd name="connsiteX29" fmla="*/ 1641118 w 2486036"/>
              <a:gd name="connsiteY29" fmla="*/ 2335753 h 3557606"/>
              <a:gd name="connsiteX30" fmla="*/ 1893388 w 2486036"/>
              <a:gd name="connsiteY30" fmla="*/ 2119729 h 3557606"/>
              <a:gd name="connsiteX31" fmla="*/ 2121878 w 2486036"/>
              <a:gd name="connsiteY31" fmla="*/ 2531414 h 3557606"/>
              <a:gd name="connsiteX32" fmla="*/ 621509 w 2486036"/>
              <a:gd name="connsiteY32" fmla="*/ 1778827 h 3557606"/>
              <a:gd name="connsiteX33" fmla="*/ 1243019 w 2486036"/>
              <a:gd name="connsiteY33" fmla="*/ 1246616 h 3557606"/>
              <a:gd name="connsiteX34" fmla="*/ 1864527 w 2486036"/>
              <a:gd name="connsiteY34" fmla="*/ 1778829 h 3557606"/>
              <a:gd name="connsiteX35" fmla="*/ 1243017 w 2486036"/>
              <a:gd name="connsiteY35" fmla="*/ 2311040 h 3557606"/>
              <a:gd name="connsiteX36" fmla="*/ 621509 w 2486036"/>
              <a:gd name="connsiteY36" fmla="*/ 1778827 h 3557606"/>
              <a:gd name="connsiteX0" fmla="*/ 3271822 w 3271822"/>
              <a:gd name="connsiteY0" fmla="*/ 1778827 h 3557606"/>
              <a:gd name="connsiteX1" fmla="*/ 1984427 w 3271822"/>
              <a:gd name="connsiteY1" fmla="*/ 1931581 h 3557606"/>
              <a:gd name="connsiteX2" fmla="*/ 1984427 w 3271822"/>
              <a:gd name="connsiteY2" fmla="*/ 1626073 h 3557606"/>
              <a:gd name="connsiteX3" fmla="*/ 3271822 w 3271822"/>
              <a:gd name="connsiteY3" fmla="*/ 1778827 h 3557606"/>
              <a:gd name="connsiteX4" fmla="*/ 2121878 w 3271822"/>
              <a:gd name="connsiteY4" fmla="*/ 1026142 h 3557606"/>
              <a:gd name="connsiteX5" fmla="*/ 1893388 w 3271822"/>
              <a:gd name="connsiteY5" fmla="*/ 1437925 h 3557606"/>
              <a:gd name="connsiteX6" fmla="*/ 1641118 w 3271822"/>
              <a:gd name="connsiteY6" fmla="*/ 1221901 h 3557606"/>
              <a:gd name="connsiteX7" fmla="*/ 2121878 w 3271822"/>
              <a:gd name="connsiteY7" fmla="*/ 1026142 h 3557606"/>
              <a:gd name="connsiteX8" fmla="*/ 1243018 w 3271822"/>
              <a:gd name="connsiteY8" fmla="*/ 0 h 3557606"/>
              <a:gd name="connsiteX9" fmla="*/ 1421402 w 3271822"/>
              <a:gd name="connsiteY9" fmla="*/ 1143943 h 3557606"/>
              <a:gd name="connsiteX10" fmla="*/ 1064634 w 3271822"/>
              <a:gd name="connsiteY10" fmla="*/ 1143943 h 3557606"/>
              <a:gd name="connsiteX11" fmla="*/ 1243018 w 3271822"/>
              <a:gd name="connsiteY11" fmla="*/ 0 h 3557606"/>
              <a:gd name="connsiteX12" fmla="*/ 364043 w 3271822"/>
              <a:gd name="connsiteY12" fmla="*/ 1026142 h 3557606"/>
              <a:gd name="connsiteX13" fmla="*/ 844918 w 3271822"/>
              <a:gd name="connsiteY13" fmla="*/ 1221901 h 3557606"/>
              <a:gd name="connsiteX14" fmla="*/ 592648 w 3271822"/>
              <a:gd name="connsiteY14" fmla="*/ 1437925 h 3557606"/>
              <a:gd name="connsiteX15" fmla="*/ 364043 w 3271822"/>
              <a:gd name="connsiteY15" fmla="*/ 1026142 h 3557606"/>
              <a:gd name="connsiteX16" fmla="*/ 0 w 3271822"/>
              <a:gd name="connsiteY16" fmla="*/ 1778827 h 3557606"/>
              <a:gd name="connsiteX17" fmla="*/ 501609 w 3271822"/>
              <a:gd name="connsiteY17" fmla="*/ 1626073 h 3557606"/>
              <a:gd name="connsiteX18" fmla="*/ 501609 w 3271822"/>
              <a:gd name="connsiteY18" fmla="*/ 1931581 h 3557606"/>
              <a:gd name="connsiteX19" fmla="*/ 0 w 3271822"/>
              <a:gd name="connsiteY19" fmla="*/ 1778827 h 3557606"/>
              <a:gd name="connsiteX20" fmla="*/ 364043 w 3271822"/>
              <a:gd name="connsiteY20" fmla="*/ 2531414 h 3557606"/>
              <a:gd name="connsiteX21" fmla="*/ 592648 w 3271822"/>
              <a:gd name="connsiteY21" fmla="*/ 2119729 h 3557606"/>
              <a:gd name="connsiteX22" fmla="*/ 844918 w 3271822"/>
              <a:gd name="connsiteY22" fmla="*/ 2335753 h 3557606"/>
              <a:gd name="connsiteX23" fmla="*/ 364043 w 3271822"/>
              <a:gd name="connsiteY23" fmla="*/ 2531414 h 3557606"/>
              <a:gd name="connsiteX24" fmla="*/ 1243018 w 3271822"/>
              <a:gd name="connsiteY24" fmla="*/ 3557606 h 3557606"/>
              <a:gd name="connsiteX25" fmla="*/ 1064634 w 3271822"/>
              <a:gd name="connsiteY25" fmla="*/ 2413711 h 3557606"/>
              <a:gd name="connsiteX26" fmla="*/ 1421402 w 3271822"/>
              <a:gd name="connsiteY26" fmla="*/ 2413711 h 3557606"/>
              <a:gd name="connsiteX27" fmla="*/ 1243018 w 3271822"/>
              <a:gd name="connsiteY27" fmla="*/ 3557606 h 3557606"/>
              <a:gd name="connsiteX28" fmla="*/ 2121878 w 3271822"/>
              <a:gd name="connsiteY28" fmla="*/ 2531414 h 3557606"/>
              <a:gd name="connsiteX29" fmla="*/ 1641118 w 3271822"/>
              <a:gd name="connsiteY29" fmla="*/ 2335753 h 3557606"/>
              <a:gd name="connsiteX30" fmla="*/ 1893388 w 3271822"/>
              <a:gd name="connsiteY30" fmla="*/ 2119729 h 3557606"/>
              <a:gd name="connsiteX31" fmla="*/ 2121878 w 3271822"/>
              <a:gd name="connsiteY31" fmla="*/ 2531414 h 3557606"/>
              <a:gd name="connsiteX32" fmla="*/ 621509 w 3271822"/>
              <a:gd name="connsiteY32" fmla="*/ 1778827 h 3557606"/>
              <a:gd name="connsiteX33" fmla="*/ 1243019 w 3271822"/>
              <a:gd name="connsiteY33" fmla="*/ 1246616 h 3557606"/>
              <a:gd name="connsiteX34" fmla="*/ 1864527 w 3271822"/>
              <a:gd name="connsiteY34" fmla="*/ 1778829 h 3557606"/>
              <a:gd name="connsiteX35" fmla="*/ 1243017 w 3271822"/>
              <a:gd name="connsiteY35" fmla="*/ 2311040 h 3557606"/>
              <a:gd name="connsiteX36" fmla="*/ 621509 w 3271822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2836290 w 3986234"/>
              <a:gd name="connsiteY4" fmla="*/ 1026142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2836290 w 3986234"/>
              <a:gd name="connsiteY7" fmla="*/ 1026142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2836290 w 3986234"/>
              <a:gd name="connsiteY28" fmla="*/ 253141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2836290 w 3986234"/>
              <a:gd name="connsiteY31" fmla="*/ 253141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2836290 w 3986234"/>
              <a:gd name="connsiteY28" fmla="*/ 253141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2836290 w 3986234"/>
              <a:gd name="connsiteY31" fmla="*/ 253141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578357 w 3986234"/>
              <a:gd name="connsiteY12" fmla="*/ 52605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578357 w 3986234"/>
              <a:gd name="connsiteY15" fmla="*/ 52605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578357 w 3986234"/>
              <a:gd name="connsiteY12" fmla="*/ 52605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578357 w 3986234"/>
              <a:gd name="connsiteY15" fmla="*/ 52605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506919 w 3986234"/>
              <a:gd name="connsiteY20" fmla="*/ 3031456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506919 w 3986234"/>
              <a:gd name="connsiteY23" fmla="*/ 3031456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5123955"/>
              <a:gd name="connsiteY0" fmla="*/ 1778827 h 3557606"/>
              <a:gd name="connsiteX1" fmla="*/ 2698839 w 5123955"/>
              <a:gd name="connsiteY1" fmla="*/ 1931581 h 3557606"/>
              <a:gd name="connsiteX2" fmla="*/ 2698839 w 5123955"/>
              <a:gd name="connsiteY2" fmla="*/ 1626073 h 3557606"/>
              <a:gd name="connsiteX3" fmla="*/ 3986234 w 5123955"/>
              <a:gd name="connsiteY3" fmla="*/ 1778827 h 3557606"/>
              <a:gd name="connsiteX4" fmla="*/ 3407762 w 5123955"/>
              <a:gd name="connsiteY4" fmla="*/ 454614 h 3557606"/>
              <a:gd name="connsiteX5" fmla="*/ 2607800 w 5123955"/>
              <a:gd name="connsiteY5" fmla="*/ 1437925 h 3557606"/>
              <a:gd name="connsiteX6" fmla="*/ 2355530 w 5123955"/>
              <a:gd name="connsiteY6" fmla="*/ 1221901 h 3557606"/>
              <a:gd name="connsiteX7" fmla="*/ 3407762 w 5123955"/>
              <a:gd name="connsiteY7" fmla="*/ 454614 h 3557606"/>
              <a:gd name="connsiteX8" fmla="*/ 1957430 w 5123955"/>
              <a:gd name="connsiteY8" fmla="*/ 0 h 3557606"/>
              <a:gd name="connsiteX9" fmla="*/ 2135814 w 5123955"/>
              <a:gd name="connsiteY9" fmla="*/ 1143943 h 3557606"/>
              <a:gd name="connsiteX10" fmla="*/ 1779046 w 5123955"/>
              <a:gd name="connsiteY10" fmla="*/ 1143943 h 3557606"/>
              <a:gd name="connsiteX11" fmla="*/ 1957430 w 5123955"/>
              <a:gd name="connsiteY11" fmla="*/ 0 h 3557606"/>
              <a:gd name="connsiteX12" fmla="*/ 578357 w 5123955"/>
              <a:gd name="connsiteY12" fmla="*/ 526052 h 3557606"/>
              <a:gd name="connsiteX13" fmla="*/ 1559330 w 5123955"/>
              <a:gd name="connsiteY13" fmla="*/ 1221901 h 3557606"/>
              <a:gd name="connsiteX14" fmla="*/ 1307060 w 5123955"/>
              <a:gd name="connsiteY14" fmla="*/ 1437925 h 3557606"/>
              <a:gd name="connsiteX15" fmla="*/ 578357 w 5123955"/>
              <a:gd name="connsiteY15" fmla="*/ 526052 h 3557606"/>
              <a:gd name="connsiteX16" fmla="*/ 0 w 5123955"/>
              <a:gd name="connsiteY16" fmla="*/ 1778827 h 3557606"/>
              <a:gd name="connsiteX17" fmla="*/ 1216021 w 5123955"/>
              <a:gd name="connsiteY17" fmla="*/ 1626073 h 3557606"/>
              <a:gd name="connsiteX18" fmla="*/ 1216021 w 5123955"/>
              <a:gd name="connsiteY18" fmla="*/ 1931581 h 3557606"/>
              <a:gd name="connsiteX19" fmla="*/ 0 w 5123955"/>
              <a:gd name="connsiteY19" fmla="*/ 1778827 h 3557606"/>
              <a:gd name="connsiteX20" fmla="*/ 506919 w 5123955"/>
              <a:gd name="connsiteY20" fmla="*/ 3031456 h 3557606"/>
              <a:gd name="connsiteX21" fmla="*/ 1307060 w 5123955"/>
              <a:gd name="connsiteY21" fmla="*/ 2119729 h 3557606"/>
              <a:gd name="connsiteX22" fmla="*/ 1559330 w 5123955"/>
              <a:gd name="connsiteY22" fmla="*/ 2335753 h 3557606"/>
              <a:gd name="connsiteX23" fmla="*/ 506919 w 5123955"/>
              <a:gd name="connsiteY23" fmla="*/ 3031456 h 3557606"/>
              <a:gd name="connsiteX24" fmla="*/ 1957430 w 5123955"/>
              <a:gd name="connsiteY24" fmla="*/ 3557606 h 3557606"/>
              <a:gd name="connsiteX25" fmla="*/ 1779046 w 5123955"/>
              <a:gd name="connsiteY25" fmla="*/ 2413711 h 3557606"/>
              <a:gd name="connsiteX26" fmla="*/ 2135814 w 5123955"/>
              <a:gd name="connsiteY26" fmla="*/ 2413711 h 3557606"/>
              <a:gd name="connsiteX27" fmla="*/ 1957430 w 5123955"/>
              <a:gd name="connsiteY27" fmla="*/ 3557606 h 3557606"/>
              <a:gd name="connsiteX28" fmla="*/ 3479200 w 5123955"/>
              <a:gd name="connsiteY28" fmla="*/ 3102894 h 3557606"/>
              <a:gd name="connsiteX29" fmla="*/ 2355530 w 5123955"/>
              <a:gd name="connsiteY29" fmla="*/ 2335753 h 3557606"/>
              <a:gd name="connsiteX30" fmla="*/ 2607800 w 5123955"/>
              <a:gd name="connsiteY30" fmla="*/ 2119729 h 3557606"/>
              <a:gd name="connsiteX31" fmla="*/ 3479200 w 5123955"/>
              <a:gd name="connsiteY31" fmla="*/ 3102894 h 3557606"/>
              <a:gd name="connsiteX32" fmla="*/ 1335921 w 5123955"/>
              <a:gd name="connsiteY32" fmla="*/ 1778827 h 3557606"/>
              <a:gd name="connsiteX33" fmla="*/ 1957431 w 5123955"/>
              <a:gd name="connsiteY33" fmla="*/ 1246616 h 3557606"/>
              <a:gd name="connsiteX34" fmla="*/ 2578939 w 5123955"/>
              <a:gd name="connsiteY34" fmla="*/ 1778829 h 3557606"/>
              <a:gd name="connsiteX35" fmla="*/ 1957429 w 5123955"/>
              <a:gd name="connsiteY35" fmla="*/ 2311040 h 3557606"/>
              <a:gd name="connsiteX36" fmla="*/ 1335921 w 5123955"/>
              <a:gd name="connsiteY36" fmla="*/ 1778827 h 3557606"/>
              <a:gd name="connsiteX0" fmla="*/ 3986234 w 5123955"/>
              <a:gd name="connsiteY0" fmla="*/ 1778827 h 3557606"/>
              <a:gd name="connsiteX1" fmla="*/ 2698839 w 5123955"/>
              <a:gd name="connsiteY1" fmla="*/ 1931581 h 3557606"/>
              <a:gd name="connsiteX2" fmla="*/ 2698839 w 5123955"/>
              <a:gd name="connsiteY2" fmla="*/ 1626073 h 3557606"/>
              <a:gd name="connsiteX3" fmla="*/ 3986234 w 5123955"/>
              <a:gd name="connsiteY3" fmla="*/ 1778827 h 3557606"/>
              <a:gd name="connsiteX4" fmla="*/ 3407762 w 5123955"/>
              <a:gd name="connsiteY4" fmla="*/ 454614 h 3557606"/>
              <a:gd name="connsiteX5" fmla="*/ 2607800 w 5123955"/>
              <a:gd name="connsiteY5" fmla="*/ 1437925 h 3557606"/>
              <a:gd name="connsiteX6" fmla="*/ 2355530 w 5123955"/>
              <a:gd name="connsiteY6" fmla="*/ 1221901 h 3557606"/>
              <a:gd name="connsiteX7" fmla="*/ 3407762 w 5123955"/>
              <a:gd name="connsiteY7" fmla="*/ 454614 h 3557606"/>
              <a:gd name="connsiteX8" fmla="*/ 1957430 w 5123955"/>
              <a:gd name="connsiteY8" fmla="*/ 0 h 3557606"/>
              <a:gd name="connsiteX9" fmla="*/ 2135814 w 5123955"/>
              <a:gd name="connsiteY9" fmla="*/ 1143943 h 3557606"/>
              <a:gd name="connsiteX10" fmla="*/ 1779046 w 5123955"/>
              <a:gd name="connsiteY10" fmla="*/ 1143943 h 3557606"/>
              <a:gd name="connsiteX11" fmla="*/ 1957430 w 5123955"/>
              <a:gd name="connsiteY11" fmla="*/ 0 h 3557606"/>
              <a:gd name="connsiteX12" fmla="*/ 578357 w 5123955"/>
              <a:gd name="connsiteY12" fmla="*/ 526052 h 3557606"/>
              <a:gd name="connsiteX13" fmla="*/ 1559330 w 5123955"/>
              <a:gd name="connsiteY13" fmla="*/ 1221901 h 3557606"/>
              <a:gd name="connsiteX14" fmla="*/ 1307060 w 5123955"/>
              <a:gd name="connsiteY14" fmla="*/ 1437925 h 3557606"/>
              <a:gd name="connsiteX15" fmla="*/ 578357 w 5123955"/>
              <a:gd name="connsiteY15" fmla="*/ 526052 h 3557606"/>
              <a:gd name="connsiteX16" fmla="*/ 0 w 5123955"/>
              <a:gd name="connsiteY16" fmla="*/ 1778827 h 3557606"/>
              <a:gd name="connsiteX17" fmla="*/ 1216021 w 5123955"/>
              <a:gd name="connsiteY17" fmla="*/ 1626073 h 3557606"/>
              <a:gd name="connsiteX18" fmla="*/ 1216021 w 5123955"/>
              <a:gd name="connsiteY18" fmla="*/ 1931581 h 3557606"/>
              <a:gd name="connsiteX19" fmla="*/ 0 w 5123955"/>
              <a:gd name="connsiteY19" fmla="*/ 1778827 h 3557606"/>
              <a:gd name="connsiteX20" fmla="*/ 506919 w 5123955"/>
              <a:gd name="connsiteY20" fmla="*/ 3031456 h 3557606"/>
              <a:gd name="connsiteX21" fmla="*/ 1307060 w 5123955"/>
              <a:gd name="connsiteY21" fmla="*/ 2119729 h 3557606"/>
              <a:gd name="connsiteX22" fmla="*/ 1559330 w 5123955"/>
              <a:gd name="connsiteY22" fmla="*/ 2335753 h 3557606"/>
              <a:gd name="connsiteX23" fmla="*/ 506919 w 5123955"/>
              <a:gd name="connsiteY23" fmla="*/ 3031456 h 3557606"/>
              <a:gd name="connsiteX24" fmla="*/ 1957430 w 5123955"/>
              <a:gd name="connsiteY24" fmla="*/ 3557606 h 3557606"/>
              <a:gd name="connsiteX25" fmla="*/ 1779046 w 5123955"/>
              <a:gd name="connsiteY25" fmla="*/ 2413711 h 3557606"/>
              <a:gd name="connsiteX26" fmla="*/ 2135814 w 5123955"/>
              <a:gd name="connsiteY26" fmla="*/ 2413711 h 3557606"/>
              <a:gd name="connsiteX27" fmla="*/ 1957430 w 5123955"/>
              <a:gd name="connsiteY27" fmla="*/ 3557606 h 3557606"/>
              <a:gd name="connsiteX28" fmla="*/ 3479200 w 5123955"/>
              <a:gd name="connsiteY28" fmla="*/ 3102894 h 3557606"/>
              <a:gd name="connsiteX29" fmla="*/ 2355530 w 5123955"/>
              <a:gd name="connsiteY29" fmla="*/ 2335753 h 3557606"/>
              <a:gd name="connsiteX30" fmla="*/ 2607800 w 5123955"/>
              <a:gd name="connsiteY30" fmla="*/ 2119729 h 3557606"/>
              <a:gd name="connsiteX31" fmla="*/ 3479200 w 5123955"/>
              <a:gd name="connsiteY31" fmla="*/ 3102894 h 3557606"/>
              <a:gd name="connsiteX32" fmla="*/ 1335921 w 5123955"/>
              <a:gd name="connsiteY32" fmla="*/ 1778827 h 3557606"/>
              <a:gd name="connsiteX33" fmla="*/ 1957431 w 5123955"/>
              <a:gd name="connsiteY33" fmla="*/ 1246616 h 3557606"/>
              <a:gd name="connsiteX34" fmla="*/ 2578939 w 5123955"/>
              <a:gd name="connsiteY34" fmla="*/ 1778829 h 3557606"/>
              <a:gd name="connsiteX35" fmla="*/ 1957429 w 5123955"/>
              <a:gd name="connsiteY35" fmla="*/ 2311040 h 3557606"/>
              <a:gd name="connsiteX36" fmla="*/ 1335921 w 5123955"/>
              <a:gd name="connsiteY36" fmla="*/ 1778827 h 3557606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5541443 w 6679164"/>
              <a:gd name="connsiteY0" fmla="*/ 2682926 h 5542490"/>
              <a:gd name="connsiteX1" fmla="*/ 4254048 w 6679164"/>
              <a:gd name="connsiteY1" fmla="*/ 2835680 h 5542490"/>
              <a:gd name="connsiteX2" fmla="*/ 4254048 w 6679164"/>
              <a:gd name="connsiteY2" fmla="*/ 2530172 h 5542490"/>
              <a:gd name="connsiteX3" fmla="*/ 5541443 w 6679164"/>
              <a:gd name="connsiteY3" fmla="*/ 2682926 h 5542490"/>
              <a:gd name="connsiteX4" fmla="*/ 4962971 w 6679164"/>
              <a:gd name="connsiteY4" fmla="*/ 1358713 h 5542490"/>
              <a:gd name="connsiteX5" fmla="*/ 4163009 w 6679164"/>
              <a:gd name="connsiteY5" fmla="*/ 2342024 h 5542490"/>
              <a:gd name="connsiteX6" fmla="*/ 3910739 w 6679164"/>
              <a:gd name="connsiteY6" fmla="*/ 2126000 h 5542490"/>
              <a:gd name="connsiteX7" fmla="*/ 4962971 w 6679164"/>
              <a:gd name="connsiteY7" fmla="*/ 1358713 h 5542490"/>
              <a:gd name="connsiteX8" fmla="*/ 3512639 w 6679164"/>
              <a:gd name="connsiteY8" fmla="*/ 904099 h 5542490"/>
              <a:gd name="connsiteX9" fmla="*/ 3691023 w 6679164"/>
              <a:gd name="connsiteY9" fmla="*/ 2048042 h 5542490"/>
              <a:gd name="connsiteX10" fmla="*/ 3334255 w 6679164"/>
              <a:gd name="connsiteY10" fmla="*/ 2048042 h 5542490"/>
              <a:gd name="connsiteX11" fmla="*/ 3512639 w 6679164"/>
              <a:gd name="connsiteY11" fmla="*/ 904099 h 5542490"/>
              <a:gd name="connsiteX12" fmla="*/ 2133566 w 6679164"/>
              <a:gd name="connsiteY12" fmla="*/ 1430151 h 5542490"/>
              <a:gd name="connsiteX13" fmla="*/ 3114539 w 6679164"/>
              <a:gd name="connsiteY13" fmla="*/ 2126000 h 5542490"/>
              <a:gd name="connsiteX14" fmla="*/ 2862269 w 6679164"/>
              <a:gd name="connsiteY14" fmla="*/ 2342024 h 5542490"/>
              <a:gd name="connsiteX15" fmla="*/ 2133566 w 6679164"/>
              <a:gd name="connsiteY15" fmla="*/ 1430151 h 5542490"/>
              <a:gd name="connsiteX16" fmla="*/ 1555209 w 6679164"/>
              <a:gd name="connsiteY16" fmla="*/ 2682926 h 5542490"/>
              <a:gd name="connsiteX17" fmla="*/ 2771230 w 6679164"/>
              <a:gd name="connsiteY17" fmla="*/ 2530172 h 5542490"/>
              <a:gd name="connsiteX18" fmla="*/ 2771230 w 6679164"/>
              <a:gd name="connsiteY18" fmla="*/ 2835680 h 5542490"/>
              <a:gd name="connsiteX19" fmla="*/ 1555209 w 6679164"/>
              <a:gd name="connsiteY19" fmla="*/ 2682926 h 5542490"/>
              <a:gd name="connsiteX20" fmla="*/ 2062128 w 6679164"/>
              <a:gd name="connsiteY20" fmla="*/ 3935555 h 5542490"/>
              <a:gd name="connsiteX21" fmla="*/ 2862269 w 6679164"/>
              <a:gd name="connsiteY21" fmla="*/ 3023828 h 5542490"/>
              <a:gd name="connsiteX22" fmla="*/ 3114539 w 6679164"/>
              <a:gd name="connsiteY22" fmla="*/ 3239852 h 5542490"/>
              <a:gd name="connsiteX23" fmla="*/ 2062128 w 6679164"/>
              <a:gd name="connsiteY23" fmla="*/ 3935555 h 5542490"/>
              <a:gd name="connsiteX24" fmla="*/ 3512639 w 6679164"/>
              <a:gd name="connsiteY24" fmla="*/ 4461705 h 5542490"/>
              <a:gd name="connsiteX25" fmla="*/ 3334255 w 6679164"/>
              <a:gd name="connsiteY25" fmla="*/ 3317810 h 5542490"/>
              <a:gd name="connsiteX26" fmla="*/ 3691023 w 6679164"/>
              <a:gd name="connsiteY26" fmla="*/ 3317810 h 5542490"/>
              <a:gd name="connsiteX27" fmla="*/ 3512639 w 6679164"/>
              <a:gd name="connsiteY27" fmla="*/ 4461705 h 5542490"/>
              <a:gd name="connsiteX28" fmla="*/ 5034409 w 6679164"/>
              <a:gd name="connsiteY28" fmla="*/ 4006993 h 5542490"/>
              <a:gd name="connsiteX29" fmla="*/ 3910739 w 6679164"/>
              <a:gd name="connsiteY29" fmla="*/ 3239852 h 5542490"/>
              <a:gd name="connsiteX30" fmla="*/ 4163009 w 6679164"/>
              <a:gd name="connsiteY30" fmla="*/ 3023828 h 5542490"/>
              <a:gd name="connsiteX31" fmla="*/ 5034409 w 6679164"/>
              <a:gd name="connsiteY31" fmla="*/ 4006993 h 5542490"/>
              <a:gd name="connsiteX32" fmla="*/ 2891130 w 6679164"/>
              <a:gd name="connsiteY32" fmla="*/ 2682926 h 5542490"/>
              <a:gd name="connsiteX33" fmla="*/ 3512640 w 6679164"/>
              <a:gd name="connsiteY33" fmla="*/ 2150715 h 5542490"/>
              <a:gd name="connsiteX34" fmla="*/ 4134148 w 6679164"/>
              <a:gd name="connsiteY34" fmla="*/ 2682928 h 5542490"/>
              <a:gd name="connsiteX35" fmla="*/ 3512638 w 6679164"/>
              <a:gd name="connsiteY35" fmla="*/ 3215139 h 5542490"/>
              <a:gd name="connsiteX36" fmla="*/ 2891130 w 6679164"/>
              <a:gd name="connsiteY36" fmla="*/ 2682926 h 5542490"/>
              <a:gd name="connsiteX0" fmla="*/ 5541443 w 6679164"/>
              <a:gd name="connsiteY0" fmla="*/ 2682926 h 5542490"/>
              <a:gd name="connsiteX1" fmla="*/ 4254048 w 6679164"/>
              <a:gd name="connsiteY1" fmla="*/ 2835680 h 5542490"/>
              <a:gd name="connsiteX2" fmla="*/ 4254048 w 6679164"/>
              <a:gd name="connsiteY2" fmla="*/ 2530172 h 5542490"/>
              <a:gd name="connsiteX3" fmla="*/ 5541443 w 6679164"/>
              <a:gd name="connsiteY3" fmla="*/ 2682926 h 5542490"/>
              <a:gd name="connsiteX4" fmla="*/ 4962971 w 6679164"/>
              <a:gd name="connsiteY4" fmla="*/ 1358713 h 5542490"/>
              <a:gd name="connsiteX5" fmla="*/ 4163009 w 6679164"/>
              <a:gd name="connsiteY5" fmla="*/ 2342024 h 5542490"/>
              <a:gd name="connsiteX6" fmla="*/ 3910739 w 6679164"/>
              <a:gd name="connsiteY6" fmla="*/ 2126000 h 5542490"/>
              <a:gd name="connsiteX7" fmla="*/ 4962971 w 6679164"/>
              <a:gd name="connsiteY7" fmla="*/ 1358713 h 5542490"/>
              <a:gd name="connsiteX8" fmla="*/ 3512639 w 6679164"/>
              <a:gd name="connsiteY8" fmla="*/ 904099 h 5542490"/>
              <a:gd name="connsiteX9" fmla="*/ 3691023 w 6679164"/>
              <a:gd name="connsiteY9" fmla="*/ 2048042 h 5542490"/>
              <a:gd name="connsiteX10" fmla="*/ 3334255 w 6679164"/>
              <a:gd name="connsiteY10" fmla="*/ 2048042 h 5542490"/>
              <a:gd name="connsiteX11" fmla="*/ 3512639 w 6679164"/>
              <a:gd name="connsiteY11" fmla="*/ 904099 h 5542490"/>
              <a:gd name="connsiteX12" fmla="*/ 2133566 w 6679164"/>
              <a:gd name="connsiteY12" fmla="*/ 1430151 h 5542490"/>
              <a:gd name="connsiteX13" fmla="*/ 3114539 w 6679164"/>
              <a:gd name="connsiteY13" fmla="*/ 2126000 h 5542490"/>
              <a:gd name="connsiteX14" fmla="*/ 2862269 w 6679164"/>
              <a:gd name="connsiteY14" fmla="*/ 2342024 h 5542490"/>
              <a:gd name="connsiteX15" fmla="*/ 2133566 w 6679164"/>
              <a:gd name="connsiteY15" fmla="*/ 1430151 h 5542490"/>
              <a:gd name="connsiteX16" fmla="*/ 1555209 w 6679164"/>
              <a:gd name="connsiteY16" fmla="*/ 2682926 h 5542490"/>
              <a:gd name="connsiteX17" fmla="*/ 2771230 w 6679164"/>
              <a:gd name="connsiteY17" fmla="*/ 2530172 h 5542490"/>
              <a:gd name="connsiteX18" fmla="*/ 2771230 w 6679164"/>
              <a:gd name="connsiteY18" fmla="*/ 2835680 h 5542490"/>
              <a:gd name="connsiteX19" fmla="*/ 1555209 w 6679164"/>
              <a:gd name="connsiteY19" fmla="*/ 2682926 h 5542490"/>
              <a:gd name="connsiteX20" fmla="*/ 2062128 w 6679164"/>
              <a:gd name="connsiteY20" fmla="*/ 3935555 h 5542490"/>
              <a:gd name="connsiteX21" fmla="*/ 2862269 w 6679164"/>
              <a:gd name="connsiteY21" fmla="*/ 3023828 h 5542490"/>
              <a:gd name="connsiteX22" fmla="*/ 3114539 w 6679164"/>
              <a:gd name="connsiteY22" fmla="*/ 3239852 h 5542490"/>
              <a:gd name="connsiteX23" fmla="*/ 2062128 w 6679164"/>
              <a:gd name="connsiteY23" fmla="*/ 3935555 h 5542490"/>
              <a:gd name="connsiteX24" fmla="*/ 3512639 w 6679164"/>
              <a:gd name="connsiteY24" fmla="*/ 4461705 h 5542490"/>
              <a:gd name="connsiteX25" fmla="*/ 3334255 w 6679164"/>
              <a:gd name="connsiteY25" fmla="*/ 3317810 h 5542490"/>
              <a:gd name="connsiteX26" fmla="*/ 3691023 w 6679164"/>
              <a:gd name="connsiteY26" fmla="*/ 3317810 h 5542490"/>
              <a:gd name="connsiteX27" fmla="*/ 3512639 w 6679164"/>
              <a:gd name="connsiteY27" fmla="*/ 4461705 h 5542490"/>
              <a:gd name="connsiteX28" fmla="*/ 5034409 w 6679164"/>
              <a:gd name="connsiteY28" fmla="*/ 4006993 h 5542490"/>
              <a:gd name="connsiteX29" fmla="*/ 3910739 w 6679164"/>
              <a:gd name="connsiteY29" fmla="*/ 3239852 h 5542490"/>
              <a:gd name="connsiteX30" fmla="*/ 4163009 w 6679164"/>
              <a:gd name="connsiteY30" fmla="*/ 3023828 h 5542490"/>
              <a:gd name="connsiteX31" fmla="*/ 5034409 w 6679164"/>
              <a:gd name="connsiteY31" fmla="*/ 4006993 h 5542490"/>
              <a:gd name="connsiteX32" fmla="*/ 2891130 w 6679164"/>
              <a:gd name="connsiteY32" fmla="*/ 2682926 h 5542490"/>
              <a:gd name="connsiteX33" fmla="*/ 3512640 w 6679164"/>
              <a:gd name="connsiteY33" fmla="*/ 2150715 h 5542490"/>
              <a:gd name="connsiteX34" fmla="*/ 4134148 w 6679164"/>
              <a:gd name="connsiteY34" fmla="*/ 2682928 h 5542490"/>
              <a:gd name="connsiteX35" fmla="*/ 3512638 w 6679164"/>
              <a:gd name="connsiteY35" fmla="*/ 3215139 h 5542490"/>
              <a:gd name="connsiteX36" fmla="*/ 2891130 w 6679164"/>
              <a:gd name="connsiteY36" fmla="*/ 2682926 h 5542490"/>
              <a:gd name="connsiteX0" fmla="*/ 5541443 w 6679164"/>
              <a:gd name="connsiteY0" fmla="*/ 3121076 h 5980640"/>
              <a:gd name="connsiteX1" fmla="*/ 4254048 w 6679164"/>
              <a:gd name="connsiteY1" fmla="*/ 3273830 h 5980640"/>
              <a:gd name="connsiteX2" fmla="*/ 4254048 w 6679164"/>
              <a:gd name="connsiteY2" fmla="*/ 2968322 h 5980640"/>
              <a:gd name="connsiteX3" fmla="*/ 5541443 w 6679164"/>
              <a:gd name="connsiteY3" fmla="*/ 3121076 h 5980640"/>
              <a:gd name="connsiteX4" fmla="*/ 4962971 w 6679164"/>
              <a:gd name="connsiteY4" fmla="*/ 1796863 h 5980640"/>
              <a:gd name="connsiteX5" fmla="*/ 4163009 w 6679164"/>
              <a:gd name="connsiteY5" fmla="*/ 2780174 h 5980640"/>
              <a:gd name="connsiteX6" fmla="*/ 3910739 w 6679164"/>
              <a:gd name="connsiteY6" fmla="*/ 2564150 h 5980640"/>
              <a:gd name="connsiteX7" fmla="*/ 4962971 w 6679164"/>
              <a:gd name="connsiteY7" fmla="*/ 1796863 h 5980640"/>
              <a:gd name="connsiteX8" fmla="*/ 3512639 w 6679164"/>
              <a:gd name="connsiteY8" fmla="*/ 1342249 h 5980640"/>
              <a:gd name="connsiteX9" fmla="*/ 3691023 w 6679164"/>
              <a:gd name="connsiteY9" fmla="*/ 2486192 h 5980640"/>
              <a:gd name="connsiteX10" fmla="*/ 3334255 w 6679164"/>
              <a:gd name="connsiteY10" fmla="*/ 2486192 h 5980640"/>
              <a:gd name="connsiteX11" fmla="*/ 3512639 w 6679164"/>
              <a:gd name="connsiteY11" fmla="*/ 1342249 h 5980640"/>
              <a:gd name="connsiteX12" fmla="*/ 2133566 w 6679164"/>
              <a:gd name="connsiteY12" fmla="*/ 1868301 h 5980640"/>
              <a:gd name="connsiteX13" fmla="*/ 3114539 w 6679164"/>
              <a:gd name="connsiteY13" fmla="*/ 2564150 h 5980640"/>
              <a:gd name="connsiteX14" fmla="*/ 2862269 w 6679164"/>
              <a:gd name="connsiteY14" fmla="*/ 2780174 h 5980640"/>
              <a:gd name="connsiteX15" fmla="*/ 2133566 w 6679164"/>
              <a:gd name="connsiteY15" fmla="*/ 1868301 h 5980640"/>
              <a:gd name="connsiteX16" fmla="*/ 1555209 w 6679164"/>
              <a:gd name="connsiteY16" fmla="*/ 3121076 h 5980640"/>
              <a:gd name="connsiteX17" fmla="*/ 2771230 w 6679164"/>
              <a:gd name="connsiteY17" fmla="*/ 2968322 h 5980640"/>
              <a:gd name="connsiteX18" fmla="*/ 2771230 w 6679164"/>
              <a:gd name="connsiteY18" fmla="*/ 3273830 h 5980640"/>
              <a:gd name="connsiteX19" fmla="*/ 1555209 w 6679164"/>
              <a:gd name="connsiteY19" fmla="*/ 3121076 h 5980640"/>
              <a:gd name="connsiteX20" fmla="*/ 2062128 w 6679164"/>
              <a:gd name="connsiteY20" fmla="*/ 4373705 h 5980640"/>
              <a:gd name="connsiteX21" fmla="*/ 2862269 w 6679164"/>
              <a:gd name="connsiteY21" fmla="*/ 3461978 h 5980640"/>
              <a:gd name="connsiteX22" fmla="*/ 3114539 w 6679164"/>
              <a:gd name="connsiteY22" fmla="*/ 3678002 h 5980640"/>
              <a:gd name="connsiteX23" fmla="*/ 2062128 w 6679164"/>
              <a:gd name="connsiteY23" fmla="*/ 4373705 h 5980640"/>
              <a:gd name="connsiteX24" fmla="*/ 3512639 w 6679164"/>
              <a:gd name="connsiteY24" fmla="*/ 4899855 h 5980640"/>
              <a:gd name="connsiteX25" fmla="*/ 3334255 w 6679164"/>
              <a:gd name="connsiteY25" fmla="*/ 3755960 h 5980640"/>
              <a:gd name="connsiteX26" fmla="*/ 3691023 w 6679164"/>
              <a:gd name="connsiteY26" fmla="*/ 3755960 h 5980640"/>
              <a:gd name="connsiteX27" fmla="*/ 3512639 w 6679164"/>
              <a:gd name="connsiteY27" fmla="*/ 4899855 h 5980640"/>
              <a:gd name="connsiteX28" fmla="*/ 5034409 w 6679164"/>
              <a:gd name="connsiteY28" fmla="*/ 4445143 h 5980640"/>
              <a:gd name="connsiteX29" fmla="*/ 3910739 w 6679164"/>
              <a:gd name="connsiteY29" fmla="*/ 3678002 h 5980640"/>
              <a:gd name="connsiteX30" fmla="*/ 4163009 w 6679164"/>
              <a:gd name="connsiteY30" fmla="*/ 3461978 h 5980640"/>
              <a:gd name="connsiteX31" fmla="*/ 5034409 w 6679164"/>
              <a:gd name="connsiteY31" fmla="*/ 4445143 h 5980640"/>
              <a:gd name="connsiteX32" fmla="*/ 2891130 w 6679164"/>
              <a:gd name="connsiteY32" fmla="*/ 3121076 h 5980640"/>
              <a:gd name="connsiteX33" fmla="*/ 3512640 w 6679164"/>
              <a:gd name="connsiteY33" fmla="*/ 2588865 h 5980640"/>
              <a:gd name="connsiteX34" fmla="*/ 4134148 w 6679164"/>
              <a:gd name="connsiteY34" fmla="*/ 3121078 h 5980640"/>
              <a:gd name="connsiteX35" fmla="*/ 3512638 w 6679164"/>
              <a:gd name="connsiteY35" fmla="*/ 3653289 h 5980640"/>
              <a:gd name="connsiteX36" fmla="*/ 2891130 w 6679164"/>
              <a:gd name="connsiteY36" fmla="*/ 3121076 h 5980640"/>
              <a:gd name="connsiteX0" fmla="*/ 5541443 w 6887042"/>
              <a:gd name="connsiteY0" fmla="*/ 3121076 h 5980640"/>
              <a:gd name="connsiteX1" fmla="*/ 4254048 w 6887042"/>
              <a:gd name="connsiteY1" fmla="*/ 3273830 h 5980640"/>
              <a:gd name="connsiteX2" fmla="*/ 4254048 w 6887042"/>
              <a:gd name="connsiteY2" fmla="*/ 2968322 h 5980640"/>
              <a:gd name="connsiteX3" fmla="*/ 5541443 w 6887042"/>
              <a:gd name="connsiteY3" fmla="*/ 3121076 h 5980640"/>
              <a:gd name="connsiteX4" fmla="*/ 4962971 w 6887042"/>
              <a:gd name="connsiteY4" fmla="*/ 1796863 h 5980640"/>
              <a:gd name="connsiteX5" fmla="*/ 4163009 w 6887042"/>
              <a:gd name="connsiteY5" fmla="*/ 2780174 h 5980640"/>
              <a:gd name="connsiteX6" fmla="*/ 3910739 w 6887042"/>
              <a:gd name="connsiteY6" fmla="*/ 2564150 h 5980640"/>
              <a:gd name="connsiteX7" fmla="*/ 4962971 w 6887042"/>
              <a:gd name="connsiteY7" fmla="*/ 1796863 h 5980640"/>
              <a:gd name="connsiteX8" fmla="*/ 3512639 w 6887042"/>
              <a:gd name="connsiteY8" fmla="*/ 1342249 h 5980640"/>
              <a:gd name="connsiteX9" fmla="*/ 3691023 w 6887042"/>
              <a:gd name="connsiteY9" fmla="*/ 2486192 h 5980640"/>
              <a:gd name="connsiteX10" fmla="*/ 3334255 w 6887042"/>
              <a:gd name="connsiteY10" fmla="*/ 2486192 h 5980640"/>
              <a:gd name="connsiteX11" fmla="*/ 3512639 w 6887042"/>
              <a:gd name="connsiteY11" fmla="*/ 1342249 h 5980640"/>
              <a:gd name="connsiteX12" fmla="*/ 2133566 w 6887042"/>
              <a:gd name="connsiteY12" fmla="*/ 1868301 h 5980640"/>
              <a:gd name="connsiteX13" fmla="*/ 3114539 w 6887042"/>
              <a:gd name="connsiteY13" fmla="*/ 2564150 h 5980640"/>
              <a:gd name="connsiteX14" fmla="*/ 2862269 w 6887042"/>
              <a:gd name="connsiteY14" fmla="*/ 2780174 h 5980640"/>
              <a:gd name="connsiteX15" fmla="*/ 2133566 w 6887042"/>
              <a:gd name="connsiteY15" fmla="*/ 1868301 h 5980640"/>
              <a:gd name="connsiteX16" fmla="*/ 1555209 w 6887042"/>
              <a:gd name="connsiteY16" fmla="*/ 3121076 h 5980640"/>
              <a:gd name="connsiteX17" fmla="*/ 2771230 w 6887042"/>
              <a:gd name="connsiteY17" fmla="*/ 2968322 h 5980640"/>
              <a:gd name="connsiteX18" fmla="*/ 2771230 w 6887042"/>
              <a:gd name="connsiteY18" fmla="*/ 3273830 h 5980640"/>
              <a:gd name="connsiteX19" fmla="*/ 1555209 w 6887042"/>
              <a:gd name="connsiteY19" fmla="*/ 3121076 h 5980640"/>
              <a:gd name="connsiteX20" fmla="*/ 2062128 w 6887042"/>
              <a:gd name="connsiteY20" fmla="*/ 4373705 h 5980640"/>
              <a:gd name="connsiteX21" fmla="*/ 2862269 w 6887042"/>
              <a:gd name="connsiteY21" fmla="*/ 3461978 h 5980640"/>
              <a:gd name="connsiteX22" fmla="*/ 3114539 w 6887042"/>
              <a:gd name="connsiteY22" fmla="*/ 3678002 h 5980640"/>
              <a:gd name="connsiteX23" fmla="*/ 2062128 w 6887042"/>
              <a:gd name="connsiteY23" fmla="*/ 4373705 h 5980640"/>
              <a:gd name="connsiteX24" fmla="*/ 3512639 w 6887042"/>
              <a:gd name="connsiteY24" fmla="*/ 4899855 h 5980640"/>
              <a:gd name="connsiteX25" fmla="*/ 3334255 w 6887042"/>
              <a:gd name="connsiteY25" fmla="*/ 3755960 h 5980640"/>
              <a:gd name="connsiteX26" fmla="*/ 3691023 w 6887042"/>
              <a:gd name="connsiteY26" fmla="*/ 3755960 h 5980640"/>
              <a:gd name="connsiteX27" fmla="*/ 3512639 w 6887042"/>
              <a:gd name="connsiteY27" fmla="*/ 4899855 h 5980640"/>
              <a:gd name="connsiteX28" fmla="*/ 5034409 w 6887042"/>
              <a:gd name="connsiteY28" fmla="*/ 4445143 h 5980640"/>
              <a:gd name="connsiteX29" fmla="*/ 3910739 w 6887042"/>
              <a:gd name="connsiteY29" fmla="*/ 3678002 h 5980640"/>
              <a:gd name="connsiteX30" fmla="*/ 4163009 w 6887042"/>
              <a:gd name="connsiteY30" fmla="*/ 3461978 h 5980640"/>
              <a:gd name="connsiteX31" fmla="*/ 5034409 w 6887042"/>
              <a:gd name="connsiteY31" fmla="*/ 4445143 h 5980640"/>
              <a:gd name="connsiteX32" fmla="*/ 2891130 w 6887042"/>
              <a:gd name="connsiteY32" fmla="*/ 3121076 h 5980640"/>
              <a:gd name="connsiteX33" fmla="*/ 3512640 w 6887042"/>
              <a:gd name="connsiteY33" fmla="*/ 2588865 h 5980640"/>
              <a:gd name="connsiteX34" fmla="*/ 4134148 w 6887042"/>
              <a:gd name="connsiteY34" fmla="*/ 3121078 h 5980640"/>
              <a:gd name="connsiteX35" fmla="*/ 3512638 w 6887042"/>
              <a:gd name="connsiteY35" fmla="*/ 3653289 h 5980640"/>
              <a:gd name="connsiteX36" fmla="*/ 2891130 w 6887042"/>
              <a:gd name="connsiteY36" fmla="*/ 3121076 h 5980640"/>
              <a:gd name="connsiteX0" fmla="*/ 5541443 w 6887042"/>
              <a:gd name="connsiteY0" fmla="*/ 3121076 h 5980640"/>
              <a:gd name="connsiteX1" fmla="*/ 4254048 w 6887042"/>
              <a:gd name="connsiteY1" fmla="*/ 3273830 h 5980640"/>
              <a:gd name="connsiteX2" fmla="*/ 4254048 w 6887042"/>
              <a:gd name="connsiteY2" fmla="*/ 2968322 h 5980640"/>
              <a:gd name="connsiteX3" fmla="*/ 5541443 w 6887042"/>
              <a:gd name="connsiteY3" fmla="*/ 3121076 h 5980640"/>
              <a:gd name="connsiteX4" fmla="*/ 4962971 w 6887042"/>
              <a:gd name="connsiteY4" fmla="*/ 1796863 h 5980640"/>
              <a:gd name="connsiteX5" fmla="*/ 4163009 w 6887042"/>
              <a:gd name="connsiteY5" fmla="*/ 2780174 h 5980640"/>
              <a:gd name="connsiteX6" fmla="*/ 3910739 w 6887042"/>
              <a:gd name="connsiteY6" fmla="*/ 2564150 h 5980640"/>
              <a:gd name="connsiteX7" fmla="*/ 4962971 w 6887042"/>
              <a:gd name="connsiteY7" fmla="*/ 1796863 h 5980640"/>
              <a:gd name="connsiteX8" fmla="*/ 3512639 w 6887042"/>
              <a:gd name="connsiteY8" fmla="*/ 1342249 h 5980640"/>
              <a:gd name="connsiteX9" fmla="*/ 3691023 w 6887042"/>
              <a:gd name="connsiteY9" fmla="*/ 2486192 h 5980640"/>
              <a:gd name="connsiteX10" fmla="*/ 3334255 w 6887042"/>
              <a:gd name="connsiteY10" fmla="*/ 2486192 h 5980640"/>
              <a:gd name="connsiteX11" fmla="*/ 3512639 w 6887042"/>
              <a:gd name="connsiteY11" fmla="*/ 1342249 h 5980640"/>
              <a:gd name="connsiteX12" fmla="*/ 2133566 w 6887042"/>
              <a:gd name="connsiteY12" fmla="*/ 1868301 h 5980640"/>
              <a:gd name="connsiteX13" fmla="*/ 3114539 w 6887042"/>
              <a:gd name="connsiteY13" fmla="*/ 2564150 h 5980640"/>
              <a:gd name="connsiteX14" fmla="*/ 2862269 w 6887042"/>
              <a:gd name="connsiteY14" fmla="*/ 2780174 h 5980640"/>
              <a:gd name="connsiteX15" fmla="*/ 2133566 w 6887042"/>
              <a:gd name="connsiteY15" fmla="*/ 1868301 h 5980640"/>
              <a:gd name="connsiteX16" fmla="*/ 1555209 w 6887042"/>
              <a:gd name="connsiteY16" fmla="*/ 3121076 h 5980640"/>
              <a:gd name="connsiteX17" fmla="*/ 2771230 w 6887042"/>
              <a:gd name="connsiteY17" fmla="*/ 2968322 h 5980640"/>
              <a:gd name="connsiteX18" fmla="*/ 2771230 w 6887042"/>
              <a:gd name="connsiteY18" fmla="*/ 3273830 h 5980640"/>
              <a:gd name="connsiteX19" fmla="*/ 1555209 w 6887042"/>
              <a:gd name="connsiteY19" fmla="*/ 3121076 h 5980640"/>
              <a:gd name="connsiteX20" fmla="*/ 2062128 w 6887042"/>
              <a:gd name="connsiteY20" fmla="*/ 4373705 h 5980640"/>
              <a:gd name="connsiteX21" fmla="*/ 2862269 w 6887042"/>
              <a:gd name="connsiteY21" fmla="*/ 3461978 h 5980640"/>
              <a:gd name="connsiteX22" fmla="*/ 3114539 w 6887042"/>
              <a:gd name="connsiteY22" fmla="*/ 3678002 h 5980640"/>
              <a:gd name="connsiteX23" fmla="*/ 2062128 w 6887042"/>
              <a:gd name="connsiteY23" fmla="*/ 4373705 h 5980640"/>
              <a:gd name="connsiteX24" fmla="*/ 3512639 w 6887042"/>
              <a:gd name="connsiteY24" fmla="*/ 4899855 h 5980640"/>
              <a:gd name="connsiteX25" fmla="*/ 3334255 w 6887042"/>
              <a:gd name="connsiteY25" fmla="*/ 3755960 h 5980640"/>
              <a:gd name="connsiteX26" fmla="*/ 3691023 w 6887042"/>
              <a:gd name="connsiteY26" fmla="*/ 3755960 h 5980640"/>
              <a:gd name="connsiteX27" fmla="*/ 3512639 w 6887042"/>
              <a:gd name="connsiteY27" fmla="*/ 4899855 h 5980640"/>
              <a:gd name="connsiteX28" fmla="*/ 5034409 w 6887042"/>
              <a:gd name="connsiteY28" fmla="*/ 4445143 h 5980640"/>
              <a:gd name="connsiteX29" fmla="*/ 3910739 w 6887042"/>
              <a:gd name="connsiteY29" fmla="*/ 3678002 h 5980640"/>
              <a:gd name="connsiteX30" fmla="*/ 4163009 w 6887042"/>
              <a:gd name="connsiteY30" fmla="*/ 3461978 h 5980640"/>
              <a:gd name="connsiteX31" fmla="*/ 5034409 w 6887042"/>
              <a:gd name="connsiteY31" fmla="*/ 4445143 h 5980640"/>
              <a:gd name="connsiteX32" fmla="*/ 2891130 w 6887042"/>
              <a:gd name="connsiteY32" fmla="*/ 3121076 h 5980640"/>
              <a:gd name="connsiteX33" fmla="*/ 3512640 w 6887042"/>
              <a:gd name="connsiteY33" fmla="*/ 2588865 h 5980640"/>
              <a:gd name="connsiteX34" fmla="*/ 4134148 w 6887042"/>
              <a:gd name="connsiteY34" fmla="*/ 3121078 h 5980640"/>
              <a:gd name="connsiteX35" fmla="*/ 3512638 w 6887042"/>
              <a:gd name="connsiteY35" fmla="*/ 3653289 h 5980640"/>
              <a:gd name="connsiteX36" fmla="*/ 2891130 w 6887042"/>
              <a:gd name="connsiteY36" fmla="*/ 3121076 h 5980640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393250 w 6796533"/>
              <a:gd name="connsiteY16" fmla="*/ 3130601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393250 w 6796533"/>
              <a:gd name="connsiteY19" fmla="*/ 3130601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7053686"/>
              <a:gd name="connsiteY0" fmla="*/ 3121076 h 6318235"/>
              <a:gd name="connsiteX1" fmla="*/ 4254048 w 7053686"/>
              <a:gd name="connsiteY1" fmla="*/ 3273830 h 6318235"/>
              <a:gd name="connsiteX2" fmla="*/ 4254048 w 7053686"/>
              <a:gd name="connsiteY2" fmla="*/ 2968322 h 6318235"/>
              <a:gd name="connsiteX3" fmla="*/ 5541443 w 7053686"/>
              <a:gd name="connsiteY3" fmla="*/ 3121076 h 6318235"/>
              <a:gd name="connsiteX4" fmla="*/ 4962971 w 7053686"/>
              <a:gd name="connsiteY4" fmla="*/ 1796863 h 6318235"/>
              <a:gd name="connsiteX5" fmla="*/ 4163009 w 7053686"/>
              <a:gd name="connsiteY5" fmla="*/ 2780174 h 6318235"/>
              <a:gd name="connsiteX6" fmla="*/ 3910739 w 7053686"/>
              <a:gd name="connsiteY6" fmla="*/ 2564150 h 6318235"/>
              <a:gd name="connsiteX7" fmla="*/ 4962971 w 7053686"/>
              <a:gd name="connsiteY7" fmla="*/ 1796863 h 6318235"/>
              <a:gd name="connsiteX8" fmla="*/ 3512639 w 7053686"/>
              <a:gd name="connsiteY8" fmla="*/ 1342249 h 6318235"/>
              <a:gd name="connsiteX9" fmla="*/ 3691023 w 7053686"/>
              <a:gd name="connsiteY9" fmla="*/ 2486192 h 6318235"/>
              <a:gd name="connsiteX10" fmla="*/ 3334255 w 7053686"/>
              <a:gd name="connsiteY10" fmla="*/ 2486192 h 6318235"/>
              <a:gd name="connsiteX11" fmla="*/ 3512639 w 7053686"/>
              <a:gd name="connsiteY11" fmla="*/ 1342249 h 6318235"/>
              <a:gd name="connsiteX12" fmla="*/ 2133566 w 7053686"/>
              <a:gd name="connsiteY12" fmla="*/ 1868301 h 6318235"/>
              <a:gd name="connsiteX13" fmla="*/ 3114539 w 7053686"/>
              <a:gd name="connsiteY13" fmla="*/ 2564150 h 6318235"/>
              <a:gd name="connsiteX14" fmla="*/ 2862269 w 7053686"/>
              <a:gd name="connsiteY14" fmla="*/ 2780174 h 6318235"/>
              <a:gd name="connsiteX15" fmla="*/ 2133566 w 7053686"/>
              <a:gd name="connsiteY15" fmla="*/ 1868301 h 6318235"/>
              <a:gd name="connsiteX16" fmla="*/ 1393250 w 7053686"/>
              <a:gd name="connsiteY16" fmla="*/ 3130601 h 6318235"/>
              <a:gd name="connsiteX17" fmla="*/ 2771230 w 7053686"/>
              <a:gd name="connsiteY17" fmla="*/ 2968322 h 6318235"/>
              <a:gd name="connsiteX18" fmla="*/ 2771230 w 7053686"/>
              <a:gd name="connsiteY18" fmla="*/ 3273830 h 6318235"/>
              <a:gd name="connsiteX19" fmla="*/ 1393250 w 7053686"/>
              <a:gd name="connsiteY19" fmla="*/ 3130601 h 6318235"/>
              <a:gd name="connsiteX20" fmla="*/ 2062128 w 7053686"/>
              <a:gd name="connsiteY20" fmla="*/ 4373705 h 6318235"/>
              <a:gd name="connsiteX21" fmla="*/ 2862269 w 7053686"/>
              <a:gd name="connsiteY21" fmla="*/ 3461978 h 6318235"/>
              <a:gd name="connsiteX22" fmla="*/ 3114539 w 7053686"/>
              <a:gd name="connsiteY22" fmla="*/ 3678002 h 6318235"/>
              <a:gd name="connsiteX23" fmla="*/ 2062128 w 7053686"/>
              <a:gd name="connsiteY23" fmla="*/ 4373705 h 6318235"/>
              <a:gd name="connsiteX24" fmla="*/ 3512639 w 7053686"/>
              <a:gd name="connsiteY24" fmla="*/ 4899855 h 6318235"/>
              <a:gd name="connsiteX25" fmla="*/ 3334255 w 7053686"/>
              <a:gd name="connsiteY25" fmla="*/ 3755960 h 6318235"/>
              <a:gd name="connsiteX26" fmla="*/ 3691023 w 7053686"/>
              <a:gd name="connsiteY26" fmla="*/ 3755960 h 6318235"/>
              <a:gd name="connsiteX27" fmla="*/ 3512639 w 7053686"/>
              <a:gd name="connsiteY27" fmla="*/ 4899855 h 6318235"/>
              <a:gd name="connsiteX28" fmla="*/ 5034409 w 7053686"/>
              <a:gd name="connsiteY28" fmla="*/ 4445143 h 6318235"/>
              <a:gd name="connsiteX29" fmla="*/ 3910739 w 7053686"/>
              <a:gd name="connsiteY29" fmla="*/ 3678002 h 6318235"/>
              <a:gd name="connsiteX30" fmla="*/ 4163009 w 7053686"/>
              <a:gd name="connsiteY30" fmla="*/ 3461978 h 6318235"/>
              <a:gd name="connsiteX31" fmla="*/ 5034409 w 7053686"/>
              <a:gd name="connsiteY31" fmla="*/ 4445143 h 6318235"/>
              <a:gd name="connsiteX32" fmla="*/ 2891130 w 7053686"/>
              <a:gd name="connsiteY32" fmla="*/ 3121076 h 6318235"/>
              <a:gd name="connsiteX33" fmla="*/ 3512640 w 7053686"/>
              <a:gd name="connsiteY33" fmla="*/ 2588865 h 6318235"/>
              <a:gd name="connsiteX34" fmla="*/ 4134148 w 7053686"/>
              <a:gd name="connsiteY34" fmla="*/ 3121078 h 6318235"/>
              <a:gd name="connsiteX35" fmla="*/ 3512638 w 7053686"/>
              <a:gd name="connsiteY35" fmla="*/ 3653289 h 6318235"/>
              <a:gd name="connsiteX36" fmla="*/ 2891130 w 7053686"/>
              <a:gd name="connsiteY36" fmla="*/ 3121076 h 6318235"/>
              <a:gd name="connsiteX0" fmla="*/ 5541443 w 7053686"/>
              <a:gd name="connsiteY0" fmla="*/ 3163916 h 6361075"/>
              <a:gd name="connsiteX1" fmla="*/ 4254048 w 7053686"/>
              <a:gd name="connsiteY1" fmla="*/ 3316670 h 6361075"/>
              <a:gd name="connsiteX2" fmla="*/ 4254048 w 7053686"/>
              <a:gd name="connsiteY2" fmla="*/ 3011162 h 6361075"/>
              <a:gd name="connsiteX3" fmla="*/ 5541443 w 7053686"/>
              <a:gd name="connsiteY3" fmla="*/ 3163916 h 6361075"/>
              <a:gd name="connsiteX4" fmla="*/ 4962971 w 7053686"/>
              <a:gd name="connsiteY4" fmla="*/ 1839703 h 6361075"/>
              <a:gd name="connsiteX5" fmla="*/ 4163009 w 7053686"/>
              <a:gd name="connsiteY5" fmla="*/ 2823014 h 6361075"/>
              <a:gd name="connsiteX6" fmla="*/ 3910739 w 7053686"/>
              <a:gd name="connsiteY6" fmla="*/ 2606990 h 6361075"/>
              <a:gd name="connsiteX7" fmla="*/ 4962971 w 7053686"/>
              <a:gd name="connsiteY7" fmla="*/ 1839703 h 6361075"/>
              <a:gd name="connsiteX8" fmla="*/ 3512639 w 7053686"/>
              <a:gd name="connsiteY8" fmla="*/ 1385089 h 6361075"/>
              <a:gd name="connsiteX9" fmla="*/ 3691023 w 7053686"/>
              <a:gd name="connsiteY9" fmla="*/ 2529032 h 6361075"/>
              <a:gd name="connsiteX10" fmla="*/ 3334255 w 7053686"/>
              <a:gd name="connsiteY10" fmla="*/ 2529032 h 6361075"/>
              <a:gd name="connsiteX11" fmla="*/ 3512639 w 7053686"/>
              <a:gd name="connsiteY11" fmla="*/ 1385089 h 6361075"/>
              <a:gd name="connsiteX12" fmla="*/ 2133566 w 7053686"/>
              <a:gd name="connsiteY12" fmla="*/ 1911141 h 6361075"/>
              <a:gd name="connsiteX13" fmla="*/ 3114539 w 7053686"/>
              <a:gd name="connsiteY13" fmla="*/ 2606990 h 6361075"/>
              <a:gd name="connsiteX14" fmla="*/ 2862269 w 7053686"/>
              <a:gd name="connsiteY14" fmla="*/ 2823014 h 6361075"/>
              <a:gd name="connsiteX15" fmla="*/ 2133566 w 7053686"/>
              <a:gd name="connsiteY15" fmla="*/ 1911141 h 6361075"/>
              <a:gd name="connsiteX16" fmla="*/ 1393250 w 7053686"/>
              <a:gd name="connsiteY16" fmla="*/ 3173441 h 6361075"/>
              <a:gd name="connsiteX17" fmla="*/ 2771230 w 7053686"/>
              <a:gd name="connsiteY17" fmla="*/ 3011162 h 6361075"/>
              <a:gd name="connsiteX18" fmla="*/ 2771230 w 7053686"/>
              <a:gd name="connsiteY18" fmla="*/ 3316670 h 6361075"/>
              <a:gd name="connsiteX19" fmla="*/ 1393250 w 7053686"/>
              <a:gd name="connsiteY19" fmla="*/ 3173441 h 6361075"/>
              <a:gd name="connsiteX20" fmla="*/ 2062128 w 7053686"/>
              <a:gd name="connsiteY20" fmla="*/ 4416545 h 6361075"/>
              <a:gd name="connsiteX21" fmla="*/ 2862269 w 7053686"/>
              <a:gd name="connsiteY21" fmla="*/ 3504818 h 6361075"/>
              <a:gd name="connsiteX22" fmla="*/ 3114539 w 7053686"/>
              <a:gd name="connsiteY22" fmla="*/ 3720842 h 6361075"/>
              <a:gd name="connsiteX23" fmla="*/ 2062128 w 7053686"/>
              <a:gd name="connsiteY23" fmla="*/ 4416545 h 6361075"/>
              <a:gd name="connsiteX24" fmla="*/ 3512639 w 7053686"/>
              <a:gd name="connsiteY24" fmla="*/ 4942695 h 6361075"/>
              <a:gd name="connsiteX25" fmla="*/ 3334255 w 7053686"/>
              <a:gd name="connsiteY25" fmla="*/ 3798800 h 6361075"/>
              <a:gd name="connsiteX26" fmla="*/ 3691023 w 7053686"/>
              <a:gd name="connsiteY26" fmla="*/ 3798800 h 6361075"/>
              <a:gd name="connsiteX27" fmla="*/ 3512639 w 7053686"/>
              <a:gd name="connsiteY27" fmla="*/ 4942695 h 6361075"/>
              <a:gd name="connsiteX28" fmla="*/ 5034409 w 7053686"/>
              <a:gd name="connsiteY28" fmla="*/ 4487983 h 6361075"/>
              <a:gd name="connsiteX29" fmla="*/ 3910739 w 7053686"/>
              <a:gd name="connsiteY29" fmla="*/ 3720842 h 6361075"/>
              <a:gd name="connsiteX30" fmla="*/ 4163009 w 7053686"/>
              <a:gd name="connsiteY30" fmla="*/ 3504818 h 6361075"/>
              <a:gd name="connsiteX31" fmla="*/ 5034409 w 7053686"/>
              <a:gd name="connsiteY31" fmla="*/ 4487983 h 6361075"/>
              <a:gd name="connsiteX32" fmla="*/ 2891130 w 7053686"/>
              <a:gd name="connsiteY32" fmla="*/ 3163916 h 6361075"/>
              <a:gd name="connsiteX33" fmla="*/ 3512640 w 7053686"/>
              <a:gd name="connsiteY33" fmla="*/ 2631705 h 6361075"/>
              <a:gd name="connsiteX34" fmla="*/ 4134148 w 7053686"/>
              <a:gd name="connsiteY34" fmla="*/ 3163918 h 6361075"/>
              <a:gd name="connsiteX35" fmla="*/ 3512638 w 7053686"/>
              <a:gd name="connsiteY35" fmla="*/ 3696129 h 6361075"/>
              <a:gd name="connsiteX36" fmla="*/ 2891130 w 7053686"/>
              <a:gd name="connsiteY36" fmla="*/ 3163916 h 6361075"/>
              <a:gd name="connsiteX0" fmla="*/ 5541443 w 7053686"/>
              <a:gd name="connsiteY0" fmla="*/ 3192517 h 6389676"/>
              <a:gd name="connsiteX1" fmla="*/ 4254048 w 7053686"/>
              <a:gd name="connsiteY1" fmla="*/ 3345271 h 6389676"/>
              <a:gd name="connsiteX2" fmla="*/ 4254048 w 7053686"/>
              <a:gd name="connsiteY2" fmla="*/ 3039763 h 6389676"/>
              <a:gd name="connsiteX3" fmla="*/ 5541443 w 7053686"/>
              <a:gd name="connsiteY3" fmla="*/ 3192517 h 6389676"/>
              <a:gd name="connsiteX4" fmla="*/ 4962971 w 7053686"/>
              <a:gd name="connsiteY4" fmla="*/ 1868304 h 6389676"/>
              <a:gd name="connsiteX5" fmla="*/ 4163009 w 7053686"/>
              <a:gd name="connsiteY5" fmla="*/ 2851615 h 6389676"/>
              <a:gd name="connsiteX6" fmla="*/ 3910739 w 7053686"/>
              <a:gd name="connsiteY6" fmla="*/ 2635591 h 6389676"/>
              <a:gd name="connsiteX7" fmla="*/ 4962971 w 7053686"/>
              <a:gd name="connsiteY7" fmla="*/ 1868304 h 6389676"/>
              <a:gd name="connsiteX8" fmla="*/ 3512639 w 7053686"/>
              <a:gd name="connsiteY8" fmla="*/ 1413690 h 6389676"/>
              <a:gd name="connsiteX9" fmla="*/ 3691023 w 7053686"/>
              <a:gd name="connsiteY9" fmla="*/ 2557633 h 6389676"/>
              <a:gd name="connsiteX10" fmla="*/ 3334255 w 7053686"/>
              <a:gd name="connsiteY10" fmla="*/ 2557633 h 6389676"/>
              <a:gd name="connsiteX11" fmla="*/ 3512639 w 7053686"/>
              <a:gd name="connsiteY11" fmla="*/ 1413690 h 6389676"/>
              <a:gd name="connsiteX12" fmla="*/ 2133566 w 7053686"/>
              <a:gd name="connsiteY12" fmla="*/ 1939742 h 6389676"/>
              <a:gd name="connsiteX13" fmla="*/ 3114539 w 7053686"/>
              <a:gd name="connsiteY13" fmla="*/ 2635591 h 6389676"/>
              <a:gd name="connsiteX14" fmla="*/ 2862269 w 7053686"/>
              <a:gd name="connsiteY14" fmla="*/ 2851615 h 6389676"/>
              <a:gd name="connsiteX15" fmla="*/ 2133566 w 7053686"/>
              <a:gd name="connsiteY15" fmla="*/ 1939742 h 6389676"/>
              <a:gd name="connsiteX16" fmla="*/ 1393250 w 7053686"/>
              <a:gd name="connsiteY16" fmla="*/ 3202042 h 6389676"/>
              <a:gd name="connsiteX17" fmla="*/ 2771230 w 7053686"/>
              <a:gd name="connsiteY17" fmla="*/ 3039763 h 6389676"/>
              <a:gd name="connsiteX18" fmla="*/ 2771230 w 7053686"/>
              <a:gd name="connsiteY18" fmla="*/ 3345271 h 6389676"/>
              <a:gd name="connsiteX19" fmla="*/ 1393250 w 7053686"/>
              <a:gd name="connsiteY19" fmla="*/ 3202042 h 6389676"/>
              <a:gd name="connsiteX20" fmla="*/ 2062128 w 7053686"/>
              <a:gd name="connsiteY20" fmla="*/ 4445146 h 6389676"/>
              <a:gd name="connsiteX21" fmla="*/ 2862269 w 7053686"/>
              <a:gd name="connsiteY21" fmla="*/ 3533419 h 6389676"/>
              <a:gd name="connsiteX22" fmla="*/ 3114539 w 7053686"/>
              <a:gd name="connsiteY22" fmla="*/ 3749443 h 6389676"/>
              <a:gd name="connsiteX23" fmla="*/ 2062128 w 7053686"/>
              <a:gd name="connsiteY23" fmla="*/ 4445146 h 6389676"/>
              <a:gd name="connsiteX24" fmla="*/ 3512639 w 7053686"/>
              <a:gd name="connsiteY24" fmla="*/ 4971296 h 6389676"/>
              <a:gd name="connsiteX25" fmla="*/ 3334255 w 7053686"/>
              <a:gd name="connsiteY25" fmla="*/ 3827401 h 6389676"/>
              <a:gd name="connsiteX26" fmla="*/ 3691023 w 7053686"/>
              <a:gd name="connsiteY26" fmla="*/ 3827401 h 6389676"/>
              <a:gd name="connsiteX27" fmla="*/ 3512639 w 7053686"/>
              <a:gd name="connsiteY27" fmla="*/ 4971296 h 6389676"/>
              <a:gd name="connsiteX28" fmla="*/ 5034409 w 7053686"/>
              <a:gd name="connsiteY28" fmla="*/ 4516584 h 6389676"/>
              <a:gd name="connsiteX29" fmla="*/ 3910739 w 7053686"/>
              <a:gd name="connsiteY29" fmla="*/ 3749443 h 6389676"/>
              <a:gd name="connsiteX30" fmla="*/ 4163009 w 7053686"/>
              <a:gd name="connsiteY30" fmla="*/ 3533419 h 6389676"/>
              <a:gd name="connsiteX31" fmla="*/ 5034409 w 7053686"/>
              <a:gd name="connsiteY31" fmla="*/ 4516584 h 6389676"/>
              <a:gd name="connsiteX32" fmla="*/ 2891130 w 7053686"/>
              <a:gd name="connsiteY32" fmla="*/ 3192517 h 6389676"/>
              <a:gd name="connsiteX33" fmla="*/ 3512640 w 7053686"/>
              <a:gd name="connsiteY33" fmla="*/ 2660306 h 6389676"/>
              <a:gd name="connsiteX34" fmla="*/ 4134148 w 7053686"/>
              <a:gd name="connsiteY34" fmla="*/ 3192519 h 6389676"/>
              <a:gd name="connsiteX35" fmla="*/ 3512638 w 7053686"/>
              <a:gd name="connsiteY35" fmla="*/ 3724730 h 6389676"/>
              <a:gd name="connsiteX36" fmla="*/ 2891130 w 7053686"/>
              <a:gd name="connsiteY36" fmla="*/ 3192517 h 6389676"/>
              <a:gd name="connsiteX0" fmla="*/ 5660517 w 7172760"/>
              <a:gd name="connsiteY0" fmla="*/ 3192517 h 6389676"/>
              <a:gd name="connsiteX1" fmla="*/ 4373122 w 7172760"/>
              <a:gd name="connsiteY1" fmla="*/ 3345271 h 6389676"/>
              <a:gd name="connsiteX2" fmla="*/ 4373122 w 7172760"/>
              <a:gd name="connsiteY2" fmla="*/ 3039763 h 6389676"/>
              <a:gd name="connsiteX3" fmla="*/ 5660517 w 7172760"/>
              <a:gd name="connsiteY3" fmla="*/ 3192517 h 6389676"/>
              <a:gd name="connsiteX4" fmla="*/ 5082045 w 7172760"/>
              <a:gd name="connsiteY4" fmla="*/ 1868304 h 6389676"/>
              <a:gd name="connsiteX5" fmla="*/ 4282083 w 7172760"/>
              <a:gd name="connsiteY5" fmla="*/ 2851615 h 6389676"/>
              <a:gd name="connsiteX6" fmla="*/ 4029813 w 7172760"/>
              <a:gd name="connsiteY6" fmla="*/ 2635591 h 6389676"/>
              <a:gd name="connsiteX7" fmla="*/ 5082045 w 7172760"/>
              <a:gd name="connsiteY7" fmla="*/ 1868304 h 6389676"/>
              <a:gd name="connsiteX8" fmla="*/ 3631713 w 7172760"/>
              <a:gd name="connsiteY8" fmla="*/ 1413690 h 6389676"/>
              <a:gd name="connsiteX9" fmla="*/ 3810097 w 7172760"/>
              <a:gd name="connsiteY9" fmla="*/ 2557633 h 6389676"/>
              <a:gd name="connsiteX10" fmla="*/ 3453329 w 7172760"/>
              <a:gd name="connsiteY10" fmla="*/ 2557633 h 6389676"/>
              <a:gd name="connsiteX11" fmla="*/ 3631713 w 7172760"/>
              <a:gd name="connsiteY11" fmla="*/ 1413690 h 6389676"/>
              <a:gd name="connsiteX12" fmla="*/ 2252640 w 7172760"/>
              <a:gd name="connsiteY12" fmla="*/ 1939742 h 6389676"/>
              <a:gd name="connsiteX13" fmla="*/ 3233613 w 7172760"/>
              <a:gd name="connsiteY13" fmla="*/ 2635591 h 6389676"/>
              <a:gd name="connsiteX14" fmla="*/ 2981343 w 7172760"/>
              <a:gd name="connsiteY14" fmla="*/ 2851615 h 6389676"/>
              <a:gd name="connsiteX15" fmla="*/ 2252640 w 7172760"/>
              <a:gd name="connsiteY15" fmla="*/ 1939742 h 6389676"/>
              <a:gd name="connsiteX16" fmla="*/ 1512324 w 7172760"/>
              <a:gd name="connsiteY16" fmla="*/ 3202042 h 6389676"/>
              <a:gd name="connsiteX17" fmla="*/ 2890304 w 7172760"/>
              <a:gd name="connsiteY17" fmla="*/ 3039763 h 6389676"/>
              <a:gd name="connsiteX18" fmla="*/ 2890304 w 7172760"/>
              <a:gd name="connsiteY18" fmla="*/ 3345271 h 6389676"/>
              <a:gd name="connsiteX19" fmla="*/ 1512324 w 7172760"/>
              <a:gd name="connsiteY19" fmla="*/ 3202042 h 6389676"/>
              <a:gd name="connsiteX20" fmla="*/ 2181202 w 7172760"/>
              <a:gd name="connsiteY20" fmla="*/ 4445146 h 6389676"/>
              <a:gd name="connsiteX21" fmla="*/ 2981343 w 7172760"/>
              <a:gd name="connsiteY21" fmla="*/ 3533419 h 6389676"/>
              <a:gd name="connsiteX22" fmla="*/ 3233613 w 7172760"/>
              <a:gd name="connsiteY22" fmla="*/ 3749443 h 6389676"/>
              <a:gd name="connsiteX23" fmla="*/ 2181202 w 7172760"/>
              <a:gd name="connsiteY23" fmla="*/ 4445146 h 6389676"/>
              <a:gd name="connsiteX24" fmla="*/ 3631713 w 7172760"/>
              <a:gd name="connsiteY24" fmla="*/ 4971296 h 6389676"/>
              <a:gd name="connsiteX25" fmla="*/ 3453329 w 7172760"/>
              <a:gd name="connsiteY25" fmla="*/ 3827401 h 6389676"/>
              <a:gd name="connsiteX26" fmla="*/ 3810097 w 7172760"/>
              <a:gd name="connsiteY26" fmla="*/ 3827401 h 6389676"/>
              <a:gd name="connsiteX27" fmla="*/ 3631713 w 7172760"/>
              <a:gd name="connsiteY27" fmla="*/ 4971296 h 6389676"/>
              <a:gd name="connsiteX28" fmla="*/ 5153483 w 7172760"/>
              <a:gd name="connsiteY28" fmla="*/ 4516584 h 6389676"/>
              <a:gd name="connsiteX29" fmla="*/ 4029813 w 7172760"/>
              <a:gd name="connsiteY29" fmla="*/ 3749443 h 6389676"/>
              <a:gd name="connsiteX30" fmla="*/ 4282083 w 7172760"/>
              <a:gd name="connsiteY30" fmla="*/ 3533419 h 6389676"/>
              <a:gd name="connsiteX31" fmla="*/ 5153483 w 7172760"/>
              <a:gd name="connsiteY31" fmla="*/ 4516584 h 6389676"/>
              <a:gd name="connsiteX32" fmla="*/ 3010204 w 7172760"/>
              <a:gd name="connsiteY32" fmla="*/ 3192517 h 6389676"/>
              <a:gd name="connsiteX33" fmla="*/ 3631714 w 7172760"/>
              <a:gd name="connsiteY33" fmla="*/ 2660306 h 6389676"/>
              <a:gd name="connsiteX34" fmla="*/ 4253222 w 7172760"/>
              <a:gd name="connsiteY34" fmla="*/ 3192519 h 6389676"/>
              <a:gd name="connsiteX35" fmla="*/ 3631712 w 7172760"/>
              <a:gd name="connsiteY35" fmla="*/ 3724730 h 6389676"/>
              <a:gd name="connsiteX36" fmla="*/ 3010204 w 7172760"/>
              <a:gd name="connsiteY36" fmla="*/ 3192517 h 6389676"/>
              <a:gd name="connsiteX0" fmla="*/ 5660517 w 7172760"/>
              <a:gd name="connsiteY0" fmla="*/ 3487769 h 6684928"/>
              <a:gd name="connsiteX1" fmla="*/ 4373122 w 7172760"/>
              <a:gd name="connsiteY1" fmla="*/ 3640523 h 6684928"/>
              <a:gd name="connsiteX2" fmla="*/ 4373122 w 7172760"/>
              <a:gd name="connsiteY2" fmla="*/ 3335015 h 6684928"/>
              <a:gd name="connsiteX3" fmla="*/ 5660517 w 7172760"/>
              <a:gd name="connsiteY3" fmla="*/ 3487769 h 6684928"/>
              <a:gd name="connsiteX4" fmla="*/ 5082045 w 7172760"/>
              <a:gd name="connsiteY4" fmla="*/ 2163556 h 6684928"/>
              <a:gd name="connsiteX5" fmla="*/ 4282083 w 7172760"/>
              <a:gd name="connsiteY5" fmla="*/ 3146867 h 6684928"/>
              <a:gd name="connsiteX6" fmla="*/ 4029813 w 7172760"/>
              <a:gd name="connsiteY6" fmla="*/ 2930843 h 6684928"/>
              <a:gd name="connsiteX7" fmla="*/ 5082045 w 7172760"/>
              <a:gd name="connsiteY7" fmla="*/ 2163556 h 6684928"/>
              <a:gd name="connsiteX8" fmla="*/ 3631713 w 7172760"/>
              <a:gd name="connsiteY8" fmla="*/ 1708942 h 6684928"/>
              <a:gd name="connsiteX9" fmla="*/ 3810097 w 7172760"/>
              <a:gd name="connsiteY9" fmla="*/ 2852885 h 6684928"/>
              <a:gd name="connsiteX10" fmla="*/ 3453329 w 7172760"/>
              <a:gd name="connsiteY10" fmla="*/ 2852885 h 6684928"/>
              <a:gd name="connsiteX11" fmla="*/ 3631713 w 7172760"/>
              <a:gd name="connsiteY11" fmla="*/ 1708942 h 6684928"/>
              <a:gd name="connsiteX12" fmla="*/ 2252640 w 7172760"/>
              <a:gd name="connsiteY12" fmla="*/ 2234994 h 6684928"/>
              <a:gd name="connsiteX13" fmla="*/ 3233613 w 7172760"/>
              <a:gd name="connsiteY13" fmla="*/ 2930843 h 6684928"/>
              <a:gd name="connsiteX14" fmla="*/ 2981343 w 7172760"/>
              <a:gd name="connsiteY14" fmla="*/ 3146867 h 6684928"/>
              <a:gd name="connsiteX15" fmla="*/ 2252640 w 7172760"/>
              <a:gd name="connsiteY15" fmla="*/ 2234994 h 6684928"/>
              <a:gd name="connsiteX16" fmla="*/ 1512324 w 7172760"/>
              <a:gd name="connsiteY16" fmla="*/ 3497294 h 6684928"/>
              <a:gd name="connsiteX17" fmla="*/ 2890304 w 7172760"/>
              <a:gd name="connsiteY17" fmla="*/ 3335015 h 6684928"/>
              <a:gd name="connsiteX18" fmla="*/ 2890304 w 7172760"/>
              <a:gd name="connsiteY18" fmla="*/ 3640523 h 6684928"/>
              <a:gd name="connsiteX19" fmla="*/ 1512324 w 7172760"/>
              <a:gd name="connsiteY19" fmla="*/ 3497294 h 6684928"/>
              <a:gd name="connsiteX20" fmla="*/ 2181202 w 7172760"/>
              <a:gd name="connsiteY20" fmla="*/ 4740398 h 6684928"/>
              <a:gd name="connsiteX21" fmla="*/ 2981343 w 7172760"/>
              <a:gd name="connsiteY21" fmla="*/ 3828671 h 6684928"/>
              <a:gd name="connsiteX22" fmla="*/ 3233613 w 7172760"/>
              <a:gd name="connsiteY22" fmla="*/ 4044695 h 6684928"/>
              <a:gd name="connsiteX23" fmla="*/ 2181202 w 7172760"/>
              <a:gd name="connsiteY23" fmla="*/ 4740398 h 6684928"/>
              <a:gd name="connsiteX24" fmla="*/ 3631713 w 7172760"/>
              <a:gd name="connsiteY24" fmla="*/ 5266548 h 6684928"/>
              <a:gd name="connsiteX25" fmla="*/ 3453329 w 7172760"/>
              <a:gd name="connsiteY25" fmla="*/ 4122653 h 6684928"/>
              <a:gd name="connsiteX26" fmla="*/ 3810097 w 7172760"/>
              <a:gd name="connsiteY26" fmla="*/ 4122653 h 6684928"/>
              <a:gd name="connsiteX27" fmla="*/ 3631713 w 7172760"/>
              <a:gd name="connsiteY27" fmla="*/ 5266548 h 6684928"/>
              <a:gd name="connsiteX28" fmla="*/ 5153483 w 7172760"/>
              <a:gd name="connsiteY28" fmla="*/ 4811836 h 6684928"/>
              <a:gd name="connsiteX29" fmla="*/ 4029813 w 7172760"/>
              <a:gd name="connsiteY29" fmla="*/ 4044695 h 6684928"/>
              <a:gd name="connsiteX30" fmla="*/ 4282083 w 7172760"/>
              <a:gd name="connsiteY30" fmla="*/ 3828671 h 6684928"/>
              <a:gd name="connsiteX31" fmla="*/ 5153483 w 7172760"/>
              <a:gd name="connsiteY31" fmla="*/ 4811836 h 6684928"/>
              <a:gd name="connsiteX32" fmla="*/ 3010204 w 7172760"/>
              <a:gd name="connsiteY32" fmla="*/ 3487769 h 6684928"/>
              <a:gd name="connsiteX33" fmla="*/ 3631714 w 7172760"/>
              <a:gd name="connsiteY33" fmla="*/ 2955558 h 6684928"/>
              <a:gd name="connsiteX34" fmla="*/ 4253222 w 7172760"/>
              <a:gd name="connsiteY34" fmla="*/ 3487771 h 6684928"/>
              <a:gd name="connsiteX35" fmla="*/ 3631712 w 7172760"/>
              <a:gd name="connsiteY35" fmla="*/ 4019982 h 6684928"/>
              <a:gd name="connsiteX36" fmla="*/ 3010204 w 7172760"/>
              <a:gd name="connsiteY36" fmla="*/ 3487769 h 6684928"/>
              <a:gd name="connsiteX0" fmla="*/ 5874863 w 7387106"/>
              <a:gd name="connsiteY0" fmla="*/ 3487769 h 6684928"/>
              <a:gd name="connsiteX1" fmla="*/ 4587468 w 7387106"/>
              <a:gd name="connsiteY1" fmla="*/ 3640523 h 6684928"/>
              <a:gd name="connsiteX2" fmla="*/ 4587468 w 7387106"/>
              <a:gd name="connsiteY2" fmla="*/ 3335015 h 6684928"/>
              <a:gd name="connsiteX3" fmla="*/ 5874863 w 7387106"/>
              <a:gd name="connsiteY3" fmla="*/ 3487769 h 6684928"/>
              <a:gd name="connsiteX4" fmla="*/ 5296391 w 7387106"/>
              <a:gd name="connsiteY4" fmla="*/ 2163556 h 6684928"/>
              <a:gd name="connsiteX5" fmla="*/ 4496429 w 7387106"/>
              <a:gd name="connsiteY5" fmla="*/ 3146867 h 6684928"/>
              <a:gd name="connsiteX6" fmla="*/ 4244159 w 7387106"/>
              <a:gd name="connsiteY6" fmla="*/ 2930843 h 6684928"/>
              <a:gd name="connsiteX7" fmla="*/ 5296391 w 7387106"/>
              <a:gd name="connsiteY7" fmla="*/ 2163556 h 6684928"/>
              <a:gd name="connsiteX8" fmla="*/ 3846059 w 7387106"/>
              <a:gd name="connsiteY8" fmla="*/ 1708942 h 6684928"/>
              <a:gd name="connsiteX9" fmla="*/ 4024443 w 7387106"/>
              <a:gd name="connsiteY9" fmla="*/ 2852885 h 6684928"/>
              <a:gd name="connsiteX10" fmla="*/ 3667675 w 7387106"/>
              <a:gd name="connsiteY10" fmla="*/ 2852885 h 6684928"/>
              <a:gd name="connsiteX11" fmla="*/ 3846059 w 7387106"/>
              <a:gd name="connsiteY11" fmla="*/ 1708942 h 6684928"/>
              <a:gd name="connsiteX12" fmla="*/ 2252640 w 7387106"/>
              <a:gd name="connsiteY12" fmla="*/ 2234994 h 6684928"/>
              <a:gd name="connsiteX13" fmla="*/ 3447959 w 7387106"/>
              <a:gd name="connsiteY13" fmla="*/ 2930843 h 6684928"/>
              <a:gd name="connsiteX14" fmla="*/ 3195689 w 7387106"/>
              <a:gd name="connsiteY14" fmla="*/ 3146867 h 6684928"/>
              <a:gd name="connsiteX15" fmla="*/ 2252640 w 7387106"/>
              <a:gd name="connsiteY15" fmla="*/ 2234994 h 6684928"/>
              <a:gd name="connsiteX16" fmla="*/ 1726670 w 7387106"/>
              <a:gd name="connsiteY16" fmla="*/ 3497294 h 6684928"/>
              <a:gd name="connsiteX17" fmla="*/ 3104650 w 7387106"/>
              <a:gd name="connsiteY17" fmla="*/ 3335015 h 6684928"/>
              <a:gd name="connsiteX18" fmla="*/ 3104650 w 7387106"/>
              <a:gd name="connsiteY18" fmla="*/ 3640523 h 6684928"/>
              <a:gd name="connsiteX19" fmla="*/ 1726670 w 7387106"/>
              <a:gd name="connsiteY19" fmla="*/ 3497294 h 6684928"/>
              <a:gd name="connsiteX20" fmla="*/ 2395548 w 7387106"/>
              <a:gd name="connsiteY20" fmla="*/ 4740398 h 6684928"/>
              <a:gd name="connsiteX21" fmla="*/ 3195689 w 7387106"/>
              <a:gd name="connsiteY21" fmla="*/ 3828671 h 6684928"/>
              <a:gd name="connsiteX22" fmla="*/ 3447959 w 7387106"/>
              <a:gd name="connsiteY22" fmla="*/ 4044695 h 6684928"/>
              <a:gd name="connsiteX23" fmla="*/ 2395548 w 7387106"/>
              <a:gd name="connsiteY23" fmla="*/ 4740398 h 6684928"/>
              <a:gd name="connsiteX24" fmla="*/ 3846059 w 7387106"/>
              <a:gd name="connsiteY24" fmla="*/ 5266548 h 6684928"/>
              <a:gd name="connsiteX25" fmla="*/ 3667675 w 7387106"/>
              <a:gd name="connsiteY25" fmla="*/ 4122653 h 6684928"/>
              <a:gd name="connsiteX26" fmla="*/ 4024443 w 7387106"/>
              <a:gd name="connsiteY26" fmla="*/ 4122653 h 6684928"/>
              <a:gd name="connsiteX27" fmla="*/ 3846059 w 7387106"/>
              <a:gd name="connsiteY27" fmla="*/ 5266548 h 6684928"/>
              <a:gd name="connsiteX28" fmla="*/ 5367829 w 7387106"/>
              <a:gd name="connsiteY28" fmla="*/ 4811836 h 6684928"/>
              <a:gd name="connsiteX29" fmla="*/ 4244159 w 7387106"/>
              <a:gd name="connsiteY29" fmla="*/ 4044695 h 6684928"/>
              <a:gd name="connsiteX30" fmla="*/ 4496429 w 7387106"/>
              <a:gd name="connsiteY30" fmla="*/ 3828671 h 6684928"/>
              <a:gd name="connsiteX31" fmla="*/ 5367829 w 7387106"/>
              <a:gd name="connsiteY31" fmla="*/ 4811836 h 6684928"/>
              <a:gd name="connsiteX32" fmla="*/ 3224550 w 7387106"/>
              <a:gd name="connsiteY32" fmla="*/ 3487769 h 6684928"/>
              <a:gd name="connsiteX33" fmla="*/ 3846060 w 7387106"/>
              <a:gd name="connsiteY33" fmla="*/ 2955558 h 6684928"/>
              <a:gd name="connsiteX34" fmla="*/ 4467568 w 7387106"/>
              <a:gd name="connsiteY34" fmla="*/ 3487771 h 6684928"/>
              <a:gd name="connsiteX35" fmla="*/ 3846058 w 7387106"/>
              <a:gd name="connsiteY35" fmla="*/ 4019982 h 6684928"/>
              <a:gd name="connsiteX36" fmla="*/ 3224550 w 7387106"/>
              <a:gd name="connsiteY36" fmla="*/ 3487769 h 6684928"/>
              <a:gd name="connsiteX0" fmla="*/ 5827210 w 7339453"/>
              <a:gd name="connsiteY0" fmla="*/ 3487769 h 6684928"/>
              <a:gd name="connsiteX1" fmla="*/ 4539815 w 7339453"/>
              <a:gd name="connsiteY1" fmla="*/ 3640523 h 6684928"/>
              <a:gd name="connsiteX2" fmla="*/ 4539815 w 7339453"/>
              <a:gd name="connsiteY2" fmla="*/ 3335015 h 6684928"/>
              <a:gd name="connsiteX3" fmla="*/ 5827210 w 7339453"/>
              <a:gd name="connsiteY3" fmla="*/ 3487769 h 6684928"/>
              <a:gd name="connsiteX4" fmla="*/ 5248738 w 7339453"/>
              <a:gd name="connsiteY4" fmla="*/ 2163556 h 6684928"/>
              <a:gd name="connsiteX5" fmla="*/ 4448776 w 7339453"/>
              <a:gd name="connsiteY5" fmla="*/ 3146867 h 6684928"/>
              <a:gd name="connsiteX6" fmla="*/ 4196506 w 7339453"/>
              <a:gd name="connsiteY6" fmla="*/ 2930843 h 6684928"/>
              <a:gd name="connsiteX7" fmla="*/ 5248738 w 7339453"/>
              <a:gd name="connsiteY7" fmla="*/ 2163556 h 6684928"/>
              <a:gd name="connsiteX8" fmla="*/ 3798406 w 7339453"/>
              <a:gd name="connsiteY8" fmla="*/ 1708942 h 6684928"/>
              <a:gd name="connsiteX9" fmla="*/ 3976790 w 7339453"/>
              <a:gd name="connsiteY9" fmla="*/ 2852885 h 6684928"/>
              <a:gd name="connsiteX10" fmla="*/ 3620022 w 7339453"/>
              <a:gd name="connsiteY10" fmla="*/ 2852885 h 6684928"/>
              <a:gd name="connsiteX11" fmla="*/ 3798406 w 7339453"/>
              <a:gd name="connsiteY11" fmla="*/ 1708942 h 6684928"/>
              <a:gd name="connsiteX12" fmla="*/ 2204987 w 7339453"/>
              <a:gd name="connsiteY12" fmla="*/ 2234994 h 6684928"/>
              <a:gd name="connsiteX13" fmla="*/ 3400306 w 7339453"/>
              <a:gd name="connsiteY13" fmla="*/ 2930843 h 6684928"/>
              <a:gd name="connsiteX14" fmla="*/ 3148036 w 7339453"/>
              <a:gd name="connsiteY14" fmla="*/ 3146867 h 6684928"/>
              <a:gd name="connsiteX15" fmla="*/ 2204987 w 7339453"/>
              <a:gd name="connsiteY15" fmla="*/ 2234994 h 6684928"/>
              <a:gd name="connsiteX16" fmla="*/ 1679017 w 7339453"/>
              <a:gd name="connsiteY16" fmla="*/ 3497294 h 6684928"/>
              <a:gd name="connsiteX17" fmla="*/ 3056997 w 7339453"/>
              <a:gd name="connsiteY17" fmla="*/ 3335015 h 6684928"/>
              <a:gd name="connsiteX18" fmla="*/ 3056997 w 7339453"/>
              <a:gd name="connsiteY18" fmla="*/ 3640523 h 6684928"/>
              <a:gd name="connsiteX19" fmla="*/ 1679017 w 7339453"/>
              <a:gd name="connsiteY19" fmla="*/ 3497294 h 6684928"/>
              <a:gd name="connsiteX20" fmla="*/ 2347895 w 7339453"/>
              <a:gd name="connsiteY20" fmla="*/ 4740398 h 6684928"/>
              <a:gd name="connsiteX21" fmla="*/ 3148036 w 7339453"/>
              <a:gd name="connsiteY21" fmla="*/ 3828671 h 6684928"/>
              <a:gd name="connsiteX22" fmla="*/ 3400306 w 7339453"/>
              <a:gd name="connsiteY22" fmla="*/ 4044695 h 6684928"/>
              <a:gd name="connsiteX23" fmla="*/ 2347895 w 7339453"/>
              <a:gd name="connsiteY23" fmla="*/ 4740398 h 6684928"/>
              <a:gd name="connsiteX24" fmla="*/ 3798406 w 7339453"/>
              <a:gd name="connsiteY24" fmla="*/ 5266548 h 6684928"/>
              <a:gd name="connsiteX25" fmla="*/ 3620022 w 7339453"/>
              <a:gd name="connsiteY25" fmla="*/ 4122653 h 6684928"/>
              <a:gd name="connsiteX26" fmla="*/ 3976790 w 7339453"/>
              <a:gd name="connsiteY26" fmla="*/ 4122653 h 6684928"/>
              <a:gd name="connsiteX27" fmla="*/ 3798406 w 7339453"/>
              <a:gd name="connsiteY27" fmla="*/ 5266548 h 6684928"/>
              <a:gd name="connsiteX28" fmla="*/ 5320176 w 7339453"/>
              <a:gd name="connsiteY28" fmla="*/ 4811836 h 6684928"/>
              <a:gd name="connsiteX29" fmla="*/ 4196506 w 7339453"/>
              <a:gd name="connsiteY29" fmla="*/ 4044695 h 6684928"/>
              <a:gd name="connsiteX30" fmla="*/ 4448776 w 7339453"/>
              <a:gd name="connsiteY30" fmla="*/ 3828671 h 6684928"/>
              <a:gd name="connsiteX31" fmla="*/ 5320176 w 7339453"/>
              <a:gd name="connsiteY31" fmla="*/ 4811836 h 6684928"/>
              <a:gd name="connsiteX32" fmla="*/ 3176897 w 7339453"/>
              <a:gd name="connsiteY32" fmla="*/ 3487769 h 6684928"/>
              <a:gd name="connsiteX33" fmla="*/ 3798407 w 7339453"/>
              <a:gd name="connsiteY33" fmla="*/ 2955558 h 6684928"/>
              <a:gd name="connsiteX34" fmla="*/ 4419915 w 7339453"/>
              <a:gd name="connsiteY34" fmla="*/ 3487771 h 6684928"/>
              <a:gd name="connsiteX35" fmla="*/ 3798405 w 7339453"/>
              <a:gd name="connsiteY35" fmla="*/ 4019982 h 6684928"/>
              <a:gd name="connsiteX36" fmla="*/ 3176897 w 7339453"/>
              <a:gd name="connsiteY36" fmla="*/ 3487769 h 6684928"/>
              <a:gd name="connsiteX0" fmla="*/ 5827210 w 7339453"/>
              <a:gd name="connsiteY0" fmla="*/ 3331304 h 6528463"/>
              <a:gd name="connsiteX1" fmla="*/ 4539815 w 7339453"/>
              <a:gd name="connsiteY1" fmla="*/ 3484058 h 6528463"/>
              <a:gd name="connsiteX2" fmla="*/ 4539815 w 7339453"/>
              <a:gd name="connsiteY2" fmla="*/ 3178550 h 6528463"/>
              <a:gd name="connsiteX3" fmla="*/ 5827210 w 7339453"/>
              <a:gd name="connsiteY3" fmla="*/ 3331304 h 6528463"/>
              <a:gd name="connsiteX4" fmla="*/ 5248738 w 7339453"/>
              <a:gd name="connsiteY4" fmla="*/ 2007091 h 6528463"/>
              <a:gd name="connsiteX5" fmla="*/ 4448776 w 7339453"/>
              <a:gd name="connsiteY5" fmla="*/ 2990402 h 6528463"/>
              <a:gd name="connsiteX6" fmla="*/ 4196506 w 7339453"/>
              <a:gd name="connsiteY6" fmla="*/ 2774378 h 6528463"/>
              <a:gd name="connsiteX7" fmla="*/ 5248738 w 7339453"/>
              <a:gd name="connsiteY7" fmla="*/ 2007091 h 6528463"/>
              <a:gd name="connsiteX8" fmla="*/ 3798406 w 7339453"/>
              <a:gd name="connsiteY8" fmla="*/ 1552477 h 6528463"/>
              <a:gd name="connsiteX9" fmla="*/ 3976790 w 7339453"/>
              <a:gd name="connsiteY9" fmla="*/ 2696420 h 6528463"/>
              <a:gd name="connsiteX10" fmla="*/ 3620022 w 7339453"/>
              <a:gd name="connsiteY10" fmla="*/ 2696420 h 6528463"/>
              <a:gd name="connsiteX11" fmla="*/ 3798406 w 7339453"/>
              <a:gd name="connsiteY11" fmla="*/ 1552477 h 6528463"/>
              <a:gd name="connsiteX12" fmla="*/ 2204987 w 7339453"/>
              <a:gd name="connsiteY12" fmla="*/ 2078529 h 6528463"/>
              <a:gd name="connsiteX13" fmla="*/ 3400306 w 7339453"/>
              <a:gd name="connsiteY13" fmla="*/ 2774378 h 6528463"/>
              <a:gd name="connsiteX14" fmla="*/ 3148036 w 7339453"/>
              <a:gd name="connsiteY14" fmla="*/ 2990402 h 6528463"/>
              <a:gd name="connsiteX15" fmla="*/ 2204987 w 7339453"/>
              <a:gd name="connsiteY15" fmla="*/ 2078529 h 6528463"/>
              <a:gd name="connsiteX16" fmla="*/ 1679017 w 7339453"/>
              <a:gd name="connsiteY16" fmla="*/ 3340829 h 6528463"/>
              <a:gd name="connsiteX17" fmla="*/ 3056997 w 7339453"/>
              <a:gd name="connsiteY17" fmla="*/ 3178550 h 6528463"/>
              <a:gd name="connsiteX18" fmla="*/ 3056997 w 7339453"/>
              <a:gd name="connsiteY18" fmla="*/ 3484058 h 6528463"/>
              <a:gd name="connsiteX19" fmla="*/ 1679017 w 7339453"/>
              <a:gd name="connsiteY19" fmla="*/ 3340829 h 6528463"/>
              <a:gd name="connsiteX20" fmla="*/ 2347895 w 7339453"/>
              <a:gd name="connsiteY20" fmla="*/ 4583933 h 6528463"/>
              <a:gd name="connsiteX21" fmla="*/ 3148036 w 7339453"/>
              <a:gd name="connsiteY21" fmla="*/ 3672206 h 6528463"/>
              <a:gd name="connsiteX22" fmla="*/ 3400306 w 7339453"/>
              <a:gd name="connsiteY22" fmla="*/ 3888230 h 6528463"/>
              <a:gd name="connsiteX23" fmla="*/ 2347895 w 7339453"/>
              <a:gd name="connsiteY23" fmla="*/ 4583933 h 6528463"/>
              <a:gd name="connsiteX24" fmla="*/ 3798406 w 7339453"/>
              <a:gd name="connsiteY24" fmla="*/ 5110083 h 6528463"/>
              <a:gd name="connsiteX25" fmla="*/ 3620022 w 7339453"/>
              <a:gd name="connsiteY25" fmla="*/ 3966188 h 6528463"/>
              <a:gd name="connsiteX26" fmla="*/ 3976790 w 7339453"/>
              <a:gd name="connsiteY26" fmla="*/ 3966188 h 6528463"/>
              <a:gd name="connsiteX27" fmla="*/ 3798406 w 7339453"/>
              <a:gd name="connsiteY27" fmla="*/ 5110083 h 6528463"/>
              <a:gd name="connsiteX28" fmla="*/ 5320176 w 7339453"/>
              <a:gd name="connsiteY28" fmla="*/ 4655371 h 6528463"/>
              <a:gd name="connsiteX29" fmla="*/ 4196506 w 7339453"/>
              <a:gd name="connsiteY29" fmla="*/ 3888230 h 6528463"/>
              <a:gd name="connsiteX30" fmla="*/ 4448776 w 7339453"/>
              <a:gd name="connsiteY30" fmla="*/ 3672206 h 6528463"/>
              <a:gd name="connsiteX31" fmla="*/ 5320176 w 7339453"/>
              <a:gd name="connsiteY31" fmla="*/ 4655371 h 6528463"/>
              <a:gd name="connsiteX32" fmla="*/ 3176897 w 7339453"/>
              <a:gd name="connsiteY32" fmla="*/ 3331304 h 6528463"/>
              <a:gd name="connsiteX33" fmla="*/ 3798407 w 7339453"/>
              <a:gd name="connsiteY33" fmla="*/ 2799093 h 6528463"/>
              <a:gd name="connsiteX34" fmla="*/ 4419915 w 7339453"/>
              <a:gd name="connsiteY34" fmla="*/ 3331306 h 6528463"/>
              <a:gd name="connsiteX35" fmla="*/ 3798405 w 7339453"/>
              <a:gd name="connsiteY35" fmla="*/ 3863517 h 6528463"/>
              <a:gd name="connsiteX36" fmla="*/ 3176897 w 7339453"/>
              <a:gd name="connsiteY36" fmla="*/ 3331304 h 6528463"/>
              <a:gd name="connsiteX0" fmla="*/ 5717766 w 7230009"/>
              <a:gd name="connsiteY0" fmla="*/ 3331304 h 6528463"/>
              <a:gd name="connsiteX1" fmla="*/ 4430371 w 7230009"/>
              <a:gd name="connsiteY1" fmla="*/ 3484058 h 6528463"/>
              <a:gd name="connsiteX2" fmla="*/ 4430371 w 7230009"/>
              <a:gd name="connsiteY2" fmla="*/ 3178550 h 6528463"/>
              <a:gd name="connsiteX3" fmla="*/ 5717766 w 7230009"/>
              <a:gd name="connsiteY3" fmla="*/ 3331304 h 6528463"/>
              <a:gd name="connsiteX4" fmla="*/ 5139294 w 7230009"/>
              <a:gd name="connsiteY4" fmla="*/ 2007091 h 6528463"/>
              <a:gd name="connsiteX5" fmla="*/ 4339332 w 7230009"/>
              <a:gd name="connsiteY5" fmla="*/ 2990402 h 6528463"/>
              <a:gd name="connsiteX6" fmla="*/ 4087062 w 7230009"/>
              <a:gd name="connsiteY6" fmla="*/ 2774378 h 6528463"/>
              <a:gd name="connsiteX7" fmla="*/ 5139294 w 7230009"/>
              <a:gd name="connsiteY7" fmla="*/ 2007091 h 6528463"/>
              <a:gd name="connsiteX8" fmla="*/ 3688962 w 7230009"/>
              <a:gd name="connsiteY8" fmla="*/ 1552477 h 6528463"/>
              <a:gd name="connsiteX9" fmla="*/ 3867346 w 7230009"/>
              <a:gd name="connsiteY9" fmla="*/ 2696420 h 6528463"/>
              <a:gd name="connsiteX10" fmla="*/ 3510578 w 7230009"/>
              <a:gd name="connsiteY10" fmla="*/ 2696420 h 6528463"/>
              <a:gd name="connsiteX11" fmla="*/ 3688962 w 7230009"/>
              <a:gd name="connsiteY11" fmla="*/ 1552477 h 6528463"/>
              <a:gd name="connsiteX12" fmla="*/ 2095543 w 7230009"/>
              <a:gd name="connsiteY12" fmla="*/ 2078529 h 6528463"/>
              <a:gd name="connsiteX13" fmla="*/ 3290862 w 7230009"/>
              <a:gd name="connsiteY13" fmla="*/ 2774378 h 6528463"/>
              <a:gd name="connsiteX14" fmla="*/ 3038592 w 7230009"/>
              <a:gd name="connsiteY14" fmla="*/ 2990402 h 6528463"/>
              <a:gd name="connsiteX15" fmla="*/ 2095543 w 7230009"/>
              <a:gd name="connsiteY15" fmla="*/ 2078529 h 6528463"/>
              <a:gd name="connsiteX16" fmla="*/ 1569573 w 7230009"/>
              <a:gd name="connsiteY16" fmla="*/ 3340829 h 6528463"/>
              <a:gd name="connsiteX17" fmla="*/ 2947553 w 7230009"/>
              <a:gd name="connsiteY17" fmla="*/ 3178550 h 6528463"/>
              <a:gd name="connsiteX18" fmla="*/ 2947553 w 7230009"/>
              <a:gd name="connsiteY18" fmla="*/ 3484058 h 6528463"/>
              <a:gd name="connsiteX19" fmla="*/ 1569573 w 7230009"/>
              <a:gd name="connsiteY19" fmla="*/ 3340829 h 6528463"/>
              <a:gd name="connsiteX20" fmla="*/ 2238451 w 7230009"/>
              <a:gd name="connsiteY20" fmla="*/ 4583933 h 6528463"/>
              <a:gd name="connsiteX21" fmla="*/ 3038592 w 7230009"/>
              <a:gd name="connsiteY21" fmla="*/ 3672206 h 6528463"/>
              <a:gd name="connsiteX22" fmla="*/ 3290862 w 7230009"/>
              <a:gd name="connsiteY22" fmla="*/ 3888230 h 6528463"/>
              <a:gd name="connsiteX23" fmla="*/ 2238451 w 7230009"/>
              <a:gd name="connsiteY23" fmla="*/ 4583933 h 6528463"/>
              <a:gd name="connsiteX24" fmla="*/ 3688962 w 7230009"/>
              <a:gd name="connsiteY24" fmla="*/ 5110083 h 6528463"/>
              <a:gd name="connsiteX25" fmla="*/ 3510578 w 7230009"/>
              <a:gd name="connsiteY25" fmla="*/ 3966188 h 6528463"/>
              <a:gd name="connsiteX26" fmla="*/ 3867346 w 7230009"/>
              <a:gd name="connsiteY26" fmla="*/ 3966188 h 6528463"/>
              <a:gd name="connsiteX27" fmla="*/ 3688962 w 7230009"/>
              <a:gd name="connsiteY27" fmla="*/ 5110083 h 6528463"/>
              <a:gd name="connsiteX28" fmla="*/ 5210732 w 7230009"/>
              <a:gd name="connsiteY28" fmla="*/ 4655371 h 6528463"/>
              <a:gd name="connsiteX29" fmla="*/ 4087062 w 7230009"/>
              <a:gd name="connsiteY29" fmla="*/ 3888230 h 6528463"/>
              <a:gd name="connsiteX30" fmla="*/ 4339332 w 7230009"/>
              <a:gd name="connsiteY30" fmla="*/ 3672206 h 6528463"/>
              <a:gd name="connsiteX31" fmla="*/ 5210732 w 7230009"/>
              <a:gd name="connsiteY31" fmla="*/ 4655371 h 6528463"/>
              <a:gd name="connsiteX32" fmla="*/ 3067453 w 7230009"/>
              <a:gd name="connsiteY32" fmla="*/ 3331304 h 6528463"/>
              <a:gd name="connsiteX33" fmla="*/ 3688963 w 7230009"/>
              <a:gd name="connsiteY33" fmla="*/ 2799093 h 6528463"/>
              <a:gd name="connsiteX34" fmla="*/ 4310471 w 7230009"/>
              <a:gd name="connsiteY34" fmla="*/ 3331306 h 6528463"/>
              <a:gd name="connsiteX35" fmla="*/ 3688961 w 7230009"/>
              <a:gd name="connsiteY35" fmla="*/ 3863517 h 6528463"/>
              <a:gd name="connsiteX36" fmla="*/ 3067453 w 7230009"/>
              <a:gd name="connsiteY36" fmla="*/ 3331304 h 652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7230009" h="6528463">
                <a:moveTo>
                  <a:pt x="5717766" y="3331304"/>
                </a:moveTo>
                <a:cubicBezTo>
                  <a:pt x="6760237" y="4520464"/>
                  <a:pt x="4859503" y="3433140"/>
                  <a:pt x="4430371" y="3484058"/>
                </a:cubicBezTo>
                <a:lnTo>
                  <a:pt x="4430371" y="3178550"/>
                </a:lnTo>
                <a:cubicBezTo>
                  <a:pt x="4859503" y="3229468"/>
                  <a:pt x="6855487" y="2218354"/>
                  <a:pt x="5717766" y="3331304"/>
                </a:cubicBezTo>
                <a:close/>
                <a:moveTo>
                  <a:pt x="5139294" y="2007091"/>
                </a:moveTo>
                <a:cubicBezTo>
                  <a:pt x="7230009" y="2539693"/>
                  <a:pt x="4605986" y="2662632"/>
                  <a:pt x="4339332" y="2990402"/>
                </a:cubicBezTo>
                <a:lnTo>
                  <a:pt x="4087062" y="2774378"/>
                </a:lnTo>
                <a:cubicBezTo>
                  <a:pt x="4437806" y="2518616"/>
                  <a:pt x="4364671" y="167388"/>
                  <a:pt x="5139294" y="2007091"/>
                </a:cubicBezTo>
                <a:close/>
                <a:moveTo>
                  <a:pt x="3688962" y="1552477"/>
                </a:moveTo>
                <a:cubicBezTo>
                  <a:pt x="4781881" y="505056"/>
                  <a:pt x="3807885" y="2315106"/>
                  <a:pt x="3867346" y="2696420"/>
                </a:cubicBezTo>
                <a:lnTo>
                  <a:pt x="3510578" y="2696420"/>
                </a:lnTo>
                <a:cubicBezTo>
                  <a:pt x="3570039" y="2315106"/>
                  <a:pt x="2429353" y="557443"/>
                  <a:pt x="3688962" y="1552477"/>
                </a:cubicBezTo>
                <a:close/>
                <a:moveTo>
                  <a:pt x="2095543" y="2078529"/>
                </a:moveTo>
                <a:cubicBezTo>
                  <a:pt x="2442634" y="0"/>
                  <a:pt x="2963871" y="2542428"/>
                  <a:pt x="3290862" y="2774378"/>
                </a:cubicBezTo>
                <a:lnTo>
                  <a:pt x="3038592" y="2990402"/>
                </a:lnTo>
                <a:cubicBezTo>
                  <a:pt x="2795691" y="2686444"/>
                  <a:pt x="0" y="2544311"/>
                  <a:pt x="2095543" y="2078529"/>
                </a:cubicBezTo>
                <a:close/>
                <a:moveTo>
                  <a:pt x="1569573" y="3340829"/>
                </a:moveTo>
                <a:cubicBezTo>
                  <a:pt x="655713" y="2208829"/>
                  <a:pt x="2542213" y="3229468"/>
                  <a:pt x="2947553" y="3178550"/>
                </a:cubicBezTo>
                <a:lnTo>
                  <a:pt x="2947553" y="3484058"/>
                </a:lnTo>
                <a:cubicBezTo>
                  <a:pt x="2542213" y="3433140"/>
                  <a:pt x="484263" y="4320439"/>
                  <a:pt x="1569573" y="3340829"/>
                </a:cubicBezTo>
                <a:close/>
                <a:moveTo>
                  <a:pt x="2238451" y="4583933"/>
                </a:moveTo>
                <a:cubicBezTo>
                  <a:pt x="176323" y="3741859"/>
                  <a:pt x="2771878" y="3976115"/>
                  <a:pt x="3038592" y="3672206"/>
                </a:cubicBezTo>
                <a:lnTo>
                  <a:pt x="3290862" y="3888230"/>
                </a:lnTo>
                <a:cubicBezTo>
                  <a:pt x="2940058" y="4120131"/>
                  <a:pt x="2817885" y="6366541"/>
                  <a:pt x="2238451" y="4583933"/>
                </a:cubicBezTo>
                <a:close/>
                <a:moveTo>
                  <a:pt x="3688962" y="5110083"/>
                </a:moveTo>
                <a:cubicBezTo>
                  <a:pt x="2438878" y="6190868"/>
                  <a:pt x="3570039" y="4347486"/>
                  <a:pt x="3510578" y="3966188"/>
                </a:cubicBezTo>
                <a:lnTo>
                  <a:pt x="3867346" y="3966188"/>
                </a:lnTo>
                <a:cubicBezTo>
                  <a:pt x="3807885" y="4347486"/>
                  <a:pt x="4867606" y="6143229"/>
                  <a:pt x="3688962" y="5110083"/>
                </a:cubicBezTo>
                <a:close/>
                <a:moveTo>
                  <a:pt x="5210732" y="4655371"/>
                </a:moveTo>
                <a:cubicBezTo>
                  <a:pt x="4712327" y="6528463"/>
                  <a:pt x="4461619" y="4143944"/>
                  <a:pt x="4087062" y="3888230"/>
                </a:cubicBezTo>
                <a:lnTo>
                  <a:pt x="4339332" y="3672206"/>
                </a:lnTo>
                <a:cubicBezTo>
                  <a:pt x="4629799" y="3999928"/>
                  <a:pt x="6953827" y="3913307"/>
                  <a:pt x="5210732" y="4655371"/>
                </a:cubicBezTo>
                <a:close/>
                <a:moveTo>
                  <a:pt x="3067453" y="3331304"/>
                </a:moveTo>
                <a:cubicBezTo>
                  <a:pt x="3067453" y="3037372"/>
                  <a:pt x="3345713" y="2799092"/>
                  <a:pt x="3688963" y="2799093"/>
                </a:cubicBezTo>
                <a:cubicBezTo>
                  <a:pt x="4032213" y="2799093"/>
                  <a:pt x="4310472" y="3037373"/>
                  <a:pt x="4310471" y="3331306"/>
                </a:cubicBezTo>
                <a:cubicBezTo>
                  <a:pt x="4310471" y="3625238"/>
                  <a:pt x="4032211" y="3863518"/>
                  <a:pt x="3688961" y="3863517"/>
                </a:cubicBezTo>
                <a:cubicBezTo>
                  <a:pt x="3345711" y="3863517"/>
                  <a:pt x="3067452" y="3625237"/>
                  <a:pt x="3067453" y="3331304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10000">
                <a:srgbClr val="00B050">
                  <a:alpha val="51000"/>
                </a:srgbClr>
              </a:gs>
              <a:gs pos="65000">
                <a:schemeClr val="accent6">
                  <a:lumMod val="71000"/>
                  <a:alpha val="65000"/>
                </a:schemeClr>
              </a:gs>
              <a:gs pos="28000">
                <a:srgbClr val="A64104">
                  <a:lumMod val="91000"/>
                  <a:lumOff val="9000"/>
                  <a:alpha val="68000"/>
                </a:srgbClr>
              </a:gs>
              <a:gs pos="86500">
                <a:srgbClr val="00B050">
                  <a:alpha val="68000"/>
                </a:srgbClr>
              </a:gs>
              <a:gs pos="47000">
                <a:srgbClr val="00B050">
                  <a:alpha val="85000"/>
                </a:srgbClr>
              </a:gs>
              <a:gs pos="100000">
                <a:srgbClr val="4D0808">
                  <a:lumMod val="68000"/>
                  <a:lumOff val="32000"/>
                  <a:alpha val="71000"/>
                </a:srgbClr>
              </a:gs>
            </a:gsLst>
            <a:lin ang="5400000" scaled="1"/>
          </a:gradFill>
          <a:ln w="3175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</a:ln>
          <a:effectLst>
            <a:outerShdw blurRad="342900" dir="5580000" sx="149000" sy="149000" algn="ctr">
              <a:srgbClr val="FFFF6D">
                <a:alpha val="46000"/>
              </a:srgbClr>
            </a:outerShdw>
          </a:effectLst>
          <a:scene3d>
            <a:camera prst="perspectiveAbove"/>
            <a:lightRig rig="brightRoom" dir="t"/>
          </a:scene3d>
          <a:sp3d z="1352550" extrusionH="1193800" prstMaterial="clear">
            <a:bevelT w="127000" h="63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2 Rectángulo"/>
          <p:cNvSpPr/>
          <p:nvPr/>
        </p:nvSpPr>
        <p:spPr>
          <a:xfrm flipH="1">
            <a:off x="0" y="-14610"/>
            <a:ext cx="9871706" cy="6784865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190424 h 7295699"/>
              <a:gd name="connsiteX1" fmla="*/ 4999072 w 4999072"/>
              <a:gd name="connsiteY1" fmla="*/ 190424 h 7295699"/>
              <a:gd name="connsiteX2" fmla="*/ 4999072 w 4999072"/>
              <a:gd name="connsiteY2" fmla="*/ 7048424 h 7295699"/>
              <a:gd name="connsiteX3" fmla="*/ 427072 w 4999072"/>
              <a:gd name="connsiteY3" fmla="*/ 7048424 h 7295699"/>
              <a:gd name="connsiteX4" fmla="*/ 2499544 w 4999072"/>
              <a:gd name="connsiteY4" fmla="*/ 3704744 h 7295699"/>
              <a:gd name="connsiteX5" fmla="*/ 427072 w 4999072"/>
              <a:gd name="connsiteY5" fmla="*/ 190424 h 7295699"/>
              <a:gd name="connsiteX0" fmla="*/ 427072 w 4999072"/>
              <a:gd name="connsiteY0" fmla="*/ 0 h 7105275"/>
              <a:gd name="connsiteX1" fmla="*/ 4999072 w 4999072"/>
              <a:gd name="connsiteY1" fmla="*/ 0 h 7105275"/>
              <a:gd name="connsiteX2" fmla="*/ 4999072 w 4999072"/>
              <a:gd name="connsiteY2" fmla="*/ 6858000 h 7105275"/>
              <a:gd name="connsiteX3" fmla="*/ 427072 w 4999072"/>
              <a:gd name="connsiteY3" fmla="*/ 6858000 h 7105275"/>
              <a:gd name="connsiteX4" fmla="*/ 2499544 w 4999072"/>
              <a:gd name="connsiteY4" fmla="*/ 3514320 h 7105275"/>
              <a:gd name="connsiteX5" fmla="*/ 427072 w 4999072"/>
              <a:gd name="connsiteY5" fmla="*/ 0 h 7105275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499544 w 4999072"/>
              <a:gd name="connsiteY4" fmla="*/ 3514320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3436664" y="5360014"/>
                  <a:pt x="2499544" y="3514320"/>
                </a:cubicBezTo>
                <a:cubicBezTo>
                  <a:pt x="3395315" y="1406019"/>
                  <a:pt x="0" y="652294"/>
                  <a:pt x="427072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83000"/>
                </a:schemeClr>
              </a:gs>
              <a:gs pos="34000">
                <a:srgbClr val="00B050">
                  <a:alpha val="51000"/>
                </a:srgbClr>
              </a:gs>
              <a:gs pos="85000">
                <a:schemeClr val="accent6">
                  <a:lumMod val="71000"/>
                  <a:alpha val="65000"/>
                </a:schemeClr>
              </a:gs>
              <a:gs pos="49000">
                <a:srgbClr val="A64104">
                  <a:lumMod val="91000"/>
                  <a:lumOff val="9000"/>
                  <a:alpha val="68000"/>
                </a:srgbClr>
              </a:gs>
              <a:gs pos="100000">
                <a:srgbClr val="00B050">
                  <a:alpha val="68000"/>
                </a:srgbClr>
              </a:gs>
              <a:gs pos="70000">
                <a:srgbClr val="00B050">
                  <a:alpha val="85000"/>
                </a:srgbClr>
              </a:gs>
              <a:gs pos="100000">
                <a:srgbClr val="4D0808">
                  <a:lumMod val="68000"/>
                  <a:lumOff val="32000"/>
                  <a:alpha val="71000"/>
                </a:srgbClr>
              </a:gs>
            </a:gsLst>
            <a:path path="circle">
              <a:fillToRect l="50000" t="50000" r="50000" b="50000"/>
            </a:path>
          </a:gradFill>
          <a:ln w="127000" cmpd="sng">
            <a:gradFill flip="none" rotWithShape="1">
              <a:gsLst>
                <a:gs pos="0">
                  <a:srgbClr val="92D050">
                    <a:lumMod val="53000"/>
                    <a:lumOff val="47000"/>
                  </a:srgbClr>
                </a:gs>
                <a:gs pos="50000">
                  <a:srgbClr val="9CB86E"/>
                </a:gs>
                <a:gs pos="100000">
                  <a:srgbClr val="156B13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glow" dir="t"/>
          </a:scene3d>
          <a:sp3d>
            <a:bevelT w="1206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2 Rectángulo"/>
          <p:cNvSpPr/>
          <p:nvPr/>
        </p:nvSpPr>
        <p:spPr>
          <a:xfrm>
            <a:off x="-736863" y="-25825"/>
            <a:ext cx="9871706" cy="6784865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190424 h 7295699"/>
              <a:gd name="connsiteX1" fmla="*/ 4999072 w 4999072"/>
              <a:gd name="connsiteY1" fmla="*/ 190424 h 7295699"/>
              <a:gd name="connsiteX2" fmla="*/ 4999072 w 4999072"/>
              <a:gd name="connsiteY2" fmla="*/ 7048424 h 7295699"/>
              <a:gd name="connsiteX3" fmla="*/ 427072 w 4999072"/>
              <a:gd name="connsiteY3" fmla="*/ 7048424 h 7295699"/>
              <a:gd name="connsiteX4" fmla="*/ 2499544 w 4999072"/>
              <a:gd name="connsiteY4" fmla="*/ 3704744 h 7295699"/>
              <a:gd name="connsiteX5" fmla="*/ 427072 w 4999072"/>
              <a:gd name="connsiteY5" fmla="*/ 190424 h 7295699"/>
              <a:gd name="connsiteX0" fmla="*/ 427072 w 4999072"/>
              <a:gd name="connsiteY0" fmla="*/ 0 h 7105275"/>
              <a:gd name="connsiteX1" fmla="*/ 4999072 w 4999072"/>
              <a:gd name="connsiteY1" fmla="*/ 0 h 7105275"/>
              <a:gd name="connsiteX2" fmla="*/ 4999072 w 4999072"/>
              <a:gd name="connsiteY2" fmla="*/ 6858000 h 7105275"/>
              <a:gd name="connsiteX3" fmla="*/ 427072 w 4999072"/>
              <a:gd name="connsiteY3" fmla="*/ 6858000 h 7105275"/>
              <a:gd name="connsiteX4" fmla="*/ 2499544 w 4999072"/>
              <a:gd name="connsiteY4" fmla="*/ 3514320 h 7105275"/>
              <a:gd name="connsiteX5" fmla="*/ 427072 w 4999072"/>
              <a:gd name="connsiteY5" fmla="*/ 0 h 7105275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499544 w 4999072"/>
              <a:gd name="connsiteY4" fmla="*/ 3514320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3436664" y="5360014"/>
                  <a:pt x="2499544" y="3514320"/>
                </a:cubicBezTo>
                <a:cubicBezTo>
                  <a:pt x="3395315" y="1406019"/>
                  <a:pt x="0" y="652294"/>
                  <a:pt x="427072" y="0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83000"/>
                </a:schemeClr>
              </a:gs>
              <a:gs pos="34000">
                <a:srgbClr val="00B050">
                  <a:alpha val="51000"/>
                </a:srgbClr>
              </a:gs>
              <a:gs pos="85000">
                <a:schemeClr val="accent6">
                  <a:lumMod val="71000"/>
                  <a:alpha val="65000"/>
                </a:schemeClr>
              </a:gs>
              <a:gs pos="49000">
                <a:srgbClr val="A64104">
                  <a:lumMod val="91000"/>
                  <a:lumOff val="9000"/>
                  <a:alpha val="68000"/>
                </a:srgbClr>
              </a:gs>
              <a:gs pos="100000">
                <a:srgbClr val="00B050">
                  <a:alpha val="68000"/>
                </a:srgbClr>
              </a:gs>
              <a:gs pos="70000">
                <a:srgbClr val="00B050">
                  <a:alpha val="85000"/>
                </a:srgbClr>
              </a:gs>
              <a:gs pos="100000">
                <a:srgbClr val="4D0808">
                  <a:lumMod val="68000"/>
                  <a:lumOff val="32000"/>
                  <a:alpha val="71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0" cmpd="sng">
            <a:gradFill flip="none" rotWithShape="1">
              <a:gsLst>
                <a:gs pos="0">
                  <a:srgbClr val="92D050">
                    <a:lumMod val="53000"/>
                    <a:lumOff val="47000"/>
                  </a:srgbClr>
                </a:gs>
                <a:gs pos="50000">
                  <a:srgbClr val="9CB86E"/>
                </a:gs>
                <a:gs pos="100000">
                  <a:srgbClr val="156B13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glow" dir="t"/>
          </a:scene3d>
          <a:sp3d>
            <a:bevelT w="1206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6" name="5 Imagen" descr="Diapositiva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2985" y="-14610"/>
            <a:ext cx="916005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87937455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Sol"/>
          <p:cNvSpPr/>
          <p:nvPr/>
        </p:nvSpPr>
        <p:spPr>
          <a:xfrm>
            <a:off x="3428992" y="428604"/>
            <a:ext cx="2286016" cy="2214578"/>
          </a:xfrm>
          <a:prstGeom prst="sun">
            <a:avLst>
              <a:gd name="adj" fmla="val 30001"/>
            </a:avLst>
          </a:prstGeom>
          <a:gradFill flip="none" rotWithShape="1">
            <a:gsLst>
              <a:gs pos="38000">
                <a:schemeClr val="accent2">
                  <a:lumMod val="50000"/>
                  <a:alpha val="0"/>
                </a:schemeClr>
              </a:gs>
              <a:gs pos="16000">
                <a:srgbClr val="FDD5A9">
                  <a:alpha val="68000"/>
                </a:srgbClr>
              </a:gs>
              <a:gs pos="9000">
                <a:schemeClr val="accent2">
                  <a:lumMod val="50000"/>
                  <a:alpha val="0"/>
                </a:schemeClr>
              </a:gs>
              <a:gs pos="0">
                <a:schemeClr val="bg2">
                  <a:lumMod val="10000"/>
                </a:schemeClr>
              </a:gs>
              <a:gs pos="76000">
                <a:srgbClr val="FDD5A9"/>
              </a:gs>
              <a:gs pos="84000">
                <a:schemeClr val="accent2">
                  <a:lumMod val="50000"/>
                  <a:alpha val="0"/>
                </a:schemeClr>
              </a:gs>
              <a:gs pos="59000">
                <a:srgbClr val="FDD5A9"/>
              </a:gs>
              <a:gs pos="22000">
                <a:schemeClr val="accent2">
                  <a:lumMod val="50000"/>
                  <a:alpha val="0"/>
                </a:schemeClr>
              </a:gs>
              <a:gs pos="30000">
                <a:srgbClr val="FDD5A9"/>
              </a:gs>
              <a:gs pos="93000">
                <a:srgbClr val="FDD5A9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469900" dist="50800" dir="5400000" sx="200000" sy="200000" algn="ctr" rotWithShape="0">
              <a:schemeClr val="tx1"/>
            </a:outerShdw>
          </a:effectLst>
          <a:scene3d>
            <a:camera prst="perspectiveAbove"/>
            <a:lightRig rig="flat" dir="t"/>
          </a:scene3d>
          <a:sp3d extrusionH="628650" prstMaterial="translucentPowder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Sol"/>
          <p:cNvSpPr/>
          <p:nvPr/>
        </p:nvSpPr>
        <p:spPr>
          <a:xfrm>
            <a:off x="3357554" y="3429000"/>
            <a:ext cx="2286016" cy="2214578"/>
          </a:xfrm>
          <a:prstGeom prst="sun">
            <a:avLst>
              <a:gd name="adj" fmla="val 30001"/>
            </a:avLst>
          </a:prstGeom>
          <a:gradFill flip="none" rotWithShape="1">
            <a:gsLst>
              <a:gs pos="38000">
                <a:schemeClr val="accent2">
                  <a:lumMod val="50000"/>
                  <a:alpha val="0"/>
                </a:schemeClr>
              </a:gs>
              <a:gs pos="16000">
                <a:srgbClr val="FDD5A9">
                  <a:alpha val="68000"/>
                </a:srgbClr>
              </a:gs>
              <a:gs pos="9000">
                <a:schemeClr val="accent2">
                  <a:lumMod val="50000"/>
                  <a:alpha val="0"/>
                </a:schemeClr>
              </a:gs>
              <a:gs pos="0">
                <a:schemeClr val="bg2">
                  <a:lumMod val="10000"/>
                </a:schemeClr>
              </a:gs>
              <a:gs pos="76000">
                <a:srgbClr val="FDD5A9"/>
              </a:gs>
              <a:gs pos="84000">
                <a:schemeClr val="accent2">
                  <a:lumMod val="50000"/>
                  <a:alpha val="0"/>
                </a:schemeClr>
              </a:gs>
              <a:gs pos="59000">
                <a:srgbClr val="FDD5A9"/>
              </a:gs>
              <a:gs pos="22000">
                <a:schemeClr val="accent2">
                  <a:lumMod val="50000"/>
                  <a:alpha val="0"/>
                </a:schemeClr>
              </a:gs>
              <a:gs pos="30000">
                <a:srgbClr val="FDD5A9"/>
              </a:gs>
              <a:gs pos="93000">
                <a:srgbClr val="FDD5A9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469900" dist="50800" dir="5400000" sx="200000" sy="200000" algn="ctr" rotWithShape="0">
              <a:schemeClr val="tx1"/>
            </a:outerShdw>
          </a:effectLst>
          <a:scene3d>
            <a:camera prst="perspectiveAbove"/>
            <a:lightRig rig="flat" dir="t"/>
          </a:scene3d>
          <a:sp3d extrusionH="628650" prstMaterial="translucentPowder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Sol"/>
          <p:cNvSpPr/>
          <p:nvPr/>
        </p:nvSpPr>
        <p:spPr>
          <a:xfrm>
            <a:off x="5572132" y="2000240"/>
            <a:ext cx="2286016" cy="2214578"/>
          </a:xfrm>
          <a:prstGeom prst="sun">
            <a:avLst>
              <a:gd name="adj" fmla="val 30001"/>
            </a:avLst>
          </a:prstGeom>
          <a:gradFill flip="none" rotWithShape="1">
            <a:gsLst>
              <a:gs pos="38000">
                <a:schemeClr val="accent2">
                  <a:lumMod val="50000"/>
                  <a:alpha val="0"/>
                </a:schemeClr>
              </a:gs>
              <a:gs pos="16000">
                <a:srgbClr val="FDD5A9">
                  <a:alpha val="68000"/>
                </a:srgbClr>
              </a:gs>
              <a:gs pos="9000">
                <a:schemeClr val="accent2">
                  <a:lumMod val="50000"/>
                  <a:alpha val="0"/>
                </a:schemeClr>
              </a:gs>
              <a:gs pos="0">
                <a:schemeClr val="bg2">
                  <a:lumMod val="10000"/>
                </a:schemeClr>
              </a:gs>
              <a:gs pos="76000">
                <a:srgbClr val="FDD5A9"/>
              </a:gs>
              <a:gs pos="84000">
                <a:schemeClr val="accent2">
                  <a:lumMod val="50000"/>
                  <a:alpha val="0"/>
                </a:schemeClr>
              </a:gs>
              <a:gs pos="59000">
                <a:srgbClr val="FDD5A9"/>
              </a:gs>
              <a:gs pos="22000">
                <a:schemeClr val="accent2">
                  <a:lumMod val="50000"/>
                  <a:alpha val="0"/>
                </a:schemeClr>
              </a:gs>
              <a:gs pos="30000">
                <a:srgbClr val="FDD5A9"/>
              </a:gs>
              <a:gs pos="93000">
                <a:srgbClr val="FDD5A9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469900" dist="50800" dir="5400000" sx="200000" sy="200000" algn="ctr" rotWithShape="0">
              <a:schemeClr val="tx1"/>
            </a:outerShdw>
          </a:effectLst>
          <a:scene3d>
            <a:camera prst="perspectiveAbove"/>
            <a:lightRig rig="flat" dir="t"/>
          </a:scene3d>
          <a:sp3d extrusionH="628650" prstMaterial="translucentPowder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Sol"/>
          <p:cNvSpPr/>
          <p:nvPr/>
        </p:nvSpPr>
        <p:spPr>
          <a:xfrm>
            <a:off x="1000100" y="2000240"/>
            <a:ext cx="2286016" cy="2214578"/>
          </a:xfrm>
          <a:prstGeom prst="sun">
            <a:avLst>
              <a:gd name="adj" fmla="val 30001"/>
            </a:avLst>
          </a:prstGeom>
          <a:gradFill flip="none" rotWithShape="1">
            <a:gsLst>
              <a:gs pos="38000">
                <a:schemeClr val="accent2">
                  <a:lumMod val="50000"/>
                  <a:alpha val="0"/>
                </a:schemeClr>
              </a:gs>
              <a:gs pos="16000">
                <a:srgbClr val="FDD5A9">
                  <a:alpha val="68000"/>
                </a:srgbClr>
              </a:gs>
              <a:gs pos="9000">
                <a:schemeClr val="accent2">
                  <a:lumMod val="50000"/>
                  <a:alpha val="0"/>
                </a:schemeClr>
              </a:gs>
              <a:gs pos="0">
                <a:schemeClr val="bg2">
                  <a:lumMod val="10000"/>
                </a:schemeClr>
              </a:gs>
              <a:gs pos="76000">
                <a:srgbClr val="FDD5A9"/>
              </a:gs>
              <a:gs pos="84000">
                <a:schemeClr val="accent2">
                  <a:lumMod val="50000"/>
                  <a:alpha val="0"/>
                </a:schemeClr>
              </a:gs>
              <a:gs pos="59000">
                <a:srgbClr val="FDD5A9"/>
              </a:gs>
              <a:gs pos="22000">
                <a:schemeClr val="accent2">
                  <a:lumMod val="50000"/>
                  <a:alpha val="0"/>
                </a:schemeClr>
              </a:gs>
              <a:gs pos="30000">
                <a:srgbClr val="FDD5A9"/>
              </a:gs>
              <a:gs pos="93000">
                <a:srgbClr val="FDD5A9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469900" dist="50800" dir="5400000" sx="200000" sy="200000" algn="ctr" rotWithShape="0">
              <a:schemeClr val="tx1"/>
            </a:outerShdw>
          </a:effectLst>
          <a:scene3d>
            <a:camera prst="perspectiveAbove"/>
            <a:lightRig rig="flat" dir="t"/>
          </a:scene3d>
          <a:sp3d extrusionH="628650" prstMaterial="translucentPowder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2 Rectángulo"/>
          <p:cNvSpPr/>
          <p:nvPr/>
        </p:nvSpPr>
        <p:spPr>
          <a:xfrm flipH="1">
            <a:off x="13439" y="19916"/>
            <a:ext cx="7620643" cy="6818167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774595 w 4641012"/>
              <a:gd name="connsiteY0" fmla="*/ 0 h 6904077"/>
              <a:gd name="connsiteX1" fmla="*/ 4641012 w 4641012"/>
              <a:gd name="connsiteY1" fmla="*/ 46077 h 6904077"/>
              <a:gd name="connsiteX2" fmla="*/ 4641012 w 4641012"/>
              <a:gd name="connsiteY2" fmla="*/ 6904077 h 6904077"/>
              <a:gd name="connsiteX3" fmla="*/ 69012 w 4641012"/>
              <a:gd name="connsiteY3" fmla="*/ 6904077 h 6904077"/>
              <a:gd name="connsiteX4" fmla="*/ 1541132 w 4641012"/>
              <a:gd name="connsiteY4" fmla="*/ 5377857 h 6904077"/>
              <a:gd name="connsiteX5" fmla="*/ 1961481 w 4641012"/>
              <a:gd name="connsiteY5" fmla="*/ 3471512 h 6904077"/>
              <a:gd name="connsiteX6" fmla="*/ 1541134 w 4641012"/>
              <a:gd name="connsiteY6" fmla="*/ 1687131 h 6904077"/>
              <a:gd name="connsiteX7" fmla="*/ 774595 w 4641012"/>
              <a:gd name="connsiteY7" fmla="*/ 0 h 6904077"/>
              <a:gd name="connsiteX0" fmla="*/ 774595 w 4641012"/>
              <a:gd name="connsiteY0" fmla="*/ 94311 h 6998388"/>
              <a:gd name="connsiteX1" fmla="*/ 4641012 w 4641012"/>
              <a:gd name="connsiteY1" fmla="*/ 140388 h 6998388"/>
              <a:gd name="connsiteX2" fmla="*/ 4641012 w 4641012"/>
              <a:gd name="connsiteY2" fmla="*/ 6998388 h 6998388"/>
              <a:gd name="connsiteX3" fmla="*/ 69012 w 4641012"/>
              <a:gd name="connsiteY3" fmla="*/ 6998388 h 6998388"/>
              <a:gd name="connsiteX4" fmla="*/ 1541132 w 4641012"/>
              <a:gd name="connsiteY4" fmla="*/ 5472168 h 6998388"/>
              <a:gd name="connsiteX5" fmla="*/ 1961481 w 4641012"/>
              <a:gd name="connsiteY5" fmla="*/ 3565823 h 6998388"/>
              <a:gd name="connsiteX6" fmla="*/ 1541134 w 4641012"/>
              <a:gd name="connsiteY6" fmla="*/ 1781442 h 6998388"/>
              <a:gd name="connsiteX7" fmla="*/ 774595 w 4641012"/>
              <a:gd name="connsiteY7" fmla="*/ 94311 h 6998388"/>
              <a:gd name="connsiteX0" fmla="*/ 774595 w 4641012"/>
              <a:gd name="connsiteY0" fmla="*/ 94311 h 6998388"/>
              <a:gd name="connsiteX1" fmla="*/ 4641012 w 4641012"/>
              <a:gd name="connsiteY1" fmla="*/ 140388 h 6998388"/>
              <a:gd name="connsiteX2" fmla="*/ 4641012 w 4641012"/>
              <a:gd name="connsiteY2" fmla="*/ 6998388 h 6998388"/>
              <a:gd name="connsiteX3" fmla="*/ 69012 w 4641012"/>
              <a:gd name="connsiteY3" fmla="*/ 6998388 h 6998388"/>
              <a:gd name="connsiteX4" fmla="*/ 1541132 w 4641012"/>
              <a:gd name="connsiteY4" fmla="*/ 5472168 h 6998388"/>
              <a:gd name="connsiteX5" fmla="*/ 1961481 w 4641012"/>
              <a:gd name="connsiteY5" fmla="*/ 3565823 h 6998388"/>
              <a:gd name="connsiteX6" fmla="*/ 1541134 w 4641012"/>
              <a:gd name="connsiteY6" fmla="*/ 1781442 h 6998388"/>
              <a:gd name="connsiteX7" fmla="*/ 774595 w 4641012"/>
              <a:gd name="connsiteY7" fmla="*/ 94311 h 6998388"/>
              <a:gd name="connsiteX0" fmla="*/ 774595 w 4641012"/>
              <a:gd name="connsiteY0" fmla="*/ 4890 h 6908967"/>
              <a:gd name="connsiteX1" fmla="*/ 4641012 w 4641012"/>
              <a:gd name="connsiteY1" fmla="*/ 50967 h 6908967"/>
              <a:gd name="connsiteX2" fmla="*/ 4641012 w 4641012"/>
              <a:gd name="connsiteY2" fmla="*/ 6908967 h 6908967"/>
              <a:gd name="connsiteX3" fmla="*/ 69012 w 4641012"/>
              <a:gd name="connsiteY3" fmla="*/ 6908967 h 6908967"/>
              <a:gd name="connsiteX4" fmla="*/ 1541132 w 4641012"/>
              <a:gd name="connsiteY4" fmla="*/ 5382747 h 6908967"/>
              <a:gd name="connsiteX5" fmla="*/ 1961481 w 4641012"/>
              <a:gd name="connsiteY5" fmla="*/ 3476402 h 6908967"/>
              <a:gd name="connsiteX6" fmla="*/ 1541134 w 4641012"/>
              <a:gd name="connsiteY6" fmla="*/ 1692021 h 6908967"/>
              <a:gd name="connsiteX7" fmla="*/ 774595 w 4641012"/>
              <a:gd name="connsiteY7" fmla="*/ 4890 h 6908967"/>
              <a:gd name="connsiteX0" fmla="*/ 6340 w 3872757"/>
              <a:gd name="connsiteY0" fmla="*/ 4890 h 6939684"/>
              <a:gd name="connsiteX1" fmla="*/ 3872757 w 3872757"/>
              <a:gd name="connsiteY1" fmla="*/ 50967 h 6939684"/>
              <a:gd name="connsiteX2" fmla="*/ 3872757 w 3872757"/>
              <a:gd name="connsiteY2" fmla="*/ 6908967 h 6939684"/>
              <a:gd name="connsiteX3" fmla="*/ 90702 w 3872757"/>
              <a:gd name="connsiteY3" fmla="*/ 6939684 h 6939684"/>
              <a:gd name="connsiteX4" fmla="*/ 772877 w 3872757"/>
              <a:gd name="connsiteY4" fmla="*/ 5382747 h 6939684"/>
              <a:gd name="connsiteX5" fmla="*/ 1193226 w 3872757"/>
              <a:gd name="connsiteY5" fmla="*/ 3476402 h 6939684"/>
              <a:gd name="connsiteX6" fmla="*/ 772879 w 3872757"/>
              <a:gd name="connsiteY6" fmla="*/ 1692021 h 6939684"/>
              <a:gd name="connsiteX7" fmla="*/ 6340 w 3872757"/>
              <a:gd name="connsiteY7" fmla="*/ 4890 h 6939684"/>
              <a:gd name="connsiteX0" fmla="*/ 6074 w 3872491"/>
              <a:gd name="connsiteY0" fmla="*/ 4890 h 6939684"/>
              <a:gd name="connsiteX1" fmla="*/ 3872491 w 3872491"/>
              <a:gd name="connsiteY1" fmla="*/ 50967 h 6939684"/>
              <a:gd name="connsiteX2" fmla="*/ 3872491 w 3872491"/>
              <a:gd name="connsiteY2" fmla="*/ 6908967 h 6939684"/>
              <a:gd name="connsiteX3" fmla="*/ 90436 w 3872491"/>
              <a:gd name="connsiteY3" fmla="*/ 6939684 h 6939684"/>
              <a:gd name="connsiteX4" fmla="*/ 772611 w 3872491"/>
              <a:gd name="connsiteY4" fmla="*/ 5382747 h 6939684"/>
              <a:gd name="connsiteX5" fmla="*/ 1192960 w 3872491"/>
              <a:gd name="connsiteY5" fmla="*/ 3476402 h 6939684"/>
              <a:gd name="connsiteX6" fmla="*/ 772613 w 3872491"/>
              <a:gd name="connsiteY6" fmla="*/ 1692021 h 6939684"/>
              <a:gd name="connsiteX7" fmla="*/ 6074 w 3872491"/>
              <a:gd name="connsiteY7" fmla="*/ 4890 h 6939684"/>
              <a:gd name="connsiteX0" fmla="*/ 13466 w 3879883"/>
              <a:gd name="connsiteY0" fmla="*/ 4890 h 6985760"/>
              <a:gd name="connsiteX1" fmla="*/ 3879883 w 3879883"/>
              <a:gd name="connsiteY1" fmla="*/ 50967 h 6985760"/>
              <a:gd name="connsiteX2" fmla="*/ 3879883 w 3879883"/>
              <a:gd name="connsiteY2" fmla="*/ 6908967 h 6985760"/>
              <a:gd name="connsiteX3" fmla="*/ 90159 w 3879883"/>
              <a:gd name="connsiteY3" fmla="*/ 6985760 h 6985760"/>
              <a:gd name="connsiteX4" fmla="*/ 780003 w 3879883"/>
              <a:gd name="connsiteY4" fmla="*/ 5382747 h 6985760"/>
              <a:gd name="connsiteX5" fmla="*/ 1200352 w 3879883"/>
              <a:gd name="connsiteY5" fmla="*/ 3476402 h 6985760"/>
              <a:gd name="connsiteX6" fmla="*/ 780005 w 3879883"/>
              <a:gd name="connsiteY6" fmla="*/ 1692021 h 6985760"/>
              <a:gd name="connsiteX7" fmla="*/ 13466 w 3879883"/>
              <a:gd name="connsiteY7" fmla="*/ 4890 h 6985760"/>
              <a:gd name="connsiteX0" fmla="*/ 32510 w 3898927"/>
              <a:gd name="connsiteY0" fmla="*/ 4890 h 6985760"/>
              <a:gd name="connsiteX1" fmla="*/ 3898927 w 3898927"/>
              <a:gd name="connsiteY1" fmla="*/ 50967 h 6985760"/>
              <a:gd name="connsiteX2" fmla="*/ 3898927 w 3898927"/>
              <a:gd name="connsiteY2" fmla="*/ 6908967 h 6985760"/>
              <a:gd name="connsiteX3" fmla="*/ 109203 w 3898927"/>
              <a:gd name="connsiteY3" fmla="*/ 6985760 h 6985760"/>
              <a:gd name="connsiteX4" fmla="*/ 799047 w 3898927"/>
              <a:gd name="connsiteY4" fmla="*/ 5382747 h 6985760"/>
              <a:gd name="connsiteX5" fmla="*/ 1219396 w 3898927"/>
              <a:gd name="connsiteY5" fmla="*/ 3476402 h 6985760"/>
              <a:gd name="connsiteX6" fmla="*/ 799049 w 3898927"/>
              <a:gd name="connsiteY6" fmla="*/ 1692021 h 6985760"/>
              <a:gd name="connsiteX7" fmla="*/ 32510 w 3898927"/>
              <a:gd name="connsiteY7" fmla="*/ 4890 h 6985760"/>
              <a:gd name="connsiteX0" fmla="*/ 32510 w 3898927"/>
              <a:gd name="connsiteY0" fmla="*/ 4890 h 6985760"/>
              <a:gd name="connsiteX1" fmla="*/ 3898927 w 3898927"/>
              <a:gd name="connsiteY1" fmla="*/ 50967 h 6985760"/>
              <a:gd name="connsiteX2" fmla="*/ 3898927 w 3898927"/>
              <a:gd name="connsiteY2" fmla="*/ 6908967 h 6985760"/>
              <a:gd name="connsiteX3" fmla="*/ 109203 w 3898927"/>
              <a:gd name="connsiteY3" fmla="*/ 6985760 h 6985760"/>
              <a:gd name="connsiteX4" fmla="*/ 799047 w 3898927"/>
              <a:gd name="connsiteY4" fmla="*/ 5382747 h 6985760"/>
              <a:gd name="connsiteX5" fmla="*/ 1219396 w 3898927"/>
              <a:gd name="connsiteY5" fmla="*/ 3476402 h 6985760"/>
              <a:gd name="connsiteX6" fmla="*/ 799049 w 3898927"/>
              <a:gd name="connsiteY6" fmla="*/ 1692021 h 6985760"/>
              <a:gd name="connsiteX7" fmla="*/ 32510 w 3898927"/>
              <a:gd name="connsiteY7" fmla="*/ 4890 h 698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98927" h="6985760">
                <a:moveTo>
                  <a:pt x="32510" y="4890"/>
                </a:moveTo>
                <a:cubicBezTo>
                  <a:pt x="1098904" y="66324"/>
                  <a:pt x="2610121" y="35608"/>
                  <a:pt x="3898927" y="50967"/>
                </a:cubicBezTo>
                <a:lnTo>
                  <a:pt x="3898927" y="6908967"/>
                </a:lnTo>
                <a:cubicBezTo>
                  <a:pt x="2635686" y="6934565"/>
                  <a:pt x="996645" y="6929445"/>
                  <a:pt x="109203" y="6985760"/>
                </a:cubicBezTo>
                <a:cubicBezTo>
                  <a:pt x="-514488" y="6923993"/>
                  <a:pt x="1780425" y="7165497"/>
                  <a:pt x="799047" y="5382747"/>
                </a:cubicBezTo>
                <a:cubicBezTo>
                  <a:pt x="1272479" y="4775166"/>
                  <a:pt x="1691084" y="4645129"/>
                  <a:pt x="1219396" y="3476402"/>
                </a:cubicBezTo>
                <a:cubicBezTo>
                  <a:pt x="1700000" y="2401081"/>
                  <a:pt x="1249907" y="2080756"/>
                  <a:pt x="799049" y="1692021"/>
                </a:cubicBezTo>
                <a:cubicBezTo>
                  <a:pt x="1739383" y="-56653"/>
                  <a:pt x="1737" y="-14696"/>
                  <a:pt x="32510" y="4890"/>
                </a:cubicBez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91000">
                <a:srgbClr val="0077D8">
                  <a:alpha val="53000"/>
                </a:srgbClr>
              </a:gs>
              <a:gs pos="53000">
                <a:srgbClr val="21D6E0">
                  <a:alpha val="73000"/>
                </a:srgbClr>
              </a:gs>
              <a:gs pos="75000">
                <a:srgbClr val="0087E6">
                  <a:alpha val="72000"/>
                </a:srgbClr>
              </a:gs>
              <a:gs pos="100000">
                <a:srgbClr val="005CBF">
                  <a:alpha val="65000"/>
                </a:srgbClr>
              </a:gs>
            </a:gsLst>
            <a:lin ang="0" scaled="1"/>
            <a:tileRect/>
          </a:gradFill>
          <a:ln w="152400" cmpd="sng">
            <a:gradFill flip="none" rotWithShape="1"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>
                    <a:lumMod val="68000"/>
                    <a:lumOff val="32000"/>
                  </a:srgbClr>
                </a:gs>
                <a:gs pos="81000">
                  <a:srgbClr val="1170FF">
                    <a:lumMod val="70000"/>
                    <a:lumOff val="30000"/>
                  </a:srgbClr>
                </a:gs>
                <a:gs pos="100000">
                  <a:srgbClr val="006699"/>
                </a:gs>
              </a:gsLst>
              <a:lin ang="5400000" scaled="0"/>
              <a:tileRect/>
            </a:gradFill>
          </a:ln>
          <a:scene3d>
            <a:camera prst="orthographicFront"/>
            <a:lightRig rig="glow" dir="t"/>
          </a:scene3d>
          <a:sp3d>
            <a:bevelT w="381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2 Rectángulo"/>
          <p:cNvSpPr/>
          <p:nvPr/>
        </p:nvSpPr>
        <p:spPr>
          <a:xfrm>
            <a:off x="1510716" y="1769"/>
            <a:ext cx="7620643" cy="6818167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774595 w 4641012"/>
              <a:gd name="connsiteY0" fmla="*/ 0 h 6904077"/>
              <a:gd name="connsiteX1" fmla="*/ 4641012 w 4641012"/>
              <a:gd name="connsiteY1" fmla="*/ 46077 h 6904077"/>
              <a:gd name="connsiteX2" fmla="*/ 4641012 w 4641012"/>
              <a:gd name="connsiteY2" fmla="*/ 6904077 h 6904077"/>
              <a:gd name="connsiteX3" fmla="*/ 69012 w 4641012"/>
              <a:gd name="connsiteY3" fmla="*/ 6904077 h 6904077"/>
              <a:gd name="connsiteX4" fmla="*/ 1541132 w 4641012"/>
              <a:gd name="connsiteY4" fmla="*/ 5377857 h 6904077"/>
              <a:gd name="connsiteX5" fmla="*/ 1961481 w 4641012"/>
              <a:gd name="connsiteY5" fmla="*/ 3471512 h 6904077"/>
              <a:gd name="connsiteX6" fmla="*/ 1541134 w 4641012"/>
              <a:gd name="connsiteY6" fmla="*/ 1687131 h 6904077"/>
              <a:gd name="connsiteX7" fmla="*/ 774595 w 4641012"/>
              <a:gd name="connsiteY7" fmla="*/ 0 h 6904077"/>
              <a:gd name="connsiteX0" fmla="*/ 774595 w 4641012"/>
              <a:gd name="connsiteY0" fmla="*/ 94311 h 6998388"/>
              <a:gd name="connsiteX1" fmla="*/ 4641012 w 4641012"/>
              <a:gd name="connsiteY1" fmla="*/ 140388 h 6998388"/>
              <a:gd name="connsiteX2" fmla="*/ 4641012 w 4641012"/>
              <a:gd name="connsiteY2" fmla="*/ 6998388 h 6998388"/>
              <a:gd name="connsiteX3" fmla="*/ 69012 w 4641012"/>
              <a:gd name="connsiteY3" fmla="*/ 6998388 h 6998388"/>
              <a:gd name="connsiteX4" fmla="*/ 1541132 w 4641012"/>
              <a:gd name="connsiteY4" fmla="*/ 5472168 h 6998388"/>
              <a:gd name="connsiteX5" fmla="*/ 1961481 w 4641012"/>
              <a:gd name="connsiteY5" fmla="*/ 3565823 h 6998388"/>
              <a:gd name="connsiteX6" fmla="*/ 1541134 w 4641012"/>
              <a:gd name="connsiteY6" fmla="*/ 1781442 h 6998388"/>
              <a:gd name="connsiteX7" fmla="*/ 774595 w 4641012"/>
              <a:gd name="connsiteY7" fmla="*/ 94311 h 6998388"/>
              <a:gd name="connsiteX0" fmla="*/ 774595 w 4641012"/>
              <a:gd name="connsiteY0" fmla="*/ 94311 h 6998388"/>
              <a:gd name="connsiteX1" fmla="*/ 4641012 w 4641012"/>
              <a:gd name="connsiteY1" fmla="*/ 140388 h 6998388"/>
              <a:gd name="connsiteX2" fmla="*/ 4641012 w 4641012"/>
              <a:gd name="connsiteY2" fmla="*/ 6998388 h 6998388"/>
              <a:gd name="connsiteX3" fmla="*/ 69012 w 4641012"/>
              <a:gd name="connsiteY3" fmla="*/ 6998388 h 6998388"/>
              <a:gd name="connsiteX4" fmla="*/ 1541132 w 4641012"/>
              <a:gd name="connsiteY4" fmla="*/ 5472168 h 6998388"/>
              <a:gd name="connsiteX5" fmla="*/ 1961481 w 4641012"/>
              <a:gd name="connsiteY5" fmla="*/ 3565823 h 6998388"/>
              <a:gd name="connsiteX6" fmla="*/ 1541134 w 4641012"/>
              <a:gd name="connsiteY6" fmla="*/ 1781442 h 6998388"/>
              <a:gd name="connsiteX7" fmla="*/ 774595 w 4641012"/>
              <a:gd name="connsiteY7" fmla="*/ 94311 h 6998388"/>
              <a:gd name="connsiteX0" fmla="*/ 774595 w 4641012"/>
              <a:gd name="connsiteY0" fmla="*/ 4890 h 6908967"/>
              <a:gd name="connsiteX1" fmla="*/ 4641012 w 4641012"/>
              <a:gd name="connsiteY1" fmla="*/ 50967 h 6908967"/>
              <a:gd name="connsiteX2" fmla="*/ 4641012 w 4641012"/>
              <a:gd name="connsiteY2" fmla="*/ 6908967 h 6908967"/>
              <a:gd name="connsiteX3" fmla="*/ 69012 w 4641012"/>
              <a:gd name="connsiteY3" fmla="*/ 6908967 h 6908967"/>
              <a:gd name="connsiteX4" fmla="*/ 1541132 w 4641012"/>
              <a:gd name="connsiteY4" fmla="*/ 5382747 h 6908967"/>
              <a:gd name="connsiteX5" fmla="*/ 1961481 w 4641012"/>
              <a:gd name="connsiteY5" fmla="*/ 3476402 h 6908967"/>
              <a:gd name="connsiteX6" fmla="*/ 1541134 w 4641012"/>
              <a:gd name="connsiteY6" fmla="*/ 1692021 h 6908967"/>
              <a:gd name="connsiteX7" fmla="*/ 774595 w 4641012"/>
              <a:gd name="connsiteY7" fmla="*/ 4890 h 6908967"/>
              <a:gd name="connsiteX0" fmla="*/ 6340 w 3872757"/>
              <a:gd name="connsiteY0" fmla="*/ 4890 h 6939684"/>
              <a:gd name="connsiteX1" fmla="*/ 3872757 w 3872757"/>
              <a:gd name="connsiteY1" fmla="*/ 50967 h 6939684"/>
              <a:gd name="connsiteX2" fmla="*/ 3872757 w 3872757"/>
              <a:gd name="connsiteY2" fmla="*/ 6908967 h 6939684"/>
              <a:gd name="connsiteX3" fmla="*/ 90702 w 3872757"/>
              <a:gd name="connsiteY3" fmla="*/ 6939684 h 6939684"/>
              <a:gd name="connsiteX4" fmla="*/ 772877 w 3872757"/>
              <a:gd name="connsiteY4" fmla="*/ 5382747 h 6939684"/>
              <a:gd name="connsiteX5" fmla="*/ 1193226 w 3872757"/>
              <a:gd name="connsiteY5" fmla="*/ 3476402 h 6939684"/>
              <a:gd name="connsiteX6" fmla="*/ 772879 w 3872757"/>
              <a:gd name="connsiteY6" fmla="*/ 1692021 h 6939684"/>
              <a:gd name="connsiteX7" fmla="*/ 6340 w 3872757"/>
              <a:gd name="connsiteY7" fmla="*/ 4890 h 6939684"/>
              <a:gd name="connsiteX0" fmla="*/ 6074 w 3872491"/>
              <a:gd name="connsiteY0" fmla="*/ 4890 h 6939684"/>
              <a:gd name="connsiteX1" fmla="*/ 3872491 w 3872491"/>
              <a:gd name="connsiteY1" fmla="*/ 50967 h 6939684"/>
              <a:gd name="connsiteX2" fmla="*/ 3872491 w 3872491"/>
              <a:gd name="connsiteY2" fmla="*/ 6908967 h 6939684"/>
              <a:gd name="connsiteX3" fmla="*/ 90436 w 3872491"/>
              <a:gd name="connsiteY3" fmla="*/ 6939684 h 6939684"/>
              <a:gd name="connsiteX4" fmla="*/ 772611 w 3872491"/>
              <a:gd name="connsiteY4" fmla="*/ 5382747 h 6939684"/>
              <a:gd name="connsiteX5" fmla="*/ 1192960 w 3872491"/>
              <a:gd name="connsiteY5" fmla="*/ 3476402 h 6939684"/>
              <a:gd name="connsiteX6" fmla="*/ 772613 w 3872491"/>
              <a:gd name="connsiteY6" fmla="*/ 1692021 h 6939684"/>
              <a:gd name="connsiteX7" fmla="*/ 6074 w 3872491"/>
              <a:gd name="connsiteY7" fmla="*/ 4890 h 6939684"/>
              <a:gd name="connsiteX0" fmla="*/ 13466 w 3879883"/>
              <a:gd name="connsiteY0" fmla="*/ 4890 h 6985760"/>
              <a:gd name="connsiteX1" fmla="*/ 3879883 w 3879883"/>
              <a:gd name="connsiteY1" fmla="*/ 50967 h 6985760"/>
              <a:gd name="connsiteX2" fmla="*/ 3879883 w 3879883"/>
              <a:gd name="connsiteY2" fmla="*/ 6908967 h 6985760"/>
              <a:gd name="connsiteX3" fmla="*/ 90159 w 3879883"/>
              <a:gd name="connsiteY3" fmla="*/ 6985760 h 6985760"/>
              <a:gd name="connsiteX4" fmla="*/ 780003 w 3879883"/>
              <a:gd name="connsiteY4" fmla="*/ 5382747 h 6985760"/>
              <a:gd name="connsiteX5" fmla="*/ 1200352 w 3879883"/>
              <a:gd name="connsiteY5" fmla="*/ 3476402 h 6985760"/>
              <a:gd name="connsiteX6" fmla="*/ 780005 w 3879883"/>
              <a:gd name="connsiteY6" fmla="*/ 1692021 h 6985760"/>
              <a:gd name="connsiteX7" fmla="*/ 13466 w 3879883"/>
              <a:gd name="connsiteY7" fmla="*/ 4890 h 6985760"/>
              <a:gd name="connsiteX0" fmla="*/ 32510 w 3898927"/>
              <a:gd name="connsiteY0" fmla="*/ 4890 h 6985760"/>
              <a:gd name="connsiteX1" fmla="*/ 3898927 w 3898927"/>
              <a:gd name="connsiteY1" fmla="*/ 50967 h 6985760"/>
              <a:gd name="connsiteX2" fmla="*/ 3898927 w 3898927"/>
              <a:gd name="connsiteY2" fmla="*/ 6908967 h 6985760"/>
              <a:gd name="connsiteX3" fmla="*/ 109203 w 3898927"/>
              <a:gd name="connsiteY3" fmla="*/ 6985760 h 6985760"/>
              <a:gd name="connsiteX4" fmla="*/ 799047 w 3898927"/>
              <a:gd name="connsiteY4" fmla="*/ 5382747 h 6985760"/>
              <a:gd name="connsiteX5" fmla="*/ 1219396 w 3898927"/>
              <a:gd name="connsiteY5" fmla="*/ 3476402 h 6985760"/>
              <a:gd name="connsiteX6" fmla="*/ 799049 w 3898927"/>
              <a:gd name="connsiteY6" fmla="*/ 1692021 h 6985760"/>
              <a:gd name="connsiteX7" fmla="*/ 32510 w 3898927"/>
              <a:gd name="connsiteY7" fmla="*/ 4890 h 6985760"/>
              <a:gd name="connsiteX0" fmla="*/ 32510 w 3898927"/>
              <a:gd name="connsiteY0" fmla="*/ 4890 h 6985760"/>
              <a:gd name="connsiteX1" fmla="*/ 3898927 w 3898927"/>
              <a:gd name="connsiteY1" fmla="*/ 50967 h 6985760"/>
              <a:gd name="connsiteX2" fmla="*/ 3898927 w 3898927"/>
              <a:gd name="connsiteY2" fmla="*/ 6908967 h 6985760"/>
              <a:gd name="connsiteX3" fmla="*/ 109203 w 3898927"/>
              <a:gd name="connsiteY3" fmla="*/ 6985760 h 6985760"/>
              <a:gd name="connsiteX4" fmla="*/ 799047 w 3898927"/>
              <a:gd name="connsiteY4" fmla="*/ 5382747 h 6985760"/>
              <a:gd name="connsiteX5" fmla="*/ 1219396 w 3898927"/>
              <a:gd name="connsiteY5" fmla="*/ 3476402 h 6985760"/>
              <a:gd name="connsiteX6" fmla="*/ 799049 w 3898927"/>
              <a:gd name="connsiteY6" fmla="*/ 1692021 h 6985760"/>
              <a:gd name="connsiteX7" fmla="*/ 32510 w 3898927"/>
              <a:gd name="connsiteY7" fmla="*/ 4890 h 698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98927" h="6985760">
                <a:moveTo>
                  <a:pt x="32510" y="4890"/>
                </a:moveTo>
                <a:cubicBezTo>
                  <a:pt x="1098904" y="66324"/>
                  <a:pt x="2610121" y="35608"/>
                  <a:pt x="3898927" y="50967"/>
                </a:cubicBezTo>
                <a:lnTo>
                  <a:pt x="3898927" y="6908967"/>
                </a:lnTo>
                <a:cubicBezTo>
                  <a:pt x="2635686" y="6934565"/>
                  <a:pt x="996645" y="6929445"/>
                  <a:pt x="109203" y="6985760"/>
                </a:cubicBezTo>
                <a:cubicBezTo>
                  <a:pt x="-514488" y="6923993"/>
                  <a:pt x="1780425" y="7165497"/>
                  <a:pt x="799047" y="5382747"/>
                </a:cubicBezTo>
                <a:cubicBezTo>
                  <a:pt x="1272479" y="4775166"/>
                  <a:pt x="1691084" y="4645129"/>
                  <a:pt x="1219396" y="3476402"/>
                </a:cubicBezTo>
                <a:cubicBezTo>
                  <a:pt x="1700000" y="2401081"/>
                  <a:pt x="1249907" y="2080756"/>
                  <a:pt x="799049" y="1692021"/>
                </a:cubicBezTo>
                <a:cubicBezTo>
                  <a:pt x="1739383" y="-56653"/>
                  <a:pt x="1737" y="-14696"/>
                  <a:pt x="32510" y="4890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91000">
                <a:srgbClr val="0077D8">
                  <a:alpha val="53000"/>
                </a:srgbClr>
              </a:gs>
              <a:gs pos="53000">
                <a:srgbClr val="21D6E0">
                  <a:alpha val="73000"/>
                </a:srgbClr>
              </a:gs>
              <a:gs pos="75000">
                <a:srgbClr val="0087E6">
                  <a:alpha val="72000"/>
                </a:srgbClr>
              </a:gs>
              <a:gs pos="100000">
                <a:srgbClr val="005CBF">
                  <a:alpha val="65000"/>
                </a:srgbClr>
              </a:gs>
            </a:gsLst>
            <a:lin ang="0" scaled="1"/>
          </a:gradFill>
          <a:ln w="152400" cmpd="sng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>
                    <a:lumMod val="53000"/>
                    <a:lumOff val="47000"/>
                  </a:srgbClr>
                </a:gs>
                <a:gs pos="81000">
                  <a:srgbClr val="1170FF">
                    <a:lumMod val="49000"/>
                    <a:lumOff val="51000"/>
                  </a:srgbClr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381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3" name="12 Imagen" descr="Diapositiva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264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451473463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>
            <a:off x="2857488" y="1357298"/>
            <a:ext cx="3429024" cy="3500462"/>
          </a:xfrm>
          <a:custGeom>
            <a:avLst/>
            <a:gdLst>
              <a:gd name="connsiteX0" fmla="*/ 3429024 w 3429024"/>
              <a:gd name="connsiteY0" fmla="*/ 1750231 h 3500462"/>
              <a:gd name="connsiteX1" fmla="*/ 2618322 w 3429024"/>
              <a:gd name="connsiteY1" fmla="*/ 1951160 h 3500462"/>
              <a:gd name="connsiteX2" fmla="*/ 2618322 w 3429024"/>
              <a:gd name="connsiteY2" fmla="*/ 1549302 h 3500462"/>
              <a:gd name="connsiteX3" fmla="*/ 3429024 w 3429024"/>
              <a:gd name="connsiteY3" fmla="*/ 1750231 h 3500462"/>
              <a:gd name="connsiteX4" fmla="*/ 2926736 w 3429024"/>
              <a:gd name="connsiteY4" fmla="*/ 512591 h 3500462"/>
              <a:gd name="connsiteX5" fmla="*/ 2492751 w 3429024"/>
              <a:gd name="connsiteY5" fmla="*/ 1239931 h 3500462"/>
              <a:gd name="connsiteX6" fmla="*/ 2214398 w 3429024"/>
              <a:gd name="connsiteY6" fmla="*/ 955779 h 3500462"/>
              <a:gd name="connsiteX7" fmla="*/ 2926736 w 3429024"/>
              <a:gd name="connsiteY7" fmla="*/ 512591 h 3500462"/>
              <a:gd name="connsiteX8" fmla="*/ 1714512 w 3429024"/>
              <a:gd name="connsiteY8" fmla="*/ 0 h 3500462"/>
              <a:gd name="connsiteX9" fmla="*/ 1911341 w 3429024"/>
              <a:gd name="connsiteY9" fmla="*/ 827592 h 3500462"/>
              <a:gd name="connsiteX10" fmla="*/ 1517683 w 3429024"/>
              <a:gd name="connsiteY10" fmla="*/ 827592 h 3500462"/>
              <a:gd name="connsiteX11" fmla="*/ 1714512 w 3429024"/>
              <a:gd name="connsiteY11" fmla="*/ 0 h 3500462"/>
              <a:gd name="connsiteX12" fmla="*/ 502130 w 3429024"/>
              <a:gd name="connsiteY12" fmla="*/ 512591 h 3500462"/>
              <a:gd name="connsiteX13" fmla="*/ 1214626 w 3429024"/>
              <a:gd name="connsiteY13" fmla="*/ 955779 h 3500462"/>
              <a:gd name="connsiteX14" fmla="*/ 936273 w 3429024"/>
              <a:gd name="connsiteY14" fmla="*/ 1239931 h 3500462"/>
              <a:gd name="connsiteX15" fmla="*/ 502130 w 3429024"/>
              <a:gd name="connsiteY15" fmla="*/ 512591 h 3500462"/>
              <a:gd name="connsiteX16" fmla="*/ 0 w 3429024"/>
              <a:gd name="connsiteY16" fmla="*/ 1750231 h 3500462"/>
              <a:gd name="connsiteX17" fmla="*/ 810702 w 3429024"/>
              <a:gd name="connsiteY17" fmla="*/ 1549302 h 3500462"/>
              <a:gd name="connsiteX18" fmla="*/ 810702 w 3429024"/>
              <a:gd name="connsiteY18" fmla="*/ 1951160 h 3500462"/>
              <a:gd name="connsiteX19" fmla="*/ 0 w 3429024"/>
              <a:gd name="connsiteY19" fmla="*/ 1750231 h 3500462"/>
              <a:gd name="connsiteX20" fmla="*/ 502130 w 3429024"/>
              <a:gd name="connsiteY20" fmla="*/ 2987709 h 3500462"/>
              <a:gd name="connsiteX21" fmla="*/ 936273 w 3429024"/>
              <a:gd name="connsiteY21" fmla="*/ 2260531 h 3500462"/>
              <a:gd name="connsiteX22" fmla="*/ 1214626 w 3429024"/>
              <a:gd name="connsiteY22" fmla="*/ 2544683 h 3500462"/>
              <a:gd name="connsiteX23" fmla="*/ 502130 w 3429024"/>
              <a:gd name="connsiteY23" fmla="*/ 2987709 h 3500462"/>
              <a:gd name="connsiteX24" fmla="*/ 1714512 w 3429024"/>
              <a:gd name="connsiteY24" fmla="*/ 3500462 h 3500462"/>
              <a:gd name="connsiteX25" fmla="*/ 1517683 w 3429024"/>
              <a:gd name="connsiteY25" fmla="*/ 2672870 h 3500462"/>
              <a:gd name="connsiteX26" fmla="*/ 1911341 w 3429024"/>
              <a:gd name="connsiteY26" fmla="*/ 2672870 h 3500462"/>
              <a:gd name="connsiteX27" fmla="*/ 1714512 w 3429024"/>
              <a:gd name="connsiteY27" fmla="*/ 3500462 h 3500462"/>
              <a:gd name="connsiteX28" fmla="*/ 2926736 w 3429024"/>
              <a:gd name="connsiteY28" fmla="*/ 2987709 h 3500462"/>
              <a:gd name="connsiteX29" fmla="*/ 2214398 w 3429024"/>
              <a:gd name="connsiteY29" fmla="*/ 2544683 h 3500462"/>
              <a:gd name="connsiteX30" fmla="*/ 2492751 w 3429024"/>
              <a:gd name="connsiteY30" fmla="*/ 2260531 h 3500462"/>
              <a:gd name="connsiteX31" fmla="*/ 2926736 w 3429024"/>
              <a:gd name="connsiteY31" fmla="*/ 2987709 h 3500462"/>
              <a:gd name="connsiteX32" fmla="*/ 1028741 w 3429024"/>
              <a:gd name="connsiteY32" fmla="*/ 1750231 h 3500462"/>
              <a:gd name="connsiteX33" fmla="*/ 1714513 w 3429024"/>
              <a:gd name="connsiteY33" fmla="*/ 1050175 h 3500462"/>
              <a:gd name="connsiteX34" fmla="*/ 2400283 w 3429024"/>
              <a:gd name="connsiteY34" fmla="*/ 1750233 h 3500462"/>
              <a:gd name="connsiteX35" fmla="*/ 1714511 w 3429024"/>
              <a:gd name="connsiteY35" fmla="*/ 2450289 h 3500462"/>
              <a:gd name="connsiteX36" fmla="*/ 1028741 w 3429024"/>
              <a:gd name="connsiteY36" fmla="*/ 1750231 h 3500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29024" h="3500462">
                <a:moveTo>
                  <a:pt x="3429024" y="1750231"/>
                </a:moveTo>
                <a:lnTo>
                  <a:pt x="2618322" y="1951160"/>
                </a:lnTo>
                <a:lnTo>
                  <a:pt x="2618322" y="1549302"/>
                </a:lnTo>
                <a:lnTo>
                  <a:pt x="3429024" y="1750231"/>
                </a:lnTo>
                <a:close/>
                <a:moveTo>
                  <a:pt x="2926736" y="512591"/>
                </a:moveTo>
                <a:lnTo>
                  <a:pt x="2492751" y="1239931"/>
                </a:lnTo>
                <a:lnTo>
                  <a:pt x="2214398" y="955779"/>
                </a:lnTo>
                <a:lnTo>
                  <a:pt x="2926736" y="512591"/>
                </a:lnTo>
                <a:close/>
                <a:moveTo>
                  <a:pt x="1714512" y="0"/>
                </a:moveTo>
                <a:lnTo>
                  <a:pt x="1911341" y="827592"/>
                </a:lnTo>
                <a:lnTo>
                  <a:pt x="1517683" y="827592"/>
                </a:lnTo>
                <a:lnTo>
                  <a:pt x="1714512" y="0"/>
                </a:lnTo>
                <a:close/>
                <a:moveTo>
                  <a:pt x="502130" y="512591"/>
                </a:moveTo>
                <a:lnTo>
                  <a:pt x="1214626" y="955779"/>
                </a:lnTo>
                <a:lnTo>
                  <a:pt x="936273" y="1239931"/>
                </a:lnTo>
                <a:lnTo>
                  <a:pt x="502130" y="512591"/>
                </a:lnTo>
                <a:close/>
                <a:moveTo>
                  <a:pt x="0" y="1750231"/>
                </a:moveTo>
                <a:lnTo>
                  <a:pt x="810702" y="1549302"/>
                </a:lnTo>
                <a:lnTo>
                  <a:pt x="810702" y="1951160"/>
                </a:lnTo>
                <a:lnTo>
                  <a:pt x="0" y="1750231"/>
                </a:lnTo>
                <a:close/>
                <a:moveTo>
                  <a:pt x="502130" y="2987709"/>
                </a:moveTo>
                <a:lnTo>
                  <a:pt x="936273" y="2260531"/>
                </a:lnTo>
                <a:lnTo>
                  <a:pt x="1214626" y="2544683"/>
                </a:lnTo>
                <a:lnTo>
                  <a:pt x="502130" y="2987709"/>
                </a:lnTo>
                <a:close/>
                <a:moveTo>
                  <a:pt x="1714512" y="3500462"/>
                </a:moveTo>
                <a:lnTo>
                  <a:pt x="1517683" y="2672870"/>
                </a:lnTo>
                <a:lnTo>
                  <a:pt x="1911341" y="2672870"/>
                </a:lnTo>
                <a:lnTo>
                  <a:pt x="1714512" y="3500462"/>
                </a:lnTo>
                <a:close/>
                <a:moveTo>
                  <a:pt x="2926736" y="2987709"/>
                </a:moveTo>
                <a:lnTo>
                  <a:pt x="2214398" y="2544683"/>
                </a:lnTo>
                <a:lnTo>
                  <a:pt x="2492751" y="2260531"/>
                </a:lnTo>
                <a:lnTo>
                  <a:pt x="2926736" y="2987709"/>
                </a:lnTo>
                <a:close/>
                <a:moveTo>
                  <a:pt x="1028741" y="1750231"/>
                </a:moveTo>
                <a:cubicBezTo>
                  <a:pt x="1028741" y="1363600"/>
                  <a:pt x="1335772" y="1050174"/>
                  <a:pt x="1714513" y="1050175"/>
                </a:cubicBezTo>
                <a:cubicBezTo>
                  <a:pt x="2093254" y="1050175"/>
                  <a:pt x="2400284" y="1363602"/>
                  <a:pt x="2400283" y="1750233"/>
                </a:cubicBezTo>
                <a:cubicBezTo>
                  <a:pt x="2400283" y="2136864"/>
                  <a:pt x="2093252" y="2450290"/>
                  <a:pt x="1714511" y="2450289"/>
                </a:cubicBezTo>
                <a:cubicBezTo>
                  <a:pt x="1335770" y="2450289"/>
                  <a:pt x="1028740" y="2136862"/>
                  <a:pt x="1028741" y="1750231"/>
                </a:cubicBezTo>
                <a:close/>
              </a:path>
            </a:pathLst>
          </a:custGeom>
          <a:gradFill flip="none" rotWithShape="1">
            <a:gsLst>
              <a:gs pos="38000">
                <a:schemeClr val="accent2">
                  <a:lumMod val="50000"/>
                  <a:alpha val="0"/>
                </a:schemeClr>
              </a:gs>
              <a:gs pos="16000">
                <a:srgbClr val="FDD5A9">
                  <a:alpha val="68000"/>
                </a:srgbClr>
              </a:gs>
              <a:gs pos="9000">
                <a:schemeClr val="accent2">
                  <a:alpha val="0"/>
                  <a:lumMod val="59000"/>
                </a:schemeClr>
              </a:gs>
              <a:gs pos="0">
                <a:schemeClr val="bg2">
                  <a:lumMod val="10000"/>
                </a:schemeClr>
              </a:gs>
              <a:gs pos="76000">
                <a:srgbClr val="FDD5A9"/>
              </a:gs>
              <a:gs pos="84000">
                <a:schemeClr val="accent2">
                  <a:lumMod val="50000"/>
                  <a:alpha val="0"/>
                </a:schemeClr>
              </a:gs>
              <a:gs pos="59000">
                <a:srgbClr val="FDD5A9">
                  <a:lumMod val="0"/>
                </a:srgbClr>
              </a:gs>
              <a:gs pos="22000">
                <a:schemeClr val="accent2">
                  <a:lumMod val="50000"/>
                  <a:alpha val="0"/>
                </a:schemeClr>
              </a:gs>
              <a:gs pos="30000">
                <a:srgbClr val="FDD5A9"/>
              </a:gs>
              <a:gs pos="93000">
                <a:srgbClr val="FDD5A9">
                  <a:lumMod val="27000"/>
                  <a:lumOff val="73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228600" dist="50800" dir="5400000" sx="200000" sy="200000" algn="ctr" rotWithShape="0">
              <a:schemeClr val="accent6">
                <a:lumMod val="60000"/>
                <a:lumOff val="40000"/>
              </a:schemeClr>
            </a:outerShdw>
          </a:effectLst>
          <a:scene3d>
            <a:camera prst="perspectiveAbove"/>
            <a:lightRig rig="flat" dir="t"/>
          </a:scene3d>
          <a:sp3d extrusionH="628650" prstMaterial="clear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7" name="2 Rectángulo"/>
          <p:cNvSpPr/>
          <p:nvPr/>
        </p:nvSpPr>
        <p:spPr>
          <a:xfrm flipH="1">
            <a:off x="36367" y="33368"/>
            <a:ext cx="9715536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27000"/>
                  <a:alpha val="45000"/>
                </a:schemeClr>
              </a:gs>
              <a:gs pos="0">
                <a:schemeClr val="accent6">
                  <a:lumMod val="50000"/>
                  <a:alpha val="27000"/>
                </a:schemeClr>
              </a:gs>
              <a:gs pos="77000">
                <a:srgbClr val="F9B900">
                  <a:alpha val="84000"/>
                </a:srgbClr>
              </a:gs>
              <a:gs pos="62000">
                <a:srgbClr val="F27300">
                  <a:alpha val="65000"/>
                </a:srgbClr>
              </a:gs>
              <a:gs pos="4000">
                <a:srgbClr val="FCDC00"/>
              </a:gs>
              <a:gs pos="92000">
                <a:srgbClr val="FFFF00">
                  <a:alpha val="5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52400" cmpd="sng">
            <a:gradFill flip="none" rotWithShape="1">
              <a:gsLst>
                <a:gs pos="0">
                  <a:schemeClr val="accent6">
                    <a:lumMod val="27000"/>
                  </a:schemeClr>
                </a:gs>
                <a:gs pos="20000">
                  <a:schemeClr val="accent6">
                    <a:lumMod val="50000"/>
                  </a:schemeClr>
                </a:gs>
                <a:gs pos="89999">
                  <a:srgbClr val="F27300"/>
                </a:gs>
                <a:gs pos="100000">
                  <a:srgbClr val="FFBF00"/>
                </a:gs>
              </a:gsLst>
              <a:path path="circle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55245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>
            <a:off x="-588957" y="33368"/>
            <a:ext cx="9715536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7000"/>
                  <a:alpha val="45000"/>
                </a:schemeClr>
              </a:gs>
              <a:gs pos="0">
                <a:schemeClr val="accent6">
                  <a:lumMod val="50000"/>
                  <a:alpha val="27000"/>
                </a:schemeClr>
              </a:gs>
              <a:gs pos="77000">
                <a:srgbClr val="F9B900">
                  <a:alpha val="84000"/>
                </a:srgbClr>
              </a:gs>
              <a:gs pos="62000">
                <a:srgbClr val="F27300">
                  <a:alpha val="65000"/>
                </a:srgbClr>
              </a:gs>
              <a:gs pos="92000">
                <a:srgbClr val="FFFF00">
                  <a:alpha val="59000"/>
                </a:srgbClr>
              </a:gs>
            </a:gsLst>
            <a:path path="circle">
              <a:fillToRect t="100000" r="100000"/>
            </a:path>
          </a:gradFill>
          <a:ln w="152400" cmpd="sng">
            <a:gradFill flip="none" rotWithShape="1">
              <a:gsLst>
                <a:gs pos="0">
                  <a:schemeClr val="accent6">
                    <a:lumMod val="29000"/>
                  </a:schemeClr>
                </a:gs>
                <a:gs pos="20000">
                  <a:schemeClr val="accent6">
                    <a:lumMod val="50000"/>
                  </a:schemeClr>
                </a:gs>
                <a:gs pos="89999">
                  <a:srgbClr val="F27300"/>
                </a:gs>
                <a:gs pos="100000">
                  <a:srgbClr val="FFBF00"/>
                </a:gs>
              </a:gsLst>
              <a:path path="circle">
                <a:fillToRect l="100000" t="100000"/>
              </a:path>
              <a:tileRect r="-100000" b="-100000"/>
            </a:gradFill>
          </a:ln>
          <a:scene3d>
            <a:camera prst="orthographicFront"/>
            <a:lightRig rig="flat" dir="t"/>
          </a:scene3d>
          <a:sp3d>
            <a:bevelT w="5461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8" name="7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26578" cy="68748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034377515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Anillo"/>
          <p:cNvSpPr/>
          <p:nvPr/>
        </p:nvSpPr>
        <p:spPr>
          <a:xfrm>
            <a:off x="4143372" y="642918"/>
            <a:ext cx="857256" cy="2286016"/>
          </a:xfrm>
          <a:prstGeom prst="donut">
            <a:avLst>
              <a:gd name="adj" fmla="val 12456"/>
            </a:avLst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5400000">
            <a:off x="4143372" y="642918"/>
            <a:ext cx="857256" cy="2286016"/>
          </a:xfrm>
          <a:prstGeom prst="donut">
            <a:avLst>
              <a:gd name="adj" fmla="val 12456"/>
            </a:avLst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937612">
            <a:off x="4220835" y="633076"/>
            <a:ext cx="825318" cy="2286016"/>
          </a:xfrm>
          <a:prstGeom prst="donut">
            <a:avLst>
              <a:gd name="adj" fmla="val 12456"/>
            </a:avLst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8609650">
            <a:off x="4150329" y="636088"/>
            <a:ext cx="857256" cy="2286016"/>
          </a:xfrm>
          <a:prstGeom prst="donut">
            <a:avLst>
              <a:gd name="adj" fmla="val 12456"/>
            </a:avLst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0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 flipH="1">
            <a:off x="0" y="49977"/>
            <a:ext cx="8937818" cy="680802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081569 w 4572000"/>
              <a:gd name="connsiteY4" fmla="*/ 327993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081569 w 4572000"/>
              <a:gd name="connsiteY4" fmla="*/ 327993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64151 w 4572000"/>
              <a:gd name="connsiteY4" fmla="*/ 348230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528902 w 4572000"/>
              <a:gd name="connsiteY4" fmla="*/ 3424481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920985 w 4572000"/>
              <a:gd name="connsiteY4" fmla="*/ 3410024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36665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451568" y="4929316"/>
                  <a:pt x="1828311" y="6806743"/>
                  <a:pt x="1828311" y="3451850"/>
                </a:cubicBezTo>
                <a:cubicBezTo>
                  <a:pt x="1828311" y="96957"/>
                  <a:pt x="441112" y="1998957"/>
                  <a:pt x="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tx1"/>
              </a:gs>
              <a:gs pos="0">
                <a:schemeClr val="tx1"/>
              </a:gs>
              <a:gs pos="36000">
                <a:srgbClr val="92D050">
                  <a:alpha val="86000"/>
                </a:srgbClr>
              </a:gs>
              <a:gs pos="10000">
                <a:srgbClr val="92D050">
                  <a:alpha val="64000"/>
                </a:srgbClr>
              </a:gs>
              <a:gs pos="83000">
                <a:schemeClr val="tx1">
                  <a:alpha val="56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w="130175" cmpd="sng">
            <a:gradFill flip="none"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glow" dir="t"/>
          </a:scene3d>
          <a:sp3d>
            <a:bevelT w="10033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129232" y="49977"/>
            <a:ext cx="9014768" cy="680802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081569 w 4572000"/>
              <a:gd name="connsiteY4" fmla="*/ 327993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081569 w 4572000"/>
              <a:gd name="connsiteY4" fmla="*/ 327993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64151 w 4572000"/>
              <a:gd name="connsiteY4" fmla="*/ 348230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528902 w 4572000"/>
              <a:gd name="connsiteY4" fmla="*/ 3424481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920985 w 4572000"/>
              <a:gd name="connsiteY4" fmla="*/ 3410024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36665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451568" y="4929316"/>
                  <a:pt x="1828311" y="6806743"/>
                  <a:pt x="1828311" y="3451850"/>
                </a:cubicBezTo>
                <a:cubicBezTo>
                  <a:pt x="1828311" y="96957"/>
                  <a:pt x="441112" y="1998957"/>
                  <a:pt x="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tx1"/>
              </a:gs>
              <a:gs pos="0">
                <a:schemeClr val="tx1"/>
              </a:gs>
              <a:gs pos="36000">
                <a:srgbClr val="92D050">
                  <a:alpha val="86000"/>
                </a:srgbClr>
              </a:gs>
              <a:gs pos="10000">
                <a:srgbClr val="92D050">
                  <a:alpha val="64000"/>
                </a:srgbClr>
              </a:gs>
              <a:gs pos="83000">
                <a:schemeClr val="tx1">
                  <a:alpha val="56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w="130175" cmpd="sng">
            <a:gradFill flip="none"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glow" dir="t"/>
          </a:scene3d>
          <a:sp3d>
            <a:bevelT w="10033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1" name="10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71471796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2 Estrella de 6 puntas"/>
          <p:cNvSpPr/>
          <p:nvPr/>
        </p:nvSpPr>
        <p:spPr>
          <a:xfrm>
            <a:off x="2835501" y="2636912"/>
            <a:ext cx="800395" cy="746744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2 Estrella de 6 puntas"/>
          <p:cNvSpPr/>
          <p:nvPr/>
        </p:nvSpPr>
        <p:spPr>
          <a:xfrm>
            <a:off x="1331640" y="1124743"/>
            <a:ext cx="936103" cy="981415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2 Estrella de 6 puntas"/>
          <p:cNvSpPr/>
          <p:nvPr/>
        </p:nvSpPr>
        <p:spPr>
          <a:xfrm>
            <a:off x="3635896" y="777194"/>
            <a:ext cx="936104" cy="838256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2 Estrella de 6 puntas"/>
          <p:cNvSpPr/>
          <p:nvPr/>
        </p:nvSpPr>
        <p:spPr>
          <a:xfrm>
            <a:off x="224329" y="2090312"/>
            <a:ext cx="891287" cy="84368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2 Estrella de 6 puntas"/>
          <p:cNvSpPr/>
          <p:nvPr/>
        </p:nvSpPr>
        <p:spPr>
          <a:xfrm>
            <a:off x="5148061" y="1484784"/>
            <a:ext cx="792091" cy="621374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2 Estrella de 6 puntas"/>
          <p:cNvSpPr/>
          <p:nvPr/>
        </p:nvSpPr>
        <p:spPr>
          <a:xfrm>
            <a:off x="7652620" y="1887369"/>
            <a:ext cx="720080" cy="749543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2 Estrella de 6 puntas"/>
          <p:cNvSpPr/>
          <p:nvPr/>
        </p:nvSpPr>
        <p:spPr>
          <a:xfrm>
            <a:off x="6951301" y="204950"/>
            <a:ext cx="792087" cy="687457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2 Estrella de 6 puntas"/>
          <p:cNvSpPr/>
          <p:nvPr/>
        </p:nvSpPr>
        <p:spPr>
          <a:xfrm>
            <a:off x="5304508" y="2762282"/>
            <a:ext cx="792091" cy="621374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2 Estrella de 6 puntas"/>
          <p:cNvSpPr/>
          <p:nvPr/>
        </p:nvSpPr>
        <p:spPr>
          <a:xfrm>
            <a:off x="7429931" y="3519716"/>
            <a:ext cx="728083" cy="621374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2 Estrella de 6 puntas"/>
          <p:cNvSpPr/>
          <p:nvPr/>
        </p:nvSpPr>
        <p:spPr>
          <a:xfrm>
            <a:off x="387533" y="155820"/>
            <a:ext cx="728083" cy="621374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9999">
                <a:srgbClr val="FFC000"/>
              </a:gs>
              <a:gs pos="15000">
                <a:srgbClr val="FFC000"/>
              </a:gs>
              <a:gs pos="29000">
                <a:schemeClr val="accent6">
                  <a:lumMod val="50000"/>
                </a:schemeClr>
              </a:gs>
              <a:gs pos="54000">
                <a:schemeClr val="accent6">
                  <a:lumMod val="50000"/>
                </a:schemeClr>
              </a:gs>
              <a:gs pos="83500">
                <a:srgbClr val="FFC000"/>
              </a:gs>
              <a:gs pos="7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Forma libre"/>
          <p:cNvSpPr/>
          <p:nvPr/>
        </p:nvSpPr>
        <p:spPr bwMode="white">
          <a:xfrm rot="16200000" flipH="1">
            <a:off x="3486050" y="1150862"/>
            <a:ext cx="6649583" cy="4556276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45068 w 8445774"/>
              <a:gd name="connsiteY0" fmla="*/ 2513172 h 2525672"/>
              <a:gd name="connsiteX1" fmla="*/ 2462653 w 8445774"/>
              <a:gd name="connsiteY1" fmla="*/ 837137 h 2525672"/>
              <a:gd name="connsiteX2" fmla="*/ 5442021 w 8445774"/>
              <a:gd name="connsiteY2" fmla="*/ 313448 h 2525672"/>
              <a:gd name="connsiteX3" fmla="*/ 8398249 w 8445774"/>
              <a:gd name="connsiteY3" fmla="*/ 2513172 h 2525672"/>
              <a:gd name="connsiteX4" fmla="*/ 7441134 w 8445774"/>
              <a:gd name="connsiteY4" fmla="*/ 2513172 h 2525672"/>
              <a:gd name="connsiteX5" fmla="*/ 1002182 w 8445774"/>
              <a:gd name="connsiteY5" fmla="*/ 2513172 h 2525672"/>
              <a:gd name="connsiteX6" fmla="*/ 45068 w 8445774"/>
              <a:gd name="connsiteY6" fmla="*/ 2513172 h 2525672"/>
              <a:gd name="connsiteX0" fmla="*/ 45068 w 8445774"/>
              <a:gd name="connsiteY0" fmla="*/ 2261107 h 2273607"/>
              <a:gd name="connsiteX1" fmla="*/ 2462653 w 8445774"/>
              <a:gd name="connsiteY1" fmla="*/ 585072 h 2273607"/>
              <a:gd name="connsiteX2" fmla="*/ 5442021 w 8445774"/>
              <a:gd name="connsiteY2" fmla="*/ 422769 h 2273607"/>
              <a:gd name="connsiteX3" fmla="*/ 8398249 w 8445774"/>
              <a:gd name="connsiteY3" fmla="*/ 2261107 h 2273607"/>
              <a:gd name="connsiteX4" fmla="*/ 7441134 w 8445774"/>
              <a:gd name="connsiteY4" fmla="*/ 2261107 h 2273607"/>
              <a:gd name="connsiteX5" fmla="*/ 1002182 w 8445774"/>
              <a:gd name="connsiteY5" fmla="*/ 2261107 h 2273607"/>
              <a:gd name="connsiteX6" fmla="*/ 45068 w 8445774"/>
              <a:gd name="connsiteY6" fmla="*/ 2261107 h 2273607"/>
              <a:gd name="connsiteX0" fmla="*/ 45068 w 8488567"/>
              <a:gd name="connsiteY0" fmla="*/ 2291472 h 2303972"/>
              <a:gd name="connsiteX1" fmla="*/ 2462653 w 8488567"/>
              <a:gd name="connsiteY1" fmla="*/ 615437 h 2303972"/>
              <a:gd name="connsiteX2" fmla="*/ 6051359 w 8488567"/>
              <a:gd name="connsiteY2" fmla="*/ 404949 h 2303972"/>
              <a:gd name="connsiteX3" fmla="*/ 8398249 w 8488567"/>
              <a:gd name="connsiteY3" fmla="*/ 2291472 h 2303972"/>
              <a:gd name="connsiteX4" fmla="*/ 7441134 w 8488567"/>
              <a:gd name="connsiteY4" fmla="*/ 2291472 h 2303972"/>
              <a:gd name="connsiteX5" fmla="*/ 1002182 w 8488567"/>
              <a:gd name="connsiteY5" fmla="*/ 2291472 h 2303972"/>
              <a:gd name="connsiteX6" fmla="*/ 45068 w 8488567"/>
              <a:gd name="connsiteY6" fmla="*/ 2291472 h 2303972"/>
              <a:gd name="connsiteX0" fmla="*/ 49518 w 8493018"/>
              <a:gd name="connsiteY0" fmla="*/ 2398659 h 2411159"/>
              <a:gd name="connsiteX1" fmla="*/ 2416326 w 8493018"/>
              <a:gd name="connsiteY1" fmla="*/ 469654 h 2411159"/>
              <a:gd name="connsiteX2" fmla="*/ 6055809 w 8493018"/>
              <a:gd name="connsiteY2" fmla="*/ 512136 h 2411159"/>
              <a:gd name="connsiteX3" fmla="*/ 8402699 w 8493018"/>
              <a:gd name="connsiteY3" fmla="*/ 2398659 h 2411159"/>
              <a:gd name="connsiteX4" fmla="*/ 7445584 w 8493018"/>
              <a:gd name="connsiteY4" fmla="*/ 2398659 h 2411159"/>
              <a:gd name="connsiteX5" fmla="*/ 1006632 w 8493018"/>
              <a:gd name="connsiteY5" fmla="*/ 2398659 h 2411159"/>
              <a:gd name="connsiteX6" fmla="*/ 49518 w 8493018"/>
              <a:gd name="connsiteY6" fmla="*/ 2398659 h 2411159"/>
              <a:gd name="connsiteX0" fmla="*/ 49518 w 8493018"/>
              <a:gd name="connsiteY0" fmla="*/ 2398659 h 2538401"/>
              <a:gd name="connsiteX1" fmla="*/ 2416326 w 8493018"/>
              <a:gd name="connsiteY1" fmla="*/ 469654 h 2538401"/>
              <a:gd name="connsiteX2" fmla="*/ 6055809 w 8493018"/>
              <a:gd name="connsiteY2" fmla="*/ 512136 h 2538401"/>
              <a:gd name="connsiteX3" fmla="*/ 8402699 w 8493018"/>
              <a:gd name="connsiteY3" fmla="*/ 2398659 h 2538401"/>
              <a:gd name="connsiteX4" fmla="*/ 1006632 w 8493018"/>
              <a:gd name="connsiteY4" fmla="*/ 2398659 h 2538401"/>
              <a:gd name="connsiteX5" fmla="*/ 49518 w 8493018"/>
              <a:gd name="connsiteY5" fmla="*/ 2398659 h 2538401"/>
              <a:gd name="connsiteX0" fmla="*/ 49518 w 8493018"/>
              <a:gd name="connsiteY0" fmla="*/ 2398659 h 2637136"/>
              <a:gd name="connsiteX1" fmla="*/ 2416326 w 8493018"/>
              <a:gd name="connsiteY1" fmla="*/ 469654 h 2637136"/>
              <a:gd name="connsiteX2" fmla="*/ 6055809 w 8493018"/>
              <a:gd name="connsiteY2" fmla="*/ 512136 h 2637136"/>
              <a:gd name="connsiteX3" fmla="*/ 8402699 w 8493018"/>
              <a:gd name="connsiteY3" fmla="*/ 2398659 h 2637136"/>
              <a:gd name="connsiteX4" fmla="*/ 49518 w 8493018"/>
              <a:gd name="connsiteY4" fmla="*/ 2398659 h 2637136"/>
              <a:gd name="connsiteX0" fmla="*/ 49518 w 8493018"/>
              <a:gd name="connsiteY0" fmla="*/ 2398659 h 2540829"/>
              <a:gd name="connsiteX1" fmla="*/ 2416326 w 8493018"/>
              <a:gd name="connsiteY1" fmla="*/ 469654 h 2540829"/>
              <a:gd name="connsiteX2" fmla="*/ 6055809 w 8493018"/>
              <a:gd name="connsiteY2" fmla="*/ 512136 h 2540829"/>
              <a:gd name="connsiteX3" fmla="*/ 8402699 w 8493018"/>
              <a:gd name="connsiteY3" fmla="*/ 2398659 h 2540829"/>
              <a:gd name="connsiteX4" fmla="*/ 49518 w 8493018"/>
              <a:gd name="connsiteY4" fmla="*/ 2398659 h 2540829"/>
              <a:gd name="connsiteX0" fmla="*/ 49518 w 8493018"/>
              <a:gd name="connsiteY0" fmla="*/ 2398659 h 2398659"/>
              <a:gd name="connsiteX1" fmla="*/ 2416326 w 8493018"/>
              <a:gd name="connsiteY1" fmla="*/ 469654 h 2398659"/>
              <a:gd name="connsiteX2" fmla="*/ 6055809 w 8493018"/>
              <a:gd name="connsiteY2" fmla="*/ 512136 h 2398659"/>
              <a:gd name="connsiteX3" fmla="*/ 8402699 w 8493018"/>
              <a:gd name="connsiteY3" fmla="*/ 2398659 h 2398659"/>
              <a:gd name="connsiteX4" fmla="*/ 49518 w 8493018"/>
              <a:gd name="connsiteY4" fmla="*/ 2398659 h 239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3018" h="2398659">
                <a:moveTo>
                  <a:pt x="49518" y="2398659"/>
                </a:moveTo>
                <a:cubicBezTo>
                  <a:pt x="-98460" y="1995437"/>
                  <a:pt x="-69136" y="408872"/>
                  <a:pt x="2416326" y="469654"/>
                </a:cubicBezTo>
                <a:cubicBezTo>
                  <a:pt x="3033654" y="-130792"/>
                  <a:pt x="5210782" y="-196371"/>
                  <a:pt x="6055809" y="512136"/>
                </a:cubicBezTo>
                <a:cubicBezTo>
                  <a:pt x="8504023" y="347052"/>
                  <a:pt x="8660754" y="1938314"/>
                  <a:pt x="8402699" y="2398659"/>
                </a:cubicBezTo>
                <a:lnTo>
                  <a:pt x="49518" y="2398659"/>
                </a:lnTo>
                <a:close/>
              </a:path>
            </a:pathLst>
          </a:custGeom>
          <a:gradFill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8000">
                <a:srgbClr val="FFC000"/>
              </a:gs>
              <a:gs pos="13000">
                <a:srgbClr val="FFC000"/>
              </a:gs>
              <a:gs pos="24000">
                <a:schemeClr val="accent6">
                  <a:lumMod val="50000"/>
                </a:schemeClr>
              </a:gs>
              <a:gs pos="53000">
                <a:schemeClr val="accent6">
                  <a:lumMod val="50000"/>
                </a:schemeClr>
              </a:gs>
              <a:gs pos="80000">
                <a:srgbClr val="FFC000"/>
              </a:gs>
              <a:gs pos="59000">
                <a:srgbClr val="C00000"/>
              </a:gs>
            </a:gsLst>
            <a:path path="shape">
              <a:fillToRect l="50000" t="50000" r="50000" b="50000"/>
            </a:path>
          </a:gradFill>
          <a:ln w="127000">
            <a:gradFill>
              <a:gsLst>
                <a:gs pos="0">
                  <a:srgbClr val="FFF200">
                    <a:alpha val="83000"/>
                  </a:srgbClr>
                </a:gs>
                <a:gs pos="45000">
                  <a:srgbClr val="FF7A00"/>
                </a:gs>
                <a:gs pos="38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glow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Forma libre"/>
          <p:cNvSpPr/>
          <p:nvPr/>
        </p:nvSpPr>
        <p:spPr bwMode="white">
          <a:xfrm rot="5400000">
            <a:off x="-1030930" y="1150861"/>
            <a:ext cx="6649583" cy="4556276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45068 w 8445774"/>
              <a:gd name="connsiteY0" fmla="*/ 2513172 h 2525672"/>
              <a:gd name="connsiteX1" fmla="*/ 2462653 w 8445774"/>
              <a:gd name="connsiteY1" fmla="*/ 837137 h 2525672"/>
              <a:gd name="connsiteX2" fmla="*/ 5442021 w 8445774"/>
              <a:gd name="connsiteY2" fmla="*/ 313448 h 2525672"/>
              <a:gd name="connsiteX3" fmla="*/ 8398249 w 8445774"/>
              <a:gd name="connsiteY3" fmla="*/ 2513172 h 2525672"/>
              <a:gd name="connsiteX4" fmla="*/ 7441134 w 8445774"/>
              <a:gd name="connsiteY4" fmla="*/ 2513172 h 2525672"/>
              <a:gd name="connsiteX5" fmla="*/ 1002182 w 8445774"/>
              <a:gd name="connsiteY5" fmla="*/ 2513172 h 2525672"/>
              <a:gd name="connsiteX6" fmla="*/ 45068 w 8445774"/>
              <a:gd name="connsiteY6" fmla="*/ 2513172 h 2525672"/>
              <a:gd name="connsiteX0" fmla="*/ 45068 w 8445774"/>
              <a:gd name="connsiteY0" fmla="*/ 2261107 h 2273607"/>
              <a:gd name="connsiteX1" fmla="*/ 2462653 w 8445774"/>
              <a:gd name="connsiteY1" fmla="*/ 585072 h 2273607"/>
              <a:gd name="connsiteX2" fmla="*/ 5442021 w 8445774"/>
              <a:gd name="connsiteY2" fmla="*/ 422769 h 2273607"/>
              <a:gd name="connsiteX3" fmla="*/ 8398249 w 8445774"/>
              <a:gd name="connsiteY3" fmla="*/ 2261107 h 2273607"/>
              <a:gd name="connsiteX4" fmla="*/ 7441134 w 8445774"/>
              <a:gd name="connsiteY4" fmla="*/ 2261107 h 2273607"/>
              <a:gd name="connsiteX5" fmla="*/ 1002182 w 8445774"/>
              <a:gd name="connsiteY5" fmla="*/ 2261107 h 2273607"/>
              <a:gd name="connsiteX6" fmla="*/ 45068 w 8445774"/>
              <a:gd name="connsiteY6" fmla="*/ 2261107 h 2273607"/>
              <a:gd name="connsiteX0" fmla="*/ 45068 w 8488567"/>
              <a:gd name="connsiteY0" fmla="*/ 2291472 h 2303972"/>
              <a:gd name="connsiteX1" fmla="*/ 2462653 w 8488567"/>
              <a:gd name="connsiteY1" fmla="*/ 615437 h 2303972"/>
              <a:gd name="connsiteX2" fmla="*/ 6051359 w 8488567"/>
              <a:gd name="connsiteY2" fmla="*/ 404949 h 2303972"/>
              <a:gd name="connsiteX3" fmla="*/ 8398249 w 8488567"/>
              <a:gd name="connsiteY3" fmla="*/ 2291472 h 2303972"/>
              <a:gd name="connsiteX4" fmla="*/ 7441134 w 8488567"/>
              <a:gd name="connsiteY4" fmla="*/ 2291472 h 2303972"/>
              <a:gd name="connsiteX5" fmla="*/ 1002182 w 8488567"/>
              <a:gd name="connsiteY5" fmla="*/ 2291472 h 2303972"/>
              <a:gd name="connsiteX6" fmla="*/ 45068 w 8488567"/>
              <a:gd name="connsiteY6" fmla="*/ 2291472 h 2303972"/>
              <a:gd name="connsiteX0" fmla="*/ 49518 w 8493018"/>
              <a:gd name="connsiteY0" fmla="*/ 2398659 h 2411159"/>
              <a:gd name="connsiteX1" fmla="*/ 2416326 w 8493018"/>
              <a:gd name="connsiteY1" fmla="*/ 469654 h 2411159"/>
              <a:gd name="connsiteX2" fmla="*/ 6055809 w 8493018"/>
              <a:gd name="connsiteY2" fmla="*/ 512136 h 2411159"/>
              <a:gd name="connsiteX3" fmla="*/ 8402699 w 8493018"/>
              <a:gd name="connsiteY3" fmla="*/ 2398659 h 2411159"/>
              <a:gd name="connsiteX4" fmla="*/ 7445584 w 8493018"/>
              <a:gd name="connsiteY4" fmla="*/ 2398659 h 2411159"/>
              <a:gd name="connsiteX5" fmla="*/ 1006632 w 8493018"/>
              <a:gd name="connsiteY5" fmla="*/ 2398659 h 2411159"/>
              <a:gd name="connsiteX6" fmla="*/ 49518 w 8493018"/>
              <a:gd name="connsiteY6" fmla="*/ 2398659 h 2411159"/>
              <a:gd name="connsiteX0" fmla="*/ 49518 w 8493018"/>
              <a:gd name="connsiteY0" fmla="*/ 2398659 h 2538401"/>
              <a:gd name="connsiteX1" fmla="*/ 2416326 w 8493018"/>
              <a:gd name="connsiteY1" fmla="*/ 469654 h 2538401"/>
              <a:gd name="connsiteX2" fmla="*/ 6055809 w 8493018"/>
              <a:gd name="connsiteY2" fmla="*/ 512136 h 2538401"/>
              <a:gd name="connsiteX3" fmla="*/ 8402699 w 8493018"/>
              <a:gd name="connsiteY3" fmla="*/ 2398659 h 2538401"/>
              <a:gd name="connsiteX4" fmla="*/ 1006632 w 8493018"/>
              <a:gd name="connsiteY4" fmla="*/ 2398659 h 2538401"/>
              <a:gd name="connsiteX5" fmla="*/ 49518 w 8493018"/>
              <a:gd name="connsiteY5" fmla="*/ 2398659 h 2538401"/>
              <a:gd name="connsiteX0" fmla="*/ 49518 w 8493018"/>
              <a:gd name="connsiteY0" fmla="*/ 2398659 h 2637136"/>
              <a:gd name="connsiteX1" fmla="*/ 2416326 w 8493018"/>
              <a:gd name="connsiteY1" fmla="*/ 469654 h 2637136"/>
              <a:gd name="connsiteX2" fmla="*/ 6055809 w 8493018"/>
              <a:gd name="connsiteY2" fmla="*/ 512136 h 2637136"/>
              <a:gd name="connsiteX3" fmla="*/ 8402699 w 8493018"/>
              <a:gd name="connsiteY3" fmla="*/ 2398659 h 2637136"/>
              <a:gd name="connsiteX4" fmla="*/ 49518 w 8493018"/>
              <a:gd name="connsiteY4" fmla="*/ 2398659 h 2637136"/>
              <a:gd name="connsiteX0" fmla="*/ 49518 w 8493018"/>
              <a:gd name="connsiteY0" fmla="*/ 2398659 h 2540829"/>
              <a:gd name="connsiteX1" fmla="*/ 2416326 w 8493018"/>
              <a:gd name="connsiteY1" fmla="*/ 469654 h 2540829"/>
              <a:gd name="connsiteX2" fmla="*/ 6055809 w 8493018"/>
              <a:gd name="connsiteY2" fmla="*/ 512136 h 2540829"/>
              <a:gd name="connsiteX3" fmla="*/ 8402699 w 8493018"/>
              <a:gd name="connsiteY3" fmla="*/ 2398659 h 2540829"/>
              <a:gd name="connsiteX4" fmla="*/ 49518 w 8493018"/>
              <a:gd name="connsiteY4" fmla="*/ 2398659 h 2540829"/>
              <a:gd name="connsiteX0" fmla="*/ 49518 w 8493018"/>
              <a:gd name="connsiteY0" fmla="*/ 2398659 h 2398659"/>
              <a:gd name="connsiteX1" fmla="*/ 2416326 w 8493018"/>
              <a:gd name="connsiteY1" fmla="*/ 469654 h 2398659"/>
              <a:gd name="connsiteX2" fmla="*/ 6055809 w 8493018"/>
              <a:gd name="connsiteY2" fmla="*/ 512136 h 2398659"/>
              <a:gd name="connsiteX3" fmla="*/ 8402699 w 8493018"/>
              <a:gd name="connsiteY3" fmla="*/ 2398659 h 2398659"/>
              <a:gd name="connsiteX4" fmla="*/ 49518 w 8493018"/>
              <a:gd name="connsiteY4" fmla="*/ 2398659 h 239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3018" h="2398659">
                <a:moveTo>
                  <a:pt x="49518" y="2398659"/>
                </a:moveTo>
                <a:cubicBezTo>
                  <a:pt x="-98460" y="1995437"/>
                  <a:pt x="-69136" y="408872"/>
                  <a:pt x="2416326" y="469654"/>
                </a:cubicBezTo>
                <a:cubicBezTo>
                  <a:pt x="3033654" y="-130792"/>
                  <a:pt x="5210782" y="-196371"/>
                  <a:pt x="6055809" y="512136"/>
                </a:cubicBezTo>
                <a:cubicBezTo>
                  <a:pt x="8504023" y="347052"/>
                  <a:pt x="8660754" y="1938314"/>
                  <a:pt x="8402699" y="2398659"/>
                </a:cubicBezTo>
                <a:lnTo>
                  <a:pt x="49518" y="2398659"/>
                </a:lnTo>
                <a:close/>
              </a:path>
            </a:pathLst>
          </a:custGeom>
          <a:gradFill>
            <a:gsLst>
              <a:gs pos="97000">
                <a:schemeClr val="accent6">
                  <a:lumMod val="13000"/>
                </a:schemeClr>
              </a:gs>
              <a:gs pos="0">
                <a:srgbClr val="000000"/>
              </a:gs>
              <a:gs pos="38000">
                <a:srgbClr val="FFC000"/>
              </a:gs>
              <a:gs pos="13000">
                <a:srgbClr val="FFC000"/>
              </a:gs>
              <a:gs pos="24000">
                <a:schemeClr val="accent6">
                  <a:lumMod val="50000"/>
                </a:schemeClr>
              </a:gs>
              <a:gs pos="53000">
                <a:schemeClr val="accent6">
                  <a:lumMod val="50000"/>
                </a:schemeClr>
              </a:gs>
              <a:gs pos="80000">
                <a:srgbClr val="FFC000"/>
              </a:gs>
              <a:gs pos="59000">
                <a:srgbClr val="C00000"/>
              </a:gs>
            </a:gsLst>
            <a:path path="shape">
              <a:fillToRect l="50000" t="50000" r="50000" b="50000"/>
            </a:path>
          </a:gradFill>
          <a:ln w="127000">
            <a:gradFill>
              <a:gsLst>
                <a:gs pos="0">
                  <a:srgbClr val="FFF200">
                    <a:alpha val="83000"/>
                  </a:srgbClr>
                </a:gs>
                <a:gs pos="45000">
                  <a:srgbClr val="FF7A00"/>
                </a:gs>
                <a:gs pos="38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  <a:scene3d>
            <a:camera prst="orthographicFront">
              <a:rot lat="0" lon="0" rev="0"/>
            </a:camera>
            <a:lightRig rig="glow" dir="t"/>
          </a:scene3d>
          <a:sp3d prstMaterial="softEdge"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" name="19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1"/>
            <a:ext cx="911912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32305598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5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5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5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4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6" presetClass="emph" presetSubtype="0" repeatCount="3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4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2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strella de 12 puntas"/>
          <p:cNvSpPr/>
          <p:nvPr/>
        </p:nvSpPr>
        <p:spPr>
          <a:xfrm>
            <a:off x="3428992" y="2143116"/>
            <a:ext cx="2357454" cy="2000264"/>
          </a:xfrm>
          <a:prstGeom prst="star12">
            <a:avLst/>
          </a:prstGeom>
          <a:gradFill flip="none" rotWithShape="1">
            <a:gsLst>
              <a:gs pos="9000">
                <a:srgbClr val="E6D88F">
                  <a:alpha val="0"/>
                </a:srgbClr>
              </a:gs>
              <a:gs pos="19000">
                <a:schemeClr val="tx1"/>
              </a:gs>
              <a:gs pos="43000">
                <a:schemeClr val="tx1"/>
              </a:gs>
              <a:gs pos="33000">
                <a:srgbClr val="E6DA9B">
                  <a:alpha val="0"/>
                </a:srgbClr>
              </a:gs>
              <a:gs pos="0">
                <a:schemeClr val="tx1"/>
              </a:gs>
              <a:gs pos="68000">
                <a:schemeClr val="tx1"/>
              </a:gs>
              <a:gs pos="90000">
                <a:schemeClr val="tx1"/>
              </a:gs>
              <a:gs pos="56000">
                <a:srgbClr val="E6D78A">
                  <a:alpha val="0"/>
                </a:srgbClr>
              </a:gs>
              <a:gs pos="81000">
                <a:srgbClr val="C7AC4C">
                  <a:alpha val="0"/>
                </a:srgbClr>
              </a:gs>
              <a:gs pos="100000">
                <a:srgbClr val="E6DCAC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190500" h="381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-179948"/>
            <a:ext cx="11124728" cy="721789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7295699">
                <a:moveTo>
                  <a:pt x="427072" y="240498"/>
                </a:moveTo>
                <a:lnTo>
                  <a:pt x="4999072" y="240498"/>
                </a:lnTo>
                <a:lnTo>
                  <a:pt x="4999072" y="7098498"/>
                </a:lnTo>
                <a:lnTo>
                  <a:pt x="427072" y="7098498"/>
                </a:lnTo>
                <a:cubicBezTo>
                  <a:pt x="0" y="6607792"/>
                  <a:pt x="2967717" y="7295699"/>
                  <a:pt x="2970473" y="3704744"/>
                </a:cubicBezTo>
                <a:cubicBezTo>
                  <a:pt x="2932295" y="0"/>
                  <a:pt x="0" y="892792"/>
                  <a:pt x="427072" y="240498"/>
                </a:cubicBezTo>
                <a:close/>
              </a:path>
            </a:pathLst>
          </a:custGeom>
          <a:gradFill>
            <a:gsLst>
              <a:gs pos="100000">
                <a:schemeClr val="tx1"/>
              </a:gs>
              <a:gs pos="0">
                <a:schemeClr val="tx1"/>
              </a:gs>
              <a:gs pos="36000">
                <a:srgbClr val="92D050">
                  <a:alpha val="86000"/>
                </a:srgbClr>
              </a:gs>
              <a:gs pos="10000">
                <a:srgbClr val="92D050">
                  <a:alpha val="64000"/>
                </a:srgbClr>
              </a:gs>
              <a:gs pos="83000">
                <a:schemeClr val="tx1">
                  <a:alpha val="56000"/>
                </a:schemeClr>
              </a:gs>
            </a:gsLst>
            <a:lin ang="2700000" scaled="1"/>
          </a:gradFill>
          <a:ln w="127000" cmpd="sng">
            <a:gradFill flip="none" rotWithShape="1">
              <a:gsLst>
                <a:gs pos="0">
                  <a:srgbClr val="DDEBCF"/>
                </a:gs>
                <a:gs pos="50000">
                  <a:srgbClr val="92D050">
                    <a:lumMod val="47000"/>
                    <a:lumOff val="53000"/>
                  </a:srgbClr>
                </a:gs>
                <a:gs pos="100000">
                  <a:srgbClr val="92D050">
                    <a:lumMod val="79000"/>
                    <a:lumOff val="21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>
            <a:off x="-2421933" y="-179948"/>
            <a:ext cx="11556776" cy="721789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7295699">
                <a:moveTo>
                  <a:pt x="427072" y="240498"/>
                </a:moveTo>
                <a:lnTo>
                  <a:pt x="4999072" y="240498"/>
                </a:lnTo>
                <a:lnTo>
                  <a:pt x="4999072" y="7098498"/>
                </a:lnTo>
                <a:lnTo>
                  <a:pt x="427072" y="7098498"/>
                </a:lnTo>
                <a:cubicBezTo>
                  <a:pt x="0" y="6607792"/>
                  <a:pt x="2967717" y="7295699"/>
                  <a:pt x="2970473" y="3704744"/>
                </a:cubicBezTo>
                <a:cubicBezTo>
                  <a:pt x="2932295" y="0"/>
                  <a:pt x="0" y="892792"/>
                  <a:pt x="427072" y="240498"/>
                </a:cubicBezTo>
                <a:close/>
              </a:path>
            </a:pathLst>
          </a:custGeom>
          <a:gradFill flip="none" rotWithShape="1">
            <a:gsLst>
              <a:gs pos="100000">
                <a:schemeClr val="tx1"/>
              </a:gs>
              <a:gs pos="0">
                <a:schemeClr val="tx1"/>
              </a:gs>
              <a:gs pos="36000">
                <a:srgbClr val="92D050">
                  <a:alpha val="86000"/>
                </a:srgbClr>
              </a:gs>
              <a:gs pos="10000">
                <a:srgbClr val="92D050">
                  <a:alpha val="64000"/>
                </a:srgbClr>
              </a:gs>
              <a:gs pos="83000">
                <a:schemeClr val="tx1">
                  <a:alpha val="56000"/>
                </a:schemeClr>
              </a:gs>
            </a:gsLst>
            <a:lin ang="2700000" scaled="1"/>
            <a:tileRect/>
          </a:gradFill>
          <a:ln w="127000" cmpd="sng">
            <a:gradFill flip="none" rotWithShape="1">
              <a:gsLst>
                <a:gs pos="5000">
                  <a:srgbClr val="DDEBCF">
                    <a:lumMod val="55000"/>
                    <a:lumOff val="45000"/>
                  </a:srgbClr>
                </a:gs>
                <a:gs pos="50000">
                  <a:srgbClr val="92D050">
                    <a:alpha val="94000"/>
                    <a:lumMod val="44000"/>
                    <a:lumOff val="56000"/>
                  </a:srgbClr>
                </a:gs>
                <a:gs pos="100000">
                  <a:srgbClr val="92D050">
                    <a:lumMod val="58000"/>
                    <a:lumOff val="42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7" name="6 Imagen" descr="Diapositiva22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513890301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50"/>
                            </p:stCondLst>
                            <p:childTnLst>
                              <p:par>
                                <p:cTn id="2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3972002" flipH="1" flipV="1">
            <a:off x="4916413" y="891732"/>
            <a:ext cx="1322703" cy="1810001"/>
          </a:xfrm>
          <a:prstGeom prst="ellipse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3514338" flipH="1" flipV="1">
            <a:off x="3089215" y="2079310"/>
            <a:ext cx="1281326" cy="1660992"/>
          </a:xfrm>
          <a:prstGeom prst="ellipse">
            <a:avLst/>
          </a:prstGeom>
          <a:noFill/>
          <a:ln>
            <a:noFill/>
          </a:ln>
          <a:effectLst>
            <a:outerShdw dist="50800" dir="5400000" algn="ctr" rotWithShape="0">
              <a:srgbClr val="FFFF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7885563" flipH="1">
            <a:off x="3034234" y="874995"/>
            <a:ext cx="1258030" cy="1843475"/>
          </a:xfrm>
          <a:prstGeom prst="ellipse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7537693" flipH="1" flipV="1">
            <a:off x="4998894" y="1972531"/>
            <a:ext cx="1322703" cy="1810001"/>
          </a:xfrm>
          <a:prstGeom prst="ellipse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0800000" flipH="1" flipV="1">
            <a:off x="3982482" y="437166"/>
            <a:ext cx="1322703" cy="1713267"/>
          </a:xfrm>
          <a:prstGeom prst="ellipse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2 Rectángulo"/>
          <p:cNvSpPr/>
          <p:nvPr/>
        </p:nvSpPr>
        <p:spPr>
          <a:xfrm flipH="1">
            <a:off x="90821" y="18291"/>
            <a:ext cx="9144000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579298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1698001" y="6339441"/>
                  <a:pt x="1095787" y="4796268"/>
                </a:cubicBezTo>
                <a:cubicBezTo>
                  <a:pt x="1636286" y="3784419"/>
                  <a:pt x="1596815" y="3090928"/>
                  <a:pt x="1095787" y="2004397"/>
                </a:cubicBezTo>
                <a:cubicBezTo>
                  <a:pt x="1701980" y="557596"/>
                  <a:pt x="309085" y="596355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FFF200">
                  <a:alpha val="68000"/>
                </a:srgbClr>
              </a:gs>
              <a:gs pos="24000">
                <a:srgbClr val="FF7A00">
                  <a:alpha val="68000"/>
                </a:srgbClr>
              </a:gs>
              <a:gs pos="70000">
                <a:srgbClr val="FF0300">
                  <a:alpha val="42000"/>
                </a:srgbClr>
              </a:gs>
              <a:gs pos="100000">
                <a:srgbClr val="4D0808"/>
              </a:gs>
            </a:gsLst>
            <a:lin ang="5400000" scaled="0"/>
          </a:gradFill>
          <a:ln w="152400" cmpd="sng">
            <a:gradFill flip="none" rotWithShape="1">
              <a:gsLst>
                <a:gs pos="0">
                  <a:srgbClr val="FFF200"/>
                </a:gs>
                <a:gs pos="2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glow" dir="t"/>
          </a:scene3d>
          <a:sp3d>
            <a:bevelT w="381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0800000">
            <a:off x="3965415" y="2605370"/>
            <a:ext cx="1394814" cy="1647260"/>
          </a:xfrm>
          <a:prstGeom prst="ellipse">
            <a:avLst/>
          </a:prstGeom>
          <a:noFill/>
          <a:ln>
            <a:noFill/>
          </a:ln>
          <a:effectLst>
            <a:outerShdw dist="50800" dir="5400000" algn="ctr" rotWithShape="0">
              <a:srgbClr val="FFFF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2 Rectángulo"/>
          <p:cNvSpPr/>
          <p:nvPr/>
        </p:nvSpPr>
        <p:spPr>
          <a:xfrm>
            <a:off x="0" y="18365"/>
            <a:ext cx="9144000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579298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1698001" y="6339441"/>
                  <a:pt x="1095787" y="4796268"/>
                </a:cubicBezTo>
                <a:cubicBezTo>
                  <a:pt x="1636286" y="3784419"/>
                  <a:pt x="1596815" y="3090928"/>
                  <a:pt x="1095787" y="2004397"/>
                </a:cubicBezTo>
                <a:cubicBezTo>
                  <a:pt x="1701980" y="557596"/>
                  <a:pt x="309085" y="596355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FFF200">
                  <a:alpha val="68000"/>
                </a:srgbClr>
              </a:gs>
              <a:gs pos="24000">
                <a:srgbClr val="FF7A00">
                  <a:alpha val="68000"/>
                </a:srgbClr>
              </a:gs>
              <a:gs pos="70000">
                <a:srgbClr val="FF0300">
                  <a:alpha val="42000"/>
                </a:srgbClr>
              </a:gs>
              <a:gs pos="100000">
                <a:srgbClr val="4D0808"/>
              </a:gs>
            </a:gsLst>
            <a:lin ang="5400000" scaled="0"/>
          </a:gradFill>
          <a:ln w="152400" cmpd="sng">
            <a:gradFill flip="none" rotWithShape="1">
              <a:gsLst>
                <a:gs pos="0">
                  <a:srgbClr val="FFF200"/>
                </a:gs>
                <a:gs pos="17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w="381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2" name="11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6908" y="10489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64384890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1 Forma libre"/>
          <p:cNvSpPr/>
          <p:nvPr/>
        </p:nvSpPr>
        <p:spPr>
          <a:xfrm>
            <a:off x="3000364" y="1857364"/>
            <a:ext cx="3214710" cy="2857520"/>
          </a:xfrm>
          <a:custGeom>
            <a:avLst/>
            <a:gdLst>
              <a:gd name="connsiteX0" fmla="*/ 3429024 w 3429024"/>
              <a:gd name="connsiteY0" fmla="*/ 1750231 h 3500462"/>
              <a:gd name="connsiteX1" fmla="*/ 2618322 w 3429024"/>
              <a:gd name="connsiteY1" fmla="*/ 1951160 h 3500462"/>
              <a:gd name="connsiteX2" fmla="*/ 2618322 w 3429024"/>
              <a:gd name="connsiteY2" fmla="*/ 1549302 h 3500462"/>
              <a:gd name="connsiteX3" fmla="*/ 3429024 w 3429024"/>
              <a:gd name="connsiteY3" fmla="*/ 1750231 h 3500462"/>
              <a:gd name="connsiteX4" fmla="*/ 2926736 w 3429024"/>
              <a:gd name="connsiteY4" fmla="*/ 512591 h 3500462"/>
              <a:gd name="connsiteX5" fmla="*/ 2492751 w 3429024"/>
              <a:gd name="connsiteY5" fmla="*/ 1239931 h 3500462"/>
              <a:gd name="connsiteX6" fmla="*/ 2214398 w 3429024"/>
              <a:gd name="connsiteY6" fmla="*/ 955779 h 3500462"/>
              <a:gd name="connsiteX7" fmla="*/ 2926736 w 3429024"/>
              <a:gd name="connsiteY7" fmla="*/ 512591 h 3500462"/>
              <a:gd name="connsiteX8" fmla="*/ 1714512 w 3429024"/>
              <a:gd name="connsiteY8" fmla="*/ 0 h 3500462"/>
              <a:gd name="connsiteX9" fmla="*/ 1911341 w 3429024"/>
              <a:gd name="connsiteY9" fmla="*/ 827592 h 3500462"/>
              <a:gd name="connsiteX10" fmla="*/ 1517683 w 3429024"/>
              <a:gd name="connsiteY10" fmla="*/ 827592 h 3500462"/>
              <a:gd name="connsiteX11" fmla="*/ 1714512 w 3429024"/>
              <a:gd name="connsiteY11" fmla="*/ 0 h 3500462"/>
              <a:gd name="connsiteX12" fmla="*/ 502130 w 3429024"/>
              <a:gd name="connsiteY12" fmla="*/ 512591 h 3500462"/>
              <a:gd name="connsiteX13" fmla="*/ 1214626 w 3429024"/>
              <a:gd name="connsiteY13" fmla="*/ 955779 h 3500462"/>
              <a:gd name="connsiteX14" fmla="*/ 936273 w 3429024"/>
              <a:gd name="connsiteY14" fmla="*/ 1239931 h 3500462"/>
              <a:gd name="connsiteX15" fmla="*/ 502130 w 3429024"/>
              <a:gd name="connsiteY15" fmla="*/ 512591 h 3500462"/>
              <a:gd name="connsiteX16" fmla="*/ 0 w 3429024"/>
              <a:gd name="connsiteY16" fmla="*/ 1750231 h 3500462"/>
              <a:gd name="connsiteX17" fmla="*/ 810702 w 3429024"/>
              <a:gd name="connsiteY17" fmla="*/ 1549302 h 3500462"/>
              <a:gd name="connsiteX18" fmla="*/ 810702 w 3429024"/>
              <a:gd name="connsiteY18" fmla="*/ 1951160 h 3500462"/>
              <a:gd name="connsiteX19" fmla="*/ 0 w 3429024"/>
              <a:gd name="connsiteY19" fmla="*/ 1750231 h 3500462"/>
              <a:gd name="connsiteX20" fmla="*/ 502130 w 3429024"/>
              <a:gd name="connsiteY20" fmla="*/ 2987709 h 3500462"/>
              <a:gd name="connsiteX21" fmla="*/ 936273 w 3429024"/>
              <a:gd name="connsiteY21" fmla="*/ 2260531 h 3500462"/>
              <a:gd name="connsiteX22" fmla="*/ 1214626 w 3429024"/>
              <a:gd name="connsiteY22" fmla="*/ 2544683 h 3500462"/>
              <a:gd name="connsiteX23" fmla="*/ 502130 w 3429024"/>
              <a:gd name="connsiteY23" fmla="*/ 2987709 h 3500462"/>
              <a:gd name="connsiteX24" fmla="*/ 1714512 w 3429024"/>
              <a:gd name="connsiteY24" fmla="*/ 3500462 h 3500462"/>
              <a:gd name="connsiteX25" fmla="*/ 1517683 w 3429024"/>
              <a:gd name="connsiteY25" fmla="*/ 2672870 h 3500462"/>
              <a:gd name="connsiteX26" fmla="*/ 1911341 w 3429024"/>
              <a:gd name="connsiteY26" fmla="*/ 2672870 h 3500462"/>
              <a:gd name="connsiteX27" fmla="*/ 1714512 w 3429024"/>
              <a:gd name="connsiteY27" fmla="*/ 3500462 h 3500462"/>
              <a:gd name="connsiteX28" fmla="*/ 2926736 w 3429024"/>
              <a:gd name="connsiteY28" fmla="*/ 2987709 h 3500462"/>
              <a:gd name="connsiteX29" fmla="*/ 2214398 w 3429024"/>
              <a:gd name="connsiteY29" fmla="*/ 2544683 h 3500462"/>
              <a:gd name="connsiteX30" fmla="*/ 2492751 w 3429024"/>
              <a:gd name="connsiteY30" fmla="*/ 2260531 h 3500462"/>
              <a:gd name="connsiteX31" fmla="*/ 2926736 w 3429024"/>
              <a:gd name="connsiteY31" fmla="*/ 2987709 h 3500462"/>
              <a:gd name="connsiteX32" fmla="*/ 1028741 w 3429024"/>
              <a:gd name="connsiteY32" fmla="*/ 1750231 h 3500462"/>
              <a:gd name="connsiteX33" fmla="*/ 1714513 w 3429024"/>
              <a:gd name="connsiteY33" fmla="*/ 1050175 h 3500462"/>
              <a:gd name="connsiteX34" fmla="*/ 2400283 w 3429024"/>
              <a:gd name="connsiteY34" fmla="*/ 1750233 h 3500462"/>
              <a:gd name="connsiteX35" fmla="*/ 1714511 w 3429024"/>
              <a:gd name="connsiteY35" fmla="*/ 2450289 h 3500462"/>
              <a:gd name="connsiteX36" fmla="*/ 1028741 w 3429024"/>
              <a:gd name="connsiteY36" fmla="*/ 1750231 h 3500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29024" h="3500462">
                <a:moveTo>
                  <a:pt x="3429024" y="1750231"/>
                </a:moveTo>
                <a:lnTo>
                  <a:pt x="2618322" y="1951160"/>
                </a:lnTo>
                <a:lnTo>
                  <a:pt x="2618322" y="1549302"/>
                </a:lnTo>
                <a:lnTo>
                  <a:pt x="3429024" y="1750231"/>
                </a:lnTo>
                <a:close/>
                <a:moveTo>
                  <a:pt x="2926736" y="512591"/>
                </a:moveTo>
                <a:lnTo>
                  <a:pt x="2492751" y="1239931"/>
                </a:lnTo>
                <a:lnTo>
                  <a:pt x="2214398" y="955779"/>
                </a:lnTo>
                <a:lnTo>
                  <a:pt x="2926736" y="512591"/>
                </a:lnTo>
                <a:close/>
                <a:moveTo>
                  <a:pt x="1714512" y="0"/>
                </a:moveTo>
                <a:lnTo>
                  <a:pt x="1911341" y="827592"/>
                </a:lnTo>
                <a:lnTo>
                  <a:pt x="1517683" y="827592"/>
                </a:lnTo>
                <a:lnTo>
                  <a:pt x="1714512" y="0"/>
                </a:lnTo>
                <a:close/>
                <a:moveTo>
                  <a:pt x="502130" y="512591"/>
                </a:moveTo>
                <a:lnTo>
                  <a:pt x="1214626" y="955779"/>
                </a:lnTo>
                <a:lnTo>
                  <a:pt x="936273" y="1239931"/>
                </a:lnTo>
                <a:lnTo>
                  <a:pt x="502130" y="512591"/>
                </a:lnTo>
                <a:close/>
                <a:moveTo>
                  <a:pt x="0" y="1750231"/>
                </a:moveTo>
                <a:lnTo>
                  <a:pt x="810702" y="1549302"/>
                </a:lnTo>
                <a:lnTo>
                  <a:pt x="810702" y="1951160"/>
                </a:lnTo>
                <a:lnTo>
                  <a:pt x="0" y="1750231"/>
                </a:lnTo>
                <a:close/>
                <a:moveTo>
                  <a:pt x="502130" y="2987709"/>
                </a:moveTo>
                <a:lnTo>
                  <a:pt x="936273" y="2260531"/>
                </a:lnTo>
                <a:lnTo>
                  <a:pt x="1214626" y="2544683"/>
                </a:lnTo>
                <a:lnTo>
                  <a:pt x="502130" y="2987709"/>
                </a:lnTo>
                <a:close/>
                <a:moveTo>
                  <a:pt x="1714512" y="3500462"/>
                </a:moveTo>
                <a:lnTo>
                  <a:pt x="1517683" y="2672870"/>
                </a:lnTo>
                <a:lnTo>
                  <a:pt x="1911341" y="2672870"/>
                </a:lnTo>
                <a:lnTo>
                  <a:pt x="1714512" y="3500462"/>
                </a:lnTo>
                <a:close/>
                <a:moveTo>
                  <a:pt x="2926736" y="2987709"/>
                </a:moveTo>
                <a:lnTo>
                  <a:pt x="2214398" y="2544683"/>
                </a:lnTo>
                <a:lnTo>
                  <a:pt x="2492751" y="2260531"/>
                </a:lnTo>
                <a:lnTo>
                  <a:pt x="2926736" y="2987709"/>
                </a:lnTo>
                <a:close/>
                <a:moveTo>
                  <a:pt x="1028741" y="1750231"/>
                </a:moveTo>
                <a:cubicBezTo>
                  <a:pt x="1028741" y="1363600"/>
                  <a:pt x="1335772" y="1050174"/>
                  <a:pt x="1714513" y="1050175"/>
                </a:cubicBezTo>
                <a:cubicBezTo>
                  <a:pt x="2093254" y="1050175"/>
                  <a:pt x="2400284" y="1363602"/>
                  <a:pt x="2400283" y="1750233"/>
                </a:cubicBezTo>
                <a:cubicBezTo>
                  <a:pt x="2400283" y="2136864"/>
                  <a:pt x="2093252" y="2450290"/>
                  <a:pt x="1714511" y="2450289"/>
                </a:cubicBezTo>
                <a:cubicBezTo>
                  <a:pt x="1335770" y="2450289"/>
                  <a:pt x="1028740" y="2136862"/>
                  <a:pt x="1028741" y="1750231"/>
                </a:cubicBezTo>
                <a:close/>
              </a:path>
            </a:pathLst>
          </a:custGeom>
          <a:gradFill flip="none" rotWithShape="1">
            <a:gsLst>
              <a:gs pos="38000">
                <a:schemeClr val="accent2">
                  <a:lumMod val="50000"/>
                  <a:alpha val="0"/>
                </a:schemeClr>
              </a:gs>
              <a:gs pos="16000">
                <a:srgbClr val="FDD5A9">
                  <a:alpha val="68000"/>
                </a:srgbClr>
              </a:gs>
              <a:gs pos="9000">
                <a:schemeClr val="accent2">
                  <a:alpha val="0"/>
                  <a:lumMod val="59000"/>
                </a:schemeClr>
              </a:gs>
              <a:gs pos="0">
                <a:schemeClr val="bg2">
                  <a:lumMod val="10000"/>
                </a:schemeClr>
              </a:gs>
              <a:gs pos="76000">
                <a:srgbClr val="FDD5A9"/>
              </a:gs>
              <a:gs pos="84000">
                <a:schemeClr val="accent2">
                  <a:lumMod val="50000"/>
                  <a:alpha val="0"/>
                </a:schemeClr>
              </a:gs>
              <a:gs pos="59000">
                <a:srgbClr val="FDD5A9">
                  <a:lumMod val="0"/>
                </a:srgbClr>
              </a:gs>
              <a:gs pos="22000">
                <a:schemeClr val="accent2">
                  <a:lumMod val="50000"/>
                  <a:alpha val="0"/>
                </a:schemeClr>
              </a:gs>
              <a:gs pos="30000">
                <a:srgbClr val="FDD5A9"/>
              </a:gs>
              <a:gs pos="93000">
                <a:srgbClr val="FDD5A9">
                  <a:lumMod val="27000"/>
                  <a:lumOff val="73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outerShdw blurRad="228600" dist="50800" dir="5400000" sx="200000" sy="200000" algn="ctr" rotWithShape="0">
              <a:schemeClr val="bg2">
                <a:lumMod val="20000"/>
                <a:lumOff val="80000"/>
              </a:schemeClr>
            </a:outerShdw>
          </a:effectLst>
          <a:scene3d>
            <a:camera prst="perspectiveAbove"/>
            <a:lightRig rig="flat" dir="t"/>
          </a:scene3d>
          <a:sp3d extrusionH="628650" prstMaterial="clear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7" name="2 Rectángulo"/>
          <p:cNvSpPr/>
          <p:nvPr/>
        </p:nvSpPr>
        <p:spPr>
          <a:xfrm flipH="1">
            <a:off x="31947" y="33925"/>
            <a:ext cx="8928023" cy="6790149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62617 w 4634617"/>
              <a:gd name="connsiteY0" fmla="*/ 0 h 6858000"/>
              <a:gd name="connsiteX1" fmla="*/ 4634617 w 4634617"/>
              <a:gd name="connsiteY1" fmla="*/ 0 h 6858000"/>
              <a:gd name="connsiteX2" fmla="*/ 4634617 w 4634617"/>
              <a:gd name="connsiteY2" fmla="*/ 6858000 h 6858000"/>
              <a:gd name="connsiteX3" fmla="*/ 62617 w 4634617"/>
              <a:gd name="connsiteY3" fmla="*/ 6858000 h 6858000"/>
              <a:gd name="connsiteX4" fmla="*/ 2606018 w 4634617"/>
              <a:gd name="connsiteY4" fmla="*/ 3464246 h 6858000"/>
              <a:gd name="connsiteX5" fmla="*/ 62617 w 4634617"/>
              <a:gd name="connsiteY5" fmla="*/ 0 h 6858000"/>
              <a:gd name="connsiteX0" fmla="*/ 63377 w 4635377"/>
              <a:gd name="connsiteY0" fmla="*/ 0 h 6858000"/>
              <a:gd name="connsiteX1" fmla="*/ 4635377 w 4635377"/>
              <a:gd name="connsiteY1" fmla="*/ 0 h 6858000"/>
              <a:gd name="connsiteX2" fmla="*/ 4635377 w 4635377"/>
              <a:gd name="connsiteY2" fmla="*/ 6858000 h 6858000"/>
              <a:gd name="connsiteX3" fmla="*/ 63377 w 4635377"/>
              <a:gd name="connsiteY3" fmla="*/ 6858000 h 6858000"/>
              <a:gd name="connsiteX4" fmla="*/ 2606778 w 4635377"/>
              <a:gd name="connsiteY4" fmla="*/ 3464246 h 6858000"/>
              <a:gd name="connsiteX5" fmla="*/ 63377 w 4635377"/>
              <a:gd name="connsiteY5" fmla="*/ 0 h 6858000"/>
              <a:gd name="connsiteX0" fmla="*/ 63177 w 4635177"/>
              <a:gd name="connsiteY0" fmla="*/ 0 h 6858000"/>
              <a:gd name="connsiteX1" fmla="*/ 4635177 w 4635177"/>
              <a:gd name="connsiteY1" fmla="*/ 0 h 6858000"/>
              <a:gd name="connsiteX2" fmla="*/ 4635177 w 4635177"/>
              <a:gd name="connsiteY2" fmla="*/ 6858000 h 6858000"/>
              <a:gd name="connsiteX3" fmla="*/ 63177 w 4635177"/>
              <a:gd name="connsiteY3" fmla="*/ 6858000 h 6858000"/>
              <a:gd name="connsiteX4" fmla="*/ 2613603 w 4635177"/>
              <a:gd name="connsiteY4" fmla="*/ 3366219 h 6858000"/>
              <a:gd name="connsiteX5" fmla="*/ 63177 w 4635177"/>
              <a:gd name="connsiteY5" fmla="*/ 0 h 6858000"/>
              <a:gd name="connsiteX0" fmla="*/ 64758 w 4636758"/>
              <a:gd name="connsiteY0" fmla="*/ 0 h 6858000"/>
              <a:gd name="connsiteX1" fmla="*/ 4636758 w 4636758"/>
              <a:gd name="connsiteY1" fmla="*/ 0 h 6858000"/>
              <a:gd name="connsiteX2" fmla="*/ 4636758 w 4636758"/>
              <a:gd name="connsiteY2" fmla="*/ 6858000 h 6858000"/>
              <a:gd name="connsiteX3" fmla="*/ 64758 w 4636758"/>
              <a:gd name="connsiteY3" fmla="*/ 6858000 h 6858000"/>
              <a:gd name="connsiteX4" fmla="*/ 2615184 w 4636758"/>
              <a:gd name="connsiteY4" fmla="*/ 3366219 h 6858000"/>
              <a:gd name="connsiteX5" fmla="*/ 64758 w 4636758"/>
              <a:gd name="connsiteY5" fmla="*/ 0 h 6858000"/>
              <a:gd name="connsiteX0" fmla="*/ 64970 w 4636970"/>
              <a:gd name="connsiteY0" fmla="*/ 0 h 6858000"/>
              <a:gd name="connsiteX1" fmla="*/ 4636970 w 4636970"/>
              <a:gd name="connsiteY1" fmla="*/ 0 h 6858000"/>
              <a:gd name="connsiteX2" fmla="*/ 4636970 w 4636970"/>
              <a:gd name="connsiteY2" fmla="*/ 6858000 h 6858000"/>
              <a:gd name="connsiteX3" fmla="*/ 64970 w 4636970"/>
              <a:gd name="connsiteY3" fmla="*/ 6858000 h 6858000"/>
              <a:gd name="connsiteX4" fmla="*/ 2615396 w 4636970"/>
              <a:gd name="connsiteY4" fmla="*/ 3366219 h 6858000"/>
              <a:gd name="connsiteX5" fmla="*/ 64970 w 4636970"/>
              <a:gd name="connsiteY5" fmla="*/ 0 h 6858000"/>
              <a:gd name="connsiteX0" fmla="*/ 51488 w 4623488"/>
              <a:gd name="connsiteY0" fmla="*/ 0 h 6858000"/>
              <a:gd name="connsiteX1" fmla="*/ 4623488 w 4623488"/>
              <a:gd name="connsiteY1" fmla="*/ 0 h 6858000"/>
              <a:gd name="connsiteX2" fmla="*/ 4623488 w 4623488"/>
              <a:gd name="connsiteY2" fmla="*/ 6858000 h 6858000"/>
              <a:gd name="connsiteX3" fmla="*/ 51488 w 4623488"/>
              <a:gd name="connsiteY3" fmla="*/ 6858000 h 6858000"/>
              <a:gd name="connsiteX4" fmla="*/ 3163950 w 4623488"/>
              <a:gd name="connsiteY4" fmla="*/ 3366219 h 6858000"/>
              <a:gd name="connsiteX5" fmla="*/ 51488 w 4623488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373830" y="6395303"/>
                  <a:pt x="1753792" y="4800576"/>
                  <a:pt x="3112462" y="3366219"/>
                </a:cubicBezTo>
                <a:cubicBezTo>
                  <a:pt x="1697294" y="1916101"/>
                  <a:pt x="120914" y="134150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3399FF">
                  <a:alpha val="38000"/>
                </a:srgbClr>
              </a:gs>
              <a:gs pos="16000">
                <a:srgbClr val="00CCCC">
                  <a:alpha val="53000"/>
                </a:srgbClr>
              </a:gs>
              <a:gs pos="47000">
                <a:srgbClr val="9999FF">
                  <a:alpha val="71000"/>
                </a:srgbClr>
              </a:gs>
              <a:gs pos="60001">
                <a:srgbClr val="2E6792">
                  <a:alpha val="59000"/>
                </a:srgbClr>
              </a:gs>
              <a:gs pos="71001">
                <a:srgbClr val="3333CC">
                  <a:alpha val="59000"/>
                </a:srgbClr>
              </a:gs>
              <a:gs pos="81000">
                <a:srgbClr val="1170FF">
                  <a:alpha val="51000"/>
                </a:srgbClr>
              </a:gs>
              <a:gs pos="100000">
                <a:srgbClr val="006699">
                  <a:alpha val="34000"/>
                </a:srgbClr>
              </a:gs>
            </a:gsLst>
            <a:lin ang="5400000" scaled="0"/>
          </a:gradFill>
          <a:ln w="127000" cmpd="sng">
            <a:gradFill flip="none" rotWithShape="1">
              <a:gsLst>
                <a:gs pos="0">
                  <a:srgbClr val="3399FF">
                    <a:lumMod val="56000"/>
                    <a:lumOff val="44000"/>
                  </a:srgbClr>
                </a:gs>
                <a:gs pos="16000">
                  <a:srgbClr val="00CCCC">
                    <a:lumMod val="65000"/>
                    <a:lumOff val="35000"/>
                  </a:srgbClr>
                </a:gs>
                <a:gs pos="47000">
                  <a:srgbClr val="9999FF">
                    <a:lumMod val="72000"/>
                    <a:lumOff val="28000"/>
                  </a:srgbClr>
                </a:gs>
                <a:gs pos="60001">
                  <a:srgbClr val="2E6792">
                    <a:lumMod val="38000"/>
                    <a:lumOff val="62000"/>
                  </a:srgbClr>
                </a:gs>
                <a:gs pos="71001">
                  <a:srgbClr val="3333CC">
                    <a:lumMod val="57000"/>
                    <a:lumOff val="43000"/>
                  </a:srgbClr>
                </a:gs>
                <a:gs pos="81000">
                  <a:srgbClr val="1170FF">
                    <a:lumMod val="77000"/>
                    <a:lumOff val="23000"/>
                  </a:srgbClr>
                </a:gs>
                <a:gs pos="100000">
                  <a:srgbClr val="006699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2 Rectángulo"/>
          <p:cNvSpPr/>
          <p:nvPr/>
        </p:nvSpPr>
        <p:spPr>
          <a:xfrm>
            <a:off x="113972" y="33925"/>
            <a:ext cx="8964488" cy="6790149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62617 w 4634617"/>
              <a:gd name="connsiteY0" fmla="*/ 0 h 6858000"/>
              <a:gd name="connsiteX1" fmla="*/ 4634617 w 4634617"/>
              <a:gd name="connsiteY1" fmla="*/ 0 h 6858000"/>
              <a:gd name="connsiteX2" fmla="*/ 4634617 w 4634617"/>
              <a:gd name="connsiteY2" fmla="*/ 6858000 h 6858000"/>
              <a:gd name="connsiteX3" fmla="*/ 62617 w 4634617"/>
              <a:gd name="connsiteY3" fmla="*/ 6858000 h 6858000"/>
              <a:gd name="connsiteX4" fmla="*/ 2606018 w 4634617"/>
              <a:gd name="connsiteY4" fmla="*/ 3464246 h 6858000"/>
              <a:gd name="connsiteX5" fmla="*/ 62617 w 4634617"/>
              <a:gd name="connsiteY5" fmla="*/ 0 h 6858000"/>
              <a:gd name="connsiteX0" fmla="*/ 63377 w 4635377"/>
              <a:gd name="connsiteY0" fmla="*/ 0 h 6858000"/>
              <a:gd name="connsiteX1" fmla="*/ 4635377 w 4635377"/>
              <a:gd name="connsiteY1" fmla="*/ 0 h 6858000"/>
              <a:gd name="connsiteX2" fmla="*/ 4635377 w 4635377"/>
              <a:gd name="connsiteY2" fmla="*/ 6858000 h 6858000"/>
              <a:gd name="connsiteX3" fmla="*/ 63377 w 4635377"/>
              <a:gd name="connsiteY3" fmla="*/ 6858000 h 6858000"/>
              <a:gd name="connsiteX4" fmla="*/ 2606778 w 4635377"/>
              <a:gd name="connsiteY4" fmla="*/ 3464246 h 6858000"/>
              <a:gd name="connsiteX5" fmla="*/ 63377 w 4635377"/>
              <a:gd name="connsiteY5" fmla="*/ 0 h 6858000"/>
              <a:gd name="connsiteX0" fmla="*/ 63177 w 4635177"/>
              <a:gd name="connsiteY0" fmla="*/ 0 h 6858000"/>
              <a:gd name="connsiteX1" fmla="*/ 4635177 w 4635177"/>
              <a:gd name="connsiteY1" fmla="*/ 0 h 6858000"/>
              <a:gd name="connsiteX2" fmla="*/ 4635177 w 4635177"/>
              <a:gd name="connsiteY2" fmla="*/ 6858000 h 6858000"/>
              <a:gd name="connsiteX3" fmla="*/ 63177 w 4635177"/>
              <a:gd name="connsiteY3" fmla="*/ 6858000 h 6858000"/>
              <a:gd name="connsiteX4" fmla="*/ 2613603 w 4635177"/>
              <a:gd name="connsiteY4" fmla="*/ 3366219 h 6858000"/>
              <a:gd name="connsiteX5" fmla="*/ 63177 w 4635177"/>
              <a:gd name="connsiteY5" fmla="*/ 0 h 6858000"/>
              <a:gd name="connsiteX0" fmla="*/ 64758 w 4636758"/>
              <a:gd name="connsiteY0" fmla="*/ 0 h 6858000"/>
              <a:gd name="connsiteX1" fmla="*/ 4636758 w 4636758"/>
              <a:gd name="connsiteY1" fmla="*/ 0 h 6858000"/>
              <a:gd name="connsiteX2" fmla="*/ 4636758 w 4636758"/>
              <a:gd name="connsiteY2" fmla="*/ 6858000 h 6858000"/>
              <a:gd name="connsiteX3" fmla="*/ 64758 w 4636758"/>
              <a:gd name="connsiteY3" fmla="*/ 6858000 h 6858000"/>
              <a:gd name="connsiteX4" fmla="*/ 2615184 w 4636758"/>
              <a:gd name="connsiteY4" fmla="*/ 3366219 h 6858000"/>
              <a:gd name="connsiteX5" fmla="*/ 64758 w 4636758"/>
              <a:gd name="connsiteY5" fmla="*/ 0 h 6858000"/>
              <a:gd name="connsiteX0" fmla="*/ 64970 w 4636970"/>
              <a:gd name="connsiteY0" fmla="*/ 0 h 6858000"/>
              <a:gd name="connsiteX1" fmla="*/ 4636970 w 4636970"/>
              <a:gd name="connsiteY1" fmla="*/ 0 h 6858000"/>
              <a:gd name="connsiteX2" fmla="*/ 4636970 w 4636970"/>
              <a:gd name="connsiteY2" fmla="*/ 6858000 h 6858000"/>
              <a:gd name="connsiteX3" fmla="*/ 64970 w 4636970"/>
              <a:gd name="connsiteY3" fmla="*/ 6858000 h 6858000"/>
              <a:gd name="connsiteX4" fmla="*/ 2615396 w 4636970"/>
              <a:gd name="connsiteY4" fmla="*/ 3366219 h 6858000"/>
              <a:gd name="connsiteX5" fmla="*/ 64970 w 4636970"/>
              <a:gd name="connsiteY5" fmla="*/ 0 h 6858000"/>
              <a:gd name="connsiteX0" fmla="*/ 51488 w 4623488"/>
              <a:gd name="connsiteY0" fmla="*/ 0 h 6858000"/>
              <a:gd name="connsiteX1" fmla="*/ 4623488 w 4623488"/>
              <a:gd name="connsiteY1" fmla="*/ 0 h 6858000"/>
              <a:gd name="connsiteX2" fmla="*/ 4623488 w 4623488"/>
              <a:gd name="connsiteY2" fmla="*/ 6858000 h 6858000"/>
              <a:gd name="connsiteX3" fmla="*/ 51488 w 4623488"/>
              <a:gd name="connsiteY3" fmla="*/ 6858000 h 6858000"/>
              <a:gd name="connsiteX4" fmla="*/ 3163950 w 4623488"/>
              <a:gd name="connsiteY4" fmla="*/ 3366219 h 6858000"/>
              <a:gd name="connsiteX5" fmla="*/ 51488 w 4623488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373830" y="6395303"/>
                  <a:pt x="1753792" y="4800576"/>
                  <a:pt x="3112462" y="3366219"/>
                </a:cubicBezTo>
                <a:cubicBezTo>
                  <a:pt x="1697294" y="1916101"/>
                  <a:pt x="120914" y="134150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3399FF">
                  <a:alpha val="38000"/>
                </a:srgbClr>
              </a:gs>
              <a:gs pos="16000">
                <a:srgbClr val="00CCCC">
                  <a:alpha val="53000"/>
                </a:srgbClr>
              </a:gs>
              <a:gs pos="47000">
                <a:srgbClr val="9999FF">
                  <a:alpha val="71000"/>
                </a:srgbClr>
              </a:gs>
              <a:gs pos="60001">
                <a:srgbClr val="2E6792">
                  <a:alpha val="59000"/>
                </a:srgbClr>
              </a:gs>
              <a:gs pos="71001">
                <a:srgbClr val="3333CC">
                  <a:alpha val="59000"/>
                </a:srgbClr>
              </a:gs>
              <a:gs pos="81000">
                <a:srgbClr val="1170FF">
                  <a:alpha val="51000"/>
                </a:srgbClr>
              </a:gs>
              <a:gs pos="100000">
                <a:srgbClr val="006699">
                  <a:alpha val="34000"/>
                </a:srgbClr>
              </a:gs>
            </a:gsLst>
            <a:lin ang="5400000" scaled="0"/>
          </a:gradFill>
          <a:ln w="127000" cmpd="sng">
            <a:gradFill flip="none" rotWithShape="1">
              <a:gsLst>
                <a:gs pos="0">
                  <a:srgbClr val="3399FF"/>
                </a:gs>
                <a:gs pos="16000">
                  <a:srgbClr val="00CCCC">
                    <a:lumMod val="45000"/>
                    <a:lumOff val="55000"/>
                  </a:srgbClr>
                </a:gs>
                <a:gs pos="47000">
                  <a:srgbClr val="9999FF"/>
                </a:gs>
                <a:gs pos="60001">
                  <a:srgbClr val="2E6792">
                    <a:lumMod val="41000"/>
                    <a:lumOff val="59000"/>
                  </a:srgbClr>
                </a:gs>
                <a:gs pos="71001">
                  <a:srgbClr val="3333CC">
                    <a:lumMod val="33000"/>
                    <a:lumOff val="67000"/>
                  </a:srgbClr>
                </a:gs>
                <a:gs pos="81000">
                  <a:srgbClr val="1170FF">
                    <a:lumMod val="77000"/>
                    <a:lumOff val="23000"/>
                  </a:srgbClr>
                </a:gs>
                <a:gs pos="100000">
                  <a:srgbClr val="006699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6" name="5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6821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28609139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3828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214413" y="2988278"/>
            <a:ext cx="1463091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88928" y="612796"/>
            <a:ext cx="1403437" cy="7493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3892657" y="5489728"/>
            <a:ext cx="141578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37207">
            <a:off x="6525205" y="2998069"/>
            <a:ext cx="140348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416378">
            <a:off x="4872846" y="785735"/>
            <a:ext cx="1390266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816995">
            <a:off x="6259460" y="2012368"/>
            <a:ext cx="1454256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737713">
            <a:off x="5727283" y="1284640"/>
            <a:ext cx="1360548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065630">
            <a:off x="2899130" y="730921"/>
            <a:ext cx="145538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807091">
            <a:off x="2081093" y="1256611"/>
            <a:ext cx="14065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237525">
            <a:off x="1452237" y="2029013"/>
            <a:ext cx="1439232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390497">
            <a:off x="1287232" y="4015349"/>
            <a:ext cx="157459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94730">
            <a:off x="1878910" y="4819611"/>
            <a:ext cx="1583119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813797">
            <a:off x="2805561" y="5328903"/>
            <a:ext cx="1453724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47056">
            <a:off x="6319217" y="3966363"/>
            <a:ext cx="143382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26942">
            <a:off x="5765610" y="4822317"/>
            <a:ext cx="1452539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059956">
            <a:off x="4874334" y="5331470"/>
            <a:ext cx="141549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2 Rectángulo"/>
          <p:cNvSpPr/>
          <p:nvPr/>
        </p:nvSpPr>
        <p:spPr>
          <a:xfrm>
            <a:off x="1184292" y="0"/>
            <a:ext cx="7895195" cy="690091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351529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2024410 w 5124290"/>
              <a:gd name="connsiteY3" fmla="*/ 6038386 h 7564606"/>
              <a:gd name="connsiteX4" fmla="*/ 2444759 w 5124290"/>
              <a:gd name="connsiteY4" fmla="*/ 4132041 h 7564606"/>
              <a:gd name="connsiteX5" fmla="*/ 2024412 w 5124290"/>
              <a:gd name="connsiteY5" fmla="*/ 2347660 h 7564606"/>
              <a:gd name="connsiteX6" fmla="*/ 552290 w 5124290"/>
              <a:gd name="connsiteY6" fmla="*/ 706606 h 7564606"/>
              <a:gd name="connsiteX0" fmla="*/ 552290 w 5124290"/>
              <a:gd name="connsiteY0" fmla="*/ 706606 h 7624348"/>
              <a:gd name="connsiteX1" fmla="*/ 5124290 w 5124290"/>
              <a:gd name="connsiteY1" fmla="*/ 706606 h 7624348"/>
              <a:gd name="connsiteX2" fmla="*/ 5124290 w 5124290"/>
              <a:gd name="connsiteY2" fmla="*/ 7564606 h 7624348"/>
              <a:gd name="connsiteX3" fmla="*/ 1947241 w 5124290"/>
              <a:gd name="connsiteY3" fmla="*/ 7624348 h 7624348"/>
              <a:gd name="connsiteX4" fmla="*/ 2444759 w 5124290"/>
              <a:gd name="connsiteY4" fmla="*/ 4132041 h 7624348"/>
              <a:gd name="connsiteX5" fmla="*/ 2024412 w 5124290"/>
              <a:gd name="connsiteY5" fmla="*/ 2347660 h 7624348"/>
              <a:gd name="connsiteX6" fmla="*/ 552290 w 5124290"/>
              <a:gd name="connsiteY6" fmla="*/ 706606 h 7624348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44759 w 5124290"/>
              <a:gd name="connsiteY4" fmla="*/ 4132041 h 7624347"/>
              <a:gd name="connsiteX5" fmla="*/ 2024412 w 5124290"/>
              <a:gd name="connsiteY5" fmla="*/ 2347660 h 7624347"/>
              <a:gd name="connsiteX6" fmla="*/ 552290 w 5124290"/>
              <a:gd name="connsiteY6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37612 w 5124290"/>
              <a:gd name="connsiteY4" fmla="*/ 6483803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071334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80970 w 3180848"/>
              <a:gd name="connsiteY0" fmla="*/ 2510545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80970 w 3180848"/>
              <a:gd name="connsiteY6" fmla="*/ 2510545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36971 h 7063541"/>
              <a:gd name="connsiteX1" fmla="*/ 3180848 w 3180848"/>
              <a:gd name="connsiteY1" fmla="*/ 145800 h 7063541"/>
              <a:gd name="connsiteX2" fmla="*/ 3180848 w 3180848"/>
              <a:gd name="connsiteY2" fmla="*/ 7003800 h 7063541"/>
              <a:gd name="connsiteX3" fmla="*/ 3799 w 3180848"/>
              <a:gd name="connsiteY3" fmla="*/ 7063541 h 7063541"/>
              <a:gd name="connsiteX4" fmla="*/ 127892 w 3180848"/>
              <a:gd name="connsiteY4" fmla="*/ 5746075 h 7063541"/>
              <a:gd name="connsiteX5" fmla="*/ 501317 w 3180848"/>
              <a:gd name="connsiteY5" fmla="*/ 3571235 h 7063541"/>
              <a:gd name="connsiteX6" fmla="*/ 3799 w 3180848"/>
              <a:gd name="connsiteY6" fmla="*/ 36971 h 7063541"/>
              <a:gd name="connsiteX0" fmla="*/ 3799 w 3180848"/>
              <a:gd name="connsiteY0" fmla="*/ 145800 h 7172370"/>
              <a:gd name="connsiteX1" fmla="*/ 3180848 w 3180848"/>
              <a:gd name="connsiteY1" fmla="*/ 145800 h 7172370"/>
              <a:gd name="connsiteX2" fmla="*/ 3180848 w 3180848"/>
              <a:gd name="connsiteY2" fmla="*/ 7112629 h 7172370"/>
              <a:gd name="connsiteX3" fmla="*/ 3799 w 3180848"/>
              <a:gd name="connsiteY3" fmla="*/ 7172370 h 7172370"/>
              <a:gd name="connsiteX4" fmla="*/ 127892 w 3180848"/>
              <a:gd name="connsiteY4" fmla="*/ 5854904 h 7172370"/>
              <a:gd name="connsiteX5" fmla="*/ 501317 w 3180848"/>
              <a:gd name="connsiteY5" fmla="*/ 3680064 h 7172370"/>
              <a:gd name="connsiteX6" fmla="*/ 3799 w 3180848"/>
              <a:gd name="connsiteY6" fmla="*/ 145800 h 7172370"/>
              <a:gd name="connsiteX0" fmla="*/ 3799 w 3180848"/>
              <a:gd name="connsiteY0" fmla="*/ 43966 h 7070536"/>
              <a:gd name="connsiteX1" fmla="*/ 3180848 w 3180848"/>
              <a:gd name="connsiteY1" fmla="*/ 43966 h 7070536"/>
              <a:gd name="connsiteX2" fmla="*/ 3180848 w 3180848"/>
              <a:gd name="connsiteY2" fmla="*/ 7010795 h 7070536"/>
              <a:gd name="connsiteX3" fmla="*/ 3799 w 3180848"/>
              <a:gd name="connsiteY3" fmla="*/ 7070536 h 7070536"/>
              <a:gd name="connsiteX4" fmla="*/ 127892 w 3180848"/>
              <a:gd name="connsiteY4" fmla="*/ 5753070 h 7070536"/>
              <a:gd name="connsiteX5" fmla="*/ 501317 w 3180848"/>
              <a:gd name="connsiteY5" fmla="*/ 3578230 h 7070536"/>
              <a:gd name="connsiteX6" fmla="*/ 3799 w 3180848"/>
              <a:gd name="connsiteY6" fmla="*/ 43966 h 7070536"/>
              <a:gd name="connsiteX0" fmla="*/ 436902 w 3613951"/>
              <a:gd name="connsiteY0" fmla="*/ 43966 h 7070536"/>
              <a:gd name="connsiteX1" fmla="*/ 3613951 w 3613951"/>
              <a:gd name="connsiteY1" fmla="*/ 43966 h 7070536"/>
              <a:gd name="connsiteX2" fmla="*/ 3613951 w 3613951"/>
              <a:gd name="connsiteY2" fmla="*/ 7010795 h 7070536"/>
              <a:gd name="connsiteX3" fmla="*/ 436902 w 3613951"/>
              <a:gd name="connsiteY3" fmla="*/ 7070536 h 7070536"/>
              <a:gd name="connsiteX4" fmla="*/ 560995 w 3613951"/>
              <a:gd name="connsiteY4" fmla="*/ 5753070 h 7070536"/>
              <a:gd name="connsiteX5" fmla="*/ 934420 w 3613951"/>
              <a:gd name="connsiteY5" fmla="*/ 3578230 h 7070536"/>
              <a:gd name="connsiteX6" fmla="*/ 979151 w 3613951"/>
              <a:gd name="connsiteY6" fmla="*/ 1361431 h 7070536"/>
              <a:gd name="connsiteX7" fmla="*/ 436902 w 3613951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573804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51849 w 3208604"/>
              <a:gd name="connsiteY6" fmla="*/ 1800595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443 w 4260814"/>
              <a:gd name="connsiteY0" fmla="*/ 23030 h 7049600"/>
              <a:gd name="connsiteX1" fmla="*/ 4260814 w 4260814"/>
              <a:gd name="connsiteY1" fmla="*/ 23030 h 7049600"/>
              <a:gd name="connsiteX2" fmla="*/ 4260814 w 4260814"/>
              <a:gd name="connsiteY2" fmla="*/ 6989859 h 7049600"/>
              <a:gd name="connsiteX3" fmla="*/ 1083765 w 4260814"/>
              <a:gd name="connsiteY3" fmla="*/ 7049600 h 7049600"/>
              <a:gd name="connsiteX4" fmla="*/ 1207858 w 4260814"/>
              <a:gd name="connsiteY4" fmla="*/ 5732134 h 7049600"/>
              <a:gd name="connsiteX5" fmla="*/ 1581283 w 4260814"/>
              <a:gd name="connsiteY5" fmla="*/ 3557294 h 7049600"/>
              <a:gd name="connsiteX6" fmla="*/ 1228880 w 4260814"/>
              <a:gd name="connsiteY6" fmla="*/ 1340495 h 7049600"/>
              <a:gd name="connsiteX7" fmla="*/ 443 w 4260814"/>
              <a:gd name="connsiteY7" fmla="*/ 23030 h 7049600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135834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137434"/>
              <a:gd name="connsiteX1" fmla="*/ 4312883 w 4312883"/>
              <a:gd name="connsiteY1" fmla="*/ 64789 h 7137434"/>
              <a:gd name="connsiteX2" fmla="*/ 4312883 w 4312883"/>
              <a:gd name="connsiteY2" fmla="*/ 7031618 h 7137434"/>
              <a:gd name="connsiteX3" fmla="*/ 161886 w 4312883"/>
              <a:gd name="connsiteY3" fmla="*/ 7137434 h 7137434"/>
              <a:gd name="connsiteX4" fmla="*/ 1259927 w 4312883"/>
              <a:gd name="connsiteY4" fmla="*/ 5773893 h 7137434"/>
              <a:gd name="connsiteX5" fmla="*/ 1633352 w 4312883"/>
              <a:gd name="connsiteY5" fmla="*/ 3599053 h 7137434"/>
              <a:gd name="connsiteX6" fmla="*/ 1280949 w 4312883"/>
              <a:gd name="connsiteY6" fmla="*/ 1382254 h 7137434"/>
              <a:gd name="connsiteX7" fmla="*/ 429 w 4312883"/>
              <a:gd name="connsiteY7" fmla="*/ 3354 h 7137434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35845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045284"/>
              <a:gd name="connsiteX1" fmla="*/ 4312883 w 4312883"/>
              <a:gd name="connsiteY1" fmla="*/ 64789 h 7045284"/>
              <a:gd name="connsiteX2" fmla="*/ 4312883 w 4312883"/>
              <a:gd name="connsiteY2" fmla="*/ 7031618 h 7045284"/>
              <a:gd name="connsiteX3" fmla="*/ 146261 w 4312883"/>
              <a:gd name="connsiteY3" fmla="*/ 7045284 h 7045284"/>
              <a:gd name="connsiteX4" fmla="*/ 1259927 w 4312883"/>
              <a:gd name="connsiteY4" fmla="*/ 5773893 h 7045284"/>
              <a:gd name="connsiteX5" fmla="*/ 1633352 w 4312883"/>
              <a:gd name="connsiteY5" fmla="*/ 3599053 h 7045284"/>
              <a:gd name="connsiteX6" fmla="*/ 1280949 w 4312883"/>
              <a:gd name="connsiteY6" fmla="*/ 1382254 h 7045284"/>
              <a:gd name="connsiteX7" fmla="*/ 429 w 4312883"/>
              <a:gd name="connsiteY7" fmla="*/ 3354 h 7045284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265134 w 4318090"/>
              <a:gd name="connsiteY4" fmla="*/ 5747868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12 w 4318174"/>
              <a:gd name="connsiteY0" fmla="*/ 25316 h 7036529"/>
              <a:gd name="connsiteX1" fmla="*/ 4318174 w 4318174"/>
              <a:gd name="connsiteY1" fmla="*/ 56034 h 7036529"/>
              <a:gd name="connsiteX2" fmla="*/ 4318174 w 4318174"/>
              <a:gd name="connsiteY2" fmla="*/ 7022863 h 7036529"/>
              <a:gd name="connsiteX3" fmla="*/ 151552 w 4318174"/>
              <a:gd name="connsiteY3" fmla="*/ 7036529 h 7036529"/>
              <a:gd name="connsiteX4" fmla="*/ 1405842 w 4318174"/>
              <a:gd name="connsiteY4" fmla="*/ 5519401 h 7036529"/>
              <a:gd name="connsiteX5" fmla="*/ 1638643 w 4318174"/>
              <a:gd name="connsiteY5" fmla="*/ 3590298 h 7036529"/>
              <a:gd name="connsiteX6" fmla="*/ 1275045 w 4318174"/>
              <a:gd name="connsiteY6" fmla="*/ 1327424 h 7036529"/>
              <a:gd name="connsiteX7" fmla="*/ 512 w 4318174"/>
              <a:gd name="connsiteY7" fmla="*/ 25316 h 7036529"/>
              <a:gd name="connsiteX0" fmla="*/ 507 w 4318169"/>
              <a:gd name="connsiteY0" fmla="*/ 8046 h 7019259"/>
              <a:gd name="connsiteX1" fmla="*/ 4318169 w 4318169"/>
              <a:gd name="connsiteY1" fmla="*/ 38764 h 7019259"/>
              <a:gd name="connsiteX2" fmla="*/ 4318169 w 4318169"/>
              <a:gd name="connsiteY2" fmla="*/ 7005593 h 7019259"/>
              <a:gd name="connsiteX3" fmla="*/ 151547 w 4318169"/>
              <a:gd name="connsiteY3" fmla="*/ 7019259 h 7019259"/>
              <a:gd name="connsiteX4" fmla="*/ 1405837 w 4318169"/>
              <a:gd name="connsiteY4" fmla="*/ 5502131 h 7019259"/>
              <a:gd name="connsiteX5" fmla="*/ 1638638 w 4318169"/>
              <a:gd name="connsiteY5" fmla="*/ 3573028 h 7019259"/>
              <a:gd name="connsiteX6" fmla="*/ 1291833 w 4318169"/>
              <a:gd name="connsiteY6" fmla="*/ 1463740 h 7019259"/>
              <a:gd name="connsiteX7" fmla="*/ 507 w 4318169"/>
              <a:gd name="connsiteY7" fmla="*/ 8046 h 7019259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98 w 4318160"/>
              <a:gd name="connsiteY0" fmla="*/ 8046 h 7019547"/>
              <a:gd name="connsiteX1" fmla="*/ 4318160 w 4318160"/>
              <a:gd name="connsiteY1" fmla="*/ 38764 h 7019547"/>
              <a:gd name="connsiteX2" fmla="*/ 4318160 w 4318160"/>
              <a:gd name="connsiteY2" fmla="*/ 7005593 h 7019547"/>
              <a:gd name="connsiteX3" fmla="*/ 151538 w 4318160"/>
              <a:gd name="connsiteY3" fmla="*/ 7019259 h 7019547"/>
              <a:gd name="connsiteX4" fmla="*/ 1405828 w 4318160"/>
              <a:gd name="connsiteY4" fmla="*/ 5502131 h 7019547"/>
              <a:gd name="connsiteX5" fmla="*/ 1638629 w 4318160"/>
              <a:gd name="connsiteY5" fmla="*/ 3573028 h 7019547"/>
              <a:gd name="connsiteX6" fmla="*/ 1291824 w 4318160"/>
              <a:gd name="connsiteY6" fmla="*/ 1463740 h 7019547"/>
              <a:gd name="connsiteX7" fmla="*/ 498 w 4318160"/>
              <a:gd name="connsiteY7" fmla="*/ 8046 h 7019547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47 w 4318109"/>
              <a:gd name="connsiteY0" fmla="*/ 8046 h 7019259"/>
              <a:gd name="connsiteX1" fmla="*/ 4318109 w 4318109"/>
              <a:gd name="connsiteY1" fmla="*/ 38764 h 7019259"/>
              <a:gd name="connsiteX2" fmla="*/ 4318109 w 4318109"/>
              <a:gd name="connsiteY2" fmla="*/ 7005593 h 7019259"/>
              <a:gd name="connsiteX3" fmla="*/ 151487 w 4318109"/>
              <a:gd name="connsiteY3" fmla="*/ 7019259 h 7019259"/>
              <a:gd name="connsiteX4" fmla="*/ 1411374 w 4318109"/>
              <a:gd name="connsiteY4" fmla="*/ 5548206 h 7019259"/>
              <a:gd name="connsiteX5" fmla="*/ 1638578 w 4318109"/>
              <a:gd name="connsiteY5" fmla="*/ 3573028 h 7019259"/>
              <a:gd name="connsiteX6" fmla="*/ 1291773 w 4318109"/>
              <a:gd name="connsiteY6" fmla="*/ 1463740 h 7019259"/>
              <a:gd name="connsiteX7" fmla="*/ 447 w 4318109"/>
              <a:gd name="connsiteY7" fmla="*/ 8046 h 7019259"/>
              <a:gd name="connsiteX0" fmla="*/ 31555 w 4349217"/>
              <a:gd name="connsiteY0" fmla="*/ 182645 h 7277436"/>
              <a:gd name="connsiteX1" fmla="*/ 4349217 w 4349217"/>
              <a:gd name="connsiteY1" fmla="*/ 213363 h 7277436"/>
              <a:gd name="connsiteX2" fmla="*/ 4349217 w 4349217"/>
              <a:gd name="connsiteY2" fmla="*/ 7180192 h 7277436"/>
              <a:gd name="connsiteX3" fmla="*/ 182595 w 4349217"/>
              <a:gd name="connsiteY3" fmla="*/ 7193858 h 7277436"/>
              <a:gd name="connsiteX4" fmla="*/ 1442482 w 4349217"/>
              <a:gd name="connsiteY4" fmla="*/ 5722805 h 7277436"/>
              <a:gd name="connsiteX5" fmla="*/ 1669686 w 4349217"/>
              <a:gd name="connsiteY5" fmla="*/ 3747627 h 7277436"/>
              <a:gd name="connsiteX6" fmla="*/ 1322881 w 4349217"/>
              <a:gd name="connsiteY6" fmla="*/ 1638339 h 7277436"/>
              <a:gd name="connsiteX7" fmla="*/ 31555 w 4349217"/>
              <a:gd name="connsiteY7" fmla="*/ 18264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938534 w 4352978"/>
              <a:gd name="connsiteY3" fmla="*/ 6984685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938534 w 4352978"/>
              <a:gd name="connsiteY3" fmla="*/ 7277436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67807"/>
              <a:gd name="connsiteY0" fmla="*/ 250863 h 7277436"/>
              <a:gd name="connsiteX1" fmla="*/ 3467807 w 3467807"/>
              <a:gd name="connsiteY1" fmla="*/ 250863 h 7277436"/>
              <a:gd name="connsiteX2" fmla="*/ 3445999 w 3467807"/>
              <a:gd name="connsiteY2" fmla="*/ 7180192 h 7277436"/>
              <a:gd name="connsiteX3" fmla="*/ 31555 w 3467807"/>
              <a:gd name="connsiteY3" fmla="*/ 7277436 h 7277436"/>
              <a:gd name="connsiteX4" fmla="*/ 539264 w 3467807"/>
              <a:gd name="connsiteY4" fmla="*/ 5722805 h 7277436"/>
              <a:gd name="connsiteX5" fmla="*/ 766468 w 3467807"/>
              <a:gd name="connsiteY5" fmla="*/ 3747627 h 7277436"/>
              <a:gd name="connsiteX6" fmla="*/ 419663 w 3467807"/>
              <a:gd name="connsiteY6" fmla="*/ 1638339 h 7277436"/>
              <a:gd name="connsiteX7" fmla="*/ 31555 w 3467807"/>
              <a:gd name="connsiteY7" fmla="*/ 250863 h 7277436"/>
              <a:gd name="connsiteX0" fmla="*/ 31555 w 3521158"/>
              <a:gd name="connsiteY0" fmla="*/ 250863 h 7277436"/>
              <a:gd name="connsiteX1" fmla="*/ 3521158 w 3521158"/>
              <a:gd name="connsiteY1" fmla="*/ 250863 h 7277436"/>
              <a:gd name="connsiteX2" fmla="*/ 3445999 w 3521158"/>
              <a:gd name="connsiteY2" fmla="*/ 7180192 h 7277436"/>
              <a:gd name="connsiteX3" fmla="*/ 31555 w 3521158"/>
              <a:gd name="connsiteY3" fmla="*/ 7277436 h 7277436"/>
              <a:gd name="connsiteX4" fmla="*/ 539264 w 3521158"/>
              <a:gd name="connsiteY4" fmla="*/ 5722805 h 7277436"/>
              <a:gd name="connsiteX5" fmla="*/ 766468 w 3521158"/>
              <a:gd name="connsiteY5" fmla="*/ 3747627 h 7277436"/>
              <a:gd name="connsiteX6" fmla="*/ 419663 w 3521158"/>
              <a:gd name="connsiteY6" fmla="*/ 1638339 h 7277436"/>
              <a:gd name="connsiteX7" fmla="*/ 31555 w 3521158"/>
              <a:gd name="connsiteY7" fmla="*/ 250863 h 7277436"/>
              <a:gd name="connsiteX0" fmla="*/ 31555 w 3521158"/>
              <a:gd name="connsiteY0" fmla="*/ 250863 h 7277436"/>
              <a:gd name="connsiteX1" fmla="*/ 3521158 w 3521158"/>
              <a:gd name="connsiteY1" fmla="*/ 250863 h 7277436"/>
              <a:gd name="connsiteX2" fmla="*/ 3445999 w 3521158"/>
              <a:gd name="connsiteY2" fmla="*/ 7180192 h 7277436"/>
              <a:gd name="connsiteX3" fmla="*/ 80015 w 3521158"/>
              <a:gd name="connsiteY3" fmla="*/ 7277436 h 7277436"/>
              <a:gd name="connsiteX4" fmla="*/ 539264 w 3521158"/>
              <a:gd name="connsiteY4" fmla="*/ 5722805 h 7277436"/>
              <a:gd name="connsiteX5" fmla="*/ 766468 w 3521158"/>
              <a:gd name="connsiteY5" fmla="*/ 3747627 h 7277436"/>
              <a:gd name="connsiteX6" fmla="*/ 419663 w 3521158"/>
              <a:gd name="connsiteY6" fmla="*/ 1638339 h 7277436"/>
              <a:gd name="connsiteX7" fmla="*/ 31555 w 3521158"/>
              <a:gd name="connsiteY7" fmla="*/ 250863 h 7277436"/>
              <a:gd name="connsiteX0" fmla="*/ 31555 w 3521158"/>
              <a:gd name="connsiteY0" fmla="*/ 250863 h 7277436"/>
              <a:gd name="connsiteX1" fmla="*/ 3521158 w 3521158"/>
              <a:gd name="connsiteY1" fmla="*/ 250863 h 7277436"/>
              <a:gd name="connsiteX2" fmla="*/ 3445999 w 3521158"/>
              <a:gd name="connsiteY2" fmla="*/ 7180192 h 7277436"/>
              <a:gd name="connsiteX3" fmla="*/ 80015 w 3521158"/>
              <a:gd name="connsiteY3" fmla="*/ 7277436 h 7277436"/>
              <a:gd name="connsiteX4" fmla="*/ 539264 w 3521158"/>
              <a:gd name="connsiteY4" fmla="*/ 5722805 h 7277436"/>
              <a:gd name="connsiteX5" fmla="*/ 766468 w 3521158"/>
              <a:gd name="connsiteY5" fmla="*/ 3747627 h 7277436"/>
              <a:gd name="connsiteX6" fmla="*/ 419663 w 3521158"/>
              <a:gd name="connsiteY6" fmla="*/ 1638339 h 7277436"/>
              <a:gd name="connsiteX7" fmla="*/ 31555 w 3521158"/>
              <a:gd name="connsiteY7" fmla="*/ 250863 h 7277436"/>
              <a:gd name="connsiteX0" fmla="*/ 31555 w 3521158"/>
              <a:gd name="connsiteY0" fmla="*/ 250863 h 7277436"/>
              <a:gd name="connsiteX1" fmla="*/ 3521158 w 3521158"/>
              <a:gd name="connsiteY1" fmla="*/ 250863 h 7277436"/>
              <a:gd name="connsiteX2" fmla="*/ 3445999 w 3521158"/>
              <a:gd name="connsiteY2" fmla="*/ 7180192 h 7277436"/>
              <a:gd name="connsiteX3" fmla="*/ 80015 w 3521158"/>
              <a:gd name="connsiteY3" fmla="*/ 7131073 h 7277436"/>
              <a:gd name="connsiteX4" fmla="*/ 539264 w 3521158"/>
              <a:gd name="connsiteY4" fmla="*/ 5722805 h 7277436"/>
              <a:gd name="connsiteX5" fmla="*/ 766468 w 3521158"/>
              <a:gd name="connsiteY5" fmla="*/ 3747627 h 7277436"/>
              <a:gd name="connsiteX6" fmla="*/ 419663 w 3521158"/>
              <a:gd name="connsiteY6" fmla="*/ 1638339 h 7277436"/>
              <a:gd name="connsiteX7" fmla="*/ 31555 w 3521158"/>
              <a:gd name="connsiteY7" fmla="*/ 250863 h 7277436"/>
              <a:gd name="connsiteX0" fmla="*/ 31555 w 3467807"/>
              <a:gd name="connsiteY0" fmla="*/ 250863 h 7277436"/>
              <a:gd name="connsiteX1" fmla="*/ 3467807 w 3467807"/>
              <a:gd name="connsiteY1" fmla="*/ 250863 h 7277436"/>
              <a:gd name="connsiteX2" fmla="*/ 3445999 w 3467807"/>
              <a:gd name="connsiteY2" fmla="*/ 7180192 h 7277436"/>
              <a:gd name="connsiteX3" fmla="*/ 80015 w 3467807"/>
              <a:gd name="connsiteY3" fmla="*/ 7131073 h 7277436"/>
              <a:gd name="connsiteX4" fmla="*/ 539264 w 3467807"/>
              <a:gd name="connsiteY4" fmla="*/ 5722805 h 7277436"/>
              <a:gd name="connsiteX5" fmla="*/ 766468 w 3467807"/>
              <a:gd name="connsiteY5" fmla="*/ 3747627 h 7277436"/>
              <a:gd name="connsiteX6" fmla="*/ 419663 w 3467807"/>
              <a:gd name="connsiteY6" fmla="*/ 1638339 h 7277436"/>
              <a:gd name="connsiteX7" fmla="*/ 31555 w 3467807"/>
              <a:gd name="connsiteY7" fmla="*/ 250863 h 7277436"/>
              <a:gd name="connsiteX0" fmla="*/ 31555 w 3467807"/>
              <a:gd name="connsiteY0" fmla="*/ 250863 h 7277436"/>
              <a:gd name="connsiteX1" fmla="*/ 3467807 w 3467807"/>
              <a:gd name="connsiteY1" fmla="*/ 250863 h 7277436"/>
              <a:gd name="connsiteX2" fmla="*/ 3414444 w 3467807"/>
              <a:gd name="connsiteY2" fmla="*/ 7277436 h 7277436"/>
              <a:gd name="connsiteX3" fmla="*/ 80015 w 3467807"/>
              <a:gd name="connsiteY3" fmla="*/ 7131073 h 7277436"/>
              <a:gd name="connsiteX4" fmla="*/ 539264 w 3467807"/>
              <a:gd name="connsiteY4" fmla="*/ 5722805 h 7277436"/>
              <a:gd name="connsiteX5" fmla="*/ 766468 w 3467807"/>
              <a:gd name="connsiteY5" fmla="*/ 3747627 h 7277436"/>
              <a:gd name="connsiteX6" fmla="*/ 419663 w 3467807"/>
              <a:gd name="connsiteY6" fmla="*/ 1638339 h 7277436"/>
              <a:gd name="connsiteX7" fmla="*/ 31555 w 3467807"/>
              <a:gd name="connsiteY7" fmla="*/ 250863 h 7277436"/>
              <a:gd name="connsiteX0" fmla="*/ 31555 w 3446023"/>
              <a:gd name="connsiteY0" fmla="*/ 250863 h 7277436"/>
              <a:gd name="connsiteX1" fmla="*/ 3446023 w 3446023"/>
              <a:gd name="connsiteY1" fmla="*/ 250863 h 7277436"/>
              <a:gd name="connsiteX2" fmla="*/ 3392660 w 3446023"/>
              <a:gd name="connsiteY2" fmla="*/ 7277436 h 7277436"/>
              <a:gd name="connsiteX3" fmla="*/ 58231 w 3446023"/>
              <a:gd name="connsiteY3" fmla="*/ 7131073 h 7277436"/>
              <a:gd name="connsiteX4" fmla="*/ 517480 w 3446023"/>
              <a:gd name="connsiteY4" fmla="*/ 5722805 h 7277436"/>
              <a:gd name="connsiteX5" fmla="*/ 744684 w 3446023"/>
              <a:gd name="connsiteY5" fmla="*/ 3747627 h 7277436"/>
              <a:gd name="connsiteX6" fmla="*/ 397879 w 3446023"/>
              <a:gd name="connsiteY6" fmla="*/ 1638339 h 7277436"/>
              <a:gd name="connsiteX7" fmla="*/ 31555 w 3446023"/>
              <a:gd name="connsiteY7" fmla="*/ 250863 h 7277436"/>
              <a:gd name="connsiteX0" fmla="*/ 31555 w 3392672"/>
              <a:gd name="connsiteY0" fmla="*/ 250863 h 7277436"/>
              <a:gd name="connsiteX1" fmla="*/ 3392672 w 3392672"/>
              <a:gd name="connsiteY1" fmla="*/ 250863 h 7277436"/>
              <a:gd name="connsiteX2" fmla="*/ 3339309 w 3392672"/>
              <a:gd name="connsiteY2" fmla="*/ 7277436 h 7277436"/>
              <a:gd name="connsiteX3" fmla="*/ 4880 w 3392672"/>
              <a:gd name="connsiteY3" fmla="*/ 7131073 h 7277436"/>
              <a:gd name="connsiteX4" fmla="*/ 464129 w 3392672"/>
              <a:gd name="connsiteY4" fmla="*/ 5722805 h 7277436"/>
              <a:gd name="connsiteX5" fmla="*/ 691333 w 3392672"/>
              <a:gd name="connsiteY5" fmla="*/ 3747627 h 7277436"/>
              <a:gd name="connsiteX6" fmla="*/ 344528 w 3392672"/>
              <a:gd name="connsiteY6" fmla="*/ 1638339 h 7277436"/>
              <a:gd name="connsiteX7" fmla="*/ 31555 w 3392672"/>
              <a:gd name="connsiteY7" fmla="*/ 250863 h 7277436"/>
              <a:gd name="connsiteX0" fmla="*/ 31555 w 3346578"/>
              <a:gd name="connsiteY0" fmla="*/ 250863 h 7277436"/>
              <a:gd name="connsiteX1" fmla="*/ 3339309 w 3346578"/>
              <a:gd name="connsiteY1" fmla="*/ 250863 h 7277436"/>
              <a:gd name="connsiteX2" fmla="*/ 3339309 w 3346578"/>
              <a:gd name="connsiteY2" fmla="*/ 7277436 h 7277436"/>
              <a:gd name="connsiteX3" fmla="*/ 4880 w 3346578"/>
              <a:gd name="connsiteY3" fmla="*/ 7131073 h 7277436"/>
              <a:gd name="connsiteX4" fmla="*/ 464129 w 3346578"/>
              <a:gd name="connsiteY4" fmla="*/ 5722805 h 7277436"/>
              <a:gd name="connsiteX5" fmla="*/ 691333 w 3346578"/>
              <a:gd name="connsiteY5" fmla="*/ 3747627 h 7277436"/>
              <a:gd name="connsiteX6" fmla="*/ 344528 w 3346578"/>
              <a:gd name="connsiteY6" fmla="*/ 1638339 h 7277436"/>
              <a:gd name="connsiteX7" fmla="*/ 31555 w 3346578"/>
              <a:gd name="connsiteY7" fmla="*/ 250863 h 7277436"/>
              <a:gd name="connsiteX0" fmla="*/ 31555 w 3414443"/>
              <a:gd name="connsiteY0" fmla="*/ 250863 h 7277436"/>
              <a:gd name="connsiteX1" fmla="*/ 3414443 w 3414443"/>
              <a:gd name="connsiteY1" fmla="*/ 250863 h 7277436"/>
              <a:gd name="connsiteX2" fmla="*/ 3339309 w 3414443"/>
              <a:gd name="connsiteY2" fmla="*/ 7277436 h 7277436"/>
              <a:gd name="connsiteX3" fmla="*/ 4880 w 3414443"/>
              <a:gd name="connsiteY3" fmla="*/ 7131073 h 7277436"/>
              <a:gd name="connsiteX4" fmla="*/ 464129 w 3414443"/>
              <a:gd name="connsiteY4" fmla="*/ 5722805 h 7277436"/>
              <a:gd name="connsiteX5" fmla="*/ 691333 w 3414443"/>
              <a:gd name="connsiteY5" fmla="*/ 3747627 h 7277436"/>
              <a:gd name="connsiteX6" fmla="*/ 344528 w 3414443"/>
              <a:gd name="connsiteY6" fmla="*/ 1638339 h 7277436"/>
              <a:gd name="connsiteX7" fmla="*/ 31555 w 3414443"/>
              <a:gd name="connsiteY7" fmla="*/ 250863 h 7277436"/>
              <a:gd name="connsiteX0" fmla="*/ 31555 w 3421712"/>
              <a:gd name="connsiteY0" fmla="*/ 250863 h 7277436"/>
              <a:gd name="connsiteX1" fmla="*/ 3414443 w 3421712"/>
              <a:gd name="connsiteY1" fmla="*/ 250863 h 7277436"/>
              <a:gd name="connsiteX2" fmla="*/ 3414443 w 3421712"/>
              <a:gd name="connsiteY2" fmla="*/ 7277436 h 7277436"/>
              <a:gd name="connsiteX3" fmla="*/ 4880 w 3421712"/>
              <a:gd name="connsiteY3" fmla="*/ 7131073 h 7277436"/>
              <a:gd name="connsiteX4" fmla="*/ 464129 w 3421712"/>
              <a:gd name="connsiteY4" fmla="*/ 5722805 h 7277436"/>
              <a:gd name="connsiteX5" fmla="*/ 691333 w 3421712"/>
              <a:gd name="connsiteY5" fmla="*/ 3747627 h 7277436"/>
              <a:gd name="connsiteX6" fmla="*/ 344528 w 3421712"/>
              <a:gd name="connsiteY6" fmla="*/ 1638339 h 7277436"/>
              <a:gd name="connsiteX7" fmla="*/ 31555 w 3421712"/>
              <a:gd name="connsiteY7" fmla="*/ 250863 h 7277436"/>
              <a:gd name="connsiteX0" fmla="*/ 31555 w 3426454"/>
              <a:gd name="connsiteY0" fmla="*/ 250863 h 7277436"/>
              <a:gd name="connsiteX1" fmla="*/ 3414443 w 3426454"/>
              <a:gd name="connsiteY1" fmla="*/ 250863 h 7277436"/>
              <a:gd name="connsiteX2" fmla="*/ 3414443 w 3426454"/>
              <a:gd name="connsiteY2" fmla="*/ 7277436 h 7277436"/>
              <a:gd name="connsiteX3" fmla="*/ 4880 w 3426454"/>
              <a:gd name="connsiteY3" fmla="*/ 7131073 h 7277436"/>
              <a:gd name="connsiteX4" fmla="*/ 464129 w 3426454"/>
              <a:gd name="connsiteY4" fmla="*/ 5722805 h 7277436"/>
              <a:gd name="connsiteX5" fmla="*/ 691333 w 3426454"/>
              <a:gd name="connsiteY5" fmla="*/ 3747627 h 7277436"/>
              <a:gd name="connsiteX6" fmla="*/ 344528 w 3426454"/>
              <a:gd name="connsiteY6" fmla="*/ 1638339 h 7277436"/>
              <a:gd name="connsiteX7" fmla="*/ 31555 w 3426454"/>
              <a:gd name="connsiteY7" fmla="*/ 250863 h 7277436"/>
              <a:gd name="connsiteX0" fmla="*/ 31555 w 3414443"/>
              <a:gd name="connsiteY0" fmla="*/ 250863 h 7277436"/>
              <a:gd name="connsiteX1" fmla="*/ 3414443 w 3414443"/>
              <a:gd name="connsiteY1" fmla="*/ 250863 h 7277436"/>
              <a:gd name="connsiteX2" fmla="*/ 3414443 w 3414443"/>
              <a:gd name="connsiteY2" fmla="*/ 7277436 h 7277436"/>
              <a:gd name="connsiteX3" fmla="*/ 4880 w 3414443"/>
              <a:gd name="connsiteY3" fmla="*/ 7131073 h 7277436"/>
              <a:gd name="connsiteX4" fmla="*/ 464129 w 3414443"/>
              <a:gd name="connsiteY4" fmla="*/ 5722805 h 7277436"/>
              <a:gd name="connsiteX5" fmla="*/ 691333 w 3414443"/>
              <a:gd name="connsiteY5" fmla="*/ 3747627 h 7277436"/>
              <a:gd name="connsiteX6" fmla="*/ 344528 w 3414443"/>
              <a:gd name="connsiteY6" fmla="*/ 1638339 h 7277436"/>
              <a:gd name="connsiteX7" fmla="*/ 31555 w 3414443"/>
              <a:gd name="connsiteY7" fmla="*/ 250863 h 7277436"/>
              <a:gd name="connsiteX0" fmla="*/ 35354 w 3418242"/>
              <a:gd name="connsiteY0" fmla="*/ 250863 h 7277436"/>
              <a:gd name="connsiteX1" fmla="*/ 3418242 w 3418242"/>
              <a:gd name="connsiteY1" fmla="*/ 250863 h 7277436"/>
              <a:gd name="connsiteX2" fmla="*/ 3418242 w 3418242"/>
              <a:gd name="connsiteY2" fmla="*/ 7277436 h 7277436"/>
              <a:gd name="connsiteX3" fmla="*/ 3799 w 3418242"/>
              <a:gd name="connsiteY3" fmla="*/ 7057879 h 7277436"/>
              <a:gd name="connsiteX4" fmla="*/ 467928 w 3418242"/>
              <a:gd name="connsiteY4" fmla="*/ 5722805 h 7277436"/>
              <a:gd name="connsiteX5" fmla="*/ 695132 w 3418242"/>
              <a:gd name="connsiteY5" fmla="*/ 3747627 h 7277436"/>
              <a:gd name="connsiteX6" fmla="*/ 348327 w 3418242"/>
              <a:gd name="connsiteY6" fmla="*/ 1638339 h 7277436"/>
              <a:gd name="connsiteX7" fmla="*/ 35354 w 3418242"/>
              <a:gd name="connsiteY7" fmla="*/ 250863 h 7277436"/>
              <a:gd name="connsiteX0" fmla="*/ 35354 w 3418242"/>
              <a:gd name="connsiteY0" fmla="*/ 250863 h 7277436"/>
              <a:gd name="connsiteX1" fmla="*/ 3418242 w 3418242"/>
              <a:gd name="connsiteY1" fmla="*/ 250863 h 7277436"/>
              <a:gd name="connsiteX2" fmla="*/ 3418242 w 3418242"/>
              <a:gd name="connsiteY2" fmla="*/ 7277436 h 7277436"/>
              <a:gd name="connsiteX3" fmla="*/ 3799 w 3418242"/>
              <a:gd name="connsiteY3" fmla="*/ 7277436 h 7277436"/>
              <a:gd name="connsiteX4" fmla="*/ 467928 w 3418242"/>
              <a:gd name="connsiteY4" fmla="*/ 5722805 h 7277436"/>
              <a:gd name="connsiteX5" fmla="*/ 695132 w 3418242"/>
              <a:gd name="connsiteY5" fmla="*/ 3747627 h 7277436"/>
              <a:gd name="connsiteX6" fmla="*/ 348327 w 3418242"/>
              <a:gd name="connsiteY6" fmla="*/ 1638339 h 7277436"/>
              <a:gd name="connsiteX7" fmla="*/ 35354 w 3418242"/>
              <a:gd name="connsiteY7" fmla="*/ 250863 h 7277436"/>
              <a:gd name="connsiteX0" fmla="*/ 35354 w 3418242"/>
              <a:gd name="connsiteY0" fmla="*/ 250863 h 7277436"/>
              <a:gd name="connsiteX1" fmla="*/ 3418242 w 3418242"/>
              <a:gd name="connsiteY1" fmla="*/ 250863 h 7277436"/>
              <a:gd name="connsiteX2" fmla="*/ 3418242 w 3418242"/>
              <a:gd name="connsiteY2" fmla="*/ 7277436 h 7277436"/>
              <a:gd name="connsiteX3" fmla="*/ 3799 w 3418242"/>
              <a:gd name="connsiteY3" fmla="*/ 7277436 h 7277436"/>
              <a:gd name="connsiteX4" fmla="*/ 467928 w 3418242"/>
              <a:gd name="connsiteY4" fmla="*/ 5722805 h 7277436"/>
              <a:gd name="connsiteX5" fmla="*/ 693552 w 3418242"/>
              <a:gd name="connsiteY5" fmla="*/ 3837344 h 7277436"/>
              <a:gd name="connsiteX6" fmla="*/ 348327 w 3418242"/>
              <a:gd name="connsiteY6" fmla="*/ 1638339 h 7277436"/>
              <a:gd name="connsiteX7" fmla="*/ 35354 w 3418242"/>
              <a:gd name="connsiteY7" fmla="*/ 250863 h 7277436"/>
              <a:gd name="connsiteX0" fmla="*/ 35354 w 3418242"/>
              <a:gd name="connsiteY0" fmla="*/ 250863 h 7295018"/>
              <a:gd name="connsiteX1" fmla="*/ 3418242 w 3418242"/>
              <a:gd name="connsiteY1" fmla="*/ 250863 h 7295018"/>
              <a:gd name="connsiteX2" fmla="*/ 3418242 w 3418242"/>
              <a:gd name="connsiteY2" fmla="*/ 7277436 h 7295018"/>
              <a:gd name="connsiteX3" fmla="*/ 3799 w 3418242"/>
              <a:gd name="connsiteY3" fmla="*/ 7277436 h 7295018"/>
              <a:gd name="connsiteX4" fmla="*/ 480148 w 3418242"/>
              <a:gd name="connsiteY4" fmla="*/ 5740387 h 7295018"/>
              <a:gd name="connsiteX5" fmla="*/ 693552 w 3418242"/>
              <a:gd name="connsiteY5" fmla="*/ 3837344 h 7295018"/>
              <a:gd name="connsiteX6" fmla="*/ 348327 w 3418242"/>
              <a:gd name="connsiteY6" fmla="*/ 1638339 h 7295018"/>
              <a:gd name="connsiteX7" fmla="*/ 35354 w 3418242"/>
              <a:gd name="connsiteY7" fmla="*/ 250863 h 7295018"/>
              <a:gd name="connsiteX0" fmla="*/ 35354 w 3418242"/>
              <a:gd name="connsiteY0" fmla="*/ 174484 h 7218639"/>
              <a:gd name="connsiteX1" fmla="*/ 3418242 w 3418242"/>
              <a:gd name="connsiteY1" fmla="*/ 174484 h 7218639"/>
              <a:gd name="connsiteX2" fmla="*/ 3418242 w 3418242"/>
              <a:gd name="connsiteY2" fmla="*/ 7201057 h 7218639"/>
              <a:gd name="connsiteX3" fmla="*/ 3799 w 3418242"/>
              <a:gd name="connsiteY3" fmla="*/ 7201057 h 7218639"/>
              <a:gd name="connsiteX4" fmla="*/ 480148 w 3418242"/>
              <a:gd name="connsiteY4" fmla="*/ 5664008 h 7218639"/>
              <a:gd name="connsiteX5" fmla="*/ 693552 w 3418242"/>
              <a:gd name="connsiteY5" fmla="*/ 3760965 h 7218639"/>
              <a:gd name="connsiteX6" fmla="*/ 346770 w 3418242"/>
              <a:gd name="connsiteY6" fmla="*/ 1638339 h 7218639"/>
              <a:gd name="connsiteX7" fmla="*/ 35354 w 3418242"/>
              <a:gd name="connsiteY7" fmla="*/ 174484 h 7218639"/>
              <a:gd name="connsiteX0" fmla="*/ 35354 w 3418242"/>
              <a:gd name="connsiteY0" fmla="*/ 174484 h 7201057"/>
              <a:gd name="connsiteX1" fmla="*/ 3418242 w 3418242"/>
              <a:gd name="connsiteY1" fmla="*/ 174484 h 7201057"/>
              <a:gd name="connsiteX2" fmla="*/ 3418242 w 3418242"/>
              <a:gd name="connsiteY2" fmla="*/ 7201057 h 7201057"/>
              <a:gd name="connsiteX3" fmla="*/ 3799 w 3418242"/>
              <a:gd name="connsiteY3" fmla="*/ 7201057 h 7201057"/>
              <a:gd name="connsiteX4" fmla="*/ 400121 w 3418242"/>
              <a:gd name="connsiteY4" fmla="*/ 5590813 h 7201057"/>
              <a:gd name="connsiteX5" fmla="*/ 693552 w 3418242"/>
              <a:gd name="connsiteY5" fmla="*/ 3760965 h 7201057"/>
              <a:gd name="connsiteX6" fmla="*/ 346770 w 3418242"/>
              <a:gd name="connsiteY6" fmla="*/ 1638339 h 7201057"/>
              <a:gd name="connsiteX7" fmla="*/ 35354 w 3418242"/>
              <a:gd name="connsiteY7" fmla="*/ 174484 h 7201057"/>
              <a:gd name="connsiteX0" fmla="*/ 35354 w 3418242"/>
              <a:gd name="connsiteY0" fmla="*/ 174484 h 7201057"/>
              <a:gd name="connsiteX1" fmla="*/ 3418242 w 3418242"/>
              <a:gd name="connsiteY1" fmla="*/ 174484 h 7201057"/>
              <a:gd name="connsiteX2" fmla="*/ 3418242 w 3418242"/>
              <a:gd name="connsiteY2" fmla="*/ 7201057 h 7201057"/>
              <a:gd name="connsiteX3" fmla="*/ 3799 w 3418242"/>
              <a:gd name="connsiteY3" fmla="*/ 7201057 h 7201057"/>
              <a:gd name="connsiteX4" fmla="*/ 400121 w 3418242"/>
              <a:gd name="connsiteY4" fmla="*/ 5517619 h 7201057"/>
              <a:gd name="connsiteX5" fmla="*/ 693552 w 3418242"/>
              <a:gd name="connsiteY5" fmla="*/ 3760965 h 7201057"/>
              <a:gd name="connsiteX6" fmla="*/ 346770 w 3418242"/>
              <a:gd name="connsiteY6" fmla="*/ 1638339 h 7201057"/>
              <a:gd name="connsiteX7" fmla="*/ 35354 w 3418242"/>
              <a:gd name="connsiteY7" fmla="*/ 174484 h 7201057"/>
              <a:gd name="connsiteX0" fmla="*/ 35354 w 3418242"/>
              <a:gd name="connsiteY0" fmla="*/ 320873 h 7347446"/>
              <a:gd name="connsiteX1" fmla="*/ 3418242 w 3418242"/>
              <a:gd name="connsiteY1" fmla="*/ 320873 h 7347446"/>
              <a:gd name="connsiteX2" fmla="*/ 3418242 w 3418242"/>
              <a:gd name="connsiteY2" fmla="*/ 7347446 h 7347446"/>
              <a:gd name="connsiteX3" fmla="*/ 3799 w 3418242"/>
              <a:gd name="connsiteY3" fmla="*/ 7347446 h 7347446"/>
              <a:gd name="connsiteX4" fmla="*/ 400121 w 3418242"/>
              <a:gd name="connsiteY4" fmla="*/ 5664008 h 7347446"/>
              <a:gd name="connsiteX5" fmla="*/ 693552 w 3418242"/>
              <a:gd name="connsiteY5" fmla="*/ 3907354 h 7347446"/>
              <a:gd name="connsiteX6" fmla="*/ 373445 w 3418242"/>
              <a:gd name="connsiteY6" fmla="*/ 1638339 h 7347446"/>
              <a:gd name="connsiteX7" fmla="*/ 35354 w 3418242"/>
              <a:gd name="connsiteY7" fmla="*/ 320873 h 7347446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93552 w 3418242"/>
              <a:gd name="connsiteY5" fmla="*/ 3630447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93552 w 3418242"/>
              <a:gd name="connsiteY5" fmla="*/ 3630447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93552 w 3418242"/>
              <a:gd name="connsiteY5" fmla="*/ 3630447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800254 w 3418242"/>
              <a:gd name="connsiteY5" fmla="*/ 3557252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40201 w 3418242"/>
              <a:gd name="connsiteY5" fmla="*/ 3557252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40201 w 3418242"/>
              <a:gd name="connsiteY5" fmla="*/ 3557252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18242" h="7070539">
                <a:moveTo>
                  <a:pt x="35354" y="43966"/>
                </a:moveTo>
                <a:cubicBezTo>
                  <a:pt x="794319" y="57986"/>
                  <a:pt x="1833428" y="0"/>
                  <a:pt x="3418242" y="43966"/>
                </a:cubicBezTo>
                <a:cubicBezTo>
                  <a:pt x="3410973" y="2353742"/>
                  <a:pt x="3416026" y="4687552"/>
                  <a:pt x="3418242" y="7070539"/>
                </a:cubicBezTo>
                <a:lnTo>
                  <a:pt x="3799" y="7070539"/>
                </a:lnTo>
                <a:cubicBezTo>
                  <a:pt x="0" y="7053340"/>
                  <a:pt x="626678" y="6941732"/>
                  <a:pt x="400121" y="5387101"/>
                </a:cubicBezTo>
                <a:cubicBezTo>
                  <a:pt x="896640" y="5383094"/>
                  <a:pt x="937875" y="3928996"/>
                  <a:pt x="640201" y="3557252"/>
                </a:cubicBezTo>
                <a:cubicBezTo>
                  <a:pt x="949337" y="3232236"/>
                  <a:pt x="936790" y="1771836"/>
                  <a:pt x="400121" y="1727403"/>
                </a:cubicBezTo>
                <a:cubicBezTo>
                  <a:pt x="731333" y="89064"/>
                  <a:pt x="3799" y="57542"/>
                  <a:pt x="35354" y="43966"/>
                </a:cubicBezTo>
                <a:close/>
              </a:path>
            </a:pathLst>
          </a:custGeom>
          <a:gradFill>
            <a:gsLst>
              <a:gs pos="0">
                <a:srgbClr val="FFF200">
                  <a:alpha val="77000"/>
                </a:srgbClr>
              </a:gs>
              <a:gs pos="45000">
                <a:srgbClr val="FF7A00">
                  <a:alpha val="74000"/>
                </a:srgbClr>
              </a:gs>
              <a:gs pos="70000">
                <a:srgbClr val="FFC000">
                  <a:alpha val="83000"/>
                </a:srgbClr>
              </a:gs>
              <a:gs pos="100000">
                <a:srgbClr val="4D0808"/>
              </a:gs>
            </a:gsLst>
            <a:lin ang="5400000" scaled="0"/>
          </a:gradFill>
          <a:ln w="152400" cmpd="sng">
            <a:gradFill flip="none" rotWithShape="1">
              <a:gsLst>
                <a:gs pos="20000">
                  <a:srgbClr val="FFF200"/>
                </a:gs>
                <a:gs pos="45000">
                  <a:srgbClr val="FF7A00"/>
                </a:gs>
              </a:gsLst>
              <a:lin ang="0" scaled="1"/>
              <a:tileRect/>
            </a:gradFill>
          </a:ln>
          <a:scene3d>
            <a:camera prst="orthographicFront"/>
            <a:lightRig rig="chilly" dir="t"/>
          </a:scene3d>
          <a:sp3d>
            <a:bevelT w="635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b="1" dirty="0"/>
          </a:p>
        </p:txBody>
      </p:sp>
      <p:sp>
        <p:nvSpPr>
          <p:cNvPr id="32" name="2 Rectángulo"/>
          <p:cNvSpPr/>
          <p:nvPr/>
        </p:nvSpPr>
        <p:spPr>
          <a:xfrm flipH="1">
            <a:off x="47265" y="13828"/>
            <a:ext cx="7792070" cy="690091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351529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2024410 w 5124290"/>
              <a:gd name="connsiteY3" fmla="*/ 6038386 h 7564606"/>
              <a:gd name="connsiteX4" fmla="*/ 2444759 w 5124290"/>
              <a:gd name="connsiteY4" fmla="*/ 4132041 h 7564606"/>
              <a:gd name="connsiteX5" fmla="*/ 2024412 w 5124290"/>
              <a:gd name="connsiteY5" fmla="*/ 2347660 h 7564606"/>
              <a:gd name="connsiteX6" fmla="*/ 552290 w 5124290"/>
              <a:gd name="connsiteY6" fmla="*/ 706606 h 7564606"/>
              <a:gd name="connsiteX0" fmla="*/ 552290 w 5124290"/>
              <a:gd name="connsiteY0" fmla="*/ 706606 h 7624348"/>
              <a:gd name="connsiteX1" fmla="*/ 5124290 w 5124290"/>
              <a:gd name="connsiteY1" fmla="*/ 706606 h 7624348"/>
              <a:gd name="connsiteX2" fmla="*/ 5124290 w 5124290"/>
              <a:gd name="connsiteY2" fmla="*/ 7564606 h 7624348"/>
              <a:gd name="connsiteX3" fmla="*/ 1947241 w 5124290"/>
              <a:gd name="connsiteY3" fmla="*/ 7624348 h 7624348"/>
              <a:gd name="connsiteX4" fmla="*/ 2444759 w 5124290"/>
              <a:gd name="connsiteY4" fmla="*/ 4132041 h 7624348"/>
              <a:gd name="connsiteX5" fmla="*/ 2024412 w 5124290"/>
              <a:gd name="connsiteY5" fmla="*/ 2347660 h 7624348"/>
              <a:gd name="connsiteX6" fmla="*/ 552290 w 5124290"/>
              <a:gd name="connsiteY6" fmla="*/ 706606 h 7624348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44759 w 5124290"/>
              <a:gd name="connsiteY4" fmla="*/ 4132041 h 7624347"/>
              <a:gd name="connsiteX5" fmla="*/ 2024412 w 5124290"/>
              <a:gd name="connsiteY5" fmla="*/ 2347660 h 7624347"/>
              <a:gd name="connsiteX6" fmla="*/ 552290 w 5124290"/>
              <a:gd name="connsiteY6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37612 w 5124290"/>
              <a:gd name="connsiteY4" fmla="*/ 6483803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071334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80970 w 3180848"/>
              <a:gd name="connsiteY0" fmla="*/ 2510545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80970 w 3180848"/>
              <a:gd name="connsiteY6" fmla="*/ 2510545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36971 h 7063541"/>
              <a:gd name="connsiteX1" fmla="*/ 3180848 w 3180848"/>
              <a:gd name="connsiteY1" fmla="*/ 145800 h 7063541"/>
              <a:gd name="connsiteX2" fmla="*/ 3180848 w 3180848"/>
              <a:gd name="connsiteY2" fmla="*/ 7003800 h 7063541"/>
              <a:gd name="connsiteX3" fmla="*/ 3799 w 3180848"/>
              <a:gd name="connsiteY3" fmla="*/ 7063541 h 7063541"/>
              <a:gd name="connsiteX4" fmla="*/ 127892 w 3180848"/>
              <a:gd name="connsiteY4" fmla="*/ 5746075 h 7063541"/>
              <a:gd name="connsiteX5" fmla="*/ 501317 w 3180848"/>
              <a:gd name="connsiteY5" fmla="*/ 3571235 h 7063541"/>
              <a:gd name="connsiteX6" fmla="*/ 3799 w 3180848"/>
              <a:gd name="connsiteY6" fmla="*/ 36971 h 7063541"/>
              <a:gd name="connsiteX0" fmla="*/ 3799 w 3180848"/>
              <a:gd name="connsiteY0" fmla="*/ 145800 h 7172370"/>
              <a:gd name="connsiteX1" fmla="*/ 3180848 w 3180848"/>
              <a:gd name="connsiteY1" fmla="*/ 145800 h 7172370"/>
              <a:gd name="connsiteX2" fmla="*/ 3180848 w 3180848"/>
              <a:gd name="connsiteY2" fmla="*/ 7112629 h 7172370"/>
              <a:gd name="connsiteX3" fmla="*/ 3799 w 3180848"/>
              <a:gd name="connsiteY3" fmla="*/ 7172370 h 7172370"/>
              <a:gd name="connsiteX4" fmla="*/ 127892 w 3180848"/>
              <a:gd name="connsiteY4" fmla="*/ 5854904 h 7172370"/>
              <a:gd name="connsiteX5" fmla="*/ 501317 w 3180848"/>
              <a:gd name="connsiteY5" fmla="*/ 3680064 h 7172370"/>
              <a:gd name="connsiteX6" fmla="*/ 3799 w 3180848"/>
              <a:gd name="connsiteY6" fmla="*/ 145800 h 7172370"/>
              <a:gd name="connsiteX0" fmla="*/ 3799 w 3180848"/>
              <a:gd name="connsiteY0" fmla="*/ 43966 h 7070536"/>
              <a:gd name="connsiteX1" fmla="*/ 3180848 w 3180848"/>
              <a:gd name="connsiteY1" fmla="*/ 43966 h 7070536"/>
              <a:gd name="connsiteX2" fmla="*/ 3180848 w 3180848"/>
              <a:gd name="connsiteY2" fmla="*/ 7010795 h 7070536"/>
              <a:gd name="connsiteX3" fmla="*/ 3799 w 3180848"/>
              <a:gd name="connsiteY3" fmla="*/ 7070536 h 7070536"/>
              <a:gd name="connsiteX4" fmla="*/ 127892 w 3180848"/>
              <a:gd name="connsiteY4" fmla="*/ 5753070 h 7070536"/>
              <a:gd name="connsiteX5" fmla="*/ 501317 w 3180848"/>
              <a:gd name="connsiteY5" fmla="*/ 3578230 h 7070536"/>
              <a:gd name="connsiteX6" fmla="*/ 3799 w 3180848"/>
              <a:gd name="connsiteY6" fmla="*/ 43966 h 7070536"/>
              <a:gd name="connsiteX0" fmla="*/ 436902 w 3613951"/>
              <a:gd name="connsiteY0" fmla="*/ 43966 h 7070536"/>
              <a:gd name="connsiteX1" fmla="*/ 3613951 w 3613951"/>
              <a:gd name="connsiteY1" fmla="*/ 43966 h 7070536"/>
              <a:gd name="connsiteX2" fmla="*/ 3613951 w 3613951"/>
              <a:gd name="connsiteY2" fmla="*/ 7010795 h 7070536"/>
              <a:gd name="connsiteX3" fmla="*/ 436902 w 3613951"/>
              <a:gd name="connsiteY3" fmla="*/ 7070536 h 7070536"/>
              <a:gd name="connsiteX4" fmla="*/ 560995 w 3613951"/>
              <a:gd name="connsiteY4" fmla="*/ 5753070 h 7070536"/>
              <a:gd name="connsiteX5" fmla="*/ 934420 w 3613951"/>
              <a:gd name="connsiteY5" fmla="*/ 3578230 h 7070536"/>
              <a:gd name="connsiteX6" fmla="*/ 979151 w 3613951"/>
              <a:gd name="connsiteY6" fmla="*/ 1361431 h 7070536"/>
              <a:gd name="connsiteX7" fmla="*/ 436902 w 3613951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573804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51849 w 3208604"/>
              <a:gd name="connsiteY6" fmla="*/ 1800595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443 w 4260814"/>
              <a:gd name="connsiteY0" fmla="*/ 23030 h 7049600"/>
              <a:gd name="connsiteX1" fmla="*/ 4260814 w 4260814"/>
              <a:gd name="connsiteY1" fmla="*/ 23030 h 7049600"/>
              <a:gd name="connsiteX2" fmla="*/ 4260814 w 4260814"/>
              <a:gd name="connsiteY2" fmla="*/ 6989859 h 7049600"/>
              <a:gd name="connsiteX3" fmla="*/ 1083765 w 4260814"/>
              <a:gd name="connsiteY3" fmla="*/ 7049600 h 7049600"/>
              <a:gd name="connsiteX4" fmla="*/ 1207858 w 4260814"/>
              <a:gd name="connsiteY4" fmla="*/ 5732134 h 7049600"/>
              <a:gd name="connsiteX5" fmla="*/ 1581283 w 4260814"/>
              <a:gd name="connsiteY5" fmla="*/ 3557294 h 7049600"/>
              <a:gd name="connsiteX6" fmla="*/ 1228880 w 4260814"/>
              <a:gd name="connsiteY6" fmla="*/ 1340495 h 7049600"/>
              <a:gd name="connsiteX7" fmla="*/ 443 w 4260814"/>
              <a:gd name="connsiteY7" fmla="*/ 23030 h 7049600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135834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137434"/>
              <a:gd name="connsiteX1" fmla="*/ 4312883 w 4312883"/>
              <a:gd name="connsiteY1" fmla="*/ 64789 h 7137434"/>
              <a:gd name="connsiteX2" fmla="*/ 4312883 w 4312883"/>
              <a:gd name="connsiteY2" fmla="*/ 7031618 h 7137434"/>
              <a:gd name="connsiteX3" fmla="*/ 161886 w 4312883"/>
              <a:gd name="connsiteY3" fmla="*/ 7137434 h 7137434"/>
              <a:gd name="connsiteX4" fmla="*/ 1259927 w 4312883"/>
              <a:gd name="connsiteY4" fmla="*/ 5773893 h 7137434"/>
              <a:gd name="connsiteX5" fmla="*/ 1633352 w 4312883"/>
              <a:gd name="connsiteY5" fmla="*/ 3599053 h 7137434"/>
              <a:gd name="connsiteX6" fmla="*/ 1280949 w 4312883"/>
              <a:gd name="connsiteY6" fmla="*/ 1382254 h 7137434"/>
              <a:gd name="connsiteX7" fmla="*/ 429 w 4312883"/>
              <a:gd name="connsiteY7" fmla="*/ 3354 h 7137434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35845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045284"/>
              <a:gd name="connsiteX1" fmla="*/ 4312883 w 4312883"/>
              <a:gd name="connsiteY1" fmla="*/ 64789 h 7045284"/>
              <a:gd name="connsiteX2" fmla="*/ 4312883 w 4312883"/>
              <a:gd name="connsiteY2" fmla="*/ 7031618 h 7045284"/>
              <a:gd name="connsiteX3" fmla="*/ 146261 w 4312883"/>
              <a:gd name="connsiteY3" fmla="*/ 7045284 h 7045284"/>
              <a:gd name="connsiteX4" fmla="*/ 1259927 w 4312883"/>
              <a:gd name="connsiteY4" fmla="*/ 5773893 h 7045284"/>
              <a:gd name="connsiteX5" fmla="*/ 1633352 w 4312883"/>
              <a:gd name="connsiteY5" fmla="*/ 3599053 h 7045284"/>
              <a:gd name="connsiteX6" fmla="*/ 1280949 w 4312883"/>
              <a:gd name="connsiteY6" fmla="*/ 1382254 h 7045284"/>
              <a:gd name="connsiteX7" fmla="*/ 429 w 4312883"/>
              <a:gd name="connsiteY7" fmla="*/ 3354 h 7045284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265134 w 4318090"/>
              <a:gd name="connsiteY4" fmla="*/ 5747868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12 w 4318174"/>
              <a:gd name="connsiteY0" fmla="*/ 25316 h 7036529"/>
              <a:gd name="connsiteX1" fmla="*/ 4318174 w 4318174"/>
              <a:gd name="connsiteY1" fmla="*/ 56034 h 7036529"/>
              <a:gd name="connsiteX2" fmla="*/ 4318174 w 4318174"/>
              <a:gd name="connsiteY2" fmla="*/ 7022863 h 7036529"/>
              <a:gd name="connsiteX3" fmla="*/ 151552 w 4318174"/>
              <a:gd name="connsiteY3" fmla="*/ 7036529 h 7036529"/>
              <a:gd name="connsiteX4" fmla="*/ 1405842 w 4318174"/>
              <a:gd name="connsiteY4" fmla="*/ 5519401 h 7036529"/>
              <a:gd name="connsiteX5" fmla="*/ 1638643 w 4318174"/>
              <a:gd name="connsiteY5" fmla="*/ 3590298 h 7036529"/>
              <a:gd name="connsiteX6" fmla="*/ 1275045 w 4318174"/>
              <a:gd name="connsiteY6" fmla="*/ 1327424 h 7036529"/>
              <a:gd name="connsiteX7" fmla="*/ 512 w 4318174"/>
              <a:gd name="connsiteY7" fmla="*/ 25316 h 7036529"/>
              <a:gd name="connsiteX0" fmla="*/ 507 w 4318169"/>
              <a:gd name="connsiteY0" fmla="*/ 8046 h 7019259"/>
              <a:gd name="connsiteX1" fmla="*/ 4318169 w 4318169"/>
              <a:gd name="connsiteY1" fmla="*/ 38764 h 7019259"/>
              <a:gd name="connsiteX2" fmla="*/ 4318169 w 4318169"/>
              <a:gd name="connsiteY2" fmla="*/ 7005593 h 7019259"/>
              <a:gd name="connsiteX3" fmla="*/ 151547 w 4318169"/>
              <a:gd name="connsiteY3" fmla="*/ 7019259 h 7019259"/>
              <a:gd name="connsiteX4" fmla="*/ 1405837 w 4318169"/>
              <a:gd name="connsiteY4" fmla="*/ 5502131 h 7019259"/>
              <a:gd name="connsiteX5" fmla="*/ 1638638 w 4318169"/>
              <a:gd name="connsiteY5" fmla="*/ 3573028 h 7019259"/>
              <a:gd name="connsiteX6" fmla="*/ 1291833 w 4318169"/>
              <a:gd name="connsiteY6" fmla="*/ 1463740 h 7019259"/>
              <a:gd name="connsiteX7" fmla="*/ 507 w 4318169"/>
              <a:gd name="connsiteY7" fmla="*/ 8046 h 7019259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98 w 4318160"/>
              <a:gd name="connsiteY0" fmla="*/ 8046 h 7019547"/>
              <a:gd name="connsiteX1" fmla="*/ 4318160 w 4318160"/>
              <a:gd name="connsiteY1" fmla="*/ 38764 h 7019547"/>
              <a:gd name="connsiteX2" fmla="*/ 4318160 w 4318160"/>
              <a:gd name="connsiteY2" fmla="*/ 7005593 h 7019547"/>
              <a:gd name="connsiteX3" fmla="*/ 151538 w 4318160"/>
              <a:gd name="connsiteY3" fmla="*/ 7019259 h 7019547"/>
              <a:gd name="connsiteX4" fmla="*/ 1405828 w 4318160"/>
              <a:gd name="connsiteY4" fmla="*/ 5502131 h 7019547"/>
              <a:gd name="connsiteX5" fmla="*/ 1638629 w 4318160"/>
              <a:gd name="connsiteY5" fmla="*/ 3573028 h 7019547"/>
              <a:gd name="connsiteX6" fmla="*/ 1291824 w 4318160"/>
              <a:gd name="connsiteY6" fmla="*/ 1463740 h 7019547"/>
              <a:gd name="connsiteX7" fmla="*/ 498 w 4318160"/>
              <a:gd name="connsiteY7" fmla="*/ 8046 h 7019547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47 w 4318109"/>
              <a:gd name="connsiteY0" fmla="*/ 8046 h 7019259"/>
              <a:gd name="connsiteX1" fmla="*/ 4318109 w 4318109"/>
              <a:gd name="connsiteY1" fmla="*/ 38764 h 7019259"/>
              <a:gd name="connsiteX2" fmla="*/ 4318109 w 4318109"/>
              <a:gd name="connsiteY2" fmla="*/ 7005593 h 7019259"/>
              <a:gd name="connsiteX3" fmla="*/ 151487 w 4318109"/>
              <a:gd name="connsiteY3" fmla="*/ 7019259 h 7019259"/>
              <a:gd name="connsiteX4" fmla="*/ 1411374 w 4318109"/>
              <a:gd name="connsiteY4" fmla="*/ 5548206 h 7019259"/>
              <a:gd name="connsiteX5" fmla="*/ 1638578 w 4318109"/>
              <a:gd name="connsiteY5" fmla="*/ 3573028 h 7019259"/>
              <a:gd name="connsiteX6" fmla="*/ 1291773 w 4318109"/>
              <a:gd name="connsiteY6" fmla="*/ 1463740 h 7019259"/>
              <a:gd name="connsiteX7" fmla="*/ 447 w 4318109"/>
              <a:gd name="connsiteY7" fmla="*/ 8046 h 7019259"/>
              <a:gd name="connsiteX0" fmla="*/ 31555 w 4349217"/>
              <a:gd name="connsiteY0" fmla="*/ 182645 h 7277436"/>
              <a:gd name="connsiteX1" fmla="*/ 4349217 w 4349217"/>
              <a:gd name="connsiteY1" fmla="*/ 213363 h 7277436"/>
              <a:gd name="connsiteX2" fmla="*/ 4349217 w 4349217"/>
              <a:gd name="connsiteY2" fmla="*/ 7180192 h 7277436"/>
              <a:gd name="connsiteX3" fmla="*/ 182595 w 4349217"/>
              <a:gd name="connsiteY3" fmla="*/ 7193858 h 7277436"/>
              <a:gd name="connsiteX4" fmla="*/ 1442482 w 4349217"/>
              <a:gd name="connsiteY4" fmla="*/ 5722805 h 7277436"/>
              <a:gd name="connsiteX5" fmla="*/ 1669686 w 4349217"/>
              <a:gd name="connsiteY5" fmla="*/ 3747627 h 7277436"/>
              <a:gd name="connsiteX6" fmla="*/ 1322881 w 4349217"/>
              <a:gd name="connsiteY6" fmla="*/ 1638339 h 7277436"/>
              <a:gd name="connsiteX7" fmla="*/ 31555 w 4349217"/>
              <a:gd name="connsiteY7" fmla="*/ 18264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938534 w 4352978"/>
              <a:gd name="connsiteY3" fmla="*/ 6984685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938534 w 4352978"/>
              <a:gd name="connsiteY3" fmla="*/ 7277436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67807"/>
              <a:gd name="connsiteY0" fmla="*/ 250863 h 7277436"/>
              <a:gd name="connsiteX1" fmla="*/ 3467807 w 3467807"/>
              <a:gd name="connsiteY1" fmla="*/ 250863 h 7277436"/>
              <a:gd name="connsiteX2" fmla="*/ 3445999 w 3467807"/>
              <a:gd name="connsiteY2" fmla="*/ 7180192 h 7277436"/>
              <a:gd name="connsiteX3" fmla="*/ 31555 w 3467807"/>
              <a:gd name="connsiteY3" fmla="*/ 7277436 h 7277436"/>
              <a:gd name="connsiteX4" fmla="*/ 539264 w 3467807"/>
              <a:gd name="connsiteY4" fmla="*/ 5722805 h 7277436"/>
              <a:gd name="connsiteX5" fmla="*/ 766468 w 3467807"/>
              <a:gd name="connsiteY5" fmla="*/ 3747627 h 7277436"/>
              <a:gd name="connsiteX6" fmla="*/ 419663 w 3467807"/>
              <a:gd name="connsiteY6" fmla="*/ 1638339 h 7277436"/>
              <a:gd name="connsiteX7" fmla="*/ 31555 w 3467807"/>
              <a:gd name="connsiteY7" fmla="*/ 250863 h 7277436"/>
              <a:gd name="connsiteX0" fmla="*/ 31555 w 3521158"/>
              <a:gd name="connsiteY0" fmla="*/ 250863 h 7277436"/>
              <a:gd name="connsiteX1" fmla="*/ 3521158 w 3521158"/>
              <a:gd name="connsiteY1" fmla="*/ 250863 h 7277436"/>
              <a:gd name="connsiteX2" fmla="*/ 3445999 w 3521158"/>
              <a:gd name="connsiteY2" fmla="*/ 7180192 h 7277436"/>
              <a:gd name="connsiteX3" fmla="*/ 31555 w 3521158"/>
              <a:gd name="connsiteY3" fmla="*/ 7277436 h 7277436"/>
              <a:gd name="connsiteX4" fmla="*/ 539264 w 3521158"/>
              <a:gd name="connsiteY4" fmla="*/ 5722805 h 7277436"/>
              <a:gd name="connsiteX5" fmla="*/ 766468 w 3521158"/>
              <a:gd name="connsiteY5" fmla="*/ 3747627 h 7277436"/>
              <a:gd name="connsiteX6" fmla="*/ 419663 w 3521158"/>
              <a:gd name="connsiteY6" fmla="*/ 1638339 h 7277436"/>
              <a:gd name="connsiteX7" fmla="*/ 31555 w 3521158"/>
              <a:gd name="connsiteY7" fmla="*/ 250863 h 7277436"/>
              <a:gd name="connsiteX0" fmla="*/ 31555 w 3521158"/>
              <a:gd name="connsiteY0" fmla="*/ 250863 h 7277436"/>
              <a:gd name="connsiteX1" fmla="*/ 3521158 w 3521158"/>
              <a:gd name="connsiteY1" fmla="*/ 250863 h 7277436"/>
              <a:gd name="connsiteX2" fmla="*/ 3445999 w 3521158"/>
              <a:gd name="connsiteY2" fmla="*/ 7180192 h 7277436"/>
              <a:gd name="connsiteX3" fmla="*/ 80015 w 3521158"/>
              <a:gd name="connsiteY3" fmla="*/ 7277436 h 7277436"/>
              <a:gd name="connsiteX4" fmla="*/ 539264 w 3521158"/>
              <a:gd name="connsiteY4" fmla="*/ 5722805 h 7277436"/>
              <a:gd name="connsiteX5" fmla="*/ 766468 w 3521158"/>
              <a:gd name="connsiteY5" fmla="*/ 3747627 h 7277436"/>
              <a:gd name="connsiteX6" fmla="*/ 419663 w 3521158"/>
              <a:gd name="connsiteY6" fmla="*/ 1638339 h 7277436"/>
              <a:gd name="connsiteX7" fmla="*/ 31555 w 3521158"/>
              <a:gd name="connsiteY7" fmla="*/ 250863 h 7277436"/>
              <a:gd name="connsiteX0" fmla="*/ 31555 w 3521158"/>
              <a:gd name="connsiteY0" fmla="*/ 250863 h 7277436"/>
              <a:gd name="connsiteX1" fmla="*/ 3521158 w 3521158"/>
              <a:gd name="connsiteY1" fmla="*/ 250863 h 7277436"/>
              <a:gd name="connsiteX2" fmla="*/ 3445999 w 3521158"/>
              <a:gd name="connsiteY2" fmla="*/ 7180192 h 7277436"/>
              <a:gd name="connsiteX3" fmla="*/ 80015 w 3521158"/>
              <a:gd name="connsiteY3" fmla="*/ 7277436 h 7277436"/>
              <a:gd name="connsiteX4" fmla="*/ 539264 w 3521158"/>
              <a:gd name="connsiteY4" fmla="*/ 5722805 h 7277436"/>
              <a:gd name="connsiteX5" fmla="*/ 766468 w 3521158"/>
              <a:gd name="connsiteY5" fmla="*/ 3747627 h 7277436"/>
              <a:gd name="connsiteX6" fmla="*/ 419663 w 3521158"/>
              <a:gd name="connsiteY6" fmla="*/ 1638339 h 7277436"/>
              <a:gd name="connsiteX7" fmla="*/ 31555 w 3521158"/>
              <a:gd name="connsiteY7" fmla="*/ 250863 h 7277436"/>
              <a:gd name="connsiteX0" fmla="*/ 31555 w 3521158"/>
              <a:gd name="connsiteY0" fmla="*/ 250863 h 7277436"/>
              <a:gd name="connsiteX1" fmla="*/ 3521158 w 3521158"/>
              <a:gd name="connsiteY1" fmla="*/ 250863 h 7277436"/>
              <a:gd name="connsiteX2" fmla="*/ 3445999 w 3521158"/>
              <a:gd name="connsiteY2" fmla="*/ 7180192 h 7277436"/>
              <a:gd name="connsiteX3" fmla="*/ 80015 w 3521158"/>
              <a:gd name="connsiteY3" fmla="*/ 7131073 h 7277436"/>
              <a:gd name="connsiteX4" fmla="*/ 539264 w 3521158"/>
              <a:gd name="connsiteY4" fmla="*/ 5722805 h 7277436"/>
              <a:gd name="connsiteX5" fmla="*/ 766468 w 3521158"/>
              <a:gd name="connsiteY5" fmla="*/ 3747627 h 7277436"/>
              <a:gd name="connsiteX6" fmla="*/ 419663 w 3521158"/>
              <a:gd name="connsiteY6" fmla="*/ 1638339 h 7277436"/>
              <a:gd name="connsiteX7" fmla="*/ 31555 w 3521158"/>
              <a:gd name="connsiteY7" fmla="*/ 250863 h 7277436"/>
              <a:gd name="connsiteX0" fmla="*/ 31555 w 3467807"/>
              <a:gd name="connsiteY0" fmla="*/ 250863 h 7277436"/>
              <a:gd name="connsiteX1" fmla="*/ 3467807 w 3467807"/>
              <a:gd name="connsiteY1" fmla="*/ 250863 h 7277436"/>
              <a:gd name="connsiteX2" fmla="*/ 3445999 w 3467807"/>
              <a:gd name="connsiteY2" fmla="*/ 7180192 h 7277436"/>
              <a:gd name="connsiteX3" fmla="*/ 80015 w 3467807"/>
              <a:gd name="connsiteY3" fmla="*/ 7131073 h 7277436"/>
              <a:gd name="connsiteX4" fmla="*/ 539264 w 3467807"/>
              <a:gd name="connsiteY4" fmla="*/ 5722805 h 7277436"/>
              <a:gd name="connsiteX5" fmla="*/ 766468 w 3467807"/>
              <a:gd name="connsiteY5" fmla="*/ 3747627 h 7277436"/>
              <a:gd name="connsiteX6" fmla="*/ 419663 w 3467807"/>
              <a:gd name="connsiteY6" fmla="*/ 1638339 h 7277436"/>
              <a:gd name="connsiteX7" fmla="*/ 31555 w 3467807"/>
              <a:gd name="connsiteY7" fmla="*/ 250863 h 7277436"/>
              <a:gd name="connsiteX0" fmla="*/ 31555 w 3467807"/>
              <a:gd name="connsiteY0" fmla="*/ 250863 h 7277436"/>
              <a:gd name="connsiteX1" fmla="*/ 3467807 w 3467807"/>
              <a:gd name="connsiteY1" fmla="*/ 250863 h 7277436"/>
              <a:gd name="connsiteX2" fmla="*/ 3414444 w 3467807"/>
              <a:gd name="connsiteY2" fmla="*/ 7277436 h 7277436"/>
              <a:gd name="connsiteX3" fmla="*/ 80015 w 3467807"/>
              <a:gd name="connsiteY3" fmla="*/ 7131073 h 7277436"/>
              <a:gd name="connsiteX4" fmla="*/ 539264 w 3467807"/>
              <a:gd name="connsiteY4" fmla="*/ 5722805 h 7277436"/>
              <a:gd name="connsiteX5" fmla="*/ 766468 w 3467807"/>
              <a:gd name="connsiteY5" fmla="*/ 3747627 h 7277436"/>
              <a:gd name="connsiteX6" fmla="*/ 419663 w 3467807"/>
              <a:gd name="connsiteY6" fmla="*/ 1638339 h 7277436"/>
              <a:gd name="connsiteX7" fmla="*/ 31555 w 3467807"/>
              <a:gd name="connsiteY7" fmla="*/ 250863 h 7277436"/>
              <a:gd name="connsiteX0" fmla="*/ 31555 w 3446023"/>
              <a:gd name="connsiteY0" fmla="*/ 250863 h 7277436"/>
              <a:gd name="connsiteX1" fmla="*/ 3446023 w 3446023"/>
              <a:gd name="connsiteY1" fmla="*/ 250863 h 7277436"/>
              <a:gd name="connsiteX2" fmla="*/ 3392660 w 3446023"/>
              <a:gd name="connsiteY2" fmla="*/ 7277436 h 7277436"/>
              <a:gd name="connsiteX3" fmla="*/ 58231 w 3446023"/>
              <a:gd name="connsiteY3" fmla="*/ 7131073 h 7277436"/>
              <a:gd name="connsiteX4" fmla="*/ 517480 w 3446023"/>
              <a:gd name="connsiteY4" fmla="*/ 5722805 h 7277436"/>
              <a:gd name="connsiteX5" fmla="*/ 744684 w 3446023"/>
              <a:gd name="connsiteY5" fmla="*/ 3747627 h 7277436"/>
              <a:gd name="connsiteX6" fmla="*/ 397879 w 3446023"/>
              <a:gd name="connsiteY6" fmla="*/ 1638339 h 7277436"/>
              <a:gd name="connsiteX7" fmla="*/ 31555 w 3446023"/>
              <a:gd name="connsiteY7" fmla="*/ 250863 h 7277436"/>
              <a:gd name="connsiteX0" fmla="*/ 31555 w 3392672"/>
              <a:gd name="connsiteY0" fmla="*/ 250863 h 7277436"/>
              <a:gd name="connsiteX1" fmla="*/ 3392672 w 3392672"/>
              <a:gd name="connsiteY1" fmla="*/ 250863 h 7277436"/>
              <a:gd name="connsiteX2" fmla="*/ 3339309 w 3392672"/>
              <a:gd name="connsiteY2" fmla="*/ 7277436 h 7277436"/>
              <a:gd name="connsiteX3" fmla="*/ 4880 w 3392672"/>
              <a:gd name="connsiteY3" fmla="*/ 7131073 h 7277436"/>
              <a:gd name="connsiteX4" fmla="*/ 464129 w 3392672"/>
              <a:gd name="connsiteY4" fmla="*/ 5722805 h 7277436"/>
              <a:gd name="connsiteX5" fmla="*/ 691333 w 3392672"/>
              <a:gd name="connsiteY5" fmla="*/ 3747627 h 7277436"/>
              <a:gd name="connsiteX6" fmla="*/ 344528 w 3392672"/>
              <a:gd name="connsiteY6" fmla="*/ 1638339 h 7277436"/>
              <a:gd name="connsiteX7" fmla="*/ 31555 w 3392672"/>
              <a:gd name="connsiteY7" fmla="*/ 250863 h 7277436"/>
              <a:gd name="connsiteX0" fmla="*/ 31555 w 3346578"/>
              <a:gd name="connsiteY0" fmla="*/ 250863 h 7277436"/>
              <a:gd name="connsiteX1" fmla="*/ 3339309 w 3346578"/>
              <a:gd name="connsiteY1" fmla="*/ 250863 h 7277436"/>
              <a:gd name="connsiteX2" fmla="*/ 3339309 w 3346578"/>
              <a:gd name="connsiteY2" fmla="*/ 7277436 h 7277436"/>
              <a:gd name="connsiteX3" fmla="*/ 4880 w 3346578"/>
              <a:gd name="connsiteY3" fmla="*/ 7131073 h 7277436"/>
              <a:gd name="connsiteX4" fmla="*/ 464129 w 3346578"/>
              <a:gd name="connsiteY4" fmla="*/ 5722805 h 7277436"/>
              <a:gd name="connsiteX5" fmla="*/ 691333 w 3346578"/>
              <a:gd name="connsiteY5" fmla="*/ 3747627 h 7277436"/>
              <a:gd name="connsiteX6" fmla="*/ 344528 w 3346578"/>
              <a:gd name="connsiteY6" fmla="*/ 1638339 h 7277436"/>
              <a:gd name="connsiteX7" fmla="*/ 31555 w 3346578"/>
              <a:gd name="connsiteY7" fmla="*/ 250863 h 7277436"/>
              <a:gd name="connsiteX0" fmla="*/ 31555 w 3414443"/>
              <a:gd name="connsiteY0" fmla="*/ 250863 h 7277436"/>
              <a:gd name="connsiteX1" fmla="*/ 3414443 w 3414443"/>
              <a:gd name="connsiteY1" fmla="*/ 250863 h 7277436"/>
              <a:gd name="connsiteX2" fmla="*/ 3339309 w 3414443"/>
              <a:gd name="connsiteY2" fmla="*/ 7277436 h 7277436"/>
              <a:gd name="connsiteX3" fmla="*/ 4880 w 3414443"/>
              <a:gd name="connsiteY3" fmla="*/ 7131073 h 7277436"/>
              <a:gd name="connsiteX4" fmla="*/ 464129 w 3414443"/>
              <a:gd name="connsiteY4" fmla="*/ 5722805 h 7277436"/>
              <a:gd name="connsiteX5" fmla="*/ 691333 w 3414443"/>
              <a:gd name="connsiteY5" fmla="*/ 3747627 h 7277436"/>
              <a:gd name="connsiteX6" fmla="*/ 344528 w 3414443"/>
              <a:gd name="connsiteY6" fmla="*/ 1638339 h 7277436"/>
              <a:gd name="connsiteX7" fmla="*/ 31555 w 3414443"/>
              <a:gd name="connsiteY7" fmla="*/ 250863 h 7277436"/>
              <a:gd name="connsiteX0" fmla="*/ 31555 w 3421712"/>
              <a:gd name="connsiteY0" fmla="*/ 250863 h 7277436"/>
              <a:gd name="connsiteX1" fmla="*/ 3414443 w 3421712"/>
              <a:gd name="connsiteY1" fmla="*/ 250863 h 7277436"/>
              <a:gd name="connsiteX2" fmla="*/ 3414443 w 3421712"/>
              <a:gd name="connsiteY2" fmla="*/ 7277436 h 7277436"/>
              <a:gd name="connsiteX3" fmla="*/ 4880 w 3421712"/>
              <a:gd name="connsiteY3" fmla="*/ 7131073 h 7277436"/>
              <a:gd name="connsiteX4" fmla="*/ 464129 w 3421712"/>
              <a:gd name="connsiteY4" fmla="*/ 5722805 h 7277436"/>
              <a:gd name="connsiteX5" fmla="*/ 691333 w 3421712"/>
              <a:gd name="connsiteY5" fmla="*/ 3747627 h 7277436"/>
              <a:gd name="connsiteX6" fmla="*/ 344528 w 3421712"/>
              <a:gd name="connsiteY6" fmla="*/ 1638339 h 7277436"/>
              <a:gd name="connsiteX7" fmla="*/ 31555 w 3421712"/>
              <a:gd name="connsiteY7" fmla="*/ 250863 h 7277436"/>
              <a:gd name="connsiteX0" fmla="*/ 31555 w 3426454"/>
              <a:gd name="connsiteY0" fmla="*/ 250863 h 7277436"/>
              <a:gd name="connsiteX1" fmla="*/ 3414443 w 3426454"/>
              <a:gd name="connsiteY1" fmla="*/ 250863 h 7277436"/>
              <a:gd name="connsiteX2" fmla="*/ 3414443 w 3426454"/>
              <a:gd name="connsiteY2" fmla="*/ 7277436 h 7277436"/>
              <a:gd name="connsiteX3" fmla="*/ 4880 w 3426454"/>
              <a:gd name="connsiteY3" fmla="*/ 7131073 h 7277436"/>
              <a:gd name="connsiteX4" fmla="*/ 464129 w 3426454"/>
              <a:gd name="connsiteY4" fmla="*/ 5722805 h 7277436"/>
              <a:gd name="connsiteX5" fmla="*/ 691333 w 3426454"/>
              <a:gd name="connsiteY5" fmla="*/ 3747627 h 7277436"/>
              <a:gd name="connsiteX6" fmla="*/ 344528 w 3426454"/>
              <a:gd name="connsiteY6" fmla="*/ 1638339 h 7277436"/>
              <a:gd name="connsiteX7" fmla="*/ 31555 w 3426454"/>
              <a:gd name="connsiteY7" fmla="*/ 250863 h 7277436"/>
              <a:gd name="connsiteX0" fmla="*/ 31555 w 3414443"/>
              <a:gd name="connsiteY0" fmla="*/ 250863 h 7277436"/>
              <a:gd name="connsiteX1" fmla="*/ 3414443 w 3414443"/>
              <a:gd name="connsiteY1" fmla="*/ 250863 h 7277436"/>
              <a:gd name="connsiteX2" fmla="*/ 3414443 w 3414443"/>
              <a:gd name="connsiteY2" fmla="*/ 7277436 h 7277436"/>
              <a:gd name="connsiteX3" fmla="*/ 4880 w 3414443"/>
              <a:gd name="connsiteY3" fmla="*/ 7131073 h 7277436"/>
              <a:gd name="connsiteX4" fmla="*/ 464129 w 3414443"/>
              <a:gd name="connsiteY4" fmla="*/ 5722805 h 7277436"/>
              <a:gd name="connsiteX5" fmla="*/ 691333 w 3414443"/>
              <a:gd name="connsiteY5" fmla="*/ 3747627 h 7277436"/>
              <a:gd name="connsiteX6" fmla="*/ 344528 w 3414443"/>
              <a:gd name="connsiteY6" fmla="*/ 1638339 h 7277436"/>
              <a:gd name="connsiteX7" fmla="*/ 31555 w 3414443"/>
              <a:gd name="connsiteY7" fmla="*/ 250863 h 7277436"/>
              <a:gd name="connsiteX0" fmla="*/ 35354 w 3418242"/>
              <a:gd name="connsiteY0" fmla="*/ 250863 h 7277436"/>
              <a:gd name="connsiteX1" fmla="*/ 3418242 w 3418242"/>
              <a:gd name="connsiteY1" fmla="*/ 250863 h 7277436"/>
              <a:gd name="connsiteX2" fmla="*/ 3418242 w 3418242"/>
              <a:gd name="connsiteY2" fmla="*/ 7277436 h 7277436"/>
              <a:gd name="connsiteX3" fmla="*/ 3799 w 3418242"/>
              <a:gd name="connsiteY3" fmla="*/ 7057879 h 7277436"/>
              <a:gd name="connsiteX4" fmla="*/ 467928 w 3418242"/>
              <a:gd name="connsiteY4" fmla="*/ 5722805 h 7277436"/>
              <a:gd name="connsiteX5" fmla="*/ 695132 w 3418242"/>
              <a:gd name="connsiteY5" fmla="*/ 3747627 h 7277436"/>
              <a:gd name="connsiteX6" fmla="*/ 348327 w 3418242"/>
              <a:gd name="connsiteY6" fmla="*/ 1638339 h 7277436"/>
              <a:gd name="connsiteX7" fmla="*/ 35354 w 3418242"/>
              <a:gd name="connsiteY7" fmla="*/ 250863 h 7277436"/>
              <a:gd name="connsiteX0" fmla="*/ 35354 w 3418242"/>
              <a:gd name="connsiteY0" fmla="*/ 250863 h 7277436"/>
              <a:gd name="connsiteX1" fmla="*/ 3418242 w 3418242"/>
              <a:gd name="connsiteY1" fmla="*/ 250863 h 7277436"/>
              <a:gd name="connsiteX2" fmla="*/ 3418242 w 3418242"/>
              <a:gd name="connsiteY2" fmla="*/ 7277436 h 7277436"/>
              <a:gd name="connsiteX3" fmla="*/ 3799 w 3418242"/>
              <a:gd name="connsiteY3" fmla="*/ 7277436 h 7277436"/>
              <a:gd name="connsiteX4" fmla="*/ 467928 w 3418242"/>
              <a:gd name="connsiteY4" fmla="*/ 5722805 h 7277436"/>
              <a:gd name="connsiteX5" fmla="*/ 695132 w 3418242"/>
              <a:gd name="connsiteY5" fmla="*/ 3747627 h 7277436"/>
              <a:gd name="connsiteX6" fmla="*/ 348327 w 3418242"/>
              <a:gd name="connsiteY6" fmla="*/ 1638339 h 7277436"/>
              <a:gd name="connsiteX7" fmla="*/ 35354 w 3418242"/>
              <a:gd name="connsiteY7" fmla="*/ 250863 h 7277436"/>
              <a:gd name="connsiteX0" fmla="*/ 35354 w 3418242"/>
              <a:gd name="connsiteY0" fmla="*/ 250863 h 7277436"/>
              <a:gd name="connsiteX1" fmla="*/ 3418242 w 3418242"/>
              <a:gd name="connsiteY1" fmla="*/ 250863 h 7277436"/>
              <a:gd name="connsiteX2" fmla="*/ 3418242 w 3418242"/>
              <a:gd name="connsiteY2" fmla="*/ 7277436 h 7277436"/>
              <a:gd name="connsiteX3" fmla="*/ 3799 w 3418242"/>
              <a:gd name="connsiteY3" fmla="*/ 7277436 h 7277436"/>
              <a:gd name="connsiteX4" fmla="*/ 467928 w 3418242"/>
              <a:gd name="connsiteY4" fmla="*/ 5722805 h 7277436"/>
              <a:gd name="connsiteX5" fmla="*/ 693552 w 3418242"/>
              <a:gd name="connsiteY5" fmla="*/ 3837344 h 7277436"/>
              <a:gd name="connsiteX6" fmla="*/ 348327 w 3418242"/>
              <a:gd name="connsiteY6" fmla="*/ 1638339 h 7277436"/>
              <a:gd name="connsiteX7" fmla="*/ 35354 w 3418242"/>
              <a:gd name="connsiteY7" fmla="*/ 250863 h 7277436"/>
              <a:gd name="connsiteX0" fmla="*/ 35354 w 3418242"/>
              <a:gd name="connsiteY0" fmla="*/ 250863 h 7295018"/>
              <a:gd name="connsiteX1" fmla="*/ 3418242 w 3418242"/>
              <a:gd name="connsiteY1" fmla="*/ 250863 h 7295018"/>
              <a:gd name="connsiteX2" fmla="*/ 3418242 w 3418242"/>
              <a:gd name="connsiteY2" fmla="*/ 7277436 h 7295018"/>
              <a:gd name="connsiteX3" fmla="*/ 3799 w 3418242"/>
              <a:gd name="connsiteY3" fmla="*/ 7277436 h 7295018"/>
              <a:gd name="connsiteX4" fmla="*/ 480148 w 3418242"/>
              <a:gd name="connsiteY4" fmla="*/ 5740387 h 7295018"/>
              <a:gd name="connsiteX5" fmla="*/ 693552 w 3418242"/>
              <a:gd name="connsiteY5" fmla="*/ 3837344 h 7295018"/>
              <a:gd name="connsiteX6" fmla="*/ 348327 w 3418242"/>
              <a:gd name="connsiteY6" fmla="*/ 1638339 h 7295018"/>
              <a:gd name="connsiteX7" fmla="*/ 35354 w 3418242"/>
              <a:gd name="connsiteY7" fmla="*/ 250863 h 7295018"/>
              <a:gd name="connsiteX0" fmla="*/ 35354 w 3418242"/>
              <a:gd name="connsiteY0" fmla="*/ 174484 h 7218639"/>
              <a:gd name="connsiteX1" fmla="*/ 3418242 w 3418242"/>
              <a:gd name="connsiteY1" fmla="*/ 174484 h 7218639"/>
              <a:gd name="connsiteX2" fmla="*/ 3418242 w 3418242"/>
              <a:gd name="connsiteY2" fmla="*/ 7201057 h 7218639"/>
              <a:gd name="connsiteX3" fmla="*/ 3799 w 3418242"/>
              <a:gd name="connsiteY3" fmla="*/ 7201057 h 7218639"/>
              <a:gd name="connsiteX4" fmla="*/ 480148 w 3418242"/>
              <a:gd name="connsiteY4" fmla="*/ 5664008 h 7218639"/>
              <a:gd name="connsiteX5" fmla="*/ 693552 w 3418242"/>
              <a:gd name="connsiteY5" fmla="*/ 3760965 h 7218639"/>
              <a:gd name="connsiteX6" fmla="*/ 346770 w 3418242"/>
              <a:gd name="connsiteY6" fmla="*/ 1638339 h 7218639"/>
              <a:gd name="connsiteX7" fmla="*/ 35354 w 3418242"/>
              <a:gd name="connsiteY7" fmla="*/ 174484 h 7218639"/>
              <a:gd name="connsiteX0" fmla="*/ 35354 w 3418242"/>
              <a:gd name="connsiteY0" fmla="*/ 174484 h 7201057"/>
              <a:gd name="connsiteX1" fmla="*/ 3418242 w 3418242"/>
              <a:gd name="connsiteY1" fmla="*/ 174484 h 7201057"/>
              <a:gd name="connsiteX2" fmla="*/ 3418242 w 3418242"/>
              <a:gd name="connsiteY2" fmla="*/ 7201057 h 7201057"/>
              <a:gd name="connsiteX3" fmla="*/ 3799 w 3418242"/>
              <a:gd name="connsiteY3" fmla="*/ 7201057 h 7201057"/>
              <a:gd name="connsiteX4" fmla="*/ 400121 w 3418242"/>
              <a:gd name="connsiteY4" fmla="*/ 5590813 h 7201057"/>
              <a:gd name="connsiteX5" fmla="*/ 693552 w 3418242"/>
              <a:gd name="connsiteY5" fmla="*/ 3760965 h 7201057"/>
              <a:gd name="connsiteX6" fmla="*/ 346770 w 3418242"/>
              <a:gd name="connsiteY6" fmla="*/ 1638339 h 7201057"/>
              <a:gd name="connsiteX7" fmla="*/ 35354 w 3418242"/>
              <a:gd name="connsiteY7" fmla="*/ 174484 h 7201057"/>
              <a:gd name="connsiteX0" fmla="*/ 35354 w 3418242"/>
              <a:gd name="connsiteY0" fmla="*/ 174484 h 7201057"/>
              <a:gd name="connsiteX1" fmla="*/ 3418242 w 3418242"/>
              <a:gd name="connsiteY1" fmla="*/ 174484 h 7201057"/>
              <a:gd name="connsiteX2" fmla="*/ 3418242 w 3418242"/>
              <a:gd name="connsiteY2" fmla="*/ 7201057 h 7201057"/>
              <a:gd name="connsiteX3" fmla="*/ 3799 w 3418242"/>
              <a:gd name="connsiteY3" fmla="*/ 7201057 h 7201057"/>
              <a:gd name="connsiteX4" fmla="*/ 400121 w 3418242"/>
              <a:gd name="connsiteY4" fmla="*/ 5517619 h 7201057"/>
              <a:gd name="connsiteX5" fmla="*/ 693552 w 3418242"/>
              <a:gd name="connsiteY5" fmla="*/ 3760965 h 7201057"/>
              <a:gd name="connsiteX6" fmla="*/ 346770 w 3418242"/>
              <a:gd name="connsiteY6" fmla="*/ 1638339 h 7201057"/>
              <a:gd name="connsiteX7" fmla="*/ 35354 w 3418242"/>
              <a:gd name="connsiteY7" fmla="*/ 174484 h 7201057"/>
              <a:gd name="connsiteX0" fmla="*/ 35354 w 3418242"/>
              <a:gd name="connsiteY0" fmla="*/ 320873 h 7347446"/>
              <a:gd name="connsiteX1" fmla="*/ 3418242 w 3418242"/>
              <a:gd name="connsiteY1" fmla="*/ 320873 h 7347446"/>
              <a:gd name="connsiteX2" fmla="*/ 3418242 w 3418242"/>
              <a:gd name="connsiteY2" fmla="*/ 7347446 h 7347446"/>
              <a:gd name="connsiteX3" fmla="*/ 3799 w 3418242"/>
              <a:gd name="connsiteY3" fmla="*/ 7347446 h 7347446"/>
              <a:gd name="connsiteX4" fmla="*/ 400121 w 3418242"/>
              <a:gd name="connsiteY4" fmla="*/ 5664008 h 7347446"/>
              <a:gd name="connsiteX5" fmla="*/ 693552 w 3418242"/>
              <a:gd name="connsiteY5" fmla="*/ 3907354 h 7347446"/>
              <a:gd name="connsiteX6" fmla="*/ 373445 w 3418242"/>
              <a:gd name="connsiteY6" fmla="*/ 1638339 h 7347446"/>
              <a:gd name="connsiteX7" fmla="*/ 35354 w 3418242"/>
              <a:gd name="connsiteY7" fmla="*/ 320873 h 7347446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93552 w 3418242"/>
              <a:gd name="connsiteY5" fmla="*/ 3630447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93552 w 3418242"/>
              <a:gd name="connsiteY5" fmla="*/ 3630447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93552 w 3418242"/>
              <a:gd name="connsiteY5" fmla="*/ 3630447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800254 w 3418242"/>
              <a:gd name="connsiteY5" fmla="*/ 3557252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40201 w 3418242"/>
              <a:gd name="connsiteY5" fmla="*/ 3557252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  <a:gd name="connsiteX0" fmla="*/ 35354 w 3418242"/>
              <a:gd name="connsiteY0" fmla="*/ 43966 h 7070539"/>
              <a:gd name="connsiteX1" fmla="*/ 3418242 w 3418242"/>
              <a:gd name="connsiteY1" fmla="*/ 43966 h 7070539"/>
              <a:gd name="connsiteX2" fmla="*/ 3418242 w 3418242"/>
              <a:gd name="connsiteY2" fmla="*/ 7070539 h 7070539"/>
              <a:gd name="connsiteX3" fmla="*/ 3799 w 3418242"/>
              <a:gd name="connsiteY3" fmla="*/ 7070539 h 7070539"/>
              <a:gd name="connsiteX4" fmla="*/ 400121 w 3418242"/>
              <a:gd name="connsiteY4" fmla="*/ 5387101 h 7070539"/>
              <a:gd name="connsiteX5" fmla="*/ 640201 w 3418242"/>
              <a:gd name="connsiteY5" fmla="*/ 3557252 h 7070539"/>
              <a:gd name="connsiteX6" fmla="*/ 400121 w 3418242"/>
              <a:gd name="connsiteY6" fmla="*/ 1727403 h 7070539"/>
              <a:gd name="connsiteX7" fmla="*/ 35354 w 3418242"/>
              <a:gd name="connsiteY7" fmla="*/ 43966 h 707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18242" h="7070539">
                <a:moveTo>
                  <a:pt x="35354" y="43966"/>
                </a:moveTo>
                <a:cubicBezTo>
                  <a:pt x="794319" y="57986"/>
                  <a:pt x="1833428" y="0"/>
                  <a:pt x="3418242" y="43966"/>
                </a:cubicBezTo>
                <a:cubicBezTo>
                  <a:pt x="3410973" y="2353742"/>
                  <a:pt x="3416026" y="4687552"/>
                  <a:pt x="3418242" y="7070539"/>
                </a:cubicBezTo>
                <a:lnTo>
                  <a:pt x="3799" y="7070539"/>
                </a:lnTo>
                <a:cubicBezTo>
                  <a:pt x="0" y="7053340"/>
                  <a:pt x="626678" y="6941732"/>
                  <a:pt x="400121" y="5387101"/>
                </a:cubicBezTo>
                <a:cubicBezTo>
                  <a:pt x="896640" y="5383094"/>
                  <a:pt x="937875" y="3928996"/>
                  <a:pt x="640201" y="3557252"/>
                </a:cubicBezTo>
                <a:cubicBezTo>
                  <a:pt x="949337" y="3232236"/>
                  <a:pt x="936790" y="1771836"/>
                  <a:pt x="400121" y="1727403"/>
                </a:cubicBezTo>
                <a:cubicBezTo>
                  <a:pt x="731333" y="89064"/>
                  <a:pt x="3799" y="57542"/>
                  <a:pt x="35354" y="43966"/>
                </a:cubicBezTo>
                <a:close/>
              </a:path>
            </a:pathLst>
          </a:custGeom>
          <a:gradFill>
            <a:gsLst>
              <a:gs pos="0">
                <a:srgbClr val="FFF200">
                  <a:alpha val="77000"/>
                </a:srgbClr>
              </a:gs>
              <a:gs pos="45000">
                <a:srgbClr val="FF7A00">
                  <a:alpha val="74000"/>
                </a:srgbClr>
              </a:gs>
              <a:gs pos="70000">
                <a:srgbClr val="FFC000">
                  <a:alpha val="83000"/>
                </a:srgbClr>
              </a:gs>
              <a:gs pos="100000">
                <a:srgbClr val="4D0808"/>
              </a:gs>
            </a:gsLst>
            <a:lin ang="5400000" scaled="0"/>
          </a:gradFill>
          <a:ln w="152400" cmpd="sng">
            <a:gradFill flip="none" rotWithShape="1">
              <a:gsLst>
                <a:gs pos="20000">
                  <a:srgbClr val="FFF200"/>
                </a:gs>
                <a:gs pos="45000">
                  <a:srgbClr val="FF7A00"/>
                </a:gs>
              </a:gsLst>
              <a:lin ang="0" scaled="1"/>
              <a:tileRect/>
            </a:gradFill>
          </a:ln>
          <a:scene3d>
            <a:camera prst="orthographicFront"/>
            <a:lightRig rig="chilly" dir="t"/>
          </a:scene3d>
          <a:sp3d>
            <a:bevelT w="635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b="1" dirty="0"/>
          </a:p>
        </p:txBody>
      </p:sp>
      <p:pic>
        <p:nvPicPr>
          <p:cNvPr id="21" name="20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72550" cy="68794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8000"/>
                            </p:stCondLst>
                            <p:childTnLst>
                              <p:par>
                                <p:cTn id="16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 bwMode="white">
          <a:xfrm>
            <a:off x="2428860" y="1643050"/>
            <a:ext cx="4357718" cy="3786214"/>
          </a:xfrm>
          <a:custGeom>
            <a:avLst/>
            <a:gdLst>
              <a:gd name="connsiteX0" fmla="*/ 2486036 w 2486036"/>
              <a:gd name="connsiteY0" fmla="*/ 1064423 h 2128846"/>
              <a:gd name="connsiteX1" fmla="*/ 1984427 w 2486036"/>
              <a:gd name="connsiteY1" fmla="*/ 1217177 h 2128846"/>
              <a:gd name="connsiteX2" fmla="*/ 1984427 w 2486036"/>
              <a:gd name="connsiteY2" fmla="*/ 911669 h 2128846"/>
              <a:gd name="connsiteX3" fmla="*/ 2486036 w 2486036"/>
              <a:gd name="connsiteY3" fmla="*/ 1064423 h 2128846"/>
              <a:gd name="connsiteX4" fmla="*/ 2121878 w 2486036"/>
              <a:gd name="connsiteY4" fmla="*/ 311738 h 2128846"/>
              <a:gd name="connsiteX5" fmla="*/ 1893388 w 2486036"/>
              <a:gd name="connsiteY5" fmla="*/ 723521 h 2128846"/>
              <a:gd name="connsiteX6" fmla="*/ 1641118 w 2486036"/>
              <a:gd name="connsiteY6" fmla="*/ 507497 h 2128846"/>
              <a:gd name="connsiteX7" fmla="*/ 2121878 w 2486036"/>
              <a:gd name="connsiteY7" fmla="*/ 311738 h 2128846"/>
              <a:gd name="connsiteX8" fmla="*/ 1243018 w 2486036"/>
              <a:gd name="connsiteY8" fmla="*/ 0 h 2128846"/>
              <a:gd name="connsiteX9" fmla="*/ 1421402 w 2486036"/>
              <a:gd name="connsiteY9" fmla="*/ 429539 h 2128846"/>
              <a:gd name="connsiteX10" fmla="*/ 1064634 w 2486036"/>
              <a:gd name="connsiteY10" fmla="*/ 429539 h 2128846"/>
              <a:gd name="connsiteX11" fmla="*/ 1243018 w 2486036"/>
              <a:gd name="connsiteY11" fmla="*/ 0 h 2128846"/>
              <a:gd name="connsiteX12" fmla="*/ 364043 w 2486036"/>
              <a:gd name="connsiteY12" fmla="*/ 311738 h 2128846"/>
              <a:gd name="connsiteX13" fmla="*/ 844918 w 2486036"/>
              <a:gd name="connsiteY13" fmla="*/ 507497 h 2128846"/>
              <a:gd name="connsiteX14" fmla="*/ 592648 w 2486036"/>
              <a:gd name="connsiteY14" fmla="*/ 723521 h 2128846"/>
              <a:gd name="connsiteX15" fmla="*/ 364043 w 2486036"/>
              <a:gd name="connsiteY15" fmla="*/ 311738 h 2128846"/>
              <a:gd name="connsiteX16" fmla="*/ 0 w 2486036"/>
              <a:gd name="connsiteY16" fmla="*/ 1064423 h 2128846"/>
              <a:gd name="connsiteX17" fmla="*/ 501609 w 2486036"/>
              <a:gd name="connsiteY17" fmla="*/ 911669 h 2128846"/>
              <a:gd name="connsiteX18" fmla="*/ 501609 w 2486036"/>
              <a:gd name="connsiteY18" fmla="*/ 1217177 h 2128846"/>
              <a:gd name="connsiteX19" fmla="*/ 0 w 2486036"/>
              <a:gd name="connsiteY19" fmla="*/ 1064423 h 2128846"/>
              <a:gd name="connsiteX20" fmla="*/ 364043 w 2486036"/>
              <a:gd name="connsiteY20" fmla="*/ 1817010 h 2128846"/>
              <a:gd name="connsiteX21" fmla="*/ 592648 w 2486036"/>
              <a:gd name="connsiteY21" fmla="*/ 1405325 h 2128846"/>
              <a:gd name="connsiteX22" fmla="*/ 844918 w 2486036"/>
              <a:gd name="connsiteY22" fmla="*/ 1621349 h 2128846"/>
              <a:gd name="connsiteX23" fmla="*/ 364043 w 2486036"/>
              <a:gd name="connsiteY23" fmla="*/ 1817010 h 2128846"/>
              <a:gd name="connsiteX24" fmla="*/ 1243018 w 2486036"/>
              <a:gd name="connsiteY24" fmla="*/ 2128846 h 2128846"/>
              <a:gd name="connsiteX25" fmla="*/ 1064634 w 2486036"/>
              <a:gd name="connsiteY25" fmla="*/ 1699307 h 2128846"/>
              <a:gd name="connsiteX26" fmla="*/ 1421402 w 2486036"/>
              <a:gd name="connsiteY26" fmla="*/ 1699307 h 2128846"/>
              <a:gd name="connsiteX27" fmla="*/ 1243018 w 2486036"/>
              <a:gd name="connsiteY27" fmla="*/ 2128846 h 2128846"/>
              <a:gd name="connsiteX28" fmla="*/ 2121878 w 2486036"/>
              <a:gd name="connsiteY28" fmla="*/ 1817010 h 2128846"/>
              <a:gd name="connsiteX29" fmla="*/ 1641118 w 2486036"/>
              <a:gd name="connsiteY29" fmla="*/ 1621349 h 2128846"/>
              <a:gd name="connsiteX30" fmla="*/ 1893388 w 2486036"/>
              <a:gd name="connsiteY30" fmla="*/ 1405325 h 2128846"/>
              <a:gd name="connsiteX31" fmla="*/ 2121878 w 2486036"/>
              <a:gd name="connsiteY31" fmla="*/ 1817010 h 2128846"/>
              <a:gd name="connsiteX32" fmla="*/ 621509 w 2486036"/>
              <a:gd name="connsiteY32" fmla="*/ 1064423 h 2128846"/>
              <a:gd name="connsiteX33" fmla="*/ 1243019 w 2486036"/>
              <a:gd name="connsiteY33" fmla="*/ 532212 h 2128846"/>
              <a:gd name="connsiteX34" fmla="*/ 1864527 w 2486036"/>
              <a:gd name="connsiteY34" fmla="*/ 1064425 h 2128846"/>
              <a:gd name="connsiteX35" fmla="*/ 1243017 w 2486036"/>
              <a:gd name="connsiteY35" fmla="*/ 1596636 h 2128846"/>
              <a:gd name="connsiteX36" fmla="*/ 621509 w 2486036"/>
              <a:gd name="connsiteY36" fmla="*/ 1064423 h 2128846"/>
              <a:gd name="connsiteX0" fmla="*/ 2486036 w 2486036"/>
              <a:gd name="connsiteY0" fmla="*/ 1778827 h 2843250"/>
              <a:gd name="connsiteX1" fmla="*/ 1984427 w 2486036"/>
              <a:gd name="connsiteY1" fmla="*/ 1931581 h 2843250"/>
              <a:gd name="connsiteX2" fmla="*/ 1984427 w 2486036"/>
              <a:gd name="connsiteY2" fmla="*/ 1626073 h 2843250"/>
              <a:gd name="connsiteX3" fmla="*/ 2486036 w 2486036"/>
              <a:gd name="connsiteY3" fmla="*/ 1778827 h 2843250"/>
              <a:gd name="connsiteX4" fmla="*/ 2121878 w 2486036"/>
              <a:gd name="connsiteY4" fmla="*/ 1026142 h 2843250"/>
              <a:gd name="connsiteX5" fmla="*/ 1893388 w 2486036"/>
              <a:gd name="connsiteY5" fmla="*/ 1437925 h 2843250"/>
              <a:gd name="connsiteX6" fmla="*/ 1641118 w 2486036"/>
              <a:gd name="connsiteY6" fmla="*/ 1221901 h 2843250"/>
              <a:gd name="connsiteX7" fmla="*/ 2121878 w 2486036"/>
              <a:gd name="connsiteY7" fmla="*/ 1026142 h 2843250"/>
              <a:gd name="connsiteX8" fmla="*/ 1243018 w 2486036"/>
              <a:gd name="connsiteY8" fmla="*/ 0 h 2843250"/>
              <a:gd name="connsiteX9" fmla="*/ 1421402 w 2486036"/>
              <a:gd name="connsiteY9" fmla="*/ 1143943 h 2843250"/>
              <a:gd name="connsiteX10" fmla="*/ 1064634 w 2486036"/>
              <a:gd name="connsiteY10" fmla="*/ 1143943 h 2843250"/>
              <a:gd name="connsiteX11" fmla="*/ 1243018 w 2486036"/>
              <a:gd name="connsiteY11" fmla="*/ 0 h 2843250"/>
              <a:gd name="connsiteX12" fmla="*/ 364043 w 2486036"/>
              <a:gd name="connsiteY12" fmla="*/ 1026142 h 2843250"/>
              <a:gd name="connsiteX13" fmla="*/ 844918 w 2486036"/>
              <a:gd name="connsiteY13" fmla="*/ 1221901 h 2843250"/>
              <a:gd name="connsiteX14" fmla="*/ 592648 w 2486036"/>
              <a:gd name="connsiteY14" fmla="*/ 1437925 h 2843250"/>
              <a:gd name="connsiteX15" fmla="*/ 364043 w 2486036"/>
              <a:gd name="connsiteY15" fmla="*/ 1026142 h 2843250"/>
              <a:gd name="connsiteX16" fmla="*/ 0 w 2486036"/>
              <a:gd name="connsiteY16" fmla="*/ 1778827 h 2843250"/>
              <a:gd name="connsiteX17" fmla="*/ 501609 w 2486036"/>
              <a:gd name="connsiteY17" fmla="*/ 1626073 h 2843250"/>
              <a:gd name="connsiteX18" fmla="*/ 501609 w 2486036"/>
              <a:gd name="connsiteY18" fmla="*/ 1931581 h 2843250"/>
              <a:gd name="connsiteX19" fmla="*/ 0 w 2486036"/>
              <a:gd name="connsiteY19" fmla="*/ 1778827 h 2843250"/>
              <a:gd name="connsiteX20" fmla="*/ 364043 w 2486036"/>
              <a:gd name="connsiteY20" fmla="*/ 2531414 h 2843250"/>
              <a:gd name="connsiteX21" fmla="*/ 592648 w 2486036"/>
              <a:gd name="connsiteY21" fmla="*/ 2119729 h 2843250"/>
              <a:gd name="connsiteX22" fmla="*/ 844918 w 2486036"/>
              <a:gd name="connsiteY22" fmla="*/ 2335753 h 2843250"/>
              <a:gd name="connsiteX23" fmla="*/ 364043 w 2486036"/>
              <a:gd name="connsiteY23" fmla="*/ 2531414 h 2843250"/>
              <a:gd name="connsiteX24" fmla="*/ 1243018 w 2486036"/>
              <a:gd name="connsiteY24" fmla="*/ 2843250 h 2843250"/>
              <a:gd name="connsiteX25" fmla="*/ 1064634 w 2486036"/>
              <a:gd name="connsiteY25" fmla="*/ 2413711 h 2843250"/>
              <a:gd name="connsiteX26" fmla="*/ 1421402 w 2486036"/>
              <a:gd name="connsiteY26" fmla="*/ 2413711 h 2843250"/>
              <a:gd name="connsiteX27" fmla="*/ 1243018 w 2486036"/>
              <a:gd name="connsiteY27" fmla="*/ 2843250 h 2843250"/>
              <a:gd name="connsiteX28" fmla="*/ 2121878 w 2486036"/>
              <a:gd name="connsiteY28" fmla="*/ 2531414 h 2843250"/>
              <a:gd name="connsiteX29" fmla="*/ 1641118 w 2486036"/>
              <a:gd name="connsiteY29" fmla="*/ 2335753 h 2843250"/>
              <a:gd name="connsiteX30" fmla="*/ 1893388 w 2486036"/>
              <a:gd name="connsiteY30" fmla="*/ 2119729 h 2843250"/>
              <a:gd name="connsiteX31" fmla="*/ 2121878 w 2486036"/>
              <a:gd name="connsiteY31" fmla="*/ 2531414 h 2843250"/>
              <a:gd name="connsiteX32" fmla="*/ 621509 w 2486036"/>
              <a:gd name="connsiteY32" fmla="*/ 1778827 h 2843250"/>
              <a:gd name="connsiteX33" fmla="*/ 1243019 w 2486036"/>
              <a:gd name="connsiteY33" fmla="*/ 1246616 h 2843250"/>
              <a:gd name="connsiteX34" fmla="*/ 1864527 w 2486036"/>
              <a:gd name="connsiteY34" fmla="*/ 1778829 h 2843250"/>
              <a:gd name="connsiteX35" fmla="*/ 1243017 w 2486036"/>
              <a:gd name="connsiteY35" fmla="*/ 2311040 h 2843250"/>
              <a:gd name="connsiteX36" fmla="*/ 621509 w 2486036"/>
              <a:gd name="connsiteY36" fmla="*/ 1778827 h 2843250"/>
              <a:gd name="connsiteX0" fmla="*/ 2486036 w 2486036"/>
              <a:gd name="connsiteY0" fmla="*/ 1778827 h 3557606"/>
              <a:gd name="connsiteX1" fmla="*/ 1984427 w 2486036"/>
              <a:gd name="connsiteY1" fmla="*/ 1931581 h 3557606"/>
              <a:gd name="connsiteX2" fmla="*/ 1984427 w 2486036"/>
              <a:gd name="connsiteY2" fmla="*/ 1626073 h 3557606"/>
              <a:gd name="connsiteX3" fmla="*/ 2486036 w 2486036"/>
              <a:gd name="connsiteY3" fmla="*/ 1778827 h 3557606"/>
              <a:gd name="connsiteX4" fmla="*/ 2121878 w 2486036"/>
              <a:gd name="connsiteY4" fmla="*/ 1026142 h 3557606"/>
              <a:gd name="connsiteX5" fmla="*/ 1893388 w 2486036"/>
              <a:gd name="connsiteY5" fmla="*/ 1437925 h 3557606"/>
              <a:gd name="connsiteX6" fmla="*/ 1641118 w 2486036"/>
              <a:gd name="connsiteY6" fmla="*/ 1221901 h 3557606"/>
              <a:gd name="connsiteX7" fmla="*/ 2121878 w 2486036"/>
              <a:gd name="connsiteY7" fmla="*/ 1026142 h 3557606"/>
              <a:gd name="connsiteX8" fmla="*/ 1243018 w 2486036"/>
              <a:gd name="connsiteY8" fmla="*/ 0 h 3557606"/>
              <a:gd name="connsiteX9" fmla="*/ 1421402 w 2486036"/>
              <a:gd name="connsiteY9" fmla="*/ 1143943 h 3557606"/>
              <a:gd name="connsiteX10" fmla="*/ 1064634 w 2486036"/>
              <a:gd name="connsiteY10" fmla="*/ 1143943 h 3557606"/>
              <a:gd name="connsiteX11" fmla="*/ 1243018 w 2486036"/>
              <a:gd name="connsiteY11" fmla="*/ 0 h 3557606"/>
              <a:gd name="connsiteX12" fmla="*/ 364043 w 2486036"/>
              <a:gd name="connsiteY12" fmla="*/ 1026142 h 3557606"/>
              <a:gd name="connsiteX13" fmla="*/ 844918 w 2486036"/>
              <a:gd name="connsiteY13" fmla="*/ 1221901 h 3557606"/>
              <a:gd name="connsiteX14" fmla="*/ 592648 w 2486036"/>
              <a:gd name="connsiteY14" fmla="*/ 1437925 h 3557606"/>
              <a:gd name="connsiteX15" fmla="*/ 364043 w 2486036"/>
              <a:gd name="connsiteY15" fmla="*/ 1026142 h 3557606"/>
              <a:gd name="connsiteX16" fmla="*/ 0 w 2486036"/>
              <a:gd name="connsiteY16" fmla="*/ 1778827 h 3557606"/>
              <a:gd name="connsiteX17" fmla="*/ 501609 w 2486036"/>
              <a:gd name="connsiteY17" fmla="*/ 1626073 h 3557606"/>
              <a:gd name="connsiteX18" fmla="*/ 501609 w 2486036"/>
              <a:gd name="connsiteY18" fmla="*/ 1931581 h 3557606"/>
              <a:gd name="connsiteX19" fmla="*/ 0 w 2486036"/>
              <a:gd name="connsiteY19" fmla="*/ 1778827 h 3557606"/>
              <a:gd name="connsiteX20" fmla="*/ 364043 w 2486036"/>
              <a:gd name="connsiteY20" fmla="*/ 2531414 h 3557606"/>
              <a:gd name="connsiteX21" fmla="*/ 592648 w 2486036"/>
              <a:gd name="connsiteY21" fmla="*/ 2119729 h 3557606"/>
              <a:gd name="connsiteX22" fmla="*/ 844918 w 2486036"/>
              <a:gd name="connsiteY22" fmla="*/ 2335753 h 3557606"/>
              <a:gd name="connsiteX23" fmla="*/ 364043 w 2486036"/>
              <a:gd name="connsiteY23" fmla="*/ 2531414 h 3557606"/>
              <a:gd name="connsiteX24" fmla="*/ 1243018 w 2486036"/>
              <a:gd name="connsiteY24" fmla="*/ 3557606 h 3557606"/>
              <a:gd name="connsiteX25" fmla="*/ 1064634 w 2486036"/>
              <a:gd name="connsiteY25" fmla="*/ 2413711 h 3557606"/>
              <a:gd name="connsiteX26" fmla="*/ 1421402 w 2486036"/>
              <a:gd name="connsiteY26" fmla="*/ 2413711 h 3557606"/>
              <a:gd name="connsiteX27" fmla="*/ 1243018 w 2486036"/>
              <a:gd name="connsiteY27" fmla="*/ 3557606 h 3557606"/>
              <a:gd name="connsiteX28" fmla="*/ 2121878 w 2486036"/>
              <a:gd name="connsiteY28" fmla="*/ 2531414 h 3557606"/>
              <a:gd name="connsiteX29" fmla="*/ 1641118 w 2486036"/>
              <a:gd name="connsiteY29" fmla="*/ 2335753 h 3557606"/>
              <a:gd name="connsiteX30" fmla="*/ 1893388 w 2486036"/>
              <a:gd name="connsiteY30" fmla="*/ 2119729 h 3557606"/>
              <a:gd name="connsiteX31" fmla="*/ 2121878 w 2486036"/>
              <a:gd name="connsiteY31" fmla="*/ 2531414 h 3557606"/>
              <a:gd name="connsiteX32" fmla="*/ 621509 w 2486036"/>
              <a:gd name="connsiteY32" fmla="*/ 1778827 h 3557606"/>
              <a:gd name="connsiteX33" fmla="*/ 1243019 w 2486036"/>
              <a:gd name="connsiteY33" fmla="*/ 1246616 h 3557606"/>
              <a:gd name="connsiteX34" fmla="*/ 1864527 w 2486036"/>
              <a:gd name="connsiteY34" fmla="*/ 1778829 h 3557606"/>
              <a:gd name="connsiteX35" fmla="*/ 1243017 w 2486036"/>
              <a:gd name="connsiteY35" fmla="*/ 2311040 h 3557606"/>
              <a:gd name="connsiteX36" fmla="*/ 621509 w 2486036"/>
              <a:gd name="connsiteY36" fmla="*/ 1778827 h 3557606"/>
              <a:gd name="connsiteX0" fmla="*/ 3271822 w 3271822"/>
              <a:gd name="connsiteY0" fmla="*/ 1778827 h 3557606"/>
              <a:gd name="connsiteX1" fmla="*/ 1984427 w 3271822"/>
              <a:gd name="connsiteY1" fmla="*/ 1931581 h 3557606"/>
              <a:gd name="connsiteX2" fmla="*/ 1984427 w 3271822"/>
              <a:gd name="connsiteY2" fmla="*/ 1626073 h 3557606"/>
              <a:gd name="connsiteX3" fmla="*/ 3271822 w 3271822"/>
              <a:gd name="connsiteY3" fmla="*/ 1778827 h 3557606"/>
              <a:gd name="connsiteX4" fmla="*/ 2121878 w 3271822"/>
              <a:gd name="connsiteY4" fmla="*/ 1026142 h 3557606"/>
              <a:gd name="connsiteX5" fmla="*/ 1893388 w 3271822"/>
              <a:gd name="connsiteY5" fmla="*/ 1437925 h 3557606"/>
              <a:gd name="connsiteX6" fmla="*/ 1641118 w 3271822"/>
              <a:gd name="connsiteY6" fmla="*/ 1221901 h 3557606"/>
              <a:gd name="connsiteX7" fmla="*/ 2121878 w 3271822"/>
              <a:gd name="connsiteY7" fmla="*/ 1026142 h 3557606"/>
              <a:gd name="connsiteX8" fmla="*/ 1243018 w 3271822"/>
              <a:gd name="connsiteY8" fmla="*/ 0 h 3557606"/>
              <a:gd name="connsiteX9" fmla="*/ 1421402 w 3271822"/>
              <a:gd name="connsiteY9" fmla="*/ 1143943 h 3557606"/>
              <a:gd name="connsiteX10" fmla="*/ 1064634 w 3271822"/>
              <a:gd name="connsiteY10" fmla="*/ 1143943 h 3557606"/>
              <a:gd name="connsiteX11" fmla="*/ 1243018 w 3271822"/>
              <a:gd name="connsiteY11" fmla="*/ 0 h 3557606"/>
              <a:gd name="connsiteX12" fmla="*/ 364043 w 3271822"/>
              <a:gd name="connsiteY12" fmla="*/ 1026142 h 3557606"/>
              <a:gd name="connsiteX13" fmla="*/ 844918 w 3271822"/>
              <a:gd name="connsiteY13" fmla="*/ 1221901 h 3557606"/>
              <a:gd name="connsiteX14" fmla="*/ 592648 w 3271822"/>
              <a:gd name="connsiteY14" fmla="*/ 1437925 h 3557606"/>
              <a:gd name="connsiteX15" fmla="*/ 364043 w 3271822"/>
              <a:gd name="connsiteY15" fmla="*/ 1026142 h 3557606"/>
              <a:gd name="connsiteX16" fmla="*/ 0 w 3271822"/>
              <a:gd name="connsiteY16" fmla="*/ 1778827 h 3557606"/>
              <a:gd name="connsiteX17" fmla="*/ 501609 w 3271822"/>
              <a:gd name="connsiteY17" fmla="*/ 1626073 h 3557606"/>
              <a:gd name="connsiteX18" fmla="*/ 501609 w 3271822"/>
              <a:gd name="connsiteY18" fmla="*/ 1931581 h 3557606"/>
              <a:gd name="connsiteX19" fmla="*/ 0 w 3271822"/>
              <a:gd name="connsiteY19" fmla="*/ 1778827 h 3557606"/>
              <a:gd name="connsiteX20" fmla="*/ 364043 w 3271822"/>
              <a:gd name="connsiteY20" fmla="*/ 2531414 h 3557606"/>
              <a:gd name="connsiteX21" fmla="*/ 592648 w 3271822"/>
              <a:gd name="connsiteY21" fmla="*/ 2119729 h 3557606"/>
              <a:gd name="connsiteX22" fmla="*/ 844918 w 3271822"/>
              <a:gd name="connsiteY22" fmla="*/ 2335753 h 3557606"/>
              <a:gd name="connsiteX23" fmla="*/ 364043 w 3271822"/>
              <a:gd name="connsiteY23" fmla="*/ 2531414 h 3557606"/>
              <a:gd name="connsiteX24" fmla="*/ 1243018 w 3271822"/>
              <a:gd name="connsiteY24" fmla="*/ 3557606 h 3557606"/>
              <a:gd name="connsiteX25" fmla="*/ 1064634 w 3271822"/>
              <a:gd name="connsiteY25" fmla="*/ 2413711 h 3557606"/>
              <a:gd name="connsiteX26" fmla="*/ 1421402 w 3271822"/>
              <a:gd name="connsiteY26" fmla="*/ 2413711 h 3557606"/>
              <a:gd name="connsiteX27" fmla="*/ 1243018 w 3271822"/>
              <a:gd name="connsiteY27" fmla="*/ 3557606 h 3557606"/>
              <a:gd name="connsiteX28" fmla="*/ 2121878 w 3271822"/>
              <a:gd name="connsiteY28" fmla="*/ 2531414 h 3557606"/>
              <a:gd name="connsiteX29" fmla="*/ 1641118 w 3271822"/>
              <a:gd name="connsiteY29" fmla="*/ 2335753 h 3557606"/>
              <a:gd name="connsiteX30" fmla="*/ 1893388 w 3271822"/>
              <a:gd name="connsiteY30" fmla="*/ 2119729 h 3557606"/>
              <a:gd name="connsiteX31" fmla="*/ 2121878 w 3271822"/>
              <a:gd name="connsiteY31" fmla="*/ 2531414 h 3557606"/>
              <a:gd name="connsiteX32" fmla="*/ 621509 w 3271822"/>
              <a:gd name="connsiteY32" fmla="*/ 1778827 h 3557606"/>
              <a:gd name="connsiteX33" fmla="*/ 1243019 w 3271822"/>
              <a:gd name="connsiteY33" fmla="*/ 1246616 h 3557606"/>
              <a:gd name="connsiteX34" fmla="*/ 1864527 w 3271822"/>
              <a:gd name="connsiteY34" fmla="*/ 1778829 h 3557606"/>
              <a:gd name="connsiteX35" fmla="*/ 1243017 w 3271822"/>
              <a:gd name="connsiteY35" fmla="*/ 2311040 h 3557606"/>
              <a:gd name="connsiteX36" fmla="*/ 621509 w 3271822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2836290 w 3986234"/>
              <a:gd name="connsiteY4" fmla="*/ 1026142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2836290 w 3986234"/>
              <a:gd name="connsiteY7" fmla="*/ 1026142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2836290 w 3986234"/>
              <a:gd name="connsiteY28" fmla="*/ 253141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2836290 w 3986234"/>
              <a:gd name="connsiteY31" fmla="*/ 253141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2836290 w 3986234"/>
              <a:gd name="connsiteY28" fmla="*/ 253141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2836290 w 3986234"/>
              <a:gd name="connsiteY31" fmla="*/ 253141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578357 w 3986234"/>
              <a:gd name="connsiteY12" fmla="*/ 52605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578357 w 3986234"/>
              <a:gd name="connsiteY15" fmla="*/ 52605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578357 w 3986234"/>
              <a:gd name="connsiteY12" fmla="*/ 52605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578357 w 3986234"/>
              <a:gd name="connsiteY15" fmla="*/ 52605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506919 w 3986234"/>
              <a:gd name="connsiteY20" fmla="*/ 3031456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506919 w 3986234"/>
              <a:gd name="connsiteY23" fmla="*/ 3031456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5123955"/>
              <a:gd name="connsiteY0" fmla="*/ 1778827 h 3557606"/>
              <a:gd name="connsiteX1" fmla="*/ 2698839 w 5123955"/>
              <a:gd name="connsiteY1" fmla="*/ 1931581 h 3557606"/>
              <a:gd name="connsiteX2" fmla="*/ 2698839 w 5123955"/>
              <a:gd name="connsiteY2" fmla="*/ 1626073 h 3557606"/>
              <a:gd name="connsiteX3" fmla="*/ 3986234 w 5123955"/>
              <a:gd name="connsiteY3" fmla="*/ 1778827 h 3557606"/>
              <a:gd name="connsiteX4" fmla="*/ 3407762 w 5123955"/>
              <a:gd name="connsiteY4" fmla="*/ 454614 h 3557606"/>
              <a:gd name="connsiteX5" fmla="*/ 2607800 w 5123955"/>
              <a:gd name="connsiteY5" fmla="*/ 1437925 h 3557606"/>
              <a:gd name="connsiteX6" fmla="*/ 2355530 w 5123955"/>
              <a:gd name="connsiteY6" fmla="*/ 1221901 h 3557606"/>
              <a:gd name="connsiteX7" fmla="*/ 3407762 w 5123955"/>
              <a:gd name="connsiteY7" fmla="*/ 454614 h 3557606"/>
              <a:gd name="connsiteX8" fmla="*/ 1957430 w 5123955"/>
              <a:gd name="connsiteY8" fmla="*/ 0 h 3557606"/>
              <a:gd name="connsiteX9" fmla="*/ 2135814 w 5123955"/>
              <a:gd name="connsiteY9" fmla="*/ 1143943 h 3557606"/>
              <a:gd name="connsiteX10" fmla="*/ 1779046 w 5123955"/>
              <a:gd name="connsiteY10" fmla="*/ 1143943 h 3557606"/>
              <a:gd name="connsiteX11" fmla="*/ 1957430 w 5123955"/>
              <a:gd name="connsiteY11" fmla="*/ 0 h 3557606"/>
              <a:gd name="connsiteX12" fmla="*/ 578357 w 5123955"/>
              <a:gd name="connsiteY12" fmla="*/ 526052 h 3557606"/>
              <a:gd name="connsiteX13" fmla="*/ 1559330 w 5123955"/>
              <a:gd name="connsiteY13" fmla="*/ 1221901 h 3557606"/>
              <a:gd name="connsiteX14" fmla="*/ 1307060 w 5123955"/>
              <a:gd name="connsiteY14" fmla="*/ 1437925 h 3557606"/>
              <a:gd name="connsiteX15" fmla="*/ 578357 w 5123955"/>
              <a:gd name="connsiteY15" fmla="*/ 526052 h 3557606"/>
              <a:gd name="connsiteX16" fmla="*/ 0 w 5123955"/>
              <a:gd name="connsiteY16" fmla="*/ 1778827 h 3557606"/>
              <a:gd name="connsiteX17" fmla="*/ 1216021 w 5123955"/>
              <a:gd name="connsiteY17" fmla="*/ 1626073 h 3557606"/>
              <a:gd name="connsiteX18" fmla="*/ 1216021 w 5123955"/>
              <a:gd name="connsiteY18" fmla="*/ 1931581 h 3557606"/>
              <a:gd name="connsiteX19" fmla="*/ 0 w 5123955"/>
              <a:gd name="connsiteY19" fmla="*/ 1778827 h 3557606"/>
              <a:gd name="connsiteX20" fmla="*/ 506919 w 5123955"/>
              <a:gd name="connsiteY20" fmla="*/ 3031456 h 3557606"/>
              <a:gd name="connsiteX21" fmla="*/ 1307060 w 5123955"/>
              <a:gd name="connsiteY21" fmla="*/ 2119729 h 3557606"/>
              <a:gd name="connsiteX22" fmla="*/ 1559330 w 5123955"/>
              <a:gd name="connsiteY22" fmla="*/ 2335753 h 3557606"/>
              <a:gd name="connsiteX23" fmla="*/ 506919 w 5123955"/>
              <a:gd name="connsiteY23" fmla="*/ 3031456 h 3557606"/>
              <a:gd name="connsiteX24" fmla="*/ 1957430 w 5123955"/>
              <a:gd name="connsiteY24" fmla="*/ 3557606 h 3557606"/>
              <a:gd name="connsiteX25" fmla="*/ 1779046 w 5123955"/>
              <a:gd name="connsiteY25" fmla="*/ 2413711 h 3557606"/>
              <a:gd name="connsiteX26" fmla="*/ 2135814 w 5123955"/>
              <a:gd name="connsiteY26" fmla="*/ 2413711 h 3557606"/>
              <a:gd name="connsiteX27" fmla="*/ 1957430 w 5123955"/>
              <a:gd name="connsiteY27" fmla="*/ 3557606 h 3557606"/>
              <a:gd name="connsiteX28" fmla="*/ 3479200 w 5123955"/>
              <a:gd name="connsiteY28" fmla="*/ 3102894 h 3557606"/>
              <a:gd name="connsiteX29" fmla="*/ 2355530 w 5123955"/>
              <a:gd name="connsiteY29" fmla="*/ 2335753 h 3557606"/>
              <a:gd name="connsiteX30" fmla="*/ 2607800 w 5123955"/>
              <a:gd name="connsiteY30" fmla="*/ 2119729 h 3557606"/>
              <a:gd name="connsiteX31" fmla="*/ 3479200 w 5123955"/>
              <a:gd name="connsiteY31" fmla="*/ 3102894 h 3557606"/>
              <a:gd name="connsiteX32" fmla="*/ 1335921 w 5123955"/>
              <a:gd name="connsiteY32" fmla="*/ 1778827 h 3557606"/>
              <a:gd name="connsiteX33" fmla="*/ 1957431 w 5123955"/>
              <a:gd name="connsiteY33" fmla="*/ 1246616 h 3557606"/>
              <a:gd name="connsiteX34" fmla="*/ 2578939 w 5123955"/>
              <a:gd name="connsiteY34" fmla="*/ 1778829 h 3557606"/>
              <a:gd name="connsiteX35" fmla="*/ 1957429 w 5123955"/>
              <a:gd name="connsiteY35" fmla="*/ 2311040 h 3557606"/>
              <a:gd name="connsiteX36" fmla="*/ 1335921 w 5123955"/>
              <a:gd name="connsiteY36" fmla="*/ 1778827 h 3557606"/>
              <a:gd name="connsiteX0" fmla="*/ 3986234 w 5123955"/>
              <a:gd name="connsiteY0" fmla="*/ 1778827 h 3557606"/>
              <a:gd name="connsiteX1" fmla="*/ 2698839 w 5123955"/>
              <a:gd name="connsiteY1" fmla="*/ 1931581 h 3557606"/>
              <a:gd name="connsiteX2" fmla="*/ 2698839 w 5123955"/>
              <a:gd name="connsiteY2" fmla="*/ 1626073 h 3557606"/>
              <a:gd name="connsiteX3" fmla="*/ 3986234 w 5123955"/>
              <a:gd name="connsiteY3" fmla="*/ 1778827 h 3557606"/>
              <a:gd name="connsiteX4" fmla="*/ 3407762 w 5123955"/>
              <a:gd name="connsiteY4" fmla="*/ 454614 h 3557606"/>
              <a:gd name="connsiteX5" fmla="*/ 2607800 w 5123955"/>
              <a:gd name="connsiteY5" fmla="*/ 1437925 h 3557606"/>
              <a:gd name="connsiteX6" fmla="*/ 2355530 w 5123955"/>
              <a:gd name="connsiteY6" fmla="*/ 1221901 h 3557606"/>
              <a:gd name="connsiteX7" fmla="*/ 3407762 w 5123955"/>
              <a:gd name="connsiteY7" fmla="*/ 454614 h 3557606"/>
              <a:gd name="connsiteX8" fmla="*/ 1957430 w 5123955"/>
              <a:gd name="connsiteY8" fmla="*/ 0 h 3557606"/>
              <a:gd name="connsiteX9" fmla="*/ 2135814 w 5123955"/>
              <a:gd name="connsiteY9" fmla="*/ 1143943 h 3557606"/>
              <a:gd name="connsiteX10" fmla="*/ 1779046 w 5123955"/>
              <a:gd name="connsiteY10" fmla="*/ 1143943 h 3557606"/>
              <a:gd name="connsiteX11" fmla="*/ 1957430 w 5123955"/>
              <a:gd name="connsiteY11" fmla="*/ 0 h 3557606"/>
              <a:gd name="connsiteX12" fmla="*/ 578357 w 5123955"/>
              <a:gd name="connsiteY12" fmla="*/ 526052 h 3557606"/>
              <a:gd name="connsiteX13" fmla="*/ 1559330 w 5123955"/>
              <a:gd name="connsiteY13" fmla="*/ 1221901 h 3557606"/>
              <a:gd name="connsiteX14" fmla="*/ 1307060 w 5123955"/>
              <a:gd name="connsiteY14" fmla="*/ 1437925 h 3557606"/>
              <a:gd name="connsiteX15" fmla="*/ 578357 w 5123955"/>
              <a:gd name="connsiteY15" fmla="*/ 526052 h 3557606"/>
              <a:gd name="connsiteX16" fmla="*/ 0 w 5123955"/>
              <a:gd name="connsiteY16" fmla="*/ 1778827 h 3557606"/>
              <a:gd name="connsiteX17" fmla="*/ 1216021 w 5123955"/>
              <a:gd name="connsiteY17" fmla="*/ 1626073 h 3557606"/>
              <a:gd name="connsiteX18" fmla="*/ 1216021 w 5123955"/>
              <a:gd name="connsiteY18" fmla="*/ 1931581 h 3557606"/>
              <a:gd name="connsiteX19" fmla="*/ 0 w 5123955"/>
              <a:gd name="connsiteY19" fmla="*/ 1778827 h 3557606"/>
              <a:gd name="connsiteX20" fmla="*/ 506919 w 5123955"/>
              <a:gd name="connsiteY20" fmla="*/ 3031456 h 3557606"/>
              <a:gd name="connsiteX21" fmla="*/ 1307060 w 5123955"/>
              <a:gd name="connsiteY21" fmla="*/ 2119729 h 3557606"/>
              <a:gd name="connsiteX22" fmla="*/ 1559330 w 5123955"/>
              <a:gd name="connsiteY22" fmla="*/ 2335753 h 3557606"/>
              <a:gd name="connsiteX23" fmla="*/ 506919 w 5123955"/>
              <a:gd name="connsiteY23" fmla="*/ 3031456 h 3557606"/>
              <a:gd name="connsiteX24" fmla="*/ 1957430 w 5123955"/>
              <a:gd name="connsiteY24" fmla="*/ 3557606 h 3557606"/>
              <a:gd name="connsiteX25" fmla="*/ 1779046 w 5123955"/>
              <a:gd name="connsiteY25" fmla="*/ 2413711 h 3557606"/>
              <a:gd name="connsiteX26" fmla="*/ 2135814 w 5123955"/>
              <a:gd name="connsiteY26" fmla="*/ 2413711 h 3557606"/>
              <a:gd name="connsiteX27" fmla="*/ 1957430 w 5123955"/>
              <a:gd name="connsiteY27" fmla="*/ 3557606 h 3557606"/>
              <a:gd name="connsiteX28" fmla="*/ 3479200 w 5123955"/>
              <a:gd name="connsiteY28" fmla="*/ 3102894 h 3557606"/>
              <a:gd name="connsiteX29" fmla="*/ 2355530 w 5123955"/>
              <a:gd name="connsiteY29" fmla="*/ 2335753 h 3557606"/>
              <a:gd name="connsiteX30" fmla="*/ 2607800 w 5123955"/>
              <a:gd name="connsiteY30" fmla="*/ 2119729 h 3557606"/>
              <a:gd name="connsiteX31" fmla="*/ 3479200 w 5123955"/>
              <a:gd name="connsiteY31" fmla="*/ 3102894 h 3557606"/>
              <a:gd name="connsiteX32" fmla="*/ 1335921 w 5123955"/>
              <a:gd name="connsiteY32" fmla="*/ 1778827 h 3557606"/>
              <a:gd name="connsiteX33" fmla="*/ 1957431 w 5123955"/>
              <a:gd name="connsiteY33" fmla="*/ 1246616 h 3557606"/>
              <a:gd name="connsiteX34" fmla="*/ 2578939 w 5123955"/>
              <a:gd name="connsiteY34" fmla="*/ 1778829 h 3557606"/>
              <a:gd name="connsiteX35" fmla="*/ 1957429 w 5123955"/>
              <a:gd name="connsiteY35" fmla="*/ 2311040 h 3557606"/>
              <a:gd name="connsiteX36" fmla="*/ 1335921 w 5123955"/>
              <a:gd name="connsiteY36" fmla="*/ 1778827 h 3557606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5541443 w 6679164"/>
              <a:gd name="connsiteY0" fmla="*/ 2682926 h 5542490"/>
              <a:gd name="connsiteX1" fmla="*/ 4254048 w 6679164"/>
              <a:gd name="connsiteY1" fmla="*/ 2835680 h 5542490"/>
              <a:gd name="connsiteX2" fmla="*/ 4254048 w 6679164"/>
              <a:gd name="connsiteY2" fmla="*/ 2530172 h 5542490"/>
              <a:gd name="connsiteX3" fmla="*/ 5541443 w 6679164"/>
              <a:gd name="connsiteY3" fmla="*/ 2682926 h 5542490"/>
              <a:gd name="connsiteX4" fmla="*/ 4962971 w 6679164"/>
              <a:gd name="connsiteY4" fmla="*/ 1358713 h 5542490"/>
              <a:gd name="connsiteX5" fmla="*/ 4163009 w 6679164"/>
              <a:gd name="connsiteY5" fmla="*/ 2342024 h 5542490"/>
              <a:gd name="connsiteX6" fmla="*/ 3910739 w 6679164"/>
              <a:gd name="connsiteY6" fmla="*/ 2126000 h 5542490"/>
              <a:gd name="connsiteX7" fmla="*/ 4962971 w 6679164"/>
              <a:gd name="connsiteY7" fmla="*/ 1358713 h 5542490"/>
              <a:gd name="connsiteX8" fmla="*/ 3512639 w 6679164"/>
              <a:gd name="connsiteY8" fmla="*/ 904099 h 5542490"/>
              <a:gd name="connsiteX9" fmla="*/ 3691023 w 6679164"/>
              <a:gd name="connsiteY9" fmla="*/ 2048042 h 5542490"/>
              <a:gd name="connsiteX10" fmla="*/ 3334255 w 6679164"/>
              <a:gd name="connsiteY10" fmla="*/ 2048042 h 5542490"/>
              <a:gd name="connsiteX11" fmla="*/ 3512639 w 6679164"/>
              <a:gd name="connsiteY11" fmla="*/ 904099 h 5542490"/>
              <a:gd name="connsiteX12" fmla="*/ 2133566 w 6679164"/>
              <a:gd name="connsiteY12" fmla="*/ 1430151 h 5542490"/>
              <a:gd name="connsiteX13" fmla="*/ 3114539 w 6679164"/>
              <a:gd name="connsiteY13" fmla="*/ 2126000 h 5542490"/>
              <a:gd name="connsiteX14" fmla="*/ 2862269 w 6679164"/>
              <a:gd name="connsiteY14" fmla="*/ 2342024 h 5542490"/>
              <a:gd name="connsiteX15" fmla="*/ 2133566 w 6679164"/>
              <a:gd name="connsiteY15" fmla="*/ 1430151 h 5542490"/>
              <a:gd name="connsiteX16" fmla="*/ 1555209 w 6679164"/>
              <a:gd name="connsiteY16" fmla="*/ 2682926 h 5542490"/>
              <a:gd name="connsiteX17" fmla="*/ 2771230 w 6679164"/>
              <a:gd name="connsiteY17" fmla="*/ 2530172 h 5542490"/>
              <a:gd name="connsiteX18" fmla="*/ 2771230 w 6679164"/>
              <a:gd name="connsiteY18" fmla="*/ 2835680 h 5542490"/>
              <a:gd name="connsiteX19" fmla="*/ 1555209 w 6679164"/>
              <a:gd name="connsiteY19" fmla="*/ 2682926 h 5542490"/>
              <a:gd name="connsiteX20" fmla="*/ 2062128 w 6679164"/>
              <a:gd name="connsiteY20" fmla="*/ 3935555 h 5542490"/>
              <a:gd name="connsiteX21" fmla="*/ 2862269 w 6679164"/>
              <a:gd name="connsiteY21" fmla="*/ 3023828 h 5542490"/>
              <a:gd name="connsiteX22" fmla="*/ 3114539 w 6679164"/>
              <a:gd name="connsiteY22" fmla="*/ 3239852 h 5542490"/>
              <a:gd name="connsiteX23" fmla="*/ 2062128 w 6679164"/>
              <a:gd name="connsiteY23" fmla="*/ 3935555 h 5542490"/>
              <a:gd name="connsiteX24" fmla="*/ 3512639 w 6679164"/>
              <a:gd name="connsiteY24" fmla="*/ 4461705 h 5542490"/>
              <a:gd name="connsiteX25" fmla="*/ 3334255 w 6679164"/>
              <a:gd name="connsiteY25" fmla="*/ 3317810 h 5542490"/>
              <a:gd name="connsiteX26" fmla="*/ 3691023 w 6679164"/>
              <a:gd name="connsiteY26" fmla="*/ 3317810 h 5542490"/>
              <a:gd name="connsiteX27" fmla="*/ 3512639 w 6679164"/>
              <a:gd name="connsiteY27" fmla="*/ 4461705 h 5542490"/>
              <a:gd name="connsiteX28" fmla="*/ 5034409 w 6679164"/>
              <a:gd name="connsiteY28" fmla="*/ 4006993 h 5542490"/>
              <a:gd name="connsiteX29" fmla="*/ 3910739 w 6679164"/>
              <a:gd name="connsiteY29" fmla="*/ 3239852 h 5542490"/>
              <a:gd name="connsiteX30" fmla="*/ 4163009 w 6679164"/>
              <a:gd name="connsiteY30" fmla="*/ 3023828 h 5542490"/>
              <a:gd name="connsiteX31" fmla="*/ 5034409 w 6679164"/>
              <a:gd name="connsiteY31" fmla="*/ 4006993 h 5542490"/>
              <a:gd name="connsiteX32" fmla="*/ 2891130 w 6679164"/>
              <a:gd name="connsiteY32" fmla="*/ 2682926 h 5542490"/>
              <a:gd name="connsiteX33" fmla="*/ 3512640 w 6679164"/>
              <a:gd name="connsiteY33" fmla="*/ 2150715 h 5542490"/>
              <a:gd name="connsiteX34" fmla="*/ 4134148 w 6679164"/>
              <a:gd name="connsiteY34" fmla="*/ 2682928 h 5542490"/>
              <a:gd name="connsiteX35" fmla="*/ 3512638 w 6679164"/>
              <a:gd name="connsiteY35" fmla="*/ 3215139 h 5542490"/>
              <a:gd name="connsiteX36" fmla="*/ 2891130 w 6679164"/>
              <a:gd name="connsiteY36" fmla="*/ 2682926 h 5542490"/>
              <a:gd name="connsiteX0" fmla="*/ 5541443 w 6679164"/>
              <a:gd name="connsiteY0" fmla="*/ 2682926 h 5542490"/>
              <a:gd name="connsiteX1" fmla="*/ 4254048 w 6679164"/>
              <a:gd name="connsiteY1" fmla="*/ 2835680 h 5542490"/>
              <a:gd name="connsiteX2" fmla="*/ 4254048 w 6679164"/>
              <a:gd name="connsiteY2" fmla="*/ 2530172 h 5542490"/>
              <a:gd name="connsiteX3" fmla="*/ 5541443 w 6679164"/>
              <a:gd name="connsiteY3" fmla="*/ 2682926 h 5542490"/>
              <a:gd name="connsiteX4" fmla="*/ 4962971 w 6679164"/>
              <a:gd name="connsiteY4" fmla="*/ 1358713 h 5542490"/>
              <a:gd name="connsiteX5" fmla="*/ 4163009 w 6679164"/>
              <a:gd name="connsiteY5" fmla="*/ 2342024 h 5542490"/>
              <a:gd name="connsiteX6" fmla="*/ 3910739 w 6679164"/>
              <a:gd name="connsiteY6" fmla="*/ 2126000 h 5542490"/>
              <a:gd name="connsiteX7" fmla="*/ 4962971 w 6679164"/>
              <a:gd name="connsiteY7" fmla="*/ 1358713 h 5542490"/>
              <a:gd name="connsiteX8" fmla="*/ 3512639 w 6679164"/>
              <a:gd name="connsiteY8" fmla="*/ 904099 h 5542490"/>
              <a:gd name="connsiteX9" fmla="*/ 3691023 w 6679164"/>
              <a:gd name="connsiteY9" fmla="*/ 2048042 h 5542490"/>
              <a:gd name="connsiteX10" fmla="*/ 3334255 w 6679164"/>
              <a:gd name="connsiteY10" fmla="*/ 2048042 h 5542490"/>
              <a:gd name="connsiteX11" fmla="*/ 3512639 w 6679164"/>
              <a:gd name="connsiteY11" fmla="*/ 904099 h 5542490"/>
              <a:gd name="connsiteX12" fmla="*/ 2133566 w 6679164"/>
              <a:gd name="connsiteY12" fmla="*/ 1430151 h 5542490"/>
              <a:gd name="connsiteX13" fmla="*/ 3114539 w 6679164"/>
              <a:gd name="connsiteY13" fmla="*/ 2126000 h 5542490"/>
              <a:gd name="connsiteX14" fmla="*/ 2862269 w 6679164"/>
              <a:gd name="connsiteY14" fmla="*/ 2342024 h 5542490"/>
              <a:gd name="connsiteX15" fmla="*/ 2133566 w 6679164"/>
              <a:gd name="connsiteY15" fmla="*/ 1430151 h 5542490"/>
              <a:gd name="connsiteX16" fmla="*/ 1555209 w 6679164"/>
              <a:gd name="connsiteY16" fmla="*/ 2682926 h 5542490"/>
              <a:gd name="connsiteX17" fmla="*/ 2771230 w 6679164"/>
              <a:gd name="connsiteY17" fmla="*/ 2530172 h 5542490"/>
              <a:gd name="connsiteX18" fmla="*/ 2771230 w 6679164"/>
              <a:gd name="connsiteY18" fmla="*/ 2835680 h 5542490"/>
              <a:gd name="connsiteX19" fmla="*/ 1555209 w 6679164"/>
              <a:gd name="connsiteY19" fmla="*/ 2682926 h 5542490"/>
              <a:gd name="connsiteX20" fmla="*/ 2062128 w 6679164"/>
              <a:gd name="connsiteY20" fmla="*/ 3935555 h 5542490"/>
              <a:gd name="connsiteX21" fmla="*/ 2862269 w 6679164"/>
              <a:gd name="connsiteY21" fmla="*/ 3023828 h 5542490"/>
              <a:gd name="connsiteX22" fmla="*/ 3114539 w 6679164"/>
              <a:gd name="connsiteY22" fmla="*/ 3239852 h 5542490"/>
              <a:gd name="connsiteX23" fmla="*/ 2062128 w 6679164"/>
              <a:gd name="connsiteY23" fmla="*/ 3935555 h 5542490"/>
              <a:gd name="connsiteX24" fmla="*/ 3512639 w 6679164"/>
              <a:gd name="connsiteY24" fmla="*/ 4461705 h 5542490"/>
              <a:gd name="connsiteX25" fmla="*/ 3334255 w 6679164"/>
              <a:gd name="connsiteY25" fmla="*/ 3317810 h 5542490"/>
              <a:gd name="connsiteX26" fmla="*/ 3691023 w 6679164"/>
              <a:gd name="connsiteY26" fmla="*/ 3317810 h 5542490"/>
              <a:gd name="connsiteX27" fmla="*/ 3512639 w 6679164"/>
              <a:gd name="connsiteY27" fmla="*/ 4461705 h 5542490"/>
              <a:gd name="connsiteX28" fmla="*/ 5034409 w 6679164"/>
              <a:gd name="connsiteY28" fmla="*/ 4006993 h 5542490"/>
              <a:gd name="connsiteX29" fmla="*/ 3910739 w 6679164"/>
              <a:gd name="connsiteY29" fmla="*/ 3239852 h 5542490"/>
              <a:gd name="connsiteX30" fmla="*/ 4163009 w 6679164"/>
              <a:gd name="connsiteY30" fmla="*/ 3023828 h 5542490"/>
              <a:gd name="connsiteX31" fmla="*/ 5034409 w 6679164"/>
              <a:gd name="connsiteY31" fmla="*/ 4006993 h 5542490"/>
              <a:gd name="connsiteX32" fmla="*/ 2891130 w 6679164"/>
              <a:gd name="connsiteY32" fmla="*/ 2682926 h 5542490"/>
              <a:gd name="connsiteX33" fmla="*/ 3512640 w 6679164"/>
              <a:gd name="connsiteY33" fmla="*/ 2150715 h 5542490"/>
              <a:gd name="connsiteX34" fmla="*/ 4134148 w 6679164"/>
              <a:gd name="connsiteY34" fmla="*/ 2682928 h 5542490"/>
              <a:gd name="connsiteX35" fmla="*/ 3512638 w 6679164"/>
              <a:gd name="connsiteY35" fmla="*/ 3215139 h 5542490"/>
              <a:gd name="connsiteX36" fmla="*/ 2891130 w 6679164"/>
              <a:gd name="connsiteY36" fmla="*/ 2682926 h 5542490"/>
              <a:gd name="connsiteX0" fmla="*/ 5541443 w 6679164"/>
              <a:gd name="connsiteY0" fmla="*/ 3121076 h 5980640"/>
              <a:gd name="connsiteX1" fmla="*/ 4254048 w 6679164"/>
              <a:gd name="connsiteY1" fmla="*/ 3273830 h 5980640"/>
              <a:gd name="connsiteX2" fmla="*/ 4254048 w 6679164"/>
              <a:gd name="connsiteY2" fmla="*/ 2968322 h 5980640"/>
              <a:gd name="connsiteX3" fmla="*/ 5541443 w 6679164"/>
              <a:gd name="connsiteY3" fmla="*/ 3121076 h 5980640"/>
              <a:gd name="connsiteX4" fmla="*/ 4962971 w 6679164"/>
              <a:gd name="connsiteY4" fmla="*/ 1796863 h 5980640"/>
              <a:gd name="connsiteX5" fmla="*/ 4163009 w 6679164"/>
              <a:gd name="connsiteY5" fmla="*/ 2780174 h 5980640"/>
              <a:gd name="connsiteX6" fmla="*/ 3910739 w 6679164"/>
              <a:gd name="connsiteY6" fmla="*/ 2564150 h 5980640"/>
              <a:gd name="connsiteX7" fmla="*/ 4962971 w 6679164"/>
              <a:gd name="connsiteY7" fmla="*/ 1796863 h 5980640"/>
              <a:gd name="connsiteX8" fmla="*/ 3512639 w 6679164"/>
              <a:gd name="connsiteY8" fmla="*/ 1342249 h 5980640"/>
              <a:gd name="connsiteX9" fmla="*/ 3691023 w 6679164"/>
              <a:gd name="connsiteY9" fmla="*/ 2486192 h 5980640"/>
              <a:gd name="connsiteX10" fmla="*/ 3334255 w 6679164"/>
              <a:gd name="connsiteY10" fmla="*/ 2486192 h 5980640"/>
              <a:gd name="connsiteX11" fmla="*/ 3512639 w 6679164"/>
              <a:gd name="connsiteY11" fmla="*/ 1342249 h 5980640"/>
              <a:gd name="connsiteX12" fmla="*/ 2133566 w 6679164"/>
              <a:gd name="connsiteY12" fmla="*/ 1868301 h 5980640"/>
              <a:gd name="connsiteX13" fmla="*/ 3114539 w 6679164"/>
              <a:gd name="connsiteY13" fmla="*/ 2564150 h 5980640"/>
              <a:gd name="connsiteX14" fmla="*/ 2862269 w 6679164"/>
              <a:gd name="connsiteY14" fmla="*/ 2780174 h 5980640"/>
              <a:gd name="connsiteX15" fmla="*/ 2133566 w 6679164"/>
              <a:gd name="connsiteY15" fmla="*/ 1868301 h 5980640"/>
              <a:gd name="connsiteX16" fmla="*/ 1555209 w 6679164"/>
              <a:gd name="connsiteY16" fmla="*/ 3121076 h 5980640"/>
              <a:gd name="connsiteX17" fmla="*/ 2771230 w 6679164"/>
              <a:gd name="connsiteY17" fmla="*/ 2968322 h 5980640"/>
              <a:gd name="connsiteX18" fmla="*/ 2771230 w 6679164"/>
              <a:gd name="connsiteY18" fmla="*/ 3273830 h 5980640"/>
              <a:gd name="connsiteX19" fmla="*/ 1555209 w 6679164"/>
              <a:gd name="connsiteY19" fmla="*/ 3121076 h 5980640"/>
              <a:gd name="connsiteX20" fmla="*/ 2062128 w 6679164"/>
              <a:gd name="connsiteY20" fmla="*/ 4373705 h 5980640"/>
              <a:gd name="connsiteX21" fmla="*/ 2862269 w 6679164"/>
              <a:gd name="connsiteY21" fmla="*/ 3461978 h 5980640"/>
              <a:gd name="connsiteX22" fmla="*/ 3114539 w 6679164"/>
              <a:gd name="connsiteY22" fmla="*/ 3678002 h 5980640"/>
              <a:gd name="connsiteX23" fmla="*/ 2062128 w 6679164"/>
              <a:gd name="connsiteY23" fmla="*/ 4373705 h 5980640"/>
              <a:gd name="connsiteX24" fmla="*/ 3512639 w 6679164"/>
              <a:gd name="connsiteY24" fmla="*/ 4899855 h 5980640"/>
              <a:gd name="connsiteX25" fmla="*/ 3334255 w 6679164"/>
              <a:gd name="connsiteY25" fmla="*/ 3755960 h 5980640"/>
              <a:gd name="connsiteX26" fmla="*/ 3691023 w 6679164"/>
              <a:gd name="connsiteY26" fmla="*/ 3755960 h 5980640"/>
              <a:gd name="connsiteX27" fmla="*/ 3512639 w 6679164"/>
              <a:gd name="connsiteY27" fmla="*/ 4899855 h 5980640"/>
              <a:gd name="connsiteX28" fmla="*/ 5034409 w 6679164"/>
              <a:gd name="connsiteY28" fmla="*/ 4445143 h 5980640"/>
              <a:gd name="connsiteX29" fmla="*/ 3910739 w 6679164"/>
              <a:gd name="connsiteY29" fmla="*/ 3678002 h 5980640"/>
              <a:gd name="connsiteX30" fmla="*/ 4163009 w 6679164"/>
              <a:gd name="connsiteY30" fmla="*/ 3461978 h 5980640"/>
              <a:gd name="connsiteX31" fmla="*/ 5034409 w 6679164"/>
              <a:gd name="connsiteY31" fmla="*/ 4445143 h 5980640"/>
              <a:gd name="connsiteX32" fmla="*/ 2891130 w 6679164"/>
              <a:gd name="connsiteY32" fmla="*/ 3121076 h 5980640"/>
              <a:gd name="connsiteX33" fmla="*/ 3512640 w 6679164"/>
              <a:gd name="connsiteY33" fmla="*/ 2588865 h 5980640"/>
              <a:gd name="connsiteX34" fmla="*/ 4134148 w 6679164"/>
              <a:gd name="connsiteY34" fmla="*/ 3121078 h 5980640"/>
              <a:gd name="connsiteX35" fmla="*/ 3512638 w 6679164"/>
              <a:gd name="connsiteY35" fmla="*/ 3653289 h 5980640"/>
              <a:gd name="connsiteX36" fmla="*/ 2891130 w 6679164"/>
              <a:gd name="connsiteY36" fmla="*/ 3121076 h 5980640"/>
              <a:gd name="connsiteX0" fmla="*/ 5541443 w 6887042"/>
              <a:gd name="connsiteY0" fmla="*/ 3121076 h 5980640"/>
              <a:gd name="connsiteX1" fmla="*/ 4254048 w 6887042"/>
              <a:gd name="connsiteY1" fmla="*/ 3273830 h 5980640"/>
              <a:gd name="connsiteX2" fmla="*/ 4254048 w 6887042"/>
              <a:gd name="connsiteY2" fmla="*/ 2968322 h 5980640"/>
              <a:gd name="connsiteX3" fmla="*/ 5541443 w 6887042"/>
              <a:gd name="connsiteY3" fmla="*/ 3121076 h 5980640"/>
              <a:gd name="connsiteX4" fmla="*/ 4962971 w 6887042"/>
              <a:gd name="connsiteY4" fmla="*/ 1796863 h 5980640"/>
              <a:gd name="connsiteX5" fmla="*/ 4163009 w 6887042"/>
              <a:gd name="connsiteY5" fmla="*/ 2780174 h 5980640"/>
              <a:gd name="connsiteX6" fmla="*/ 3910739 w 6887042"/>
              <a:gd name="connsiteY6" fmla="*/ 2564150 h 5980640"/>
              <a:gd name="connsiteX7" fmla="*/ 4962971 w 6887042"/>
              <a:gd name="connsiteY7" fmla="*/ 1796863 h 5980640"/>
              <a:gd name="connsiteX8" fmla="*/ 3512639 w 6887042"/>
              <a:gd name="connsiteY8" fmla="*/ 1342249 h 5980640"/>
              <a:gd name="connsiteX9" fmla="*/ 3691023 w 6887042"/>
              <a:gd name="connsiteY9" fmla="*/ 2486192 h 5980640"/>
              <a:gd name="connsiteX10" fmla="*/ 3334255 w 6887042"/>
              <a:gd name="connsiteY10" fmla="*/ 2486192 h 5980640"/>
              <a:gd name="connsiteX11" fmla="*/ 3512639 w 6887042"/>
              <a:gd name="connsiteY11" fmla="*/ 1342249 h 5980640"/>
              <a:gd name="connsiteX12" fmla="*/ 2133566 w 6887042"/>
              <a:gd name="connsiteY12" fmla="*/ 1868301 h 5980640"/>
              <a:gd name="connsiteX13" fmla="*/ 3114539 w 6887042"/>
              <a:gd name="connsiteY13" fmla="*/ 2564150 h 5980640"/>
              <a:gd name="connsiteX14" fmla="*/ 2862269 w 6887042"/>
              <a:gd name="connsiteY14" fmla="*/ 2780174 h 5980640"/>
              <a:gd name="connsiteX15" fmla="*/ 2133566 w 6887042"/>
              <a:gd name="connsiteY15" fmla="*/ 1868301 h 5980640"/>
              <a:gd name="connsiteX16" fmla="*/ 1555209 w 6887042"/>
              <a:gd name="connsiteY16" fmla="*/ 3121076 h 5980640"/>
              <a:gd name="connsiteX17" fmla="*/ 2771230 w 6887042"/>
              <a:gd name="connsiteY17" fmla="*/ 2968322 h 5980640"/>
              <a:gd name="connsiteX18" fmla="*/ 2771230 w 6887042"/>
              <a:gd name="connsiteY18" fmla="*/ 3273830 h 5980640"/>
              <a:gd name="connsiteX19" fmla="*/ 1555209 w 6887042"/>
              <a:gd name="connsiteY19" fmla="*/ 3121076 h 5980640"/>
              <a:gd name="connsiteX20" fmla="*/ 2062128 w 6887042"/>
              <a:gd name="connsiteY20" fmla="*/ 4373705 h 5980640"/>
              <a:gd name="connsiteX21" fmla="*/ 2862269 w 6887042"/>
              <a:gd name="connsiteY21" fmla="*/ 3461978 h 5980640"/>
              <a:gd name="connsiteX22" fmla="*/ 3114539 w 6887042"/>
              <a:gd name="connsiteY22" fmla="*/ 3678002 h 5980640"/>
              <a:gd name="connsiteX23" fmla="*/ 2062128 w 6887042"/>
              <a:gd name="connsiteY23" fmla="*/ 4373705 h 5980640"/>
              <a:gd name="connsiteX24" fmla="*/ 3512639 w 6887042"/>
              <a:gd name="connsiteY24" fmla="*/ 4899855 h 5980640"/>
              <a:gd name="connsiteX25" fmla="*/ 3334255 w 6887042"/>
              <a:gd name="connsiteY25" fmla="*/ 3755960 h 5980640"/>
              <a:gd name="connsiteX26" fmla="*/ 3691023 w 6887042"/>
              <a:gd name="connsiteY26" fmla="*/ 3755960 h 5980640"/>
              <a:gd name="connsiteX27" fmla="*/ 3512639 w 6887042"/>
              <a:gd name="connsiteY27" fmla="*/ 4899855 h 5980640"/>
              <a:gd name="connsiteX28" fmla="*/ 5034409 w 6887042"/>
              <a:gd name="connsiteY28" fmla="*/ 4445143 h 5980640"/>
              <a:gd name="connsiteX29" fmla="*/ 3910739 w 6887042"/>
              <a:gd name="connsiteY29" fmla="*/ 3678002 h 5980640"/>
              <a:gd name="connsiteX30" fmla="*/ 4163009 w 6887042"/>
              <a:gd name="connsiteY30" fmla="*/ 3461978 h 5980640"/>
              <a:gd name="connsiteX31" fmla="*/ 5034409 w 6887042"/>
              <a:gd name="connsiteY31" fmla="*/ 4445143 h 5980640"/>
              <a:gd name="connsiteX32" fmla="*/ 2891130 w 6887042"/>
              <a:gd name="connsiteY32" fmla="*/ 3121076 h 5980640"/>
              <a:gd name="connsiteX33" fmla="*/ 3512640 w 6887042"/>
              <a:gd name="connsiteY33" fmla="*/ 2588865 h 5980640"/>
              <a:gd name="connsiteX34" fmla="*/ 4134148 w 6887042"/>
              <a:gd name="connsiteY34" fmla="*/ 3121078 h 5980640"/>
              <a:gd name="connsiteX35" fmla="*/ 3512638 w 6887042"/>
              <a:gd name="connsiteY35" fmla="*/ 3653289 h 5980640"/>
              <a:gd name="connsiteX36" fmla="*/ 2891130 w 6887042"/>
              <a:gd name="connsiteY36" fmla="*/ 3121076 h 5980640"/>
              <a:gd name="connsiteX0" fmla="*/ 5541443 w 6887042"/>
              <a:gd name="connsiteY0" fmla="*/ 3121076 h 5980640"/>
              <a:gd name="connsiteX1" fmla="*/ 4254048 w 6887042"/>
              <a:gd name="connsiteY1" fmla="*/ 3273830 h 5980640"/>
              <a:gd name="connsiteX2" fmla="*/ 4254048 w 6887042"/>
              <a:gd name="connsiteY2" fmla="*/ 2968322 h 5980640"/>
              <a:gd name="connsiteX3" fmla="*/ 5541443 w 6887042"/>
              <a:gd name="connsiteY3" fmla="*/ 3121076 h 5980640"/>
              <a:gd name="connsiteX4" fmla="*/ 4962971 w 6887042"/>
              <a:gd name="connsiteY4" fmla="*/ 1796863 h 5980640"/>
              <a:gd name="connsiteX5" fmla="*/ 4163009 w 6887042"/>
              <a:gd name="connsiteY5" fmla="*/ 2780174 h 5980640"/>
              <a:gd name="connsiteX6" fmla="*/ 3910739 w 6887042"/>
              <a:gd name="connsiteY6" fmla="*/ 2564150 h 5980640"/>
              <a:gd name="connsiteX7" fmla="*/ 4962971 w 6887042"/>
              <a:gd name="connsiteY7" fmla="*/ 1796863 h 5980640"/>
              <a:gd name="connsiteX8" fmla="*/ 3512639 w 6887042"/>
              <a:gd name="connsiteY8" fmla="*/ 1342249 h 5980640"/>
              <a:gd name="connsiteX9" fmla="*/ 3691023 w 6887042"/>
              <a:gd name="connsiteY9" fmla="*/ 2486192 h 5980640"/>
              <a:gd name="connsiteX10" fmla="*/ 3334255 w 6887042"/>
              <a:gd name="connsiteY10" fmla="*/ 2486192 h 5980640"/>
              <a:gd name="connsiteX11" fmla="*/ 3512639 w 6887042"/>
              <a:gd name="connsiteY11" fmla="*/ 1342249 h 5980640"/>
              <a:gd name="connsiteX12" fmla="*/ 2133566 w 6887042"/>
              <a:gd name="connsiteY12" fmla="*/ 1868301 h 5980640"/>
              <a:gd name="connsiteX13" fmla="*/ 3114539 w 6887042"/>
              <a:gd name="connsiteY13" fmla="*/ 2564150 h 5980640"/>
              <a:gd name="connsiteX14" fmla="*/ 2862269 w 6887042"/>
              <a:gd name="connsiteY14" fmla="*/ 2780174 h 5980640"/>
              <a:gd name="connsiteX15" fmla="*/ 2133566 w 6887042"/>
              <a:gd name="connsiteY15" fmla="*/ 1868301 h 5980640"/>
              <a:gd name="connsiteX16" fmla="*/ 1555209 w 6887042"/>
              <a:gd name="connsiteY16" fmla="*/ 3121076 h 5980640"/>
              <a:gd name="connsiteX17" fmla="*/ 2771230 w 6887042"/>
              <a:gd name="connsiteY17" fmla="*/ 2968322 h 5980640"/>
              <a:gd name="connsiteX18" fmla="*/ 2771230 w 6887042"/>
              <a:gd name="connsiteY18" fmla="*/ 3273830 h 5980640"/>
              <a:gd name="connsiteX19" fmla="*/ 1555209 w 6887042"/>
              <a:gd name="connsiteY19" fmla="*/ 3121076 h 5980640"/>
              <a:gd name="connsiteX20" fmla="*/ 2062128 w 6887042"/>
              <a:gd name="connsiteY20" fmla="*/ 4373705 h 5980640"/>
              <a:gd name="connsiteX21" fmla="*/ 2862269 w 6887042"/>
              <a:gd name="connsiteY21" fmla="*/ 3461978 h 5980640"/>
              <a:gd name="connsiteX22" fmla="*/ 3114539 w 6887042"/>
              <a:gd name="connsiteY22" fmla="*/ 3678002 h 5980640"/>
              <a:gd name="connsiteX23" fmla="*/ 2062128 w 6887042"/>
              <a:gd name="connsiteY23" fmla="*/ 4373705 h 5980640"/>
              <a:gd name="connsiteX24" fmla="*/ 3512639 w 6887042"/>
              <a:gd name="connsiteY24" fmla="*/ 4899855 h 5980640"/>
              <a:gd name="connsiteX25" fmla="*/ 3334255 w 6887042"/>
              <a:gd name="connsiteY25" fmla="*/ 3755960 h 5980640"/>
              <a:gd name="connsiteX26" fmla="*/ 3691023 w 6887042"/>
              <a:gd name="connsiteY26" fmla="*/ 3755960 h 5980640"/>
              <a:gd name="connsiteX27" fmla="*/ 3512639 w 6887042"/>
              <a:gd name="connsiteY27" fmla="*/ 4899855 h 5980640"/>
              <a:gd name="connsiteX28" fmla="*/ 5034409 w 6887042"/>
              <a:gd name="connsiteY28" fmla="*/ 4445143 h 5980640"/>
              <a:gd name="connsiteX29" fmla="*/ 3910739 w 6887042"/>
              <a:gd name="connsiteY29" fmla="*/ 3678002 h 5980640"/>
              <a:gd name="connsiteX30" fmla="*/ 4163009 w 6887042"/>
              <a:gd name="connsiteY30" fmla="*/ 3461978 h 5980640"/>
              <a:gd name="connsiteX31" fmla="*/ 5034409 w 6887042"/>
              <a:gd name="connsiteY31" fmla="*/ 4445143 h 5980640"/>
              <a:gd name="connsiteX32" fmla="*/ 2891130 w 6887042"/>
              <a:gd name="connsiteY32" fmla="*/ 3121076 h 5980640"/>
              <a:gd name="connsiteX33" fmla="*/ 3512640 w 6887042"/>
              <a:gd name="connsiteY33" fmla="*/ 2588865 h 5980640"/>
              <a:gd name="connsiteX34" fmla="*/ 4134148 w 6887042"/>
              <a:gd name="connsiteY34" fmla="*/ 3121078 h 5980640"/>
              <a:gd name="connsiteX35" fmla="*/ 3512638 w 6887042"/>
              <a:gd name="connsiteY35" fmla="*/ 3653289 h 5980640"/>
              <a:gd name="connsiteX36" fmla="*/ 2891130 w 6887042"/>
              <a:gd name="connsiteY36" fmla="*/ 3121076 h 5980640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393250 w 6796533"/>
              <a:gd name="connsiteY16" fmla="*/ 3130601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393250 w 6796533"/>
              <a:gd name="connsiteY19" fmla="*/ 3130601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7053686"/>
              <a:gd name="connsiteY0" fmla="*/ 3121076 h 6318235"/>
              <a:gd name="connsiteX1" fmla="*/ 4254048 w 7053686"/>
              <a:gd name="connsiteY1" fmla="*/ 3273830 h 6318235"/>
              <a:gd name="connsiteX2" fmla="*/ 4254048 w 7053686"/>
              <a:gd name="connsiteY2" fmla="*/ 2968322 h 6318235"/>
              <a:gd name="connsiteX3" fmla="*/ 5541443 w 7053686"/>
              <a:gd name="connsiteY3" fmla="*/ 3121076 h 6318235"/>
              <a:gd name="connsiteX4" fmla="*/ 4962971 w 7053686"/>
              <a:gd name="connsiteY4" fmla="*/ 1796863 h 6318235"/>
              <a:gd name="connsiteX5" fmla="*/ 4163009 w 7053686"/>
              <a:gd name="connsiteY5" fmla="*/ 2780174 h 6318235"/>
              <a:gd name="connsiteX6" fmla="*/ 3910739 w 7053686"/>
              <a:gd name="connsiteY6" fmla="*/ 2564150 h 6318235"/>
              <a:gd name="connsiteX7" fmla="*/ 4962971 w 7053686"/>
              <a:gd name="connsiteY7" fmla="*/ 1796863 h 6318235"/>
              <a:gd name="connsiteX8" fmla="*/ 3512639 w 7053686"/>
              <a:gd name="connsiteY8" fmla="*/ 1342249 h 6318235"/>
              <a:gd name="connsiteX9" fmla="*/ 3691023 w 7053686"/>
              <a:gd name="connsiteY9" fmla="*/ 2486192 h 6318235"/>
              <a:gd name="connsiteX10" fmla="*/ 3334255 w 7053686"/>
              <a:gd name="connsiteY10" fmla="*/ 2486192 h 6318235"/>
              <a:gd name="connsiteX11" fmla="*/ 3512639 w 7053686"/>
              <a:gd name="connsiteY11" fmla="*/ 1342249 h 6318235"/>
              <a:gd name="connsiteX12" fmla="*/ 2133566 w 7053686"/>
              <a:gd name="connsiteY12" fmla="*/ 1868301 h 6318235"/>
              <a:gd name="connsiteX13" fmla="*/ 3114539 w 7053686"/>
              <a:gd name="connsiteY13" fmla="*/ 2564150 h 6318235"/>
              <a:gd name="connsiteX14" fmla="*/ 2862269 w 7053686"/>
              <a:gd name="connsiteY14" fmla="*/ 2780174 h 6318235"/>
              <a:gd name="connsiteX15" fmla="*/ 2133566 w 7053686"/>
              <a:gd name="connsiteY15" fmla="*/ 1868301 h 6318235"/>
              <a:gd name="connsiteX16" fmla="*/ 1393250 w 7053686"/>
              <a:gd name="connsiteY16" fmla="*/ 3130601 h 6318235"/>
              <a:gd name="connsiteX17" fmla="*/ 2771230 w 7053686"/>
              <a:gd name="connsiteY17" fmla="*/ 2968322 h 6318235"/>
              <a:gd name="connsiteX18" fmla="*/ 2771230 w 7053686"/>
              <a:gd name="connsiteY18" fmla="*/ 3273830 h 6318235"/>
              <a:gd name="connsiteX19" fmla="*/ 1393250 w 7053686"/>
              <a:gd name="connsiteY19" fmla="*/ 3130601 h 6318235"/>
              <a:gd name="connsiteX20" fmla="*/ 2062128 w 7053686"/>
              <a:gd name="connsiteY20" fmla="*/ 4373705 h 6318235"/>
              <a:gd name="connsiteX21" fmla="*/ 2862269 w 7053686"/>
              <a:gd name="connsiteY21" fmla="*/ 3461978 h 6318235"/>
              <a:gd name="connsiteX22" fmla="*/ 3114539 w 7053686"/>
              <a:gd name="connsiteY22" fmla="*/ 3678002 h 6318235"/>
              <a:gd name="connsiteX23" fmla="*/ 2062128 w 7053686"/>
              <a:gd name="connsiteY23" fmla="*/ 4373705 h 6318235"/>
              <a:gd name="connsiteX24" fmla="*/ 3512639 w 7053686"/>
              <a:gd name="connsiteY24" fmla="*/ 4899855 h 6318235"/>
              <a:gd name="connsiteX25" fmla="*/ 3334255 w 7053686"/>
              <a:gd name="connsiteY25" fmla="*/ 3755960 h 6318235"/>
              <a:gd name="connsiteX26" fmla="*/ 3691023 w 7053686"/>
              <a:gd name="connsiteY26" fmla="*/ 3755960 h 6318235"/>
              <a:gd name="connsiteX27" fmla="*/ 3512639 w 7053686"/>
              <a:gd name="connsiteY27" fmla="*/ 4899855 h 6318235"/>
              <a:gd name="connsiteX28" fmla="*/ 5034409 w 7053686"/>
              <a:gd name="connsiteY28" fmla="*/ 4445143 h 6318235"/>
              <a:gd name="connsiteX29" fmla="*/ 3910739 w 7053686"/>
              <a:gd name="connsiteY29" fmla="*/ 3678002 h 6318235"/>
              <a:gd name="connsiteX30" fmla="*/ 4163009 w 7053686"/>
              <a:gd name="connsiteY30" fmla="*/ 3461978 h 6318235"/>
              <a:gd name="connsiteX31" fmla="*/ 5034409 w 7053686"/>
              <a:gd name="connsiteY31" fmla="*/ 4445143 h 6318235"/>
              <a:gd name="connsiteX32" fmla="*/ 2891130 w 7053686"/>
              <a:gd name="connsiteY32" fmla="*/ 3121076 h 6318235"/>
              <a:gd name="connsiteX33" fmla="*/ 3512640 w 7053686"/>
              <a:gd name="connsiteY33" fmla="*/ 2588865 h 6318235"/>
              <a:gd name="connsiteX34" fmla="*/ 4134148 w 7053686"/>
              <a:gd name="connsiteY34" fmla="*/ 3121078 h 6318235"/>
              <a:gd name="connsiteX35" fmla="*/ 3512638 w 7053686"/>
              <a:gd name="connsiteY35" fmla="*/ 3653289 h 6318235"/>
              <a:gd name="connsiteX36" fmla="*/ 2891130 w 7053686"/>
              <a:gd name="connsiteY36" fmla="*/ 3121076 h 6318235"/>
              <a:gd name="connsiteX0" fmla="*/ 5541443 w 7053686"/>
              <a:gd name="connsiteY0" fmla="*/ 3163916 h 6361075"/>
              <a:gd name="connsiteX1" fmla="*/ 4254048 w 7053686"/>
              <a:gd name="connsiteY1" fmla="*/ 3316670 h 6361075"/>
              <a:gd name="connsiteX2" fmla="*/ 4254048 w 7053686"/>
              <a:gd name="connsiteY2" fmla="*/ 3011162 h 6361075"/>
              <a:gd name="connsiteX3" fmla="*/ 5541443 w 7053686"/>
              <a:gd name="connsiteY3" fmla="*/ 3163916 h 6361075"/>
              <a:gd name="connsiteX4" fmla="*/ 4962971 w 7053686"/>
              <a:gd name="connsiteY4" fmla="*/ 1839703 h 6361075"/>
              <a:gd name="connsiteX5" fmla="*/ 4163009 w 7053686"/>
              <a:gd name="connsiteY5" fmla="*/ 2823014 h 6361075"/>
              <a:gd name="connsiteX6" fmla="*/ 3910739 w 7053686"/>
              <a:gd name="connsiteY6" fmla="*/ 2606990 h 6361075"/>
              <a:gd name="connsiteX7" fmla="*/ 4962971 w 7053686"/>
              <a:gd name="connsiteY7" fmla="*/ 1839703 h 6361075"/>
              <a:gd name="connsiteX8" fmla="*/ 3512639 w 7053686"/>
              <a:gd name="connsiteY8" fmla="*/ 1385089 h 6361075"/>
              <a:gd name="connsiteX9" fmla="*/ 3691023 w 7053686"/>
              <a:gd name="connsiteY9" fmla="*/ 2529032 h 6361075"/>
              <a:gd name="connsiteX10" fmla="*/ 3334255 w 7053686"/>
              <a:gd name="connsiteY10" fmla="*/ 2529032 h 6361075"/>
              <a:gd name="connsiteX11" fmla="*/ 3512639 w 7053686"/>
              <a:gd name="connsiteY11" fmla="*/ 1385089 h 6361075"/>
              <a:gd name="connsiteX12" fmla="*/ 2133566 w 7053686"/>
              <a:gd name="connsiteY12" fmla="*/ 1911141 h 6361075"/>
              <a:gd name="connsiteX13" fmla="*/ 3114539 w 7053686"/>
              <a:gd name="connsiteY13" fmla="*/ 2606990 h 6361075"/>
              <a:gd name="connsiteX14" fmla="*/ 2862269 w 7053686"/>
              <a:gd name="connsiteY14" fmla="*/ 2823014 h 6361075"/>
              <a:gd name="connsiteX15" fmla="*/ 2133566 w 7053686"/>
              <a:gd name="connsiteY15" fmla="*/ 1911141 h 6361075"/>
              <a:gd name="connsiteX16" fmla="*/ 1393250 w 7053686"/>
              <a:gd name="connsiteY16" fmla="*/ 3173441 h 6361075"/>
              <a:gd name="connsiteX17" fmla="*/ 2771230 w 7053686"/>
              <a:gd name="connsiteY17" fmla="*/ 3011162 h 6361075"/>
              <a:gd name="connsiteX18" fmla="*/ 2771230 w 7053686"/>
              <a:gd name="connsiteY18" fmla="*/ 3316670 h 6361075"/>
              <a:gd name="connsiteX19" fmla="*/ 1393250 w 7053686"/>
              <a:gd name="connsiteY19" fmla="*/ 3173441 h 6361075"/>
              <a:gd name="connsiteX20" fmla="*/ 2062128 w 7053686"/>
              <a:gd name="connsiteY20" fmla="*/ 4416545 h 6361075"/>
              <a:gd name="connsiteX21" fmla="*/ 2862269 w 7053686"/>
              <a:gd name="connsiteY21" fmla="*/ 3504818 h 6361075"/>
              <a:gd name="connsiteX22" fmla="*/ 3114539 w 7053686"/>
              <a:gd name="connsiteY22" fmla="*/ 3720842 h 6361075"/>
              <a:gd name="connsiteX23" fmla="*/ 2062128 w 7053686"/>
              <a:gd name="connsiteY23" fmla="*/ 4416545 h 6361075"/>
              <a:gd name="connsiteX24" fmla="*/ 3512639 w 7053686"/>
              <a:gd name="connsiteY24" fmla="*/ 4942695 h 6361075"/>
              <a:gd name="connsiteX25" fmla="*/ 3334255 w 7053686"/>
              <a:gd name="connsiteY25" fmla="*/ 3798800 h 6361075"/>
              <a:gd name="connsiteX26" fmla="*/ 3691023 w 7053686"/>
              <a:gd name="connsiteY26" fmla="*/ 3798800 h 6361075"/>
              <a:gd name="connsiteX27" fmla="*/ 3512639 w 7053686"/>
              <a:gd name="connsiteY27" fmla="*/ 4942695 h 6361075"/>
              <a:gd name="connsiteX28" fmla="*/ 5034409 w 7053686"/>
              <a:gd name="connsiteY28" fmla="*/ 4487983 h 6361075"/>
              <a:gd name="connsiteX29" fmla="*/ 3910739 w 7053686"/>
              <a:gd name="connsiteY29" fmla="*/ 3720842 h 6361075"/>
              <a:gd name="connsiteX30" fmla="*/ 4163009 w 7053686"/>
              <a:gd name="connsiteY30" fmla="*/ 3504818 h 6361075"/>
              <a:gd name="connsiteX31" fmla="*/ 5034409 w 7053686"/>
              <a:gd name="connsiteY31" fmla="*/ 4487983 h 6361075"/>
              <a:gd name="connsiteX32" fmla="*/ 2891130 w 7053686"/>
              <a:gd name="connsiteY32" fmla="*/ 3163916 h 6361075"/>
              <a:gd name="connsiteX33" fmla="*/ 3512640 w 7053686"/>
              <a:gd name="connsiteY33" fmla="*/ 2631705 h 6361075"/>
              <a:gd name="connsiteX34" fmla="*/ 4134148 w 7053686"/>
              <a:gd name="connsiteY34" fmla="*/ 3163918 h 6361075"/>
              <a:gd name="connsiteX35" fmla="*/ 3512638 w 7053686"/>
              <a:gd name="connsiteY35" fmla="*/ 3696129 h 6361075"/>
              <a:gd name="connsiteX36" fmla="*/ 2891130 w 7053686"/>
              <a:gd name="connsiteY36" fmla="*/ 3163916 h 6361075"/>
              <a:gd name="connsiteX0" fmla="*/ 5541443 w 7053686"/>
              <a:gd name="connsiteY0" fmla="*/ 3192517 h 6389676"/>
              <a:gd name="connsiteX1" fmla="*/ 4254048 w 7053686"/>
              <a:gd name="connsiteY1" fmla="*/ 3345271 h 6389676"/>
              <a:gd name="connsiteX2" fmla="*/ 4254048 w 7053686"/>
              <a:gd name="connsiteY2" fmla="*/ 3039763 h 6389676"/>
              <a:gd name="connsiteX3" fmla="*/ 5541443 w 7053686"/>
              <a:gd name="connsiteY3" fmla="*/ 3192517 h 6389676"/>
              <a:gd name="connsiteX4" fmla="*/ 4962971 w 7053686"/>
              <a:gd name="connsiteY4" fmla="*/ 1868304 h 6389676"/>
              <a:gd name="connsiteX5" fmla="*/ 4163009 w 7053686"/>
              <a:gd name="connsiteY5" fmla="*/ 2851615 h 6389676"/>
              <a:gd name="connsiteX6" fmla="*/ 3910739 w 7053686"/>
              <a:gd name="connsiteY6" fmla="*/ 2635591 h 6389676"/>
              <a:gd name="connsiteX7" fmla="*/ 4962971 w 7053686"/>
              <a:gd name="connsiteY7" fmla="*/ 1868304 h 6389676"/>
              <a:gd name="connsiteX8" fmla="*/ 3512639 w 7053686"/>
              <a:gd name="connsiteY8" fmla="*/ 1413690 h 6389676"/>
              <a:gd name="connsiteX9" fmla="*/ 3691023 w 7053686"/>
              <a:gd name="connsiteY9" fmla="*/ 2557633 h 6389676"/>
              <a:gd name="connsiteX10" fmla="*/ 3334255 w 7053686"/>
              <a:gd name="connsiteY10" fmla="*/ 2557633 h 6389676"/>
              <a:gd name="connsiteX11" fmla="*/ 3512639 w 7053686"/>
              <a:gd name="connsiteY11" fmla="*/ 1413690 h 6389676"/>
              <a:gd name="connsiteX12" fmla="*/ 2133566 w 7053686"/>
              <a:gd name="connsiteY12" fmla="*/ 1939742 h 6389676"/>
              <a:gd name="connsiteX13" fmla="*/ 3114539 w 7053686"/>
              <a:gd name="connsiteY13" fmla="*/ 2635591 h 6389676"/>
              <a:gd name="connsiteX14" fmla="*/ 2862269 w 7053686"/>
              <a:gd name="connsiteY14" fmla="*/ 2851615 h 6389676"/>
              <a:gd name="connsiteX15" fmla="*/ 2133566 w 7053686"/>
              <a:gd name="connsiteY15" fmla="*/ 1939742 h 6389676"/>
              <a:gd name="connsiteX16" fmla="*/ 1393250 w 7053686"/>
              <a:gd name="connsiteY16" fmla="*/ 3202042 h 6389676"/>
              <a:gd name="connsiteX17" fmla="*/ 2771230 w 7053686"/>
              <a:gd name="connsiteY17" fmla="*/ 3039763 h 6389676"/>
              <a:gd name="connsiteX18" fmla="*/ 2771230 w 7053686"/>
              <a:gd name="connsiteY18" fmla="*/ 3345271 h 6389676"/>
              <a:gd name="connsiteX19" fmla="*/ 1393250 w 7053686"/>
              <a:gd name="connsiteY19" fmla="*/ 3202042 h 6389676"/>
              <a:gd name="connsiteX20" fmla="*/ 2062128 w 7053686"/>
              <a:gd name="connsiteY20" fmla="*/ 4445146 h 6389676"/>
              <a:gd name="connsiteX21" fmla="*/ 2862269 w 7053686"/>
              <a:gd name="connsiteY21" fmla="*/ 3533419 h 6389676"/>
              <a:gd name="connsiteX22" fmla="*/ 3114539 w 7053686"/>
              <a:gd name="connsiteY22" fmla="*/ 3749443 h 6389676"/>
              <a:gd name="connsiteX23" fmla="*/ 2062128 w 7053686"/>
              <a:gd name="connsiteY23" fmla="*/ 4445146 h 6389676"/>
              <a:gd name="connsiteX24" fmla="*/ 3512639 w 7053686"/>
              <a:gd name="connsiteY24" fmla="*/ 4971296 h 6389676"/>
              <a:gd name="connsiteX25" fmla="*/ 3334255 w 7053686"/>
              <a:gd name="connsiteY25" fmla="*/ 3827401 h 6389676"/>
              <a:gd name="connsiteX26" fmla="*/ 3691023 w 7053686"/>
              <a:gd name="connsiteY26" fmla="*/ 3827401 h 6389676"/>
              <a:gd name="connsiteX27" fmla="*/ 3512639 w 7053686"/>
              <a:gd name="connsiteY27" fmla="*/ 4971296 h 6389676"/>
              <a:gd name="connsiteX28" fmla="*/ 5034409 w 7053686"/>
              <a:gd name="connsiteY28" fmla="*/ 4516584 h 6389676"/>
              <a:gd name="connsiteX29" fmla="*/ 3910739 w 7053686"/>
              <a:gd name="connsiteY29" fmla="*/ 3749443 h 6389676"/>
              <a:gd name="connsiteX30" fmla="*/ 4163009 w 7053686"/>
              <a:gd name="connsiteY30" fmla="*/ 3533419 h 6389676"/>
              <a:gd name="connsiteX31" fmla="*/ 5034409 w 7053686"/>
              <a:gd name="connsiteY31" fmla="*/ 4516584 h 6389676"/>
              <a:gd name="connsiteX32" fmla="*/ 2891130 w 7053686"/>
              <a:gd name="connsiteY32" fmla="*/ 3192517 h 6389676"/>
              <a:gd name="connsiteX33" fmla="*/ 3512640 w 7053686"/>
              <a:gd name="connsiteY33" fmla="*/ 2660306 h 6389676"/>
              <a:gd name="connsiteX34" fmla="*/ 4134148 w 7053686"/>
              <a:gd name="connsiteY34" fmla="*/ 3192519 h 6389676"/>
              <a:gd name="connsiteX35" fmla="*/ 3512638 w 7053686"/>
              <a:gd name="connsiteY35" fmla="*/ 3724730 h 6389676"/>
              <a:gd name="connsiteX36" fmla="*/ 2891130 w 7053686"/>
              <a:gd name="connsiteY36" fmla="*/ 3192517 h 6389676"/>
              <a:gd name="connsiteX0" fmla="*/ 5660517 w 7172760"/>
              <a:gd name="connsiteY0" fmla="*/ 3192517 h 6389676"/>
              <a:gd name="connsiteX1" fmla="*/ 4373122 w 7172760"/>
              <a:gd name="connsiteY1" fmla="*/ 3345271 h 6389676"/>
              <a:gd name="connsiteX2" fmla="*/ 4373122 w 7172760"/>
              <a:gd name="connsiteY2" fmla="*/ 3039763 h 6389676"/>
              <a:gd name="connsiteX3" fmla="*/ 5660517 w 7172760"/>
              <a:gd name="connsiteY3" fmla="*/ 3192517 h 6389676"/>
              <a:gd name="connsiteX4" fmla="*/ 5082045 w 7172760"/>
              <a:gd name="connsiteY4" fmla="*/ 1868304 h 6389676"/>
              <a:gd name="connsiteX5" fmla="*/ 4282083 w 7172760"/>
              <a:gd name="connsiteY5" fmla="*/ 2851615 h 6389676"/>
              <a:gd name="connsiteX6" fmla="*/ 4029813 w 7172760"/>
              <a:gd name="connsiteY6" fmla="*/ 2635591 h 6389676"/>
              <a:gd name="connsiteX7" fmla="*/ 5082045 w 7172760"/>
              <a:gd name="connsiteY7" fmla="*/ 1868304 h 6389676"/>
              <a:gd name="connsiteX8" fmla="*/ 3631713 w 7172760"/>
              <a:gd name="connsiteY8" fmla="*/ 1413690 h 6389676"/>
              <a:gd name="connsiteX9" fmla="*/ 3810097 w 7172760"/>
              <a:gd name="connsiteY9" fmla="*/ 2557633 h 6389676"/>
              <a:gd name="connsiteX10" fmla="*/ 3453329 w 7172760"/>
              <a:gd name="connsiteY10" fmla="*/ 2557633 h 6389676"/>
              <a:gd name="connsiteX11" fmla="*/ 3631713 w 7172760"/>
              <a:gd name="connsiteY11" fmla="*/ 1413690 h 6389676"/>
              <a:gd name="connsiteX12" fmla="*/ 2252640 w 7172760"/>
              <a:gd name="connsiteY12" fmla="*/ 1939742 h 6389676"/>
              <a:gd name="connsiteX13" fmla="*/ 3233613 w 7172760"/>
              <a:gd name="connsiteY13" fmla="*/ 2635591 h 6389676"/>
              <a:gd name="connsiteX14" fmla="*/ 2981343 w 7172760"/>
              <a:gd name="connsiteY14" fmla="*/ 2851615 h 6389676"/>
              <a:gd name="connsiteX15" fmla="*/ 2252640 w 7172760"/>
              <a:gd name="connsiteY15" fmla="*/ 1939742 h 6389676"/>
              <a:gd name="connsiteX16" fmla="*/ 1512324 w 7172760"/>
              <a:gd name="connsiteY16" fmla="*/ 3202042 h 6389676"/>
              <a:gd name="connsiteX17" fmla="*/ 2890304 w 7172760"/>
              <a:gd name="connsiteY17" fmla="*/ 3039763 h 6389676"/>
              <a:gd name="connsiteX18" fmla="*/ 2890304 w 7172760"/>
              <a:gd name="connsiteY18" fmla="*/ 3345271 h 6389676"/>
              <a:gd name="connsiteX19" fmla="*/ 1512324 w 7172760"/>
              <a:gd name="connsiteY19" fmla="*/ 3202042 h 6389676"/>
              <a:gd name="connsiteX20" fmla="*/ 2181202 w 7172760"/>
              <a:gd name="connsiteY20" fmla="*/ 4445146 h 6389676"/>
              <a:gd name="connsiteX21" fmla="*/ 2981343 w 7172760"/>
              <a:gd name="connsiteY21" fmla="*/ 3533419 h 6389676"/>
              <a:gd name="connsiteX22" fmla="*/ 3233613 w 7172760"/>
              <a:gd name="connsiteY22" fmla="*/ 3749443 h 6389676"/>
              <a:gd name="connsiteX23" fmla="*/ 2181202 w 7172760"/>
              <a:gd name="connsiteY23" fmla="*/ 4445146 h 6389676"/>
              <a:gd name="connsiteX24" fmla="*/ 3631713 w 7172760"/>
              <a:gd name="connsiteY24" fmla="*/ 4971296 h 6389676"/>
              <a:gd name="connsiteX25" fmla="*/ 3453329 w 7172760"/>
              <a:gd name="connsiteY25" fmla="*/ 3827401 h 6389676"/>
              <a:gd name="connsiteX26" fmla="*/ 3810097 w 7172760"/>
              <a:gd name="connsiteY26" fmla="*/ 3827401 h 6389676"/>
              <a:gd name="connsiteX27" fmla="*/ 3631713 w 7172760"/>
              <a:gd name="connsiteY27" fmla="*/ 4971296 h 6389676"/>
              <a:gd name="connsiteX28" fmla="*/ 5153483 w 7172760"/>
              <a:gd name="connsiteY28" fmla="*/ 4516584 h 6389676"/>
              <a:gd name="connsiteX29" fmla="*/ 4029813 w 7172760"/>
              <a:gd name="connsiteY29" fmla="*/ 3749443 h 6389676"/>
              <a:gd name="connsiteX30" fmla="*/ 4282083 w 7172760"/>
              <a:gd name="connsiteY30" fmla="*/ 3533419 h 6389676"/>
              <a:gd name="connsiteX31" fmla="*/ 5153483 w 7172760"/>
              <a:gd name="connsiteY31" fmla="*/ 4516584 h 6389676"/>
              <a:gd name="connsiteX32" fmla="*/ 3010204 w 7172760"/>
              <a:gd name="connsiteY32" fmla="*/ 3192517 h 6389676"/>
              <a:gd name="connsiteX33" fmla="*/ 3631714 w 7172760"/>
              <a:gd name="connsiteY33" fmla="*/ 2660306 h 6389676"/>
              <a:gd name="connsiteX34" fmla="*/ 4253222 w 7172760"/>
              <a:gd name="connsiteY34" fmla="*/ 3192519 h 6389676"/>
              <a:gd name="connsiteX35" fmla="*/ 3631712 w 7172760"/>
              <a:gd name="connsiteY35" fmla="*/ 3724730 h 6389676"/>
              <a:gd name="connsiteX36" fmla="*/ 3010204 w 7172760"/>
              <a:gd name="connsiteY36" fmla="*/ 3192517 h 6389676"/>
              <a:gd name="connsiteX0" fmla="*/ 5660517 w 7172760"/>
              <a:gd name="connsiteY0" fmla="*/ 3487769 h 6684928"/>
              <a:gd name="connsiteX1" fmla="*/ 4373122 w 7172760"/>
              <a:gd name="connsiteY1" fmla="*/ 3640523 h 6684928"/>
              <a:gd name="connsiteX2" fmla="*/ 4373122 w 7172760"/>
              <a:gd name="connsiteY2" fmla="*/ 3335015 h 6684928"/>
              <a:gd name="connsiteX3" fmla="*/ 5660517 w 7172760"/>
              <a:gd name="connsiteY3" fmla="*/ 3487769 h 6684928"/>
              <a:gd name="connsiteX4" fmla="*/ 5082045 w 7172760"/>
              <a:gd name="connsiteY4" fmla="*/ 2163556 h 6684928"/>
              <a:gd name="connsiteX5" fmla="*/ 4282083 w 7172760"/>
              <a:gd name="connsiteY5" fmla="*/ 3146867 h 6684928"/>
              <a:gd name="connsiteX6" fmla="*/ 4029813 w 7172760"/>
              <a:gd name="connsiteY6" fmla="*/ 2930843 h 6684928"/>
              <a:gd name="connsiteX7" fmla="*/ 5082045 w 7172760"/>
              <a:gd name="connsiteY7" fmla="*/ 2163556 h 6684928"/>
              <a:gd name="connsiteX8" fmla="*/ 3631713 w 7172760"/>
              <a:gd name="connsiteY8" fmla="*/ 1708942 h 6684928"/>
              <a:gd name="connsiteX9" fmla="*/ 3810097 w 7172760"/>
              <a:gd name="connsiteY9" fmla="*/ 2852885 h 6684928"/>
              <a:gd name="connsiteX10" fmla="*/ 3453329 w 7172760"/>
              <a:gd name="connsiteY10" fmla="*/ 2852885 h 6684928"/>
              <a:gd name="connsiteX11" fmla="*/ 3631713 w 7172760"/>
              <a:gd name="connsiteY11" fmla="*/ 1708942 h 6684928"/>
              <a:gd name="connsiteX12" fmla="*/ 2252640 w 7172760"/>
              <a:gd name="connsiteY12" fmla="*/ 2234994 h 6684928"/>
              <a:gd name="connsiteX13" fmla="*/ 3233613 w 7172760"/>
              <a:gd name="connsiteY13" fmla="*/ 2930843 h 6684928"/>
              <a:gd name="connsiteX14" fmla="*/ 2981343 w 7172760"/>
              <a:gd name="connsiteY14" fmla="*/ 3146867 h 6684928"/>
              <a:gd name="connsiteX15" fmla="*/ 2252640 w 7172760"/>
              <a:gd name="connsiteY15" fmla="*/ 2234994 h 6684928"/>
              <a:gd name="connsiteX16" fmla="*/ 1512324 w 7172760"/>
              <a:gd name="connsiteY16" fmla="*/ 3497294 h 6684928"/>
              <a:gd name="connsiteX17" fmla="*/ 2890304 w 7172760"/>
              <a:gd name="connsiteY17" fmla="*/ 3335015 h 6684928"/>
              <a:gd name="connsiteX18" fmla="*/ 2890304 w 7172760"/>
              <a:gd name="connsiteY18" fmla="*/ 3640523 h 6684928"/>
              <a:gd name="connsiteX19" fmla="*/ 1512324 w 7172760"/>
              <a:gd name="connsiteY19" fmla="*/ 3497294 h 6684928"/>
              <a:gd name="connsiteX20" fmla="*/ 2181202 w 7172760"/>
              <a:gd name="connsiteY20" fmla="*/ 4740398 h 6684928"/>
              <a:gd name="connsiteX21" fmla="*/ 2981343 w 7172760"/>
              <a:gd name="connsiteY21" fmla="*/ 3828671 h 6684928"/>
              <a:gd name="connsiteX22" fmla="*/ 3233613 w 7172760"/>
              <a:gd name="connsiteY22" fmla="*/ 4044695 h 6684928"/>
              <a:gd name="connsiteX23" fmla="*/ 2181202 w 7172760"/>
              <a:gd name="connsiteY23" fmla="*/ 4740398 h 6684928"/>
              <a:gd name="connsiteX24" fmla="*/ 3631713 w 7172760"/>
              <a:gd name="connsiteY24" fmla="*/ 5266548 h 6684928"/>
              <a:gd name="connsiteX25" fmla="*/ 3453329 w 7172760"/>
              <a:gd name="connsiteY25" fmla="*/ 4122653 h 6684928"/>
              <a:gd name="connsiteX26" fmla="*/ 3810097 w 7172760"/>
              <a:gd name="connsiteY26" fmla="*/ 4122653 h 6684928"/>
              <a:gd name="connsiteX27" fmla="*/ 3631713 w 7172760"/>
              <a:gd name="connsiteY27" fmla="*/ 5266548 h 6684928"/>
              <a:gd name="connsiteX28" fmla="*/ 5153483 w 7172760"/>
              <a:gd name="connsiteY28" fmla="*/ 4811836 h 6684928"/>
              <a:gd name="connsiteX29" fmla="*/ 4029813 w 7172760"/>
              <a:gd name="connsiteY29" fmla="*/ 4044695 h 6684928"/>
              <a:gd name="connsiteX30" fmla="*/ 4282083 w 7172760"/>
              <a:gd name="connsiteY30" fmla="*/ 3828671 h 6684928"/>
              <a:gd name="connsiteX31" fmla="*/ 5153483 w 7172760"/>
              <a:gd name="connsiteY31" fmla="*/ 4811836 h 6684928"/>
              <a:gd name="connsiteX32" fmla="*/ 3010204 w 7172760"/>
              <a:gd name="connsiteY32" fmla="*/ 3487769 h 6684928"/>
              <a:gd name="connsiteX33" fmla="*/ 3631714 w 7172760"/>
              <a:gd name="connsiteY33" fmla="*/ 2955558 h 6684928"/>
              <a:gd name="connsiteX34" fmla="*/ 4253222 w 7172760"/>
              <a:gd name="connsiteY34" fmla="*/ 3487771 h 6684928"/>
              <a:gd name="connsiteX35" fmla="*/ 3631712 w 7172760"/>
              <a:gd name="connsiteY35" fmla="*/ 4019982 h 6684928"/>
              <a:gd name="connsiteX36" fmla="*/ 3010204 w 7172760"/>
              <a:gd name="connsiteY36" fmla="*/ 3487769 h 6684928"/>
              <a:gd name="connsiteX0" fmla="*/ 5874863 w 7387106"/>
              <a:gd name="connsiteY0" fmla="*/ 3487769 h 6684928"/>
              <a:gd name="connsiteX1" fmla="*/ 4587468 w 7387106"/>
              <a:gd name="connsiteY1" fmla="*/ 3640523 h 6684928"/>
              <a:gd name="connsiteX2" fmla="*/ 4587468 w 7387106"/>
              <a:gd name="connsiteY2" fmla="*/ 3335015 h 6684928"/>
              <a:gd name="connsiteX3" fmla="*/ 5874863 w 7387106"/>
              <a:gd name="connsiteY3" fmla="*/ 3487769 h 6684928"/>
              <a:gd name="connsiteX4" fmla="*/ 5296391 w 7387106"/>
              <a:gd name="connsiteY4" fmla="*/ 2163556 h 6684928"/>
              <a:gd name="connsiteX5" fmla="*/ 4496429 w 7387106"/>
              <a:gd name="connsiteY5" fmla="*/ 3146867 h 6684928"/>
              <a:gd name="connsiteX6" fmla="*/ 4244159 w 7387106"/>
              <a:gd name="connsiteY6" fmla="*/ 2930843 h 6684928"/>
              <a:gd name="connsiteX7" fmla="*/ 5296391 w 7387106"/>
              <a:gd name="connsiteY7" fmla="*/ 2163556 h 6684928"/>
              <a:gd name="connsiteX8" fmla="*/ 3846059 w 7387106"/>
              <a:gd name="connsiteY8" fmla="*/ 1708942 h 6684928"/>
              <a:gd name="connsiteX9" fmla="*/ 4024443 w 7387106"/>
              <a:gd name="connsiteY9" fmla="*/ 2852885 h 6684928"/>
              <a:gd name="connsiteX10" fmla="*/ 3667675 w 7387106"/>
              <a:gd name="connsiteY10" fmla="*/ 2852885 h 6684928"/>
              <a:gd name="connsiteX11" fmla="*/ 3846059 w 7387106"/>
              <a:gd name="connsiteY11" fmla="*/ 1708942 h 6684928"/>
              <a:gd name="connsiteX12" fmla="*/ 2252640 w 7387106"/>
              <a:gd name="connsiteY12" fmla="*/ 2234994 h 6684928"/>
              <a:gd name="connsiteX13" fmla="*/ 3447959 w 7387106"/>
              <a:gd name="connsiteY13" fmla="*/ 2930843 h 6684928"/>
              <a:gd name="connsiteX14" fmla="*/ 3195689 w 7387106"/>
              <a:gd name="connsiteY14" fmla="*/ 3146867 h 6684928"/>
              <a:gd name="connsiteX15" fmla="*/ 2252640 w 7387106"/>
              <a:gd name="connsiteY15" fmla="*/ 2234994 h 6684928"/>
              <a:gd name="connsiteX16" fmla="*/ 1726670 w 7387106"/>
              <a:gd name="connsiteY16" fmla="*/ 3497294 h 6684928"/>
              <a:gd name="connsiteX17" fmla="*/ 3104650 w 7387106"/>
              <a:gd name="connsiteY17" fmla="*/ 3335015 h 6684928"/>
              <a:gd name="connsiteX18" fmla="*/ 3104650 w 7387106"/>
              <a:gd name="connsiteY18" fmla="*/ 3640523 h 6684928"/>
              <a:gd name="connsiteX19" fmla="*/ 1726670 w 7387106"/>
              <a:gd name="connsiteY19" fmla="*/ 3497294 h 6684928"/>
              <a:gd name="connsiteX20" fmla="*/ 2395548 w 7387106"/>
              <a:gd name="connsiteY20" fmla="*/ 4740398 h 6684928"/>
              <a:gd name="connsiteX21" fmla="*/ 3195689 w 7387106"/>
              <a:gd name="connsiteY21" fmla="*/ 3828671 h 6684928"/>
              <a:gd name="connsiteX22" fmla="*/ 3447959 w 7387106"/>
              <a:gd name="connsiteY22" fmla="*/ 4044695 h 6684928"/>
              <a:gd name="connsiteX23" fmla="*/ 2395548 w 7387106"/>
              <a:gd name="connsiteY23" fmla="*/ 4740398 h 6684928"/>
              <a:gd name="connsiteX24" fmla="*/ 3846059 w 7387106"/>
              <a:gd name="connsiteY24" fmla="*/ 5266548 h 6684928"/>
              <a:gd name="connsiteX25" fmla="*/ 3667675 w 7387106"/>
              <a:gd name="connsiteY25" fmla="*/ 4122653 h 6684928"/>
              <a:gd name="connsiteX26" fmla="*/ 4024443 w 7387106"/>
              <a:gd name="connsiteY26" fmla="*/ 4122653 h 6684928"/>
              <a:gd name="connsiteX27" fmla="*/ 3846059 w 7387106"/>
              <a:gd name="connsiteY27" fmla="*/ 5266548 h 6684928"/>
              <a:gd name="connsiteX28" fmla="*/ 5367829 w 7387106"/>
              <a:gd name="connsiteY28" fmla="*/ 4811836 h 6684928"/>
              <a:gd name="connsiteX29" fmla="*/ 4244159 w 7387106"/>
              <a:gd name="connsiteY29" fmla="*/ 4044695 h 6684928"/>
              <a:gd name="connsiteX30" fmla="*/ 4496429 w 7387106"/>
              <a:gd name="connsiteY30" fmla="*/ 3828671 h 6684928"/>
              <a:gd name="connsiteX31" fmla="*/ 5367829 w 7387106"/>
              <a:gd name="connsiteY31" fmla="*/ 4811836 h 6684928"/>
              <a:gd name="connsiteX32" fmla="*/ 3224550 w 7387106"/>
              <a:gd name="connsiteY32" fmla="*/ 3487769 h 6684928"/>
              <a:gd name="connsiteX33" fmla="*/ 3846060 w 7387106"/>
              <a:gd name="connsiteY33" fmla="*/ 2955558 h 6684928"/>
              <a:gd name="connsiteX34" fmla="*/ 4467568 w 7387106"/>
              <a:gd name="connsiteY34" fmla="*/ 3487771 h 6684928"/>
              <a:gd name="connsiteX35" fmla="*/ 3846058 w 7387106"/>
              <a:gd name="connsiteY35" fmla="*/ 4019982 h 6684928"/>
              <a:gd name="connsiteX36" fmla="*/ 3224550 w 7387106"/>
              <a:gd name="connsiteY36" fmla="*/ 3487769 h 6684928"/>
              <a:gd name="connsiteX0" fmla="*/ 5827210 w 7339453"/>
              <a:gd name="connsiteY0" fmla="*/ 3487769 h 6684928"/>
              <a:gd name="connsiteX1" fmla="*/ 4539815 w 7339453"/>
              <a:gd name="connsiteY1" fmla="*/ 3640523 h 6684928"/>
              <a:gd name="connsiteX2" fmla="*/ 4539815 w 7339453"/>
              <a:gd name="connsiteY2" fmla="*/ 3335015 h 6684928"/>
              <a:gd name="connsiteX3" fmla="*/ 5827210 w 7339453"/>
              <a:gd name="connsiteY3" fmla="*/ 3487769 h 6684928"/>
              <a:gd name="connsiteX4" fmla="*/ 5248738 w 7339453"/>
              <a:gd name="connsiteY4" fmla="*/ 2163556 h 6684928"/>
              <a:gd name="connsiteX5" fmla="*/ 4448776 w 7339453"/>
              <a:gd name="connsiteY5" fmla="*/ 3146867 h 6684928"/>
              <a:gd name="connsiteX6" fmla="*/ 4196506 w 7339453"/>
              <a:gd name="connsiteY6" fmla="*/ 2930843 h 6684928"/>
              <a:gd name="connsiteX7" fmla="*/ 5248738 w 7339453"/>
              <a:gd name="connsiteY7" fmla="*/ 2163556 h 6684928"/>
              <a:gd name="connsiteX8" fmla="*/ 3798406 w 7339453"/>
              <a:gd name="connsiteY8" fmla="*/ 1708942 h 6684928"/>
              <a:gd name="connsiteX9" fmla="*/ 3976790 w 7339453"/>
              <a:gd name="connsiteY9" fmla="*/ 2852885 h 6684928"/>
              <a:gd name="connsiteX10" fmla="*/ 3620022 w 7339453"/>
              <a:gd name="connsiteY10" fmla="*/ 2852885 h 6684928"/>
              <a:gd name="connsiteX11" fmla="*/ 3798406 w 7339453"/>
              <a:gd name="connsiteY11" fmla="*/ 1708942 h 6684928"/>
              <a:gd name="connsiteX12" fmla="*/ 2204987 w 7339453"/>
              <a:gd name="connsiteY12" fmla="*/ 2234994 h 6684928"/>
              <a:gd name="connsiteX13" fmla="*/ 3400306 w 7339453"/>
              <a:gd name="connsiteY13" fmla="*/ 2930843 h 6684928"/>
              <a:gd name="connsiteX14" fmla="*/ 3148036 w 7339453"/>
              <a:gd name="connsiteY14" fmla="*/ 3146867 h 6684928"/>
              <a:gd name="connsiteX15" fmla="*/ 2204987 w 7339453"/>
              <a:gd name="connsiteY15" fmla="*/ 2234994 h 6684928"/>
              <a:gd name="connsiteX16" fmla="*/ 1679017 w 7339453"/>
              <a:gd name="connsiteY16" fmla="*/ 3497294 h 6684928"/>
              <a:gd name="connsiteX17" fmla="*/ 3056997 w 7339453"/>
              <a:gd name="connsiteY17" fmla="*/ 3335015 h 6684928"/>
              <a:gd name="connsiteX18" fmla="*/ 3056997 w 7339453"/>
              <a:gd name="connsiteY18" fmla="*/ 3640523 h 6684928"/>
              <a:gd name="connsiteX19" fmla="*/ 1679017 w 7339453"/>
              <a:gd name="connsiteY19" fmla="*/ 3497294 h 6684928"/>
              <a:gd name="connsiteX20" fmla="*/ 2347895 w 7339453"/>
              <a:gd name="connsiteY20" fmla="*/ 4740398 h 6684928"/>
              <a:gd name="connsiteX21" fmla="*/ 3148036 w 7339453"/>
              <a:gd name="connsiteY21" fmla="*/ 3828671 h 6684928"/>
              <a:gd name="connsiteX22" fmla="*/ 3400306 w 7339453"/>
              <a:gd name="connsiteY22" fmla="*/ 4044695 h 6684928"/>
              <a:gd name="connsiteX23" fmla="*/ 2347895 w 7339453"/>
              <a:gd name="connsiteY23" fmla="*/ 4740398 h 6684928"/>
              <a:gd name="connsiteX24" fmla="*/ 3798406 w 7339453"/>
              <a:gd name="connsiteY24" fmla="*/ 5266548 h 6684928"/>
              <a:gd name="connsiteX25" fmla="*/ 3620022 w 7339453"/>
              <a:gd name="connsiteY25" fmla="*/ 4122653 h 6684928"/>
              <a:gd name="connsiteX26" fmla="*/ 3976790 w 7339453"/>
              <a:gd name="connsiteY26" fmla="*/ 4122653 h 6684928"/>
              <a:gd name="connsiteX27" fmla="*/ 3798406 w 7339453"/>
              <a:gd name="connsiteY27" fmla="*/ 5266548 h 6684928"/>
              <a:gd name="connsiteX28" fmla="*/ 5320176 w 7339453"/>
              <a:gd name="connsiteY28" fmla="*/ 4811836 h 6684928"/>
              <a:gd name="connsiteX29" fmla="*/ 4196506 w 7339453"/>
              <a:gd name="connsiteY29" fmla="*/ 4044695 h 6684928"/>
              <a:gd name="connsiteX30" fmla="*/ 4448776 w 7339453"/>
              <a:gd name="connsiteY30" fmla="*/ 3828671 h 6684928"/>
              <a:gd name="connsiteX31" fmla="*/ 5320176 w 7339453"/>
              <a:gd name="connsiteY31" fmla="*/ 4811836 h 6684928"/>
              <a:gd name="connsiteX32" fmla="*/ 3176897 w 7339453"/>
              <a:gd name="connsiteY32" fmla="*/ 3487769 h 6684928"/>
              <a:gd name="connsiteX33" fmla="*/ 3798407 w 7339453"/>
              <a:gd name="connsiteY33" fmla="*/ 2955558 h 6684928"/>
              <a:gd name="connsiteX34" fmla="*/ 4419915 w 7339453"/>
              <a:gd name="connsiteY34" fmla="*/ 3487771 h 6684928"/>
              <a:gd name="connsiteX35" fmla="*/ 3798405 w 7339453"/>
              <a:gd name="connsiteY35" fmla="*/ 4019982 h 6684928"/>
              <a:gd name="connsiteX36" fmla="*/ 3176897 w 7339453"/>
              <a:gd name="connsiteY36" fmla="*/ 3487769 h 6684928"/>
              <a:gd name="connsiteX0" fmla="*/ 5827210 w 7339453"/>
              <a:gd name="connsiteY0" fmla="*/ 3331304 h 6528463"/>
              <a:gd name="connsiteX1" fmla="*/ 4539815 w 7339453"/>
              <a:gd name="connsiteY1" fmla="*/ 3484058 h 6528463"/>
              <a:gd name="connsiteX2" fmla="*/ 4539815 w 7339453"/>
              <a:gd name="connsiteY2" fmla="*/ 3178550 h 6528463"/>
              <a:gd name="connsiteX3" fmla="*/ 5827210 w 7339453"/>
              <a:gd name="connsiteY3" fmla="*/ 3331304 h 6528463"/>
              <a:gd name="connsiteX4" fmla="*/ 5248738 w 7339453"/>
              <a:gd name="connsiteY4" fmla="*/ 2007091 h 6528463"/>
              <a:gd name="connsiteX5" fmla="*/ 4448776 w 7339453"/>
              <a:gd name="connsiteY5" fmla="*/ 2990402 h 6528463"/>
              <a:gd name="connsiteX6" fmla="*/ 4196506 w 7339453"/>
              <a:gd name="connsiteY6" fmla="*/ 2774378 h 6528463"/>
              <a:gd name="connsiteX7" fmla="*/ 5248738 w 7339453"/>
              <a:gd name="connsiteY7" fmla="*/ 2007091 h 6528463"/>
              <a:gd name="connsiteX8" fmla="*/ 3798406 w 7339453"/>
              <a:gd name="connsiteY8" fmla="*/ 1552477 h 6528463"/>
              <a:gd name="connsiteX9" fmla="*/ 3976790 w 7339453"/>
              <a:gd name="connsiteY9" fmla="*/ 2696420 h 6528463"/>
              <a:gd name="connsiteX10" fmla="*/ 3620022 w 7339453"/>
              <a:gd name="connsiteY10" fmla="*/ 2696420 h 6528463"/>
              <a:gd name="connsiteX11" fmla="*/ 3798406 w 7339453"/>
              <a:gd name="connsiteY11" fmla="*/ 1552477 h 6528463"/>
              <a:gd name="connsiteX12" fmla="*/ 2204987 w 7339453"/>
              <a:gd name="connsiteY12" fmla="*/ 2078529 h 6528463"/>
              <a:gd name="connsiteX13" fmla="*/ 3400306 w 7339453"/>
              <a:gd name="connsiteY13" fmla="*/ 2774378 h 6528463"/>
              <a:gd name="connsiteX14" fmla="*/ 3148036 w 7339453"/>
              <a:gd name="connsiteY14" fmla="*/ 2990402 h 6528463"/>
              <a:gd name="connsiteX15" fmla="*/ 2204987 w 7339453"/>
              <a:gd name="connsiteY15" fmla="*/ 2078529 h 6528463"/>
              <a:gd name="connsiteX16" fmla="*/ 1679017 w 7339453"/>
              <a:gd name="connsiteY16" fmla="*/ 3340829 h 6528463"/>
              <a:gd name="connsiteX17" fmla="*/ 3056997 w 7339453"/>
              <a:gd name="connsiteY17" fmla="*/ 3178550 h 6528463"/>
              <a:gd name="connsiteX18" fmla="*/ 3056997 w 7339453"/>
              <a:gd name="connsiteY18" fmla="*/ 3484058 h 6528463"/>
              <a:gd name="connsiteX19" fmla="*/ 1679017 w 7339453"/>
              <a:gd name="connsiteY19" fmla="*/ 3340829 h 6528463"/>
              <a:gd name="connsiteX20" fmla="*/ 2347895 w 7339453"/>
              <a:gd name="connsiteY20" fmla="*/ 4583933 h 6528463"/>
              <a:gd name="connsiteX21" fmla="*/ 3148036 w 7339453"/>
              <a:gd name="connsiteY21" fmla="*/ 3672206 h 6528463"/>
              <a:gd name="connsiteX22" fmla="*/ 3400306 w 7339453"/>
              <a:gd name="connsiteY22" fmla="*/ 3888230 h 6528463"/>
              <a:gd name="connsiteX23" fmla="*/ 2347895 w 7339453"/>
              <a:gd name="connsiteY23" fmla="*/ 4583933 h 6528463"/>
              <a:gd name="connsiteX24" fmla="*/ 3798406 w 7339453"/>
              <a:gd name="connsiteY24" fmla="*/ 5110083 h 6528463"/>
              <a:gd name="connsiteX25" fmla="*/ 3620022 w 7339453"/>
              <a:gd name="connsiteY25" fmla="*/ 3966188 h 6528463"/>
              <a:gd name="connsiteX26" fmla="*/ 3976790 w 7339453"/>
              <a:gd name="connsiteY26" fmla="*/ 3966188 h 6528463"/>
              <a:gd name="connsiteX27" fmla="*/ 3798406 w 7339453"/>
              <a:gd name="connsiteY27" fmla="*/ 5110083 h 6528463"/>
              <a:gd name="connsiteX28" fmla="*/ 5320176 w 7339453"/>
              <a:gd name="connsiteY28" fmla="*/ 4655371 h 6528463"/>
              <a:gd name="connsiteX29" fmla="*/ 4196506 w 7339453"/>
              <a:gd name="connsiteY29" fmla="*/ 3888230 h 6528463"/>
              <a:gd name="connsiteX30" fmla="*/ 4448776 w 7339453"/>
              <a:gd name="connsiteY30" fmla="*/ 3672206 h 6528463"/>
              <a:gd name="connsiteX31" fmla="*/ 5320176 w 7339453"/>
              <a:gd name="connsiteY31" fmla="*/ 4655371 h 6528463"/>
              <a:gd name="connsiteX32" fmla="*/ 3176897 w 7339453"/>
              <a:gd name="connsiteY32" fmla="*/ 3331304 h 6528463"/>
              <a:gd name="connsiteX33" fmla="*/ 3798407 w 7339453"/>
              <a:gd name="connsiteY33" fmla="*/ 2799093 h 6528463"/>
              <a:gd name="connsiteX34" fmla="*/ 4419915 w 7339453"/>
              <a:gd name="connsiteY34" fmla="*/ 3331306 h 6528463"/>
              <a:gd name="connsiteX35" fmla="*/ 3798405 w 7339453"/>
              <a:gd name="connsiteY35" fmla="*/ 3863517 h 6528463"/>
              <a:gd name="connsiteX36" fmla="*/ 3176897 w 7339453"/>
              <a:gd name="connsiteY36" fmla="*/ 3331304 h 6528463"/>
              <a:gd name="connsiteX0" fmla="*/ 5717766 w 7230009"/>
              <a:gd name="connsiteY0" fmla="*/ 3331304 h 6528463"/>
              <a:gd name="connsiteX1" fmla="*/ 4430371 w 7230009"/>
              <a:gd name="connsiteY1" fmla="*/ 3484058 h 6528463"/>
              <a:gd name="connsiteX2" fmla="*/ 4430371 w 7230009"/>
              <a:gd name="connsiteY2" fmla="*/ 3178550 h 6528463"/>
              <a:gd name="connsiteX3" fmla="*/ 5717766 w 7230009"/>
              <a:gd name="connsiteY3" fmla="*/ 3331304 h 6528463"/>
              <a:gd name="connsiteX4" fmla="*/ 5139294 w 7230009"/>
              <a:gd name="connsiteY4" fmla="*/ 2007091 h 6528463"/>
              <a:gd name="connsiteX5" fmla="*/ 4339332 w 7230009"/>
              <a:gd name="connsiteY5" fmla="*/ 2990402 h 6528463"/>
              <a:gd name="connsiteX6" fmla="*/ 4087062 w 7230009"/>
              <a:gd name="connsiteY6" fmla="*/ 2774378 h 6528463"/>
              <a:gd name="connsiteX7" fmla="*/ 5139294 w 7230009"/>
              <a:gd name="connsiteY7" fmla="*/ 2007091 h 6528463"/>
              <a:gd name="connsiteX8" fmla="*/ 3688962 w 7230009"/>
              <a:gd name="connsiteY8" fmla="*/ 1552477 h 6528463"/>
              <a:gd name="connsiteX9" fmla="*/ 3867346 w 7230009"/>
              <a:gd name="connsiteY9" fmla="*/ 2696420 h 6528463"/>
              <a:gd name="connsiteX10" fmla="*/ 3510578 w 7230009"/>
              <a:gd name="connsiteY10" fmla="*/ 2696420 h 6528463"/>
              <a:gd name="connsiteX11" fmla="*/ 3688962 w 7230009"/>
              <a:gd name="connsiteY11" fmla="*/ 1552477 h 6528463"/>
              <a:gd name="connsiteX12" fmla="*/ 2095543 w 7230009"/>
              <a:gd name="connsiteY12" fmla="*/ 2078529 h 6528463"/>
              <a:gd name="connsiteX13" fmla="*/ 3290862 w 7230009"/>
              <a:gd name="connsiteY13" fmla="*/ 2774378 h 6528463"/>
              <a:gd name="connsiteX14" fmla="*/ 3038592 w 7230009"/>
              <a:gd name="connsiteY14" fmla="*/ 2990402 h 6528463"/>
              <a:gd name="connsiteX15" fmla="*/ 2095543 w 7230009"/>
              <a:gd name="connsiteY15" fmla="*/ 2078529 h 6528463"/>
              <a:gd name="connsiteX16" fmla="*/ 1569573 w 7230009"/>
              <a:gd name="connsiteY16" fmla="*/ 3340829 h 6528463"/>
              <a:gd name="connsiteX17" fmla="*/ 2947553 w 7230009"/>
              <a:gd name="connsiteY17" fmla="*/ 3178550 h 6528463"/>
              <a:gd name="connsiteX18" fmla="*/ 2947553 w 7230009"/>
              <a:gd name="connsiteY18" fmla="*/ 3484058 h 6528463"/>
              <a:gd name="connsiteX19" fmla="*/ 1569573 w 7230009"/>
              <a:gd name="connsiteY19" fmla="*/ 3340829 h 6528463"/>
              <a:gd name="connsiteX20" fmla="*/ 2238451 w 7230009"/>
              <a:gd name="connsiteY20" fmla="*/ 4583933 h 6528463"/>
              <a:gd name="connsiteX21" fmla="*/ 3038592 w 7230009"/>
              <a:gd name="connsiteY21" fmla="*/ 3672206 h 6528463"/>
              <a:gd name="connsiteX22" fmla="*/ 3290862 w 7230009"/>
              <a:gd name="connsiteY22" fmla="*/ 3888230 h 6528463"/>
              <a:gd name="connsiteX23" fmla="*/ 2238451 w 7230009"/>
              <a:gd name="connsiteY23" fmla="*/ 4583933 h 6528463"/>
              <a:gd name="connsiteX24" fmla="*/ 3688962 w 7230009"/>
              <a:gd name="connsiteY24" fmla="*/ 5110083 h 6528463"/>
              <a:gd name="connsiteX25" fmla="*/ 3510578 w 7230009"/>
              <a:gd name="connsiteY25" fmla="*/ 3966188 h 6528463"/>
              <a:gd name="connsiteX26" fmla="*/ 3867346 w 7230009"/>
              <a:gd name="connsiteY26" fmla="*/ 3966188 h 6528463"/>
              <a:gd name="connsiteX27" fmla="*/ 3688962 w 7230009"/>
              <a:gd name="connsiteY27" fmla="*/ 5110083 h 6528463"/>
              <a:gd name="connsiteX28" fmla="*/ 5210732 w 7230009"/>
              <a:gd name="connsiteY28" fmla="*/ 4655371 h 6528463"/>
              <a:gd name="connsiteX29" fmla="*/ 4087062 w 7230009"/>
              <a:gd name="connsiteY29" fmla="*/ 3888230 h 6528463"/>
              <a:gd name="connsiteX30" fmla="*/ 4339332 w 7230009"/>
              <a:gd name="connsiteY30" fmla="*/ 3672206 h 6528463"/>
              <a:gd name="connsiteX31" fmla="*/ 5210732 w 7230009"/>
              <a:gd name="connsiteY31" fmla="*/ 4655371 h 6528463"/>
              <a:gd name="connsiteX32" fmla="*/ 3067453 w 7230009"/>
              <a:gd name="connsiteY32" fmla="*/ 3331304 h 6528463"/>
              <a:gd name="connsiteX33" fmla="*/ 3688963 w 7230009"/>
              <a:gd name="connsiteY33" fmla="*/ 2799093 h 6528463"/>
              <a:gd name="connsiteX34" fmla="*/ 4310471 w 7230009"/>
              <a:gd name="connsiteY34" fmla="*/ 3331306 h 6528463"/>
              <a:gd name="connsiteX35" fmla="*/ 3688961 w 7230009"/>
              <a:gd name="connsiteY35" fmla="*/ 3863517 h 6528463"/>
              <a:gd name="connsiteX36" fmla="*/ 3067453 w 7230009"/>
              <a:gd name="connsiteY36" fmla="*/ 3331304 h 652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7230009" h="6528463">
                <a:moveTo>
                  <a:pt x="5717766" y="3331304"/>
                </a:moveTo>
                <a:cubicBezTo>
                  <a:pt x="6760237" y="4520464"/>
                  <a:pt x="4859503" y="3433140"/>
                  <a:pt x="4430371" y="3484058"/>
                </a:cubicBezTo>
                <a:lnTo>
                  <a:pt x="4430371" y="3178550"/>
                </a:lnTo>
                <a:cubicBezTo>
                  <a:pt x="4859503" y="3229468"/>
                  <a:pt x="6855487" y="2218354"/>
                  <a:pt x="5717766" y="3331304"/>
                </a:cubicBezTo>
                <a:close/>
                <a:moveTo>
                  <a:pt x="5139294" y="2007091"/>
                </a:moveTo>
                <a:cubicBezTo>
                  <a:pt x="7230009" y="2539693"/>
                  <a:pt x="4605986" y="2662632"/>
                  <a:pt x="4339332" y="2990402"/>
                </a:cubicBezTo>
                <a:lnTo>
                  <a:pt x="4087062" y="2774378"/>
                </a:lnTo>
                <a:cubicBezTo>
                  <a:pt x="4437806" y="2518616"/>
                  <a:pt x="4364671" y="167388"/>
                  <a:pt x="5139294" y="2007091"/>
                </a:cubicBezTo>
                <a:close/>
                <a:moveTo>
                  <a:pt x="3688962" y="1552477"/>
                </a:moveTo>
                <a:cubicBezTo>
                  <a:pt x="4781881" y="505056"/>
                  <a:pt x="3807885" y="2315106"/>
                  <a:pt x="3867346" y="2696420"/>
                </a:cubicBezTo>
                <a:lnTo>
                  <a:pt x="3510578" y="2696420"/>
                </a:lnTo>
                <a:cubicBezTo>
                  <a:pt x="3570039" y="2315106"/>
                  <a:pt x="2429353" y="557443"/>
                  <a:pt x="3688962" y="1552477"/>
                </a:cubicBezTo>
                <a:close/>
                <a:moveTo>
                  <a:pt x="2095543" y="2078529"/>
                </a:moveTo>
                <a:cubicBezTo>
                  <a:pt x="2442634" y="0"/>
                  <a:pt x="2963871" y="2542428"/>
                  <a:pt x="3290862" y="2774378"/>
                </a:cubicBezTo>
                <a:lnTo>
                  <a:pt x="3038592" y="2990402"/>
                </a:lnTo>
                <a:cubicBezTo>
                  <a:pt x="2795691" y="2686444"/>
                  <a:pt x="0" y="2544311"/>
                  <a:pt x="2095543" y="2078529"/>
                </a:cubicBezTo>
                <a:close/>
                <a:moveTo>
                  <a:pt x="1569573" y="3340829"/>
                </a:moveTo>
                <a:cubicBezTo>
                  <a:pt x="655713" y="2208829"/>
                  <a:pt x="2542213" y="3229468"/>
                  <a:pt x="2947553" y="3178550"/>
                </a:cubicBezTo>
                <a:lnTo>
                  <a:pt x="2947553" y="3484058"/>
                </a:lnTo>
                <a:cubicBezTo>
                  <a:pt x="2542213" y="3433140"/>
                  <a:pt x="484263" y="4320439"/>
                  <a:pt x="1569573" y="3340829"/>
                </a:cubicBezTo>
                <a:close/>
                <a:moveTo>
                  <a:pt x="2238451" y="4583933"/>
                </a:moveTo>
                <a:cubicBezTo>
                  <a:pt x="176323" y="3741859"/>
                  <a:pt x="2771878" y="3976115"/>
                  <a:pt x="3038592" y="3672206"/>
                </a:cubicBezTo>
                <a:lnTo>
                  <a:pt x="3290862" y="3888230"/>
                </a:lnTo>
                <a:cubicBezTo>
                  <a:pt x="2940058" y="4120131"/>
                  <a:pt x="2817885" y="6366541"/>
                  <a:pt x="2238451" y="4583933"/>
                </a:cubicBezTo>
                <a:close/>
                <a:moveTo>
                  <a:pt x="3688962" y="5110083"/>
                </a:moveTo>
                <a:cubicBezTo>
                  <a:pt x="2438878" y="6190868"/>
                  <a:pt x="3570039" y="4347486"/>
                  <a:pt x="3510578" y="3966188"/>
                </a:cubicBezTo>
                <a:lnTo>
                  <a:pt x="3867346" y="3966188"/>
                </a:lnTo>
                <a:cubicBezTo>
                  <a:pt x="3807885" y="4347486"/>
                  <a:pt x="4867606" y="6143229"/>
                  <a:pt x="3688962" y="5110083"/>
                </a:cubicBezTo>
                <a:close/>
                <a:moveTo>
                  <a:pt x="5210732" y="4655371"/>
                </a:moveTo>
                <a:cubicBezTo>
                  <a:pt x="4712327" y="6528463"/>
                  <a:pt x="4461619" y="4143944"/>
                  <a:pt x="4087062" y="3888230"/>
                </a:cubicBezTo>
                <a:lnTo>
                  <a:pt x="4339332" y="3672206"/>
                </a:lnTo>
                <a:cubicBezTo>
                  <a:pt x="4629799" y="3999928"/>
                  <a:pt x="6953827" y="3913307"/>
                  <a:pt x="5210732" y="4655371"/>
                </a:cubicBezTo>
                <a:close/>
                <a:moveTo>
                  <a:pt x="3067453" y="3331304"/>
                </a:moveTo>
                <a:cubicBezTo>
                  <a:pt x="3067453" y="3037372"/>
                  <a:pt x="3345713" y="2799092"/>
                  <a:pt x="3688963" y="2799093"/>
                </a:cubicBezTo>
                <a:cubicBezTo>
                  <a:pt x="4032213" y="2799093"/>
                  <a:pt x="4310472" y="3037373"/>
                  <a:pt x="4310471" y="3331306"/>
                </a:cubicBezTo>
                <a:cubicBezTo>
                  <a:pt x="4310471" y="3625238"/>
                  <a:pt x="4032211" y="3863518"/>
                  <a:pt x="3688961" y="3863517"/>
                </a:cubicBezTo>
                <a:cubicBezTo>
                  <a:pt x="3345711" y="3863517"/>
                  <a:pt x="3067452" y="3625237"/>
                  <a:pt x="3067453" y="3331304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31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342900" dir="5580000" sx="149000" sy="149000" algn="ctr">
              <a:srgbClr val="08F8B9">
                <a:alpha val="46000"/>
              </a:srgbClr>
            </a:outerShdw>
          </a:effectLst>
          <a:scene3d>
            <a:camera prst="perspectiveAbove"/>
            <a:lightRig rig="brightRoom" dir="t"/>
          </a:scene3d>
          <a:sp3d z="1352550" extrusionH="1193800" prstMaterial="clear">
            <a:bevelT w="127000" h="63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 flipH="1">
            <a:off x="0" y="30868"/>
            <a:ext cx="8823970" cy="678956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62617 w 4634617"/>
              <a:gd name="connsiteY0" fmla="*/ 0 h 6858000"/>
              <a:gd name="connsiteX1" fmla="*/ 4634617 w 4634617"/>
              <a:gd name="connsiteY1" fmla="*/ 0 h 6858000"/>
              <a:gd name="connsiteX2" fmla="*/ 4634617 w 4634617"/>
              <a:gd name="connsiteY2" fmla="*/ 6858000 h 6858000"/>
              <a:gd name="connsiteX3" fmla="*/ 62617 w 4634617"/>
              <a:gd name="connsiteY3" fmla="*/ 6858000 h 6858000"/>
              <a:gd name="connsiteX4" fmla="*/ 2606018 w 4634617"/>
              <a:gd name="connsiteY4" fmla="*/ 3464246 h 6858000"/>
              <a:gd name="connsiteX5" fmla="*/ 62617 w 4634617"/>
              <a:gd name="connsiteY5" fmla="*/ 0 h 6858000"/>
              <a:gd name="connsiteX0" fmla="*/ 63377 w 4635377"/>
              <a:gd name="connsiteY0" fmla="*/ 0 h 6858000"/>
              <a:gd name="connsiteX1" fmla="*/ 4635377 w 4635377"/>
              <a:gd name="connsiteY1" fmla="*/ 0 h 6858000"/>
              <a:gd name="connsiteX2" fmla="*/ 4635377 w 4635377"/>
              <a:gd name="connsiteY2" fmla="*/ 6858000 h 6858000"/>
              <a:gd name="connsiteX3" fmla="*/ 63377 w 4635377"/>
              <a:gd name="connsiteY3" fmla="*/ 6858000 h 6858000"/>
              <a:gd name="connsiteX4" fmla="*/ 2606778 w 4635377"/>
              <a:gd name="connsiteY4" fmla="*/ 3464246 h 6858000"/>
              <a:gd name="connsiteX5" fmla="*/ 63377 w 4635377"/>
              <a:gd name="connsiteY5" fmla="*/ 0 h 6858000"/>
              <a:gd name="connsiteX0" fmla="*/ 63177 w 4635177"/>
              <a:gd name="connsiteY0" fmla="*/ 0 h 6858000"/>
              <a:gd name="connsiteX1" fmla="*/ 4635177 w 4635177"/>
              <a:gd name="connsiteY1" fmla="*/ 0 h 6858000"/>
              <a:gd name="connsiteX2" fmla="*/ 4635177 w 4635177"/>
              <a:gd name="connsiteY2" fmla="*/ 6858000 h 6858000"/>
              <a:gd name="connsiteX3" fmla="*/ 63177 w 4635177"/>
              <a:gd name="connsiteY3" fmla="*/ 6858000 h 6858000"/>
              <a:gd name="connsiteX4" fmla="*/ 2613603 w 4635177"/>
              <a:gd name="connsiteY4" fmla="*/ 3366219 h 6858000"/>
              <a:gd name="connsiteX5" fmla="*/ 63177 w 4635177"/>
              <a:gd name="connsiteY5" fmla="*/ 0 h 6858000"/>
              <a:gd name="connsiteX0" fmla="*/ 64758 w 4636758"/>
              <a:gd name="connsiteY0" fmla="*/ 0 h 6858000"/>
              <a:gd name="connsiteX1" fmla="*/ 4636758 w 4636758"/>
              <a:gd name="connsiteY1" fmla="*/ 0 h 6858000"/>
              <a:gd name="connsiteX2" fmla="*/ 4636758 w 4636758"/>
              <a:gd name="connsiteY2" fmla="*/ 6858000 h 6858000"/>
              <a:gd name="connsiteX3" fmla="*/ 64758 w 4636758"/>
              <a:gd name="connsiteY3" fmla="*/ 6858000 h 6858000"/>
              <a:gd name="connsiteX4" fmla="*/ 2615184 w 4636758"/>
              <a:gd name="connsiteY4" fmla="*/ 3366219 h 6858000"/>
              <a:gd name="connsiteX5" fmla="*/ 64758 w 4636758"/>
              <a:gd name="connsiteY5" fmla="*/ 0 h 6858000"/>
              <a:gd name="connsiteX0" fmla="*/ 64970 w 4636970"/>
              <a:gd name="connsiteY0" fmla="*/ 0 h 6858000"/>
              <a:gd name="connsiteX1" fmla="*/ 4636970 w 4636970"/>
              <a:gd name="connsiteY1" fmla="*/ 0 h 6858000"/>
              <a:gd name="connsiteX2" fmla="*/ 4636970 w 4636970"/>
              <a:gd name="connsiteY2" fmla="*/ 6858000 h 6858000"/>
              <a:gd name="connsiteX3" fmla="*/ 64970 w 4636970"/>
              <a:gd name="connsiteY3" fmla="*/ 6858000 h 6858000"/>
              <a:gd name="connsiteX4" fmla="*/ 2615396 w 4636970"/>
              <a:gd name="connsiteY4" fmla="*/ 3366219 h 6858000"/>
              <a:gd name="connsiteX5" fmla="*/ 64970 w 4636970"/>
              <a:gd name="connsiteY5" fmla="*/ 0 h 6858000"/>
              <a:gd name="connsiteX0" fmla="*/ 51488 w 4623488"/>
              <a:gd name="connsiteY0" fmla="*/ 0 h 6858000"/>
              <a:gd name="connsiteX1" fmla="*/ 4623488 w 4623488"/>
              <a:gd name="connsiteY1" fmla="*/ 0 h 6858000"/>
              <a:gd name="connsiteX2" fmla="*/ 4623488 w 4623488"/>
              <a:gd name="connsiteY2" fmla="*/ 6858000 h 6858000"/>
              <a:gd name="connsiteX3" fmla="*/ 51488 w 4623488"/>
              <a:gd name="connsiteY3" fmla="*/ 6858000 h 6858000"/>
              <a:gd name="connsiteX4" fmla="*/ 3163950 w 4623488"/>
              <a:gd name="connsiteY4" fmla="*/ 3366219 h 6858000"/>
              <a:gd name="connsiteX5" fmla="*/ 51488 w 4623488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4235443 w 4572000"/>
              <a:gd name="connsiteY4" fmla="*/ 345171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878686 w 4572000"/>
              <a:gd name="connsiteY4" fmla="*/ 3438885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373830" y="6395303"/>
                  <a:pt x="2268065" y="3462609"/>
                  <a:pt x="3878686" y="3438885"/>
                </a:cubicBezTo>
                <a:cubicBezTo>
                  <a:pt x="2305148" y="3499143"/>
                  <a:pt x="120914" y="134150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3399FF">
                  <a:lumMod val="56000"/>
                  <a:lumOff val="44000"/>
                </a:srgbClr>
              </a:gs>
              <a:gs pos="16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60001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gradFill flip="none" rotWithShape="1">
              <a:gsLst>
                <a:gs pos="0">
                  <a:srgbClr val="66FFFF"/>
                </a:gs>
                <a:gs pos="50000">
                  <a:srgbClr val="66FFFF"/>
                </a:gs>
                <a:gs pos="25000">
                  <a:srgbClr val="66FFFF"/>
                </a:gs>
                <a:gs pos="86000">
                  <a:srgbClr val="0087E6"/>
                </a:gs>
                <a:gs pos="100000">
                  <a:srgbClr val="005CBF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w="749300" h="1714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2 Rectángulo"/>
          <p:cNvSpPr/>
          <p:nvPr/>
        </p:nvSpPr>
        <p:spPr>
          <a:xfrm>
            <a:off x="255821" y="0"/>
            <a:ext cx="8823970" cy="678956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62617 w 4634617"/>
              <a:gd name="connsiteY0" fmla="*/ 0 h 6858000"/>
              <a:gd name="connsiteX1" fmla="*/ 4634617 w 4634617"/>
              <a:gd name="connsiteY1" fmla="*/ 0 h 6858000"/>
              <a:gd name="connsiteX2" fmla="*/ 4634617 w 4634617"/>
              <a:gd name="connsiteY2" fmla="*/ 6858000 h 6858000"/>
              <a:gd name="connsiteX3" fmla="*/ 62617 w 4634617"/>
              <a:gd name="connsiteY3" fmla="*/ 6858000 h 6858000"/>
              <a:gd name="connsiteX4" fmla="*/ 2606018 w 4634617"/>
              <a:gd name="connsiteY4" fmla="*/ 3464246 h 6858000"/>
              <a:gd name="connsiteX5" fmla="*/ 62617 w 4634617"/>
              <a:gd name="connsiteY5" fmla="*/ 0 h 6858000"/>
              <a:gd name="connsiteX0" fmla="*/ 63377 w 4635377"/>
              <a:gd name="connsiteY0" fmla="*/ 0 h 6858000"/>
              <a:gd name="connsiteX1" fmla="*/ 4635377 w 4635377"/>
              <a:gd name="connsiteY1" fmla="*/ 0 h 6858000"/>
              <a:gd name="connsiteX2" fmla="*/ 4635377 w 4635377"/>
              <a:gd name="connsiteY2" fmla="*/ 6858000 h 6858000"/>
              <a:gd name="connsiteX3" fmla="*/ 63377 w 4635377"/>
              <a:gd name="connsiteY3" fmla="*/ 6858000 h 6858000"/>
              <a:gd name="connsiteX4" fmla="*/ 2606778 w 4635377"/>
              <a:gd name="connsiteY4" fmla="*/ 3464246 h 6858000"/>
              <a:gd name="connsiteX5" fmla="*/ 63377 w 4635377"/>
              <a:gd name="connsiteY5" fmla="*/ 0 h 6858000"/>
              <a:gd name="connsiteX0" fmla="*/ 63177 w 4635177"/>
              <a:gd name="connsiteY0" fmla="*/ 0 h 6858000"/>
              <a:gd name="connsiteX1" fmla="*/ 4635177 w 4635177"/>
              <a:gd name="connsiteY1" fmla="*/ 0 h 6858000"/>
              <a:gd name="connsiteX2" fmla="*/ 4635177 w 4635177"/>
              <a:gd name="connsiteY2" fmla="*/ 6858000 h 6858000"/>
              <a:gd name="connsiteX3" fmla="*/ 63177 w 4635177"/>
              <a:gd name="connsiteY3" fmla="*/ 6858000 h 6858000"/>
              <a:gd name="connsiteX4" fmla="*/ 2613603 w 4635177"/>
              <a:gd name="connsiteY4" fmla="*/ 3366219 h 6858000"/>
              <a:gd name="connsiteX5" fmla="*/ 63177 w 4635177"/>
              <a:gd name="connsiteY5" fmla="*/ 0 h 6858000"/>
              <a:gd name="connsiteX0" fmla="*/ 64758 w 4636758"/>
              <a:gd name="connsiteY0" fmla="*/ 0 h 6858000"/>
              <a:gd name="connsiteX1" fmla="*/ 4636758 w 4636758"/>
              <a:gd name="connsiteY1" fmla="*/ 0 h 6858000"/>
              <a:gd name="connsiteX2" fmla="*/ 4636758 w 4636758"/>
              <a:gd name="connsiteY2" fmla="*/ 6858000 h 6858000"/>
              <a:gd name="connsiteX3" fmla="*/ 64758 w 4636758"/>
              <a:gd name="connsiteY3" fmla="*/ 6858000 h 6858000"/>
              <a:gd name="connsiteX4" fmla="*/ 2615184 w 4636758"/>
              <a:gd name="connsiteY4" fmla="*/ 3366219 h 6858000"/>
              <a:gd name="connsiteX5" fmla="*/ 64758 w 4636758"/>
              <a:gd name="connsiteY5" fmla="*/ 0 h 6858000"/>
              <a:gd name="connsiteX0" fmla="*/ 64970 w 4636970"/>
              <a:gd name="connsiteY0" fmla="*/ 0 h 6858000"/>
              <a:gd name="connsiteX1" fmla="*/ 4636970 w 4636970"/>
              <a:gd name="connsiteY1" fmla="*/ 0 h 6858000"/>
              <a:gd name="connsiteX2" fmla="*/ 4636970 w 4636970"/>
              <a:gd name="connsiteY2" fmla="*/ 6858000 h 6858000"/>
              <a:gd name="connsiteX3" fmla="*/ 64970 w 4636970"/>
              <a:gd name="connsiteY3" fmla="*/ 6858000 h 6858000"/>
              <a:gd name="connsiteX4" fmla="*/ 2615396 w 4636970"/>
              <a:gd name="connsiteY4" fmla="*/ 3366219 h 6858000"/>
              <a:gd name="connsiteX5" fmla="*/ 64970 w 4636970"/>
              <a:gd name="connsiteY5" fmla="*/ 0 h 6858000"/>
              <a:gd name="connsiteX0" fmla="*/ 51488 w 4623488"/>
              <a:gd name="connsiteY0" fmla="*/ 0 h 6858000"/>
              <a:gd name="connsiteX1" fmla="*/ 4623488 w 4623488"/>
              <a:gd name="connsiteY1" fmla="*/ 0 h 6858000"/>
              <a:gd name="connsiteX2" fmla="*/ 4623488 w 4623488"/>
              <a:gd name="connsiteY2" fmla="*/ 6858000 h 6858000"/>
              <a:gd name="connsiteX3" fmla="*/ 51488 w 4623488"/>
              <a:gd name="connsiteY3" fmla="*/ 6858000 h 6858000"/>
              <a:gd name="connsiteX4" fmla="*/ 3163950 w 4623488"/>
              <a:gd name="connsiteY4" fmla="*/ 3366219 h 6858000"/>
              <a:gd name="connsiteX5" fmla="*/ 51488 w 4623488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4235443 w 4572000"/>
              <a:gd name="connsiteY4" fmla="*/ 345171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870786 w 4572000"/>
              <a:gd name="connsiteY4" fmla="*/ 3444460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373830" y="6395303"/>
                  <a:pt x="2260165" y="3468184"/>
                  <a:pt x="3870786" y="3444460"/>
                </a:cubicBezTo>
                <a:cubicBezTo>
                  <a:pt x="2297248" y="3504718"/>
                  <a:pt x="120914" y="134150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3399FF">
                  <a:lumMod val="56000"/>
                  <a:lumOff val="44000"/>
                </a:srgbClr>
              </a:gs>
              <a:gs pos="16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60001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gradFill flip="none" rotWithShape="1">
              <a:gsLst>
                <a:gs pos="0">
                  <a:srgbClr val="66FFFF"/>
                </a:gs>
                <a:gs pos="0">
                  <a:srgbClr val="21D6E0"/>
                </a:gs>
                <a:gs pos="64000">
                  <a:srgbClr val="66FFFF"/>
                </a:gs>
                <a:gs pos="24000">
                  <a:srgbClr val="66FFFF"/>
                </a:gs>
                <a:gs pos="85000">
                  <a:srgbClr val="0087E6"/>
                </a:gs>
                <a:gs pos="100000">
                  <a:srgbClr val="005CBF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morning" dir="t"/>
          </a:scene3d>
          <a:sp3d>
            <a:bevelT w="749300" h="1714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0" name="9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3484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78589952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25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50"/>
                            </p:stCondLst>
                            <p:childTnLst>
                              <p:par>
                                <p:cTn id="24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>
            <a:off x="3533299" y="548680"/>
            <a:ext cx="2077402" cy="1953910"/>
          </a:xfrm>
          <a:custGeom>
            <a:avLst/>
            <a:gdLst>
              <a:gd name="connsiteX0" fmla="*/ 0 w 3357586"/>
              <a:gd name="connsiteY0" fmla="*/ 1607355 h 3214710"/>
              <a:gd name="connsiteX1" fmla="*/ 462601 w 3357586"/>
              <a:gd name="connsiteY1" fmla="*/ 1295344 h 3214710"/>
              <a:gd name="connsiteX2" fmla="*/ 224916 w 3357586"/>
              <a:gd name="connsiteY2" fmla="*/ 803678 h 3214710"/>
              <a:gd name="connsiteX3" fmla="*/ 788479 w 3357586"/>
              <a:gd name="connsiteY3" fmla="*/ 754926 h 3214710"/>
              <a:gd name="connsiteX4" fmla="*/ 839397 w 3357586"/>
              <a:gd name="connsiteY4" fmla="*/ 215345 h 3214710"/>
              <a:gd name="connsiteX5" fmla="*/ 1352916 w 3357586"/>
              <a:gd name="connsiteY5" fmla="*/ 442915 h 3214710"/>
              <a:gd name="connsiteX6" fmla="*/ 1678793 w 3357586"/>
              <a:gd name="connsiteY6" fmla="*/ 0 h 3214710"/>
              <a:gd name="connsiteX7" fmla="*/ 2004670 w 3357586"/>
              <a:gd name="connsiteY7" fmla="*/ 442915 h 3214710"/>
              <a:gd name="connsiteX8" fmla="*/ 2518189 w 3357586"/>
              <a:gd name="connsiteY8" fmla="*/ 215345 h 3214710"/>
              <a:gd name="connsiteX9" fmla="*/ 2569107 w 3357586"/>
              <a:gd name="connsiteY9" fmla="*/ 754926 h 3214710"/>
              <a:gd name="connsiteX10" fmla="*/ 3132670 w 3357586"/>
              <a:gd name="connsiteY10" fmla="*/ 803678 h 3214710"/>
              <a:gd name="connsiteX11" fmla="*/ 2894985 w 3357586"/>
              <a:gd name="connsiteY11" fmla="*/ 1295344 h 3214710"/>
              <a:gd name="connsiteX12" fmla="*/ 3357586 w 3357586"/>
              <a:gd name="connsiteY12" fmla="*/ 1607355 h 3214710"/>
              <a:gd name="connsiteX13" fmla="*/ 2894985 w 3357586"/>
              <a:gd name="connsiteY13" fmla="*/ 1919366 h 3214710"/>
              <a:gd name="connsiteX14" fmla="*/ 3132670 w 3357586"/>
              <a:gd name="connsiteY14" fmla="*/ 2411032 h 3214710"/>
              <a:gd name="connsiteX15" fmla="*/ 2569107 w 3357586"/>
              <a:gd name="connsiteY15" fmla="*/ 2459784 h 3214710"/>
              <a:gd name="connsiteX16" fmla="*/ 2518189 w 3357586"/>
              <a:gd name="connsiteY16" fmla="*/ 2999365 h 3214710"/>
              <a:gd name="connsiteX17" fmla="*/ 2004670 w 3357586"/>
              <a:gd name="connsiteY17" fmla="*/ 2771795 h 3214710"/>
              <a:gd name="connsiteX18" fmla="*/ 1678793 w 3357586"/>
              <a:gd name="connsiteY18" fmla="*/ 3214710 h 3214710"/>
              <a:gd name="connsiteX19" fmla="*/ 1352916 w 3357586"/>
              <a:gd name="connsiteY19" fmla="*/ 2771795 h 3214710"/>
              <a:gd name="connsiteX20" fmla="*/ 839397 w 3357586"/>
              <a:gd name="connsiteY20" fmla="*/ 2999365 h 3214710"/>
              <a:gd name="connsiteX21" fmla="*/ 788479 w 3357586"/>
              <a:gd name="connsiteY21" fmla="*/ 2459784 h 3214710"/>
              <a:gd name="connsiteX22" fmla="*/ 224916 w 3357586"/>
              <a:gd name="connsiteY22" fmla="*/ 2411032 h 3214710"/>
              <a:gd name="connsiteX23" fmla="*/ 462601 w 3357586"/>
              <a:gd name="connsiteY23" fmla="*/ 1919366 h 3214710"/>
              <a:gd name="connsiteX24" fmla="*/ 0 w 3357586"/>
              <a:gd name="connsiteY24" fmla="*/ 1607355 h 3214710"/>
              <a:gd name="connsiteX0" fmla="*/ 0 w 3357586"/>
              <a:gd name="connsiteY0" fmla="*/ 1607355 h 3714752"/>
              <a:gd name="connsiteX1" fmla="*/ 462601 w 3357586"/>
              <a:gd name="connsiteY1" fmla="*/ 1295344 h 3714752"/>
              <a:gd name="connsiteX2" fmla="*/ 224916 w 3357586"/>
              <a:gd name="connsiteY2" fmla="*/ 803678 h 3714752"/>
              <a:gd name="connsiteX3" fmla="*/ 788479 w 3357586"/>
              <a:gd name="connsiteY3" fmla="*/ 754926 h 3714752"/>
              <a:gd name="connsiteX4" fmla="*/ 839397 w 3357586"/>
              <a:gd name="connsiteY4" fmla="*/ 215345 h 3714752"/>
              <a:gd name="connsiteX5" fmla="*/ 1352916 w 3357586"/>
              <a:gd name="connsiteY5" fmla="*/ 442915 h 3714752"/>
              <a:gd name="connsiteX6" fmla="*/ 1678793 w 3357586"/>
              <a:gd name="connsiteY6" fmla="*/ 0 h 3714752"/>
              <a:gd name="connsiteX7" fmla="*/ 2004670 w 3357586"/>
              <a:gd name="connsiteY7" fmla="*/ 442915 h 3714752"/>
              <a:gd name="connsiteX8" fmla="*/ 2518189 w 3357586"/>
              <a:gd name="connsiteY8" fmla="*/ 215345 h 3714752"/>
              <a:gd name="connsiteX9" fmla="*/ 2569107 w 3357586"/>
              <a:gd name="connsiteY9" fmla="*/ 754926 h 3714752"/>
              <a:gd name="connsiteX10" fmla="*/ 3132670 w 3357586"/>
              <a:gd name="connsiteY10" fmla="*/ 803678 h 3714752"/>
              <a:gd name="connsiteX11" fmla="*/ 2894985 w 3357586"/>
              <a:gd name="connsiteY11" fmla="*/ 1295344 h 3714752"/>
              <a:gd name="connsiteX12" fmla="*/ 3357586 w 3357586"/>
              <a:gd name="connsiteY12" fmla="*/ 1607355 h 3714752"/>
              <a:gd name="connsiteX13" fmla="*/ 2894985 w 3357586"/>
              <a:gd name="connsiteY13" fmla="*/ 1919366 h 3714752"/>
              <a:gd name="connsiteX14" fmla="*/ 3132670 w 3357586"/>
              <a:gd name="connsiteY14" fmla="*/ 2411032 h 3714752"/>
              <a:gd name="connsiteX15" fmla="*/ 2569107 w 3357586"/>
              <a:gd name="connsiteY15" fmla="*/ 2459784 h 3714752"/>
              <a:gd name="connsiteX16" fmla="*/ 2518189 w 3357586"/>
              <a:gd name="connsiteY16" fmla="*/ 2999365 h 3714752"/>
              <a:gd name="connsiteX17" fmla="*/ 2004670 w 3357586"/>
              <a:gd name="connsiteY17" fmla="*/ 2771795 h 3714752"/>
              <a:gd name="connsiteX18" fmla="*/ 1678793 w 3357586"/>
              <a:gd name="connsiteY18" fmla="*/ 3714752 h 3714752"/>
              <a:gd name="connsiteX19" fmla="*/ 1352916 w 3357586"/>
              <a:gd name="connsiteY19" fmla="*/ 2771795 h 3714752"/>
              <a:gd name="connsiteX20" fmla="*/ 839397 w 3357586"/>
              <a:gd name="connsiteY20" fmla="*/ 2999365 h 3714752"/>
              <a:gd name="connsiteX21" fmla="*/ 788479 w 3357586"/>
              <a:gd name="connsiteY21" fmla="*/ 2459784 h 3714752"/>
              <a:gd name="connsiteX22" fmla="*/ 224916 w 3357586"/>
              <a:gd name="connsiteY22" fmla="*/ 2411032 h 3714752"/>
              <a:gd name="connsiteX23" fmla="*/ 462601 w 3357586"/>
              <a:gd name="connsiteY23" fmla="*/ 1919366 h 3714752"/>
              <a:gd name="connsiteX24" fmla="*/ 0 w 3357586"/>
              <a:gd name="connsiteY24" fmla="*/ 1607355 h 3714752"/>
              <a:gd name="connsiteX0" fmla="*/ 0 w 3357586"/>
              <a:gd name="connsiteY0" fmla="*/ 1964569 h 4071966"/>
              <a:gd name="connsiteX1" fmla="*/ 462601 w 3357586"/>
              <a:gd name="connsiteY1" fmla="*/ 1652558 h 4071966"/>
              <a:gd name="connsiteX2" fmla="*/ 224916 w 3357586"/>
              <a:gd name="connsiteY2" fmla="*/ 1160892 h 4071966"/>
              <a:gd name="connsiteX3" fmla="*/ 788479 w 3357586"/>
              <a:gd name="connsiteY3" fmla="*/ 1112140 h 4071966"/>
              <a:gd name="connsiteX4" fmla="*/ 839397 w 3357586"/>
              <a:gd name="connsiteY4" fmla="*/ 572559 h 4071966"/>
              <a:gd name="connsiteX5" fmla="*/ 1352916 w 3357586"/>
              <a:gd name="connsiteY5" fmla="*/ 800129 h 4071966"/>
              <a:gd name="connsiteX6" fmla="*/ 1678793 w 3357586"/>
              <a:gd name="connsiteY6" fmla="*/ 0 h 4071966"/>
              <a:gd name="connsiteX7" fmla="*/ 2004670 w 3357586"/>
              <a:gd name="connsiteY7" fmla="*/ 800129 h 4071966"/>
              <a:gd name="connsiteX8" fmla="*/ 2518189 w 3357586"/>
              <a:gd name="connsiteY8" fmla="*/ 572559 h 4071966"/>
              <a:gd name="connsiteX9" fmla="*/ 2569107 w 3357586"/>
              <a:gd name="connsiteY9" fmla="*/ 1112140 h 4071966"/>
              <a:gd name="connsiteX10" fmla="*/ 3132670 w 3357586"/>
              <a:gd name="connsiteY10" fmla="*/ 1160892 h 4071966"/>
              <a:gd name="connsiteX11" fmla="*/ 2894985 w 3357586"/>
              <a:gd name="connsiteY11" fmla="*/ 1652558 h 4071966"/>
              <a:gd name="connsiteX12" fmla="*/ 3357586 w 3357586"/>
              <a:gd name="connsiteY12" fmla="*/ 1964569 h 4071966"/>
              <a:gd name="connsiteX13" fmla="*/ 2894985 w 3357586"/>
              <a:gd name="connsiteY13" fmla="*/ 2276580 h 4071966"/>
              <a:gd name="connsiteX14" fmla="*/ 3132670 w 3357586"/>
              <a:gd name="connsiteY14" fmla="*/ 2768246 h 4071966"/>
              <a:gd name="connsiteX15" fmla="*/ 2569107 w 3357586"/>
              <a:gd name="connsiteY15" fmla="*/ 2816998 h 4071966"/>
              <a:gd name="connsiteX16" fmla="*/ 2518189 w 3357586"/>
              <a:gd name="connsiteY16" fmla="*/ 3356579 h 4071966"/>
              <a:gd name="connsiteX17" fmla="*/ 2004670 w 3357586"/>
              <a:gd name="connsiteY17" fmla="*/ 3129009 h 4071966"/>
              <a:gd name="connsiteX18" fmla="*/ 1678793 w 3357586"/>
              <a:gd name="connsiteY18" fmla="*/ 4071966 h 4071966"/>
              <a:gd name="connsiteX19" fmla="*/ 1352916 w 3357586"/>
              <a:gd name="connsiteY19" fmla="*/ 3129009 h 4071966"/>
              <a:gd name="connsiteX20" fmla="*/ 839397 w 3357586"/>
              <a:gd name="connsiteY20" fmla="*/ 3356579 h 4071966"/>
              <a:gd name="connsiteX21" fmla="*/ 788479 w 3357586"/>
              <a:gd name="connsiteY21" fmla="*/ 2816998 h 4071966"/>
              <a:gd name="connsiteX22" fmla="*/ 224916 w 3357586"/>
              <a:gd name="connsiteY22" fmla="*/ 2768246 h 4071966"/>
              <a:gd name="connsiteX23" fmla="*/ 462601 w 3357586"/>
              <a:gd name="connsiteY23" fmla="*/ 2276580 h 4071966"/>
              <a:gd name="connsiteX24" fmla="*/ 0 w 3357586"/>
              <a:gd name="connsiteY24" fmla="*/ 1964569 h 4071966"/>
              <a:gd name="connsiteX0" fmla="*/ 0 w 3357586"/>
              <a:gd name="connsiteY0" fmla="*/ 2178907 h 4286304"/>
              <a:gd name="connsiteX1" fmla="*/ 462601 w 3357586"/>
              <a:gd name="connsiteY1" fmla="*/ 1866896 h 4286304"/>
              <a:gd name="connsiteX2" fmla="*/ 224916 w 3357586"/>
              <a:gd name="connsiteY2" fmla="*/ 1375230 h 4286304"/>
              <a:gd name="connsiteX3" fmla="*/ 788479 w 3357586"/>
              <a:gd name="connsiteY3" fmla="*/ 1326478 h 4286304"/>
              <a:gd name="connsiteX4" fmla="*/ 839397 w 3357586"/>
              <a:gd name="connsiteY4" fmla="*/ 786897 h 4286304"/>
              <a:gd name="connsiteX5" fmla="*/ 1352916 w 3357586"/>
              <a:gd name="connsiteY5" fmla="*/ 1014467 h 4286304"/>
              <a:gd name="connsiteX6" fmla="*/ 1678793 w 3357586"/>
              <a:gd name="connsiteY6" fmla="*/ 0 h 4286304"/>
              <a:gd name="connsiteX7" fmla="*/ 2004670 w 3357586"/>
              <a:gd name="connsiteY7" fmla="*/ 1014467 h 4286304"/>
              <a:gd name="connsiteX8" fmla="*/ 2518189 w 3357586"/>
              <a:gd name="connsiteY8" fmla="*/ 786897 h 4286304"/>
              <a:gd name="connsiteX9" fmla="*/ 2569107 w 3357586"/>
              <a:gd name="connsiteY9" fmla="*/ 1326478 h 4286304"/>
              <a:gd name="connsiteX10" fmla="*/ 3132670 w 3357586"/>
              <a:gd name="connsiteY10" fmla="*/ 1375230 h 4286304"/>
              <a:gd name="connsiteX11" fmla="*/ 2894985 w 3357586"/>
              <a:gd name="connsiteY11" fmla="*/ 1866896 h 4286304"/>
              <a:gd name="connsiteX12" fmla="*/ 3357586 w 3357586"/>
              <a:gd name="connsiteY12" fmla="*/ 2178907 h 4286304"/>
              <a:gd name="connsiteX13" fmla="*/ 2894985 w 3357586"/>
              <a:gd name="connsiteY13" fmla="*/ 2490918 h 4286304"/>
              <a:gd name="connsiteX14" fmla="*/ 3132670 w 3357586"/>
              <a:gd name="connsiteY14" fmla="*/ 2982584 h 4286304"/>
              <a:gd name="connsiteX15" fmla="*/ 2569107 w 3357586"/>
              <a:gd name="connsiteY15" fmla="*/ 3031336 h 4286304"/>
              <a:gd name="connsiteX16" fmla="*/ 2518189 w 3357586"/>
              <a:gd name="connsiteY16" fmla="*/ 3570917 h 4286304"/>
              <a:gd name="connsiteX17" fmla="*/ 2004670 w 3357586"/>
              <a:gd name="connsiteY17" fmla="*/ 3343347 h 4286304"/>
              <a:gd name="connsiteX18" fmla="*/ 1678793 w 3357586"/>
              <a:gd name="connsiteY18" fmla="*/ 4286304 h 4286304"/>
              <a:gd name="connsiteX19" fmla="*/ 1352916 w 3357586"/>
              <a:gd name="connsiteY19" fmla="*/ 3343347 h 4286304"/>
              <a:gd name="connsiteX20" fmla="*/ 839397 w 3357586"/>
              <a:gd name="connsiteY20" fmla="*/ 3570917 h 4286304"/>
              <a:gd name="connsiteX21" fmla="*/ 788479 w 3357586"/>
              <a:gd name="connsiteY21" fmla="*/ 3031336 h 4286304"/>
              <a:gd name="connsiteX22" fmla="*/ 224916 w 3357586"/>
              <a:gd name="connsiteY22" fmla="*/ 2982584 h 4286304"/>
              <a:gd name="connsiteX23" fmla="*/ 462601 w 3357586"/>
              <a:gd name="connsiteY23" fmla="*/ 2490918 h 4286304"/>
              <a:gd name="connsiteX24" fmla="*/ 0 w 3357586"/>
              <a:gd name="connsiteY24" fmla="*/ 2178907 h 4286304"/>
              <a:gd name="connsiteX0" fmla="*/ 0 w 4071934"/>
              <a:gd name="connsiteY0" fmla="*/ 2178907 h 4286304"/>
              <a:gd name="connsiteX1" fmla="*/ 462601 w 4071934"/>
              <a:gd name="connsiteY1" fmla="*/ 1866896 h 4286304"/>
              <a:gd name="connsiteX2" fmla="*/ 224916 w 4071934"/>
              <a:gd name="connsiteY2" fmla="*/ 1375230 h 4286304"/>
              <a:gd name="connsiteX3" fmla="*/ 788479 w 4071934"/>
              <a:gd name="connsiteY3" fmla="*/ 1326478 h 4286304"/>
              <a:gd name="connsiteX4" fmla="*/ 839397 w 4071934"/>
              <a:gd name="connsiteY4" fmla="*/ 786897 h 4286304"/>
              <a:gd name="connsiteX5" fmla="*/ 1352916 w 4071934"/>
              <a:gd name="connsiteY5" fmla="*/ 1014467 h 4286304"/>
              <a:gd name="connsiteX6" fmla="*/ 1678793 w 4071934"/>
              <a:gd name="connsiteY6" fmla="*/ 0 h 4286304"/>
              <a:gd name="connsiteX7" fmla="*/ 2004670 w 4071934"/>
              <a:gd name="connsiteY7" fmla="*/ 1014467 h 4286304"/>
              <a:gd name="connsiteX8" fmla="*/ 2518189 w 4071934"/>
              <a:gd name="connsiteY8" fmla="*/ 786897 h 4286304"/>
              <a:gd name="connsiteX9" fmla="*/ 2569107 w 4071934"/>
              <a:gd name="connsiteY9" fmla="*/ 1326478 h 4286304"/>
              <a:gd name="connsiteX10" fmla="*/ 3132670 w 4071934"/>
              <a:gd name="connsiteY10" fmla="*/ 1375230 h 4286304"/>
              <a:gd name="connsiteX11" fmla="*/ 2894985 w 4071934"/>
              <a:gd name="connsiteY11" fmla="*/ 1866896 h 4286304"/>
              <a:gd name="connsiteX12" fmla="*/ 4071934 w 4071934"/>
              <a:gd name="connsiteY12" fmla="*/ 2178907 h 4286304"/>
              <a:gd name="connsiteX13" fmla="*/ 2894985 w 4071934"/>
              <a:gd name="connsiteY13" fmla="*/ 2490918 h 4286304"/>
              <a:gd name="connsiteX14" fmla="*/ 3132670 w 4071934"/>
              <a:gd name="connsiteY14" fmla="*/ 2982584 h 4286304"/>
              <a:gd name="connsiteX15" fmla="*/ 2569107 w 4071934"/>
              <a:gd name="connsiteY15" fmla="*/ 3031336 h 4286304"/>
              <a:gd name="connsiteX16" fmla="*/ 2518189 w 4071934"/>
              <a:gd name="connsiteY16" fmla="*/ 3570917 h 4286304"/>
              <a:gd name="connsiteX17" fmla="*/ 2004670 w 4071934"/>
              <a:gd name="connsiteY17" fmla="*/ 3343347 h 4286304"/>
              <a:gd name="connsiteX18" fmla="*/ 1678793 w 4071934"/>
              <a:gd name="connsiteY18" fmla="*/ 4286304 h 4286304"/>
              <a:gd name="connsiteX19" fmla="*/ 1352916 w 4071934"/>
              <a:gd name="connsiteY19" fmla="*/ 3343347 h 4286304"/>
              <a:gd name="connsiteX20" fmla="*/ 839397 w 4071934"/>
              <a:gd name="connsiteY20" fmla="*/ 3570917 h 4286304"/>
              <a:gd name="connsiteX21" fmla="*/ 788479 w 4071934"/>
              <a:gd name="connsiteY21" fmla="*/ 3031336 h 4286304"/>
              <a:gd name="connsiteX22" fmla="*/ 224916 w 4071934"/>
              <a:gd name="connsiteY22" fmla="*/ 2982584 h 4286304"/>
              <a:gd name="connsiteX23" fmla="*/ 462601 w 4071934"/>
              <a:gd name="connsiteY23" fmla="*/ 2490918 h 4286304"/>
              <a:gd name="connsiteX24" fmla="*/ 0 w 4071934"/>
              <a:gd name="connsiteY24" fmla="*/ 2178907 h 4286304"/>
              <a:gd name="connsiteX0" fmla="*/ 0 w 4643470"/>
              <a:gd name="connsiteY0" fmla="*/ 2178907 h 4286304"/>
              <a:gd name="connsiteX1" fmla="*/ 1034137 w 4643470"/>
              <a:gd name="connsiteY1" fmla="*/ 1866896 h 4286304"/>
              <a:gd name="connsiteX2" fmla="*/ 796452 w 4643470"/>
              <a:gd name="connsiteY2" fmla="*/ 1375230 h 4286304"/>
              <a:gd name="connsiteX3" fmla="*/ 1360015 w 4643470"/>
              <a:gd name="connsiteY3" fmla="*/ 1326478 h 4286304"/>
              <a:gd name="connsiteX4" fmla="*/ 1410933 w 4643470"/>
              <a:gd name="connsiteY4" fmla="*/ 786897 h 4286304"/>
              <a:gd name="connsiteX5" fmla="*/ 1924452 w 4643470"/>
              <a:gd name="connsiteY5" fmla="*/ 1014467 h 4286304"/>
              <a:gd name="connsiteX6" fmla="*/ 2250329 w 4643470"/>
              <a:gd name="connsiteY6" fmla="*/ 0 h 4286304"/>
              <a:gd name="connsiteX7" fmla="*/ 2576206 w 4643470"/>
              <a:gd name="connsiteY7" fmla="*/ 1014467 h 4286304"/>
              <a:gd name="connsiteX8" fmla="*/ 3089725 w 4643470"/>
              <a:gd name="connsiteY8" fmla="*/ 786897 h 4286304"/>
              <a:gd name="connsiteX9" fmla="*/ 3140643 w 4643470"/>
              <a:gd name="connsiteY9" fmla="*/ 1326478 h 4286304"/>
              <a:gd name="connsiteX10" fmla="*/ 3704206 w 4643470"/>
              <a:gd name="connsiteY10" fmla="*/ 1375230 h 4286304"/>
              <a:gd name="connsiteX11" fmla="*/ 3466521 w 4643470"/>
              <a:gd name="connsiteY11" fmla="*/ 1866896 h 4286304"/>
              <a:gd name="connsiteX12" fmla="*/ 4643470 w 4643470"/>
              <a:gd name="connsiteY12" fmla="*/ 2178907 h 4286304"/>
              <a:gd name="connsiteX13" fmla="*/ 3466521 w 4643470"/>
              <a:gd name="connsiteY13" fmla="*/ 2490918 h 4286304"/>
              <a:gd name="connsiteX14" fmla="*/ 3704206 w 4643470"/>
              <a:gd name="connsiteY14" fmla="*/ 2982584 h 4286304"/>
              <a:gd name="connsiteX15" fmla="*/ 3140643 w 4643470"/>
              <a:gd name="connsiteY15" fmla="*/ 3031336 h 4286304"/>
              <a:gd name="connsiteX16" fmla="*/ 3089725 w 4643470"/>
              <a:gd name="connsiteY16" fmla="*/ 3570917 h 4286304"/>
              <a:gd name="connsiteX17" fmla="*/ 2576206 w 4643470"/>
              <a:gd name="connsiteY17" fmla="*/ 3343347 h 4286304"/>
              <a:gd name="connsiteX18" fmla="*/ 2250329 w 4643470"/>
              <a:gd name="connsiteY18" fmla="*/ 4286304 h 4286304"/>
              <a:gd name="connsiteX19" fmla="*/ 1924452 w 4643470"/>
              <a:gd name="connsiteY19" fmla="*/ 3343347 h 4286304"/>
              <a:gd name="connsiteX20" fmla="*/ 1410933 w 4643470"/>
              <a:gd name="connsiteY20" fmla="*/ 3570917 h 4286304"/>
              <a:gd name="connsiteX21" fmla="*/ 1360015 w 4643470"/>
              <a:gd name="connsiteY21" fmla="*/ 3031336 h 4286304"/>
              <a:gd name="connsiteX22" fmla="*/ 796452 w 4643470"/>
              <a:gd name="connsiteY22" fmla="*/ 2982584 h 4286304"/>
              <a:gd name="connsiteX23" fmla="*/ 1034137 w 4643470"/>
              <a:gd name="connsiteY23" fmla="*/ 2490918 h 4286304"/>
              <a:gd name="connsiteX24" fmla="*/ 0 w 4643470"/>
              <a:gd name="connsiteY24" fmla="*/ 2178907 h 4286304"/>
              <a:gd name="connsiteX0" fmla="*/ 0 w 4643470"/>
              <a:gd name="connsiteY0" fmla="*/ 2178907 h 4286304"/>
              <a:gd name="connsiteX1" fmla="*/ 1034137 w 4643470"/>
              <a:gd name="connsiteY1" fmla="*/ 1866896 h 4286304"/>
              <a:gd name="connsiteX2" fmla="*/ 796452 w 4643470"/>
              <a:gd name="connsiteY2" fmla="*/ 1375230 h 4286304"/>
              <a:gd name="connsiteX3" fmla="*/ 1360015 w 4643470"/>
              <a:gd name="connsiteY3" fmla="*/ 1326478 h 4286304"/>
              <a:gd name="connsiteX4" fmla="*/ 1410933 w 4643470"/>
              <a:gd name="connsiteY4" fmla="*/ 786897 h 4286304"/>
              <a:gd name="connsiteX5" fmla="*/ 1924452 w 4643470"/>
              <a:gd name="connsiteY5" fmla="*/ 1014467 h 4286304"/>
              <a:gd name="connsiteX6" fmla="*/ 2250329 w 4643470"/>
              <a:gd name="connsiteY6" fmla="*/ 0 h 4286304"/>
              <a:gd name="connsiteX7" fmla="*/ 2576206 w 4643470"/>
              <a:gd name="connsiteY7" fmla="*/ 1014467 h 4286304"/>
              <a:gd name="connsiteX8" fmla="*/ 3089725 w 4643470"/>
              <a:gd name="connsiteY8" fmla="*/ 786897 h 4286304"/>
              <a:gd name="connsiteX9" fmla="*/ 3140643 w 4643470"/>
              <a:gd name="connsiteY9" fmla="*/ 1326478 h 4286304"/>
              <a:gd name="connsiteX10" fmla="*/ 3704206 w 4643470"/>
              <a:gd name="connsiteY10" fmla="*/ 1375230 h 4286304"/>
              <a:gd name="connsiteX11" fmla="*/ 3466521 w 4643470"/>
              <a:gd name="connsiteY11" fmla="*/ 1866896 h 4286304"/>
              <a:gd name="connsiteX12" fmla="*/ 4643470 w 4643470"/>
              <a:gd name="connsiteY12" fmla="*/ 2178907 h 4286304"/>
              <a:gd name="connsiteX13" fmla="*/ 3466521 w 4643470"/>
              <a:gd name="connsiteY13" fmla="*/ 2490918 h 4286304"/>
              <a:gd name="connsiteX14" fmla="*/ 3704206 w 4643470"/>
              <a:gd name="connsiteY14" fmla="*/ 2982584 h 4286304"/>
              <a:gd name="connsiteX15" fmla="*/ 3140643 w 4643470"/>
              <a:gd name="connsiteY15" fmla="*/ 3031336 h 4286304"/>
              <a:gd name="connsiteX16" fmla="*/ 3089725 w 4643470"/>
              <a:gd name="connsiteY16" fmla="*/ 3570917 h 4286304"/>
              <a:gd name="connsiteX17" fmla="*/ 2576206 w 4643470"/>
              <a:gd name="connsiteY17" fmla="*/ 3343347 h 4286304"/>
              <a:gd name="connsiteX18" fmla="*/ 2250329 w 4643470"/>
              <a:gd name="connsiteY18" fmla="*/ 4286304 h 4286304"/>
              <a:gd name="connsiteX19" fmla="*/ 1924452 w 4643470"/>
              <a:gd name="connsiteY19" fmla="*/ 3343347 h 4286304"/>
              <a:gd name="connsiteX20" fmla="*/ 1410933 w 4643470"/>
              <a:gd name="connsiteY20" fmla="*/ 3570917 h 4286304"/>
              <a:gd name="connsiteX21" fmla="*/ 1360015 w 4643470"/>
              <a:gd name="connsiteY21" fmla="*/ 3031336 h 4286304"/>
              <a:gd name="connsiteX22" fmla="*/ 796452 w 4643470"/>
              <a:gd name="connsiteY22" fmla="*/ 2982584 h 4286304"/>
              <a:gd name="connsiteX23" fmla="*/ 1034137 w 4643470"/>
              <a:gd name="connsiteY23" fmla="*/ 2490918 h 4286304"/>
              <a:gd name="connsiteX24" fmla="*/ 0 w 4643470"/>
              <a:gd name="connsiteY24" fmla="*/ 2178907 h 4286304"/>
              <a:gd name="connsiteX0" fmla="*/ 0 w 4643470"/>
              <a:gd name="connsiteY0" fmla="*/ 2178907 h 4286304"/>
              <a:gd name="connsiteX1" fmla="*/ 1034137 w 4643470"/>
              <a:gd name="connsiteY1" fmla="*/ 1866896 h 4286304"/>
              <a:gd name="connsiteX2" fmla="*/ 796452 w 4643470"/>
              <a:gd name="connsiteY2" fmla="*/ 1375230 h 4286304"/>
              <a:gd name="connsiteX3" fmla="*/ 1360015 w 4643470"/>
              <a:gd name="connsiteY3" fmla="*/ 1326478 h 4286304"/>
              <a:gd name="connsiteX4" fmla="*/ 1410933 w 4643470"/>
              <a:gd name="connsiteY4" fmla="*/ 786897 h 4286304"/>
              <a:gd name="connsiteX5" fmla="*/ 1924452 w 4643470"/>
              <a:gd name="connsiteY5" fmla="*/ 1014467 h 4286304"/>
              <a:gd name="connsiteX6" fmla="*/ 2250329 w 4643470"/>
              <a:gd name="connsiteY6" fmla="*/ 0 h 4286304"/>
              <a:gd name="connsiteX7" fmla="*/ 2576206 w 4643470"/>
              <a:gd name="connsiteY7" fmla="*/ 1014467 h 4286304"/>
              <a:gd name="connsiteX8" fmla="*/ 3089725 w 4643470"/>
              <a:gd name="connsiteY8" fmla="*/ 786897 h 4286304"/>
              <a:gd name="connsiteX9" fmla="*/ 3140643 w 4643470"/>
              <a:gd name="connsiteY9" fmla="*/ 1326478 h 4286304"/>
              <a:gd name="connsiteX10" fmla="*/ 3704206 w 4643470"/>
              <a:gd name="connsiteY10" fmla="*/ 1375230 h 4286304"/>
              <a:gd name="connsiteX11" fmla="*/ 3466521 w 4643470"/>
              <a:gd name="connsiteY11" fmla="*/ 1866896 h 4286304"/>
              <a:gd name="connsiteX12" fmla="*/ 4643470 w 4643470"/>
              <a:gd name="connsiteY12" fmla="*/ 2178907 h 4286304"/>
              <a:gd name="connsiteX13" fmla="*/ 3466521 w 4643470"/>
              <a:gd name="connsiteY13" fmla="*/ 2490918 h 4286304"/>
              <a:gd name="connsiteX14" fmla="*/ 3704206 w 4643470"/>
              <a:gd name="connsiteY14" fmla="*/ 2982584 h 4286304"/>
              <a:gd name="connsiteX15" fmla="*/ 3140643 w 4643470"/>
              <a:gd name="connsiteY15" fmla="*/ 3031336 h 4286304"/>
              <a:gd name="connsiteX16" fmla="*/ 3089725 w 4643470"/>
              <a:gd name="connsiteY16" fmla="*/ 3570917 h 4286304"/>
              <a:gd name="connsiteX17" fmla="*/ 2576206 w 4643470"/>
              <a:gd name="connsiteY17" fmla="*/ 3343347 h 4286304"/>
              <a:gd name="connsiteX18" fmla="*/ 2250329 w 4643470"/>
              <a:gd name="connsiteY18" fmla="*/ 4286304 h 4286304"/>
              <a:gd name="connsiteX19" fmla="*/ 1924452 w 4643470"/>
              <a:gd name="connsiteY19" fmla="*/ 3343347 h 4286304"/>
              <a:gd name="connsiteX20" fmla="*/ 1410933 w 4643470"/>
              <a:gd name="connsiteY20" fmla="*/ 3570917 h 4286304"/>
              <a:gd name="connsiteX21" fmla="*/ 1360015 w 4643470"/>
              <a:gd name="connsiteY21" fmla="*/ 3031336 h 4286304"/>
              <a:gd name="connsiteX22" fmla="*/ 796452 w 4643470"/>
              <a:gd name="connsiteY22" fmla="*/ 2982584 h 4286304"/>
              <a:gd name="connsiteX23" fmla="*/ 1034137 w 4643470"/>
              <a:gd name="connsiteY23" fmla="*/ 2490918 h 4286304"/>
              <a:gd name="connsiteX24" fmla="*/ 0 w 4643470"/>
              <a:gd name="connsiteY24" fmla="*/ 2178907 h 4286304"/>
              <a:gd name="connsiteX0" fmla="*/ 0 w 4857816"/>
              <a:gd name="connsiteY0" fmla="*/ 2178907 h 4286304"/>
              <a:gd name="connsiteX1" fmla="*/ 1248483 w 4857816"/>
              <a:gd name="connsiteY1" fmla="*/ 1866896 h 4286304"/>
              <a:gd name="connsiteX2" fmla="*/ 1010798 w 4857816"/>
              <a:gd name="connsiteY2" fmla="*/ 1375230 h 4286304"/>
              <a:gd name="connsiteX3" fmla="*/ 1574361 w 4857816"/>
              <a:gd name="connsiteY3" fmla="*/ 1326478 h 4286304"/>
              <a:gd name="connsiteX4" fmla="*/ 1625279 w 4857816"/>
              <a:gd name="connsiteY4" fmla="*/ 786897 h 4286304"/>
              <a:gd name="connsiteX5" fmla="*/ 2138798 w 4857816"/>
              <a:gd name="connsiteY5" fmla="*/ 1014467 h 4286304"/>
              <a:gd name="connsiteX6" fmla="*/ 2464675 w 4857816"/>
              <a:gd name="connsiteY6" fmla="*/ 0 h 4286304"/>
              <a:gd name="connsiteX7" fmla="*/ 2790552 w 4857816"/>
              <a:gd name="connsiteY7" fmla="*/ 1014467 h 4286304"/>
              <a:gd name="connsiteX8" fmla="*/ 3304071 w 4857816"/>
              <a:gd name="connsiteY8" fmla="*/ 786897 h 4286304"/>
              <a:gd name="connsiteX9" fmla="*/ 3354989 w 4857816"/>
              <a:gd name="connsiteY9" fmla="*/ 1326478 h 4286304"/>
              <a:gd name="connsiteX10" fmla="*/ 3918552 w 4857816"/>
              <a:gd name="connsiteY10" fmla="*/ 1375230 h 4286304"/>
              <a:gd name="connsiteX11" fmla="*/ 3680867 w 4857816"/>
              <a:gd name="connsiteY11" fmla="*/ 1866896 h 4286304"/>
              <a:gd name="connsiteX12" fmla="*/ 4857816 w 4857816"/>
              <a:gd name="connsiteY12" fmla="*/ 2178907 h 4286304"/>
              <a:gd name="connsiteX13" fmla="*/ 3680867 w 4857816"/>
              <a:gd name="connsiteY13" fmla="*/ 2490918 h 4286304"/>
              <a:gd name="connsiteX14" fmla="*/ 3918552 w 4857816"/>
              <a:gd name="connsiteY14" fmla="*/ 2982584 h 4286304"/>
              <a:gd name="connsiteX15" fmla="*/ 3354989 w 4857816"/>
              <a:gd name="connsiteY15" fmla="*/ 3031336 h 4286304"/>
              <a:gd name="connsiteX16" fmla="*/ 3304071 w 4857816"/>
              <a:gd name="connsiteY16" fmla="*/ 3570917 h 4286304"/>
              <a:gd name="connsiteX17" fmla="*/ 2790552 w 4857816"/>
              <a:gd name="connsiteY17" fmla="*/ 3343347 h 4286304"/>
              <a:gd name="connsiteX18" fmla="*/ 2464675 w 4857816"/>
              <a:gd name="connsiteY18" fmla="*/ 4286304 h 4286304"/>
              <a:gd name="connsiteX19" fmla="*/ 2138798 w 4857816"/>
              <a:gd name="connsiteY19" fmla="*/ 3343347 h 4286304"/>
              <a:gd name="connsiteX20" fmla="*/ 1625279 w 4857816"/>
              <a:gd name="connsiteY20" fmla="*/ 3570917 h 4286304"/>
              <a:gd name="connsiteX21" fmla="*/ 1574361 w 4857816"/>
              <a:gd name="connsiteY21" fmla="*/ 3031336 h 4286304"/>
              <a:gd name="connsiteX22" fmla="*/ 1010798 w 4857816"/>
              <a:gd name="connsiteY22" fmla="*/ 2982584 h 4286304"/>
              <a:gd name="connsiteX23" fmla="*/ 1248483 w 4857816"/>
              <a:gd name="connsiteY23" fmla="*/ 2490918 h 4286304"/>
              <a:gd name="connsiteX24" fmla="*/ 0 w 4857816"/>
              <a:gd name="connsiteY24" fmla="*/ 2178907 h 4286304"/>
              <a:gd name="connsiteX0" fmla="*/ 0 w 4640269"/>
              <a:gd name="connsiteY0" fmla="*/ 2178907 h 4286304"/>
              <a:gd name="connsiteX1" fmla="*/ 1248483 w 4640269"/>
              <a:gd name="connsiteY1" fmla="*/ 1866896 h 4286304"/>
              <a:gd name="connsiteX2" fmla="*/ 1010798 w 4640269"/>
              <a:gd name="connsiteY2" fmla="*/ 1375230 h 4286304"/>
              <a:gd name="connsiteX3" fmla="*/ 1574361 w 4640269"/>
              <a:gd name="connsiteY3" fmla="*/ 1326478 h 4286304"/>
              <a:gd name="connsiteX4" fmla="*/ 1625279 w 4640269"/>
              <a:gd name="connsiteY4" fmla="*/ 786897 h 4286304"/>
              <a:gd name="connsiteX5" fmla="*/ 2138798 w 4640269"/>
              <a:gd name="connsiteY5" fmla="*/ 1014467 h 4286304"/>
              <a:gd name="connsiteX6" fmla="*/ 2464675 w 4640269"/>
              <a:gd name="connsiteY6" fmla="*/ 0 h 4286304"/>
              <a:gd name="connsiteX7" fmla="*/ 2790552 w 4640269"/>
              <a:gd name="connsiteY7" fmla="*/ 1014467 h 4286304"/>
              <a:gd name="connsiteX8" fmla="*/ 3304071 w 4640269"/>
              <a:gd name="connsiteY8" fmla="*/ 786897 h 4286304"/>
              <a:gd name="connsiteX9" fmla="*/ 3354989 w 4640269"/>
              <a:gd name="connsiteY9" fmla="*/ 1326478 h 4286304"/>
              <a:gd name="connsiteX10" fmla="*/ 3918552 w 4640269"/>
              <a:gd name="connsiteY10" fmla="*/ 1375230 h 4286304"/>
              <a:gd name="connsiteX11" fmla="*/ 3680867 w 4640269"/>
              <a:gd name="connsiteY11" fmla="*/ 1866896 h 4286304"/>
              <a:gd name="connsiteX12" fmla="*/ 4640269 w 4640269"/>
              <a:gd name="connsiteY12" fmla="*/ 2178907 h 4286304"/>
              <a:gd name="connsiteX13" fmla="*/ 3680867 w 4640269"/>
              <a:gd name="connsiteY13" fmla="*/ 2490918 h 4286304"/>
              <a:gd name="connsiteX14" fmla="*/ 3918552 w 4640269"/>
              <a:gd name="connsiteY14" fmla="*/ 2982584 h 4286304"/>
              <a:gd name="connsiteX15" fmla="*/ 3354989 w 4640269"/>
              <a:gd name="connsiteY15" fmla="*/ 3031336 h 4286304"/>
              <a:gd name="connsiteX16" fmla="*/ 3304071 w 4640269"/>
              <a:gd name="connsiteY16" fmla="*/ 3570917 h 4286304"/>
              <a:gd name="connsiteX17" fmla="*/ 2790552 w 4640269"/>
              <a:gd name="connsiteY17" fmla="*/ 3343347 h 4286304"/>
              <a:gd name="connsiteX18" fmla="*/ 2464675 w 4640269"/>
              <a:gd name="connsiteY18" fmla="*/ 4286304 h 4286304"/>
              <a:gd name="connsiteX19" fmla="*/ 2138798 w 4640269"/>
              <a:gd name="connsiteY19" fmla="*/ 3343347 h 4286304"/>
              <a:gd name="connsiteX20" fmla="*/ 1625279 w 4640269"/>
              <a:gd name="connsiteY20" fmla="*/ 3570917 h 4286304"/>
              <a:gd name="connsiteX21" fmla="*/ 1574361 w 4640269"/>
              <a:gd name="connsiteY21" fmla="*/ 3031336 h 4286304"/>
              <a:gd name="connsiteX22" fmla="*/ 1010798 w 4640269"/>
              <a:gd name="connsiteY22" fmla="*/ 2982584 h 4286304"/>
              <a:gd name="connsiteX23" fmla="*/ 1248483 w 4640269"/>
              <a:gd name="connsiteY23" fmla="*/ 2490918 h 4286304"/>
              <a:gd name="connsiteX24" fmla="*/ 0 w 4640269"/>
              <a:gd name="connsiteY24" fmla="*/ 2178907 h 4286304"/>
              <a:gd name="connsiteX0" fmla="*/ 0 w 4422787"/>
              <a:gd name="connsiteY0" fmla="*/ 2178907 h 4286304"/>
              <a:gd name="connsiteX1" fmla="*/ 1031001 w 4422787"/>
              <a:gd name="connsiteY1" fmla="*/ 1866896 h 4286304"/>
              <a:gd name="connsiteX2" fmla="*/ 793316 w 4422787"/>
              <a:gd name="connsiteY2" fmla="*/ 1375230 h 4286304"/>
              <a:gd name="connsiteX3" fmla="*/ 1356879 w 4422787"/>
              <a:gd name="connsiteY3" fmla="*/ 1326478 h 4286304"/>
              <a:gd name="connsiteX4" fmla="*/ 1407797 w 4422787"/>
              <a:gd name="connsiteY4" fmla="*/ 786897 h 4286304"/>
              <a:gd name="connsiteX5" fmla="*/ 1921316 w 4422787"/>
              <a:gd name="connsiteY5" fmla="*/ 1014467 h 4286304"/>
              <a:gd name="connsiteX6" fmla="*/ 2247193 w 4422787"/>
              <a:gd name="connsiteY6" fmla="*/ 0 h 4286304"/>
              <a:gd name="connsiteX7" fmla="*/ 2573070 w 4422787"/>
              <a:gd name="connsiteY7" fmla="*/ 1014467 h 4286304"/>
              <a:gd name="connsiteX8" fmla="*/ 3086589 w 4422787"/>
              <a:gd name="connsiteY8" fmla="*/ 786897 h 4286304"/>
              <a:gd name="connsiteX9" fmla="*/ 3137507 w 4422787"/>
              <a:gd name="connsiteY9" fmla="*/ 1326478 h 4286304"/>
              <a:gd name="connsiteX10" fmla="*/ 3701070 w 4422787"/>
              <a:gd name="connsiteY10" fmla="*/ 1375230 h 4286304"/>
              <a:gd name="connsiteX11" fmla="*/ 3463385 w 4422787"/>
              <a:gd name="connsiteY11" fmla="*/ 1866896 h 4286304"/>
              <a:gd name="connsiteX12" fmla="*/ 4422787 w 4422787"/>
              <a:gd name="connsiteY12" fmla="*/ 2178907 h 4286304"/>
              <a:gd name="connsiteX13" fmla="*/ 3463385 w 4422787"/>
              <a:gd name="connsiteY13" fmla="*/ 2490918 h 4286304"/>
              <a:gd name="connsiteX14" fmla="*/ 3701070 w 4422787"/>
              <a:gd name="connsiteY14" fmla="*/ 2982584 h 4286304"/>
              <a:gd name="connsiteX15" fmla="*/ 3137507 w 4422787"/>
              <a:gd name="connsiteY15" fmla="*/ 3031336 h 4286304"/>
              <a:gd name="connsiteX16" fmla="*/ 3086589 w 4422787"/>
              <a:gd name="connsiteY16" fmla="*/ 3570917 h 4286304"/>
              <a:gd name="connsiteX17" fmla="*/ 2573070 w 4422787"/>
              <a:gd name="connsiteY17" fmla="*/ 3343347 h 4286304"/>
              <a:gd name="connsiteX18" fmla="*/ 2247193 w 4422787"/>
              <a:gd name="connsiteY18" fmla="*/ 4286304 h 4286304"/>
              <a:gd name="connsiteX19" fmla="*/ 1921316 w 4422787"/>
              <a:gd name="connsiteY19" fmla="*/ 3343347 h 4286304"/>
              <a:gd name="connsiteX20" fmla="*/ 1407797 w 4422787"/>
              <a:gd name="connsiteY20" fmla="*/ 3570917 h 4286304"/>
              <a:gd name="connsiteX21" fmla="*/ 1356879 w 4422787"/>
              <a:gd name="connsiteY21" fmla="*/ 3031336 h 4286304"/>
              <a:gd name="connsiteX22" fmla="*/ 793316 w 4422787"/>
              <a:gd name="connsiteY22" fmla="*/ 2982584 h 4286304"/>
              <a:gd name="connsiteX23" fmla="*/ 1031001 w 4422787"/>
              <a:gd name="connsiteY23" fmla="*/ 2490918 h 4286304"/>
              <a:gd name="connsiteX24" fmla="*/ 0 w 4422787"/>
              <a:gd name="connsiteY24" fmla="*/ 2178907 h 4286304"/>
              <a:gd name="connsiteX0" fmla="*/ 0 w 4422787"/>
              <a:gd name="connsiteY0" fmla="*/ 2178907 h 4286304"/>
              <a:gd name="connsiteX1" fmla="*/ 1031001 w 4422787"/>
              <a:gd name="connsiteY1" fmla="*/ 1866896 h 4286304"/>
              <a:gd name="connsiteX2" fmla="*/ 793316 w 4422787"/>
              <a:gd name="connsiteY2" fmla="*/ 1375230 h 4286304"/>
              <a:gd name="connsiteX3" fmla="*/ 1356879 w 4422787"/>
              <a:gd name="connsiteY3" fmla="*/ 1326478 h 4286304"/>
              <a:gd name="connsiteX4" fmla="*/ 1407797 w 4422787"/>
              <a:gd name="connsiteY4" fmla="*/ 786897 h 4286304"/>
              <a:gd name="connsiteX5" fmla="*/ 1921316 w 4422787"/>
              <a:gd name="connsiteY5" fmla="*/ 1014467 h 4286304"/>
              <a:gd name="connsiteX6" fmla="*/ 2247193 w 4422787"/>
              <a:gd name="connsiteY6" fmla="*/ 0 h 4286304"/>
              <a:gd name="connsiteX7" fmla="*/ 2573070 w 4422787"/>
              <a:gd name="connsiteY7" fmla="*/ 1014467 h 4286304"/>
              <a:gd name="connsiteX8" fmla="*/ 3086589 w 4422787"/>
              <a:gd name="connsiteY8" fmla="*/ 786897 h 4286304"/>
              <a:gd name="connsiteX9" fmla="*/ 3137507 w 4422787"/>
              <a:gd name="connsiteY9" fmla="*/ 1326478 h 4286304"/>
              <a:gd name="connsiteX10" fmla="*/ 3701070 w 4422787"/>
              <a:gd name="connsiteY10" fmla="*/ 1375230 h 4286304"/>
              <a:gd name="connsiteX11" fmla="*/ 3463385 w 4422787"/>
              <a:gd name="connsiteY11" fmla="*/ 1866896 h 4286304"/>
              <a:gd name="connsiteX12" fmla="*/ 4422787 w 4422787"/>
              <a:gd name="connsiteY12" fmla="*/ 2178907 h 4286304"/>
              <a:gd name="connsiteX13" fmla="*/ 3463385 w 4422787"/>
              <a:gd name="connsiteY13" fmla="*/ 2490918 h 4286304"/>
              <a:gd name="connsiteX14" fmla="*/ 3701070 w 4422787"/>
              <a:gd name="connsiteY14" fmla="*/ 2982584 h 4286304"/>
              <a:gd name="connsiteX15" fmla="*/ 3137507 w 4422787"/>
              <a:gd name="connsiteY15" fmla="*/ 3031336 h 4286304"/>
              <a:gd name="connsiteX16" fmla="*/ 3086589 w 4422787"/>
              <a:gd name="connsiteY16" fmla="*/ 3570917 h 4286304"/>
              <a:gd name="connsiteX17" fmla="*/ 2573070 w 4422787"/>
              <a:gd name="connsiteY17" fmla="*/ 3343347 h 4286304"/>
              <a:gd name="connsiteX18" fmla="*/ 2247193 w 4422787"/>
              <a:gd name="connsiteY18" fmla="*/ 4286304 h 4286304"/>
              <a:gd name="connsiteX19" fmla="*/ 1921316 w 4422787"/>
              <a:gd name="connsiteY19" fmla="*/ 3343347 h 4286304"/>
              <a:gd name="connsiteX20" fmla="*/ 1407797 w 4422787"/>
              <a:gd name="connsiteY20" fmla="*/ 3570917 h 4286304"/>
              <a:gd name="connsiteX21" fmla="*/ 1356879 w 4422787"/>
              <a:gd name="connsiteY21" fmla="*/ 3031336 h 4286304"/>
              <a:gd name="connsiteX22" fmla="*/ 793316 w 4422787"/>
              <a:gd name="connsiteY22" fmla="*/ 2982584 h 4286304"/>
              <a:gd name="connsiteX23" fmla="*/ 1031001 w 4422787"/>
              <a:gd name="connsiteY23" fmla="*/ 2490918 h 4286304"/>
              <a:gd name="connsiteX24" fmla="*/ 0 w 4422787"/>
              <a:gd name="connsiteY24" fmla="*/ 2178907 h 4286304"/>
              <a:gd name="connsiteX0" fmla="*/ 0 w 4422787"/>
              <a:gd name="connsiteY0" fmla="*/ 2178907 h 4286304"/>
              <a:gd name="connsiteX1" fmla="*/ 1031001 w 4422787"/>
              <a:gd name="connsiteY1" fmla="*/ 1866896 h 4286304"/>
              <a:gd name="connsiteX2" fmla="*/ 793316 w 4422787"/>
              <a:gd name="connsiteY2" fmla="*/ 1375230 h 4286304"/>
              <a:gd name="connsiteX3" fmla="*/ 1356879 w 4422787"/>
              <a:gd name="connsiteY3" fmla="*/ 1326478 h 4286304"/>
              <a:gd name="connsiteX4" fmla="*/ 1407797 w 4422787"/>
              <a:gd name="connsiteY4" fmla="*/ 786897 h 4286304"/>
              <a:gd name="connsiteX5" fmla="*/ 1921316 w 4422787"/>
              <a:gd name="connsiteY5" fmla="*/ 1014467 h 4286304"/>
              <a:gd name="connsiteX6" fmla="*/ 2247193 w 4422787"/>
              <a:gd name="connsiteY6" fmla="*/ 0 h 4286304"/>
              <a:gd name="connsiteX7" fmla="*/ 2573070 w 4422787"/>
              <a:gd name="connsiteY7" fmla="*/ 1014467 h 4286304"/>
              <a:gd name="connsiteX8" fmla="*/ 3086589 w 4422787"/>
              <a:gd name="connsiteY8" fmla="*/ 786897 h 4286304"/>
              <a:gd name="connsiteX9" fmla="*/ 3137507 w 4422787"/>
              <a:gd name="connsiteY9" fmla="*/ 1326478 h 4286304"/>
              <a:gd name="connsiteX10" fmla="*/ 3701070 w 4422787"/>
              <a:gd name="connsiteY10" fmla="*/ 1375230 h 4286304"/>
              <a:gd name="connsiteX11" fmla="*/ 3463385 w 4422787"/>
              <a:gd name="connsiteY11" fmla="*/ 1866896 h 4286304"/>
              <a:gd name="connsiteX12" fmla="*/ 4422787 w 4422787"/>
              <a:gd name="connsiteY12" fmla="*/ 2178907 h 4286304"/>
              <a:gd name="connsiteX13" fmla="*/ 3463385 w 4422787"/>
              <a:gd name="connsiteY13" fmla="*/ 2490918 h 4286304"/>
              <a:gd name="connsiteX14" fmla="*/ 3701070 w 4422787"/>
              <a:gd name="connsiteY14" fmla="*/ 2982584 h 4286304"/>
              <a:gd name="connsiteX15" fmla="*/ 3137507 w 4422787"/>
              <a:gd name="connsiteY15" fmla="*/ 3031336 h 4286304"/>
              <a:gd name="connsiteX16" fmla="*/ 3086589 w 4422787"/>
              <a:gd name="connsiteY16" fmla="*/ 3570917 h 4286304"/>
              <a:gd name="connsiteX17" fmla="*/ 2573070 w 4422787"/>
              <a:gd name="connsiteY17" fmla="*/ 3343347 h 4286304"/>
              <a:gd name="connsiteX18" fmla="*/ 2247193 w 4422787"/>
              <a:gd name="connsiteY18" fmla="*/ 4286304 h 4286304"/>
              <a:gd name="connsiteX19" fmla="*/ 1921316 w 4422787"/>
              <a:gd name="connsiteY19" fmla="*/ 3343347 h 4286304"/>
              <a:gd name="connsiteX20" fmla="*/ 1407797 w 4422787"/>
              <a:gd name="connsiteY20" fmla="*/ 3570917 h 4286304"/>
              <a:gd name="connsiteX21" fmla="*/ 1356879 w 4422787"/>
              <a:gd name="connsiteY21" fmla="*/ 3031336 h 4286304"/>
              <a:gd name="connsiteX22" fmla="*/ 793316 w 4422787"/>
              <a:gd name="connsiteY22" fmla="*/ 2982584 h 4286304"/>
              <a:gd name="connsiteX23" fmla="*/ 1031001 w 4422787"/>
              <a:gd name="connsiteY23" fmla="*/ 2490918 h 4286304"/>
              <a:gd name="connsiteX24" fmla="*/ 0 w 4422787"/>
              <a:gd name="connsiteY24" fmla="*/ 2178907 h 428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422787" h="4286304">
                <a:moveTo>
                  <a:pt x="0" y="2178907"/>
                </a:moveTo>
                <a:lnTo>
                  <a:pt x="1031001" y="1866896"/>
                </a:lnTo>
                <a:lnTo>
                  <a:pt x="793316" y="1375230"/>
                </a:lnTo>
                <a:lnTo>
                  <a:pt x="1356879" y="1326478"/>
                </a:lnTo>
                <a:lnTo>
                  <a:pt x="1407797" y="786897"/>
                </a:lnTo>
                <a:lnTo>
                  <a:pt x="1921316" y="1014467"/>
                </a:lnTo>
                <a:lnTo>
                  <a:pt x="2247193" y="0"/>
                </a:lnTo>
                <a:lnTo>
                  <a:pt x="2573070" y="1014467"/>
                </a:lnTo>
                <a:lnTo>
                  <a:pt x="3086589" y="786897"/>
                </a:lnTo>
                <a:lnTo>
                  <a:pt x="3137507" y="1326478"/>
                </a:lnTo>
                <a:lnTo>
                  <a:pt x="3701070" y="1375230"/>
                </a:lnTo>
                <a:lnTo>
                  <a:pt x="3463385" y="1866896"/>
                </a:lnTo>
                <a:lnTo>
                  <a:pt x="4422787" y="2178907"/>
                </a:lnTo>
                <a:lnTo>
                  <a:pt x="3463385" y="2490918"/>
                </a:lnTo>
                <a:lnTo>
                  <a:pt x="3701070" y="2982584"/>
                </a:lnTo>
                <a:lnTo>
                  <a:pt x="3137507" y="3031336"/>
                </a:lnTo>
                <a:lnTo>
                  <a:pt x="3086589" y="3570917"/>
                </a:lnTo>
                <a:lnTo>
                  <a:pt x="2573070" y="3343347"/>
                </a:lnTo>
                <a:lnTo>
                  <a:pt x="2247193" y="4286304"/>
                </a:lnTo>
                <a:lnTo>
                  <a:pt x="1921316" y="3343347"/>
                </a:lnTo>
                <a:lnTo>
                  <a:pt x="1407797" y="3570917"/>
                </a:lnTo>
                <a:lnTo>
                  <a:pt x="1356879" y="3031336"/>
                </a:lnTo>
                <a:lnTo>
                  <a:pt x="793316" y="2982584"/>
                </a:lnTo>
                <a:lnTo>
                  <a:pt x="1031001" y="2490918"/>
                </a:lnTo>
                <a:lnTo>
                  <a:pt x="0" y="2178907"/>
                </a:lnTo>
                <a:close/>
              </a:path>
            </a:pathLst>
          </a:custGeom>
          <a:gradFill>
            <a:gsLst>
              <a:gs pos="0">
                <a:srgbClr val="FBE4AE"/>
              </a:gs>
              <a:gs pos="19000">
                <a:schemeClr val="accent6">
                  <a:lumMod val="60000"/>
                  <a:lumOff val="40000"/>
                  <a:alpha val="0"/>
                </a:schemeClr>
              </a:gs>
              <a:gs pos="29000">
                <a:schemeClr val="accent6">
                  <a:lumMod val="60000"/>
                  <a:lumOff val="40000"/>
                </a:schemeClr>
              </a:gs>
              <a:gs pos="45000">
                <a:srgbClr val="FBE4AE">
                  <a:alpha val="0"/>
                </a:srgbClr>
              </a:gs>
              <a:gs pos="72000">
                <a:schemeClr val="accent6">
                  <a:lumMod val="60000"/>
                  <a:lumOff val="40000"/>
                  <a:alpha val="0"/>
                </a:schemeClr>
              </a:gs>
              <a:gs pos="100000">
                <a:srgbClr val="FF66FF">
                  <a:lumMod val="48000"/>
                  <a:lumOff val="52000"/>
                </a:srgbClr>
              </a:gs>
              <a:gs pos="100000">
                <a:schemeClr val="accent6">
                  <a:lumMod val="60000"/>
                  <a:lumOff val="40000"/>
                  <a:alpha val="87000"/>
                </a:schemeClr>
              </a:gs>
              <a:gs pos="53000">
                <a:srgbClr val="FAE3B7"/>
              </a:gs>
            </a:gsLst>
            <a:path path="shape">
              <a:fillToRect l="50000" t="50000" r="50000" b="50000"/>
            </a:path>
          </a:gra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44450" dist="27940" dir="5400000" sx="155000" sy="155000" algn="ctr">
              <a:schemeClr val="bg2">
                <a:lumMod val="20000"/>
                <a:lumOff val="80000"/>
                <a:alpha val="50000"/>
              </a:scheme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Forma libre"/>
          <p:cNvSpPr/>
          <p:nvPr/>
        </p:nvSpPr>
        <p:spPr>
          <a:xfrm>
            <a:off x="3500430" y="548680"/>
            <a:ext cx="2143140" cy="1953910"/>
          </a:xfrm>
          <a:custGeom>
            <a:avLst/>
            <a:gdLst>
              <a:gd name="connsiteX0" fmla="*/ 0 w 3357586"/>
              <a:gd name="connsiteY0" fmla="*/ 1607355 h 3214710"/>
              <a:gd name="connsiteX1" fmla="*/ 462601 w 3357586"/>
              <a:gd name="connsiteY1" fmla="*/ 1295344 h 3214710"/>
              <a:gd name="connsiteX2" fmla="*/ 224916 w 3357586"/>
              <a:gd name="connsiteY2" fmla="*/ 803678 h 3214710"/>
              <a:gd name="connsiteX3" fmla="*/ 788479 w 3357586"/>
              <a:gd name="connsiteY3" fmla="*/ 754926 h 3214710"/>
              <a:gd name="connsiteX4" fmla="*/ 839397 w 3357586"/>
              <a:gd name="connsiteY4" fmla="*/ 215345 h 3214710"/>
              <a:gd name="connsiteX5" fmla="*/ 1352916 w 3357586"/>
              <a:gd name="connsiteY5" fmla="*/ 442915 h 3214710"/>
              <a:gd name="connsiteX6" fmla="*/ 1678793 w 3357586"/>
              <a:gd name="connsiteY6" fmla="*/ 0 h 3214710"/>
              <a:gd name="connsiteX7" fmla="*/ 2004670 w 3357586"/>
              <a:gd name="connsiteY7" fmla="*/ 442915 h 3214710"/>
              <a:gd name="connsiteX8" fmla="*/ 2518189 w 3357586"/>
              <a:gd name="connsiteY8" fmla="*/ 215345 h 3214710"/>
              <a:gd name="connsiteX9" fmla="*/ 2569107 w 3357586"/>
              <a:gd name="connsiteY9" fmla="*/ 754926 h 3214710"/>
              <a:gd name="connsiteX10" fmla="*/ 3132670 w 3357586"/>
              <a:gd name="connsiteY10" fmla="*/ 803678 h 3214710"/>
              <a:gd name="connsiteX11" fmla="*/ 2894985 w 3357586"/>
              <a:gd name="connsiteY11" fmla="*/ 1295344 h 3214710"/>
              <a:gd name="connsiteX12" fmla="*/ 3357586 w 3357586"/>
              <a:gd name="connsiteY12" fmla="*/ 1607355 h 3214710"/>
              <a:gd name="connsiteX13" fmla="*/ 2894985 w 3357586"/>
              <a:gd name="connsiteY13" fmla="*/ 1919366 h 3214710"/>
              <a:gd name="connsiteX14" fmla="*/ 3132670 w 3357586"/>
              <a:gd name="connsiteY14" fmla="*/ 2411032 h 3214710"/>
              <a:gd name="connsiteX15" fmla="*/ 2569107 w 3357586"/>
              <a:gd name="connsiteY15" fmla="*/ 2459784 h 3214710"/>
              <a:gd name="connsiteX16" fmla="*/ 2518189 w 3357586"/>
              <a:gd name="connsiteY16" fmla="*/ 2999365 h 3214710"/>
              <a:gd name="connsiteX17" fmla="*/ 2004670 w 3357586"/>
              <a:gd name="connsiteY17" fmla="*/ 2771795 h 3214710"/>
              <a:gd name="connsiteX18" fmla="*/ 1678793 w 3357586"/>
              <a:gd name="connsiteY18" fmla="*/ 3214710 h 3214710"/>
              <a:gd name="connsiteX19" fmla="*/ 1352916 w 3357586"/>
              <a:gd name="connsiteY19" fmla="*/ 2771795 h 3214710"/>
              <a:gd name="connsiteX20" fmla="*/ 839397 w 3357586"/>
              <a:gd name="connsiteY20" fmla="*/ 2999365 h 3214710"/>
              <a:gd name="connsiteX21" fmla="*/ 788479 w 3357586"/>
              <a:gd name="connsiteY21" fmla="*/ 2459784 h 3214710"/>
              <a:gd name="connsiteX22" fmla="*/ 224916 w 3357586"/>
              <a:gd name="connsiteY22" fmla="*/ 2411032 h 3214710"/>
              <a:gd name="connsiteX23" fmla="*/ 462601 w 3357586"/>
              <a:gd name="connsiteY23" fmla="*/ 1919366 h 3214710"/>
              <a:gd name="connsiteX24" fmla="*/ 0 w 3357586"/>
              <a:gd name="connsiteY24" fmla="*/ 1607355 h 3214710"/>
              <a:gd name="connsiteX0" fmla="*/ 0 w 3357586"/>
              <a:gd name="connsiteY0" fmla="*/ 1607355 h 3714752"/>
              <a:gd name="connsiteX1" fmla="*/ 462601 w 3357586"/>
              <a:gd name="connsiteY1" fmla="*/ 1295344 h 3714752"/>
              <a:gd name="connsiteX2" fmla="*/ 224916 w 3357586"/>
              <a:gd name="connsiteY2" fmla="*/ 803678 h 3714752"/>
              <a:gd name="connsiteX3" fmla="*/ 788479 w 3357586"/>
              <a:gd name="connsiteY3" fmla="*/ 754926 h 3714752"/>
              <a:gd name="connsiteX4" fmla="*/ 839397 w 3357586"/>
              <a:gd name="connsiteY4" fmla="*/ 215345 h 3714752"/>
              <a:gd name="connsiteX5" fmla="*/ 1352916 w 3357586"/>
              <a:gd name="connsiteY5" fmla="*/ 442915 h 3714752"/>
              <a:gd name="connsiteX6" fmla="*/ 1678793 w 3357586"/>
              <a:gd name="connsiteY6" fmla="*/ 0 h 3714752"/>
              <a:gd name="connsiteX7" fmla="*/ 2004670 w 3357586"/>
              <a:gd name="connsiteY7" fmla="*/ 442915 h 3714752"/>
              <a:gd name="connsiteX8" fmla="*/ 2518189 w 3357586"/>
              <a:gd name="connsiteY8" fmla="*/ 215345 h 3714752"/>
              <a:gd name="connsiteX9" fmla="*/ 2569107 w 3357586"/>
              <a:gd name="connsiteY9" fmla="*/ 754926 h 3714752"/>
              <a:gd name="connsiteX10" fmla="*/ 3132670 w 3357586"/>
              <a:gd name="connsiteY10" fmla="*/ 803678 h 3714752"/>
              <a:gd name="connsiteX11" fmla="*/ 2894985 w 3357586"/>
              <a:gd name="connsiteY11" fmla="*/ 1295344 h 3714752"/>
              <a:gd name="connsiteX12" fmla="*/ 3357586 w 3357586"/>
              <a:gd name="connsiteY12" fmla="*/ 1607355 h 3714752"/>
              <a:gd name="connsiteX13" fmla="*/ 2894985 w 3357586"/>
              <a:gd name="connsiteY13" fmla="*/ 1919366 h 3714752"/>
              <a:gd name="connsiteX14" fmla="*/ 3132670 w 3357586"/>
              <a:gd name="connsiteY14" fmla="*/ 2411032 h 3714752"/>
              <a:gd name="connsiteX15" fmla="*/ 2569107 w 3357586"/>
              <a:gd name="connsiteY15" fmla="*/ 2459784 h 3714752"/>
              <a:gd name="connsiteX16" fmla="*/ 2518189 w 3357586"/>
              <a:gd name="connsiteY16" fmla="*/ 2999365 h 3714752"/>
              <a:gd name="connsiteX17" fmla="*/ 2004670 w 3357586"/>
              <a:gd name="connsiteY17" fmla="*/ 2771795 h 3714752"/>
              <a:gd name="connsiteX18" fmla="*/ 1678793 w 3357586"/>
              <a:gd name="connsiteY18" fmla="*/ 3714752 h 3714752"/>
              <a:gd name="connsiteX19" fmla="*/ 1352916 w 3357586"/>
              <a:gd name="connsiteY19" fmla="*/ 2771795 h 3714752"/>
              <a:gd name="connsiteX20" fmla="*/ 839397 w 3357586"/>
              <a:gd name="connsiteY20" fmla="*/ 2999365 h 3714752"/>
              <a:gd name="connsiteX21" fmla="*/ 788479 w 3357586"/>
              <a:gd name="connsiteY21" fmla="*/ 2459784 h 3714752"/>
              <a:gd name="connsiteX22" fmla="*/ 224916 w 3357586"/>
              <a:gd name="connsiteY22" fmla="*/ 2411032 h 3714752"/>
              <a:gd name="connsiteX23" fmla="*/ 462601 w 3357586"/>
              <a:gd name="connsiteY23" fmla="*/ 1919366 h 3714752"/>
              <a:gd name="connsiteX24" fmla="*/ 0 w 3357586"/>
              <a:gd name="connsiteY24" fmla="*/ 1607355 h 3714752"/>
              <a:gd name="connsiteX0" fmla="*/ 0 w 3357586"/>
              <a:gd name="connsiteY0" fmla="*/ 1964569 h 4071966"/>
              <a:gd name="connsiteX1" fmla="*/ 462601 w 3357586"/>
              <a:gd name="connsiteY1" fmla="*/ 1652558 h 4071966"/>
              <a:gd name="connsiteX2" fmla="*/ 224916 w 3357586"/>
              <a:gd name="connsiteY2" fmla="*/ 1160892 h 4071966"/>
              <a:gd name="connsiteX3" fmla="*/ 788479 w 3357586"/>
              <a:gd name="connsiteY3" fmla="*/ 1112140 h 4071966"/>
              <a:gd name="connsiteX4" fmla="*/ 839397 w 3357586"/>
              <a:gd name="connsiteY4" fmla="*/ 572559 h 4071966"/>
              <a:gd name="connsiteX5" fmla="*/ 1352916 w 3357586"/>
              <a:gd name="connsiteY5" fmla="*/ 800129 h 4071966"/>
              <a:gd name="connsiteX6" fmla="*/ 1678793 w 3357586"/>
              <a:gd name="connsiteY6" fmla="*/ 0 h 4071966"/>
              <a:gd name="connsiteX7" fmla="*/ 2004670 w 3357586"/>
              <a:gd name="connsiteY7" fmla="*/ 800129 h 4071966"/>
              <a:gd name="connsiteX8" fmla="*/ 2518189 w 3357586"/>
              <a:gd name="connsiteY8" fmla="*/ 572559 h 4071966"/>
              <a:gd name="connsiteX9" fmla="*/ 2569107 w 3357586"/>
              <a:gd name="connsiteY9" fmla="*/ 1112140 h 4071966"/>
              <a:gd name="connsiteX10" fmla="*/ 3132670 w 3357586"/>
              <a:gd name="connsiteY10" fmla="*/ 1160892 h 4071966"/>
              <a:gd name="connsiteX11" fmla="*/ 2894985 w 3357586"/>
              <a:gd name="connsiteY11" fmla="*/ 1652558 h 4071966"/>
              <a:gd name="connsiteX12" fmla="*/ 3357586 w 3357586"/>
              <a:gd name="connsiteY12" fmla="*/ 1964569 h 4071966"/>
              <a:gd name="connsiteX13" fmla="*/ 2894985 w 3357586"/>
              <a:gd name="connsiteY13" fmla="*/ 2276580 h 4071966"/>
              <a:gd name="connsiteX14" fmla="*/ 3132670 w 3357586"/>
              <a:gd name="connsiteY14" fmla="*/ 2768246 h 4071966"/>
              <a:gd name="connsiteX15" fmla="*/ 2569107 w 3357586"/>
              <a:gd name="connsiteY15" fmla="*/ 2816998 h 4071966"/>
              <a:gd name="connsiteX16" fmla="*/ 2518189 w 3357586"/>
              <a:gd name="connsiteY16" fmla="*/ 3356579 h 4071966"/>
              <a:gd name="connsiteX17" fmla="*/ 2004670 w 3357586"/>
              <a:gd name="connsiteY17" fmla="*/ 3129009 h 4071966"/>
              <a:gd name="connsiteX18" fmla="*/ 1678793 w 3357586"/>
              <a:gd name="connsiteY18" fmla="*/ 4071966 h 4071966"/>
              <a:gd name="connsiteX19" fmla="*/ 1352916 w 3357586"/>
              <a:gd name="connsiteY19" fmla="*/ 3129009 h 4071966"/>
              <a:gd name="connsiteX20" fmla="*/ 839397 w 3357586"/>
              <a:gd name="connsiteY20" fmla="*/ 3356579 h 4071966"/>
              <a:gd name="connsiteX21" fmla="*/ 788479 w 3357586"/>
              <a:gd name="connsiteY21" fmla="*/ 2816998 h 4071966"/>
              <a:gd name="connsiteX22" fmla="*/ 224916 w 3357586"/>
              <a:gd name="connsiteY22" fmla="*/ 2768246 h 4071966"/>
              <a:gd name="connsiteX23" fmla="*/ 462601 w 3357586"/>
              <a:gd name="connsiteY23" fmla="*/ 2276580 h 4071966"/>
              <a:gd name="connsiteX24" fmla="*/ 0 w 3357586"/>
              <a:gd name="connsiteY24" fmla="*/ 1964569 h 4071966"/>
              <a:gd name="connsiteX0" fmla="*/ 0 w 3357586"/>
              <a:gd name="connsiteY0" fmla="*/ 2178907 h 4286304"/>
              <a:gd name="connsiteX1" fmla="*/ 462601 w 3357586"/>
              <a:gd name="connsiteY1" fmla="*/ 1866896 h 4286304"/>
              <a:gd name="connsiteX2" fmla="*/ 224916 w 3357586"/>
              <a:gd name="connsiteY2" fmla="*/ 1375230 h 4286304"/>
              <a:gd name="connsiteX3" fmla="*/ 788479 w 3357586"/>
              <a:gd name="connsiteY3" fmla="*/ 1326478 h 4286304"/>
              <a:gd name="connsiteX4" fmla="*/ 839397 w 3357586"/>
              <a:gd name="connsiteY4" fmla="*/ 786897 h 4286304"/>
              <a:gd name="connsiteX5" fmla="*/ 1352916 w 3357586"/>
              <a:gd name="connsiteY5" fmla="*/ 1014467 h 4286304"/>
              <a:gd name="connsiteX6" fmla="*/ 1678793 w 3357586"/>
              <a:gd name="connsiteY6" fmla="*/ 0 h 4286304"/>
              <a:gd name="connsiteX7" fmla="*/ 2004670 w 3357586"/>
              <a:gd name="connsiteY7" fmla="*/ 1014467 h 4286304"/>
              <a:gd name="connsiteX8" fmla="*/ 2518189 w 3357586"/>
              <a:gd name="connsiteY8" fmla="*/ 786897 h 4286304"/>
              <a:gd name="connsiteX9" fmla="*/ 2569107 w 3357586"/>
              <a:gd name="connsiteY9" fmla="*/ 1326478 h 4286304"/>
              <a:gd name="connsiteX10" fmla="*/ 3132670 w 3357586"/>
              <a:gd name="connsiteY10" fmla="*/ 1375230 h 4286304"/>
              <a:gd name="connsiteX11" fmla="*/ 2894985 w 3357586"/>
              <a:gd name="connsiteY11" fmla="*/ 1866896 h 4286304"/>
              <a:gd name="connsiteX12" fmla="*/ 3357586 w 3357586"/>
              <a:gd name="connsiteY12" fmla="*/ 2178907 h 4286304"/>
              <a:gd name="connsiteX13" fmla="*/ 2894985 w 3357586"/>
              <a:gd name="connsiteY13" fmla="*/ 2490918 h 4286304"/>
              <a:gd name="connsiteX14" fmla="*/ 3132670 w 3357586"/>
              <a:gd name="connsiteY14" fmla="*/ 2982584 h 4286304"/>
              <a:gd name="connsiteX15" fmla="*/ 2569107 w 3357586"/>
              <a:gd name="connsiteY15" fmla="*/ 3031336 h 4286304"/>
              <a:gd name="connsiteX16" fmla="*/ 2518189 w 3357586"/>
              <a:gd name="connsiteY16" fmla="*/ 3570917 h 4286304"/>
              <a:gd name="connsiteX17" fmla="*/ 2004670 w 3357586"/>
              <a:gd name="connsiteY17" fmla="*/ 3343347 h 4286304"/>
              <a:gd name="connsiteX18" fmla="*/ 1678793 w 3357586"/>
              <a:gd name="connsiteY18" fmla="*/ 4286304 h 4286304"/>
              <a:gd name="connsiteX19" fmla="*/ 1352916 w 3357586"/>
              <a:gd name="connsiteY19" fmla="*/ 3343347 h 4286304"/>
              <a:gd name="connsiteX20" fmla="*/ 839397 w 3357586"/>
              <a:gd name="connsiteY20" fmla="*/ 3570917 h 4286304"/>
              <a:gd name="connsiteX21" fmla="*/ 788479 w 3357586"/>
              <a:gd name="connsiteY21" fmla="*/ 3031336 h 4286304"/>
              <a:gd name="connsiteX22" fmla="*/ 224916 w 3357586"/>
              <a:gd name="connsiteY22" fmla="*/ 2982584 h 4286304"/>
              <a:gd name="connsiteX23" fmla="*/ 462601 w 3357586"/>
              <a:gd name="connsiteY23" fmla="*/ 2490918 h 4286304"/>
              <a:gd name="connsiteX24" fmla="*/ 0 w 3357586"/>
              <a:gd name="connsiteY24" fmla="*/ 2178907 h 4286304"/>
              <a:gd name="connsiteX0" fmla="*/ 0 w 4071934"/>
              <a:gd name="connsiteY0" fmla="*/ 2178907 h 4286304"/>
              <a:gd name="connsiteX1" fmla="*/ 462601 w 4071934"/>
              <a:gd name="connsiteY1" fmla="*/ 1866896 h 4286304"/>
              <a:gd name="connsiteX2" fmla="*/ 224916 w 4071934"/>
              <a:gd name="connsiteY2" fmla="*/ 1375230 h 4286304"/>
              <a:gd name="connsiteX3" fmla="*/ 788479 w 4071934"/>
              <a:gd name="connsiteY3" fmla="*/ 1326478 h 4286304"/>
              <a:gd name="connsiteX4" fmla="*/ 839397 w 4071934"/>
              <a:gd name="connsiteY4" fmla="*/ 786897 h 4286304"/>
              <a:gd name="connsiteX5" fmla="*/ 1352916 w 4071934"/>
              <a:gd name="connsiteY5" fmla="*/ 1014467 h 4286304"/>
              <a:gd name="connsiteX6" fmla="*/ 1678793 w 4071934"/>
              <a:gd name="connsiteY6" fmla="*/ 0 h 4286304"/>
              <a:gd name="connsiteX7" fmla="*/ 2004670 w 4071934"/>
              <a:gd name="connsiteY7" fmla="*/ 1014467 h 4286304"/>
              <a:gd name="connsiteX8" fmla="*/ 2518189 w 4071934"/>
              <a:gd name="connsiteY8" fmla="*/ 786897 h 4286304"/>
              <a:gd name="connsiteX9" fmla="*/ 2569107 w 4071934"/>
              <a:gd name="connsiteY9" fmla="*/ 1326478 h 4286304"/>
              <a:gd name="connsiteX10" fmla="*/ 3132670 w 4071934"/>
              <a:gd name="connsiteY10" fmla="*/ 1375230 h 4286304"/>
              <a:gd name="connsiteX11" fmla="*/ 2894985 w 4071934"/>
              <a:gd name="connsiteY11" fmla="*/ 1866896 h 4286304"/>
              <a:gd name="connsiteX12" fmla="*/ 4071934 w 4071934"/>
              <a:gd name="connsiteY12" fmla="*/ 2178907 h 4286304"/>
              <a:gd name="connsiteX13" fmla="*/ 2894985 w 4071934"/>
              <a:gd name="connsiteY13" fmla="*/ 2490918 h 4286304"/>
              <a:gd name="connsiteX14" fmla="*/ 3132670 w 4071934"/>
              <a:gd name="connsiteY14" fmla="*/ 2982584 h 4286304"/>
              <a:gd name="connsiteX15" fmla="*/ 2569107 w 4071934"/>
              <a:gd name="connsiteY15" fmla="*/ 3031336 h 4286304"/>
              <a:gd name="connsiteX16" fmla="*/ 2518189 w 4071934"/>
              <a:gd name="connsiteY16" fmla="*/ 3570917 h 4286304"/>
              <a:gd name="connsiteX17" fmla="*/ 2004670 w 4071934"/>
              <a:gd name="connsiteY17" fmla="*/ 3343347 h 4286304"/>
              <a:gd name="connsiteX18" fmla="*/ 1678793 w 4071934"/>
              <a:gd name="connsiteY18" fmla="*/ 4286304 h 4286304"/>
              <a:gd name="connsiteX19" fmla="*/ 1352916 w 4071934"/>
              <a:gd name="connsiteY19" fmla="*/ 3343347 h 4286304"/>
              <a:gd name="connsiteX20" fmla="*/ 839397 w 4071934"/>
              <a:gd name="connsiteY20" fmla="*/ 3570917 h 4286304"/>
              <a:gd name="connsiteX21" fmla="*/ 788479 w 4071934"/>
              <a:gd name="connsiteY21" fmla="*/ 3031336 h 4286304"/>
              <a:gd name="connsiteX22" fmla="*/ 224916 w 4071934"/>
              <a:gd name="connsiteY22" fmla="*/ 2982584 h 4286304"/>
              <a:gd name="connsiteX23" fmla="*/ 462601 w 4071934"/>
              <a:gd name="connsiteY23" fmla="*/ 2490918 h 4286304"/>
              <a:gd name="connsiteX24" fmla="*/ 0 w 4071934"/>
              <a:gd name="connsiteY24" fmla="*/ 2178907 h 4286304"/>
              <a:gd name="connsiteX0" fmla="*/ 0 w 4643470"/>
              <a:gd name="connsiteY0" fmla="*/ 2178907 h 4286304"/>
              <a:gd name="connsiteX1" fmla="*/ 1034137 w 4643470"/>
              <a:gd name="connsiteY1" fmla="*/ 1866896 h 4286304"/>
              <a:gd name="connsiteX2" fmla="*/ 796452 w 4643470"/>
              <a:gd name="connsiteY2" fmla="*/ 1375230 h 4286304"/>
              <a:gd name="connsiteX3" fmla="*/ 1360015 w 4643470"/>
              <a:gd name="connsiteY3" fmla="*/ 1326478 h 4286304"/>
              <a:gd name="connsiteX4" fmla="*/ 1410933 w 4643470"/>
              <a:gd name="connsiteY4" fmla="*/ 786897 h 4286304"/>
              <a:gd name="connsiteX5" fmla="*/ 1924452 w 4643470"/>
              <a:gd name="connsiteY5" fmla="*/ 1014467 h 4286304"/>
              <a:gd name="connsiteX6" fmla="*/ 2250329 w 4643470"/>
              <a:gd name="connsiteY6" fmla="*/ 0 h 4286304"/>
              <a:gd name="connsiteX7" fmla="*/ 2576206 w 4643470"/>
              <a:gd name="connsiteY7" fmla="*/ 1014467 h 4286304"/>
              <a:gd name="connsiteX8" fmla="*/ 3089725 w 4643470"/>
              <a:gd name="connsiteY8" fmla="*/ 786897 h 4286304"/>
              <a:gd name="connsiteX9" fmla="*/ 3140643 w 4643470"/>
              <a:gd name="connsiteY9" fmla="*/ 1326478 h 4286304"/>
              <a:gd name="connsiteX10" fmla="*/ 3704206 w 4643470"/>
              <a:gd name="connsiteY10" fmla="*/ 1375230 h 4286304"/>
              <a:gd name="connsiteX11" fmla="*/ 3466521 w 4643470"/>
              <a:gd name="connsiteY11" fmla="*/ 1866896 h 4286304"/>
              <a:gd name="connsiteX12" fmla="*/ 4643470 w 4643470"/>
              <a:gd name="connsiteY12" fmla="*/ 2178907 h 4286304"/>
              <a:gd name="connsiteX13" fmla="*/ 3466521 w 4643470"/>
              <a:gd name="connsiteY13" fmla="*/ 2490918 h 4286304"/>
              <a:gd name="connsiteX14" fmla="*/ 3704206 w 4643470"/>
              <a:gd name="connsiteY14" fmla="*/ 2982584 h 4286304"/>
              <a:gd name="connsiteX15" fmla="*/ 3140643 w 4643470"/>
              <a:gd name="connsiteY15" fmla="*/ 3031336 h 4286304"/>
              <a:gd name="connsiteX16" fmla="*/ 3089725 w 4643470"/>
              <a:gd name="connsiteY16" fmla="*/ 3570917 h 4286304"/>
              <a:gd name="connsiteX17" fmla="*/ 2576206 w 4643470"/>
              <a:gd name="connsiteY17" fmla="*/ 3343347 h 4286304"/>
              <a:gd name="connsiteX18" fmla="*/ 2250329 w 4643470"/>
              <a:gd name="connsiteY18" fmla="*/ 4286304 h 4286304"/>
              <a:gd name="connsiteX19" fmla="*/ 1924452 w 4643470"/>
              <a:gd name="connsiteY19" fmla="*/ 3343347 h 4286304"/>
              <a:gd name="connsiteX20" fmla="*/ 1410933 w 4643470"/>
              <a:gd name="connsiteY20" fmla="*/ 3570917 h 4286304"/>
              <a:gd name="connsiteX21" fmla="*/ 1360015 w 4643470"/>
              <a:gd name="connsiteY21" fmla="*/ 3031336 h 4286304"/>
              <a:gd name="connsiteX22" fmla="*/ 796452 w 4643470"/>
              <a:gd name="connsiteY22" fmla="*/ 2982584 h 4286304"/>
              <a:gd name="connsiteX23" fmla="*/ 1034137 w 4643470"/>
              <a:gd name="connsiteY23" fmla="*/ 2490918 h 4286304"/>
              <a:gd name="connsiteX24" fmla="*/ 0 w 4643470"/>
              <a:gd name="connsiteY24" fmla="*/ 2178907 h 4286304"/>
              <a:gd name="connsiteX0" fmla="*/ 0 w 4643470"/>
              <a:gd name="connsiteY0" fmla="*/ 2178907 h 4286304"/>
              <a:gd name="connsiteX1" fmla="*/ 1034137 w 4643470"/>
              <a:gd name="connsiteY1" fmla="*/ 1866896 h 4286304"/>
              <a:gd name="connsiteX2" fmla="*/ 796452 w 4643470"/>
              <a:gd name="connsiteY2" fmla="*/ 1375230 h 4286304"/>
              <a:gd name="connsiteX3" fmla="*/ 1360015 w 4643470"/>
              <a:gd name="connsiteY3" fmla="*/ 1326478 h 4286304"/>
              <a:gd name="connsiteX4" fmla="*/ 1410933 w 4643470"/>
              <a:gd name="connsiteY4" fmla="*/ 786897 h 4286304"/>
              <a:gd name="connsiteX5" fmla="*/ 1924452 w 4643470"/>
              <a:gd name="connsiteY5" fmla="*/ 1014467 h 4286304"/>
              <a:gd name="connsiteX6" fmla="*/ 2250329 w 4643470"/>
              <a:gd name="connsiteY6" fmla="*/ 0 h 4286304"/>
              <a:gd name="connsiteX7" fmla="*/ 2576206 w 4643470"/>
              <a:gd name="connsiteY7" fmla="*/ 1014467 h 4286304"/>
              <a:gd name="connsiteX8" fmla="*/ 3089725 w 4643470"/>
              <a:gd name="connsiteY8" fmla="*/ 786897 h 4286304"/>
              <a:gd name="connsiteX9" fmla="*/ 3140643 w 4643470"/>
              <a:gd name="connsiteY9" fmla="*/ 1326478 h 4286304"/>
              <a:gd name="connsiteX10" fmla="*/ 3704206 w 4643470"/>
              <a:gd name="connsiteY10" fmla="*/ 1375230 h 4286304"/>
              <a:gd name="connsiteX11" fmla="*/ 3466521 w 4643470"/>
              <a:gd name="connsiteY11" fmla="*/ 1866896 h 4286304"/>
              <a:gd name="connsiteX12" fmla="*/ 4643470 w 4643470"/>
              <a:gd name="connsiteY12" fmla="*/ 2178907 h 4286304"/>
              <a:gd name="connsiteX13" fmla="*/ 3466521 w 4643470"/>
              <a:gd name="connsiteY13" fmla="*/ 2490918 h 4286304"/>
              <a:gd name="connsiteX14" fmla="*/ 3704206 w 4643470"/>
              <a:gd name="connsiteY14" fmla="*/ 2982584 h 4286304"/>
              <a:gd name="connsiteX15" fmla="*/ 3140643 w 4643470"/>
              <a:gd name="connsiteY15" fmla="*/ 3031336 h 4286304"/>
              <a:gd name="connsiteX16" fmla="*/ 3089725 w 4643470"/>
              <a:gd name="connsiteY16" fmla="*/ 3570917 h 4286304"/>
              <a:gd name="connsiteX17" fmla="*/ 2576206 w 4643470"/>
              <a:gd name="connsiteY17" fmla="*/ 3343347 h 4286304"/>
              <a:gd name="connsiteX18" fmla="*/ 2250329 w 4643470"/>
              <a:gd name="connsiteY18" fmla="*/ 4286304 h 4286304"/>
              <a:gd name="connsiteX19" fmla="*/ 1924452 w 4643470"/>
              <a:gd name="connsiteY19" fmla="*/ 3343347 h 4286304"/>
              <a:gd name="connsiteX20" fmla="*/ 1410933 w 4643470"/>
              <a:gd name="connsiteY20" fmla="*/ 3570917 h 4286304"/>
              <a:gd name="connsiteX21" fmla="*/ 1360015 w 4643470"/>
              <a:gd name="connsiteY21" fmla="*/ 3031336 h 4286304"/>
              <a:gd name="connsiteX22" fmla="*/ 796452 w 4643470"/>
              <a:gd name="connsiteY22" fmla="*/ 2982584 h 4286304"/>
              <a:gd name="connsiteX23" fmla="*/ 1034137 w 4643470"/>
              <a:gd name="connsiteY23" fmla="*/ 2490918 h 4286304"/>
              <a:gd name="connsiteX24" fmla="*/ 0 w 4643470"/>
              <a:gd name="connsiteY24" fmla="*/ 2178907 h 4286304"/>
              <a:gd name="connsiteX0" fmla="*/ 0 w 4643470"/>
              <a:gd name="connsiteY0" fmla="*/ 2178907 h 4286304"/>
              <a:gd name="connsiteX1" fmla="*/ 1034137 w 4643470"/>
              <a:gd name="connsiteY1" fmla="*/ 1866896 h 4286304"/>
              <a:gd name="connsiteX2" fmla="*/ 796452 w 4643470"/>
              <a:gd name="connsiteY2" fmla="*/ 1375230 h 4286304"/>
              <a:gd name="connsiteX3" fmla="*/ 1360015 w 4643470"/>
              <a:gd name="connsiteY3" fmla="*/ 1326478 h 4286304"/>
              <a:gd name="connsiteX4" fmla="*/ 1410933 w 4643470"/>
              <a:gd name="connsiteY4" fmla="*/ 786897 h 4286304"/>
              <a:gd name="connsiteX5" fmla="*/ 1924452 w 4643470"/>
              <a:gd name="connsiteY5" fmla="*/ 1014467 h 4286304"/>
              <a:gd name="connsiteX6" fmla="*/ 2250329 w 4643470"/>
              <a:gd name="connsiteY6" fmla="*/ 0 h 4286304"/>
              <a:gd name="connsiteX7" fmla="*/ 2576206 w 4643470"/>
              <a:gd name="connsiteY7" fmla="*/ 1014467 h 4286304"/>
              <a:gd name="connsiteX8" fmla="*/ 3089725 w 4643470"/>
              <a:gd name="connsiteY8" fmla="*/ 786897 h 4286304"/>
              <a:gd name="connsiteX9" fmla="*/ 3140643 w 4643470"/>
              <a:gd name="connsiteY9" fmla="*/ 1326478 h 4286304"/>
              <a:gd name="connsiteX10" fmla="*/ 3704206 w 4643470"/>
              <a:gd name="connsiteY10" fmla="*/ 1375230 h 4286304"/>
              <a:gd name="connsiteX11" fmla="*/ 3466521 w 4643470"/>
              <a:gd name="connsiteY11" fmla="*/ 1866896 h 4286304"/>
              <a:gd name="connsiteX12" fmla="*/ 4643470 w 4643470"/>
              <a:gd name="connsiteY12" fmla="*/ 2178907 h 4286304"/>
              <a:gd name="connsiteX13" fmla="*/ 3466521 w 4643470"/>
              <a:gd name="connsiteY13" fmla="*/ 2490918 h 4286304"/>
              <a:gd name="connsiteX14" fmla="*/ 3704206 w 4643470"/>
              <a:gd name="connsiteY14" fmla="*/ 2982584 h 4286304"/>
              <a:gd name="connsiteX15" fmla="*/ 3140643 w 4643470"/>
              <a:gd name="connsiteY15" fmla="*/ 3031336 h 4286304"/>
              <a:gd name="connsiteX16" fmla="*/ 3089725 w 4643470"/>
              <a:gd name="connsiteY16" fmla="*/ 3570917 h 4286304"/>
              <a:gd name="connsiteX17" fmla="*/ 2576206 w 4643470"/>
              <a:gd name="connsiteY17" fmla="*/ 3343347 h 4286304"/>
              <a:gd name="connsiteX18" fmla="*/ 2250329 w 4643470"/>
              <a:gd name="connsiteY18" fmla="*/ 4286304 h 4286304"/>
              <a:gd name="connsiteX19" fmla="*/ 1924452 w 4643470"/>
              <a:gd name="connsiteY19" fmla="*/ 3343347 h 4286304"/>
              <a:gd name="connsiteX20" fmla="*/ 1410933 w 4643470"/>
              <a:gd name="connsiteY20" fmla="*/ 3570917 h 4286304"/>
              <a:gd name="connsiteX21" fmla="*/ 1360015 w 4643470"/>
              <a:gd name="connsiteY21" fmla="*/ 3031336 h 4286304"/>
              <a:gd name="connsiteX22" fmla="*/ 796452 w 4643470"/>
              <a:gd name="connsiteY22" fmla="*/ 2982584 h 4286304"/>
              <a:gd name="connsiteX23" fmla="*/ 1034137 w 4643470"/>
              <a:gd name="connsiteY23" fmla="*/ 2490918 h 4286304"/>
              <a:gd name="connsiteX24" fmla="*/ 0 w 4643470"/>
              <a:gd name="connsiteY24" fmla="*/ 2178907 h 4286304"/>
              <a:gd name="connsiteX0" fmla="*/ 0 w 4857816"/>
              <a:gd name="connsiteY0" fmla="*/ 2178907 h 4286304"/>
              <a:gd name="connsiteX1" fmla="*/ 1248483 w 4857816"/>
              <a:gd name="connsiteY1" fmla="*/ 1866896 h 4286304"/>
              <a:gd name="connsiteX2" fmla="*/ 1010798 w 4857816"/>
              <a:gd name="connsiteY2" fmla="*/ 1375230 h 4286304"/>
              <a:gd name="connsiteX3" fmla="*/ 1574361 w 4857816"/>
              <a:gd name="connsiteY3" fmla="*/ 1326478 h 4286304"/>
              <a:gd name="connsiteX4" fmla="*/ 1625279 w 4857816"/>
              <a:gd name="connsiteY4" fmla="*/ 786897 h 4286304"/>
              <a:gd name="connsiteX5" fmla="*/ 2138798 w 4857816"/>
              <a:gd name="connsiteY5" fmla="*/ 1014467 h 4286304"/>
              <a:gd name="connsiteX6" fmla="*/ 2464675 w 4857816"/>
              <a:gd name="connsiteY6" fmla="*/ 0 h 4286304"/>
              <a:gd name="connsiteX7" fmla="*/ 2790552 w 4857816"/>
              <a:gd name="connsiteY7" fmla="*/ 1014467 h 4286304"/>
              <a:gd name="connsiteX8" fmla="*/ 3304071 w 4857816"/>
              <a:gd name="connsiteY8" fmla="*/ 786897 h 4286304"/>
              <a:gd name="connsiteX9" fmla="*/ 3354989 w 4857816"/>
              <a:gd name="connsiteY9" fmla="*/ 1326478 h 4286304"/>
              <a:gd name="connsiteX10" fmla="*/ 3918552 w 4857816"/>
              <a:gd name="connsiteY10" fmla="*/ 1375230 h 4286304"/>
              <a:gd name="connsiteX11" fmla="*/ 3680867 w 4857816"/>
              <a:gd name="connsiteY11" fmla="*/ 1866896 h 4286304"/>
              <a:gd name="connsiteX12" fmla="*/ 4857816 w 4857816"/>
              <a:gd name="connsiteY12" fmla="*/ 2178907 h 4286304"/>
              <a:gd name="connsiteX13" fmla="*/ 3680867 w 4857816"/>
              <a:gd name="connsiteY13" fmla="*/ 2490918 h 4286304"/>
              <a:gd name="connsiteX14" fmla="*/ 3918552 w 4857816"/>
              <a:gd name="connsiteY14" fmla="*/ 2982584 h 4286304"/>
              <a:gd name="connsiteX15" fmla="*/ 3354989 w 4857816"/>
              <a:gd name="connsiteY15" fmla="*/ 3031336 h 4286304"/>
              <a:gd name="connsiteX16" fmla="*/ 3304071 w 4857816"/>
              <a:gd name="connsiteY16" fmla="*/ 3570917 h 4286304"/>
              <a:gd name="connsiteX17" fmla="*/ 2790552 w 4857816"/>
              <a:gd name="connsiteY17" fmla="*/ 3343347 h 4286304"/>
              <a:gd name="connsiteX18" fmla="*/ 2464675 w 4857816"/>
              <a:gd name="connsiteY18" fmla="*/ 4286304 h 4286304"/>
              <a:gd name="connsiteX19" fmla="*/ 2138798 w 4857816"/>
              <a:gd name="connsiteY19" fmla="*/ 3343347 h 4286304"/>
              <a:gd name="connsiteX20" fmla="*/ 1625279 w 4857816"/>
              <a:gd name="connsiteY20" fmla="*/ 3570917 h 4286304"/>
              <a:gd name="connsiteX21" fmla="*/ 1574361 w 4857816"/>
              <a:gd name="connsiteY21" fmla="*/ 3031336 h 4286304"/>
              <a:gd name="connsiteX22" fmla="*/ 1010798 w 4857816"/>
              <a:gd name="connsiteY22" fmla="*/ 2982584 h 4286304"/>
              <a:gd name="connsiteX23" fmla="*/ 1248483 w 4857816"/>
              <a:gd name="connsiteY23" fmla="*/ 2490918 h 4286304"/>
              <a:gd name="connsiteX24" fmla="*/ 0 w 4857816"/>
              <a:gd name="connsiteY24" fmla="*/ 2178907 h 4286304"/>
              <a:gd name="connsiteX0" fmla="*/ 0 w 4640269"/>
              <a:gd name="connsiteY0" fmla="*/ 2178907 h 4286304"/>
              <a:gd name="connsiteX1" fmla="*/ 1248483 w 4640269"/>
              <a:gd name="connsiteY1" fmla="*/ 1866896 h 4286304"/>
              <a:gd name="connsiteX2" fmla="*/ 1010798 w 4640269"/>
              <a:gd name="connsiteY2" fmla="*/ 1375230 h 4286304"/>
              <a:gd name="connsiteX3" fmla="*/ 1574361 w 4640269"/>
              <a:gd name="connsiteY3" fmla="*/ 1326478 h 4286304"/>
              <a:gd name="connsiteX4" fmla="*/ 1625279 w 4640269"/>
              <a:gd name="connsiteY4" fmla="*/ 786897 h 4286304"/>
              <a:gd name="connsiteX5" fmla="*/ 2138798 w 4640269"/>
              <a:gd name="connsiteY5" fmla="*/ 1014467 h 4286304"/>
              <a:gd name="connsiteX6" fmla="*/ 2464675 w 4640269"/>
              <a:gd name="connsiteY6" fmla="*/ 0 h 4286304"/>
              <a:gd name="connsiteX7" fmla="*/ 2790552 w 4640269"/>
              <a:gd name="connsiteY7" fmla="*/ 1014467 h 4286304"/>
              <a:gd name="connsiteX8" fmla="*/ 3304071 w 4640269"/>
              <a:gd name="connsiteY8" fmla="*/ 786897 h 4286304"/>
              <a:gd name="connsiteX9" fmla="*/ 3354989 w 4640269"/>
              <a:gd name="connsiteY9" fmla="*/ 1326478 h 4286304"/>
              <a:gd name="connsiteX10" fmla="*/ 3918552 w 4640269"/>
              <a:gd name="connsiteY10" fmla="*/ 1375230 h 4286304"/>
              <a:gd name="connsiteX11" fmla="*/ 3680867 w 4640269"/>
              <a:gd name="connsiteY11" fmla="*/ 1866896 h 4286304"/>
              <a:gd name="connsiteX12" fmla="*/ 4640269 w 4640269"/>
              <a:gd name="connsiteY12" fmla="*/ 2178907 h 4286304"/>
              <a:gd name="connsiteX13" fmla="*/ 3680867 w 4640269"/>
              <a:gd name="connsiteY13" fmla="*/ 2490918 h 4286304"/>
              <a:gd name="connsiteX14" fmla="*/ 3918552 w 4640269"/>
              <a:gd name="connsiteY14" fmla="*/ 2982584 h 4286304"/>
              <a:gd name="connsiteX15" fmla="*/ 3354989 w 4640269"/>
              <a:gd name="connsiteY15" fmla="*/ 3031336 h 4286304"/>
              <a:gd name="connsiteX16" fmla="*/ 3304071 w 4640269"/>
              <a:gd name="connsiteY16" fmla="*/ 3570917 h 4286304"/>
              <a:gd name="connsiteX17" fmla="*/ 2790552 w 4640269"/>
              <a:gd name="connsiteY17" fmla="*/ 3343347 h 4286304"/>
              <a:gd name="connsiteX18" fmla="*/ 2464675 w 4640269"/>
              <a:gd name="connsiteY18" fmla="*/ 4286304 h 4286304"/>
              <a:gd name="connsiteX19" fmla="*/ 2138798 w 4640269"/>
              <a:gd name="connsiteY19" fmla="*/ 3343347 h 4286304"/>
              <a:gd name="connsiteX20" fmla="*/ 1625279 w 4640269"/>
              <a:gd name="connsiteY20" fmla="*/ 3570917 h 4286304"/>
              <a:gd name="connsiteX21" fmla="*/ 1574361 w 4640269"/>
              <a:gd name="connsiteY21" fmla="*/ 3031336 h 4286304"/>
              <a:gd name="connsiteX22" fmla="*/ 1010798 w 4640269"/>
              <a:gd name="connsiteY22" fmla="*/ 2982584 h 4286304"/>
              <a:gd name="connsiteX23" fmla="*/ 1248483 w 4640269"/>
              <a:gd name="connsiteY23" fmla="*/ 2490918 h 4286304"/>
              <a:gd name="connsiteX24" fmla="*/ 0 w 4640269"/>
              <a:gd name="connsiteY24" fmla="*/ 2178907 h 4286304"/>
              <a:gd name="connsiteX0" fmla="*/ 0 w 4422787"/>
              <a:gd name="connsiteY0" fmla="*/ 2178907 h 4286304"/>
              <a:gd name="connsiteX1" fmla="*/ 1031001 w 4422787"/>
              <a:gd name="connsiteY1" fmla="*/ 1866896 h 4286304"/>
              <a:gd name="connsiteX2" fmla="*/ 793316 w 4422787"/>
              <a:gd name="connsiteY2" fmla="*/ 1375230 h 4286304"/>
              <a:gd name="connsiteX3" fmla="*/ 1356879 w 4422787"/>
              <a:gd name="connsiteY3" fmla="*/ 1326478 h 4286304"/>
              <a:gd name="connsiteX4" fmla="*/ 1407797 w 4422787"/>
              <a:gd name="connsiteY4" fmla="*/ 786897 h 4286304"/>
              <a:gd name="connsiteX5" fmla="*/ 1921316 w 4422787"/>
              <a:gd name="connsiteY5" fmla="*/ 1014467 h 4286304"/>
              <a:gd name="connsiteX6" fmla="*/ 2247193 w 4422787"/>
              <a:gd name="connsiteY6" fmla="*/ 0 h 4286304"/>
              <a:gd name="connsiteX7" fmla="*/ 2573070 w 4422787"/>
              <a:gd name="connsiteY7" fmla="*/ 1014467 h 4286304"/>
              <a:gd name="connsiteX8" fmla="*/ 3086589 w 4422787"/>
              <a:gd name="connsiteY8" fmla="*/ 786897 h 4286304"/>
              <a:gd name="connsiteX9" fmla="*/ 3137507 w 4422787"/>
              <a:gd name="connsiteY9" fmla="*/ 1326478 h 4286304"/>
              <a:gd name="connsiteX10" fmla="*/ 3701070 w 4422787"/>
              <a:gd name="connsiteY10" fmla="*/ 1375230 h 4286304"/>
              <a:gd name="connsiteX11" fmla="*/ 3463385 w 4422787"/>
              <a:gd name="connsiteY11" fmla="*/ 1866896 h 4286304"/>
              <a:gd name="connsiteX12" fmla="*/ 4422787 w 4422787"/>
              <a:gd name="connsiteY12" fmla="*/ 2178907 h 4286304"/>
              <a:gd name="connsiteX13" fmla="*/ 3463385 w 4422787"/>
              <a:gd name="connsiteY13" fmla="*/ 2490918 h 4286304"/>
              <a:gd name="connsiteX14" fmla="*/ 3701070 w 4422787"/>
              <a:gd name="connsiteY14" fmla="*/ 2982584 h 4286304"/>
              <a:gd name="connsiteX15" fmla="*/ 3137507 w 4422787"/>
              <a:gd name="connsiteY15" fmla="*/ 3031336 h 4286304"/>
              <a:gd name="connsiteX16" fmla="*/ 3086589 w 4422787"/>
              <a:gd name="connsiteY16" fmla="*/ 3570917 h 4286304"/>
              <a:gd name="connsiteX17" fmla="*/ 2573070 w 4422787"/>
              <a:gd name="connsiteY17" fmla="*/ 3343347 h 4286304"/>
              <a:gd name="connsiteX18" fmla="*/ 2247193 w 4422787"/>
              <a:gd name="connsiteY18" fmla="*/ 4286304 h 4286304"/>
              <a:gd name="connsiteX19" fmla="*/ 1921316 w 4422787"/>
              <a:gd name="connsiteY19" fmla="*/ 3343347 h 4286304"/>
              <a:gd name="connsiteX20" fmla="*/ 1407797 w 4422787"/>
              <a:gd name="connsiteY20" fmla="*/ 3570917 h 4286304"/>
              <a:gd name="connsiteX21" fmla="*/ 1356879 w 4422787"/>
              <a:gd name="connsiteY21" fmla="*/ 3031336 h 4286304"/>
              <a:gd name="connsiteX22" fmla="*/ 793316 w 4422787"/>
              <a:gd name="connsiteY22" fmla="*/ 2982584 h 4286304"/>
              <a:gd name="connsiteX23" fmla="*/ 1031001 w 4422787"/>
              <a:gd name="connsiteY23" fmla="*/ 2490918 h 4286304"/>
              <a:gd name="connsiteX24" fmla="*/ 0 w 4422787"/>
              <a:gd name="connsiteY24" fmla="*/ 2178907 h 4286304"/>
              <a:gd name="connsiteX0" fmla="*/ 0 w 4422787"/>
              <a:gd name="connsiteY0" fmla="*/ 2178907 h 4286304"/>
              <a:gd name="connsiteX1" fmla="*/ 1031001 w 4422787"/>
              <a:gd name="connsiteY1" fmla="*/ 1866896 h 4286304"/>
              <a:gd name="connsiteX2" fmla="*/ 793316 w 4422787"/>
              <a:gd name="connsiteY2" fmla="*/ 1375230 h 4286304"/>
              <a:gd name="connsiteX3" fmla="*/ 1356879 w 4422787"/>
              <a:gd name="connsiteY3" fmla="*/ 1326478 h 4286304"/>
              <a:gd name="connsiteX4" fmla="*/ 1407797 w 4422787"/>
              <a:gd name="connsiteY4" fmla="*/ 786897 h 4286304"/>
              <a:gd name="connsiteX5" fmla="*/ 1921316 w 4422787"/>
              <a:gd name="connsiteY5" fmla="*/ 1014467 h 4286304"/>
              <a:gd name="connsiteX6" fmla="*/ 2247193 w 4422787"/>
              <a:gd name="connsiteY6" fmla="*/ 0 h 4286304"/>
              <a:gd name="connsiteX7" fmla="*/ 2573070 w 4422787"/>
              <a:gd name="connsiteY7" fmla="*/ 1014467 h 4286304"/>
              <a:gd name="connsiteX8" fmla="*/ 3086589 w 4422787"/>
              <a:gd name="connsiteY8" fmla="*/ 786897 h 4286304"/>
              <a:gd name="connsiteX9" fmla="*/ 3137507 w 4422787"/>
              <a:gd name="connsiteY9" fmla="*/ 1326478 h 4286304"/>
              <a:gd name="connsiteX10" fmla="*/ 3701070 w 4422787"/>
              <a:gd name="connsiteY10" fmla="*/ 1375230 h 4286304"/>
              <a:gd name="connsiteX11" fmla="*/ 3463385 w 4422787"/>
              <a:gd name="connsiteY11" fmla="*/ 1866896 h 4286304"/>
              <a:gd name="connsiteX12" fmla="*/ 4422787 w 4422787"/>
              <a:gd name="connsiteY12" fmla="*/ 2178907 h 4286304"/>
              <a:gd name="connsiteX13" fmla="*/ 3463385 w 4422787"/>
              <a:gd name="connsiteY13" fmla="*/ 2490918 h 4286304"/>
              <a:gd name="connsiteX14" fmla="*/ 3701070 w 4422787"/>
              <a:gd name="connsiteY14" fmla="*/ 2982584 h 4286304"/>
              <a:gd name="connsiteX15" fmla="*/ 3137507 w 4422787"/>
              <a:gd name="connsiteY15" fmla="*/ 3031336 h 4286304"/>
              <a:gd name="connsiteX16" fmla="*/ 3086589 w 4422787"/>
              <a:gd name="connsiteY16" fmla="*/ 3570917 h 4286304"/>
              <a:gd name="connsiteX17" fmla="*/ 2573070 w 4422787"/>
              <a:gd name="connsiteY17" fmla="*/ 3343347 h 4286304"/>
              <a:gd name="connsiteX18" fmla="*/ 2247193 w 4422787"/>
              <a:gd name="connsiteY18" fmla="*/ 4286304 h 4286304"/>
              <a:gd name="connsiteX19" fmla="*/ 1921316 w 4422787"/>
              <a:gd name="connsiteY19" fmla="*/ 3343347 h 4286304"/>
              <a:gd name="connsiteX20" fmla="*/ 1407797 w 4422787"/>
              <a:gd name="connsiteY20" fmla="*/ 3570917 h 4286304"/>
              <a:gd name="connsiteX21" fmla="*/ 1356879 w 4422787"/>
              <a:gd name="connsiteY21" fmla="*/ 3031336 h 4286304"/>
              <a:gd name="connsiteX22" fmla="*/ 793316 w 4422787"/>
              <a:gd name="connsiteY22" fmla="*/ 2982584 h 4286304"/>
              <a:gd name="connsiteX23" fmla="*/ 1031001 w 4422787"/>
              <a:gd name="connsiteY23" fmla="*/ 2490918 h 4286304"/>
              <a:gd name="connsiteX24" fmla="*/ 0 w 4422787"/>
              <a:gd name="connsiteY24" fmla="*/ 2178907 h 4286304"/>
              <a:gd name="connsiteX0" fmla="*/ 0 w 4422787"/>
              <a:gd name="connsiteY0" fmla="*/ 2178907 h 4286304"/>
              <a:gd name="connsiteX1" fmla="*/ 1031001 w 4422787"/>
              <a:gd name="connsiteY1" fmla="*/ 1866896 h 4286304"/>
              <a:gd name="connsiteX2" fmla="*/ 793316 w 4422787"/>
              <a:gd name="connsiteY2" fmla="*/ 1375230 h 4286304"/>
              <a:gd name="connsiteX3" fmla="*/ 1356879 w 4422787"/>
              <a:gd name="connsiteY3" fmla="*/ 1326478 h 4286304"/>
              <a:gd name="connsiteX4" fmla="*/ 1407797 w 4422787"/>
              <a:gd name="connsiteY4" fmla="*/ 786897 h 4286304"/>
              <a:gd name="connsiteX5" fmla="*/ 1921316 w 4422787"/>
              <a:gd name="connsiteY5" fmla="*/ 1014467 h 4286304"/>
              <a:gd name="connsiteX6" fmla="*/ 2247193 w 4422787"/>
              <a:gd name="connsiteY6" fmla="*/ 0 h 4286304"/>
              <a:gd name="connsiteX7" fmla="*/ 2573070 w 4422787"/>
              <a:gd name="connsiteY7" fmla="*/ 1014467 h 4286304"/>
              <a:gd name="connsiteX8" fmla="*/ 3086589 w 4422787"/>
              <a:gd name="connsiteY8" fmla="*/ 786897 h 4286304"/>
              <a:gd name="connsiteX9" fmla="*/ 3137507 w 4422787"/>
              <a:gd name="connsiteY9" fmla="*/ 1326478 h 4286304"/>
              <a:gd name="connsiteX10" fmla="*/ 3701070 w 4422787"/>
              <a:gd name="connsiteY10" fmla="*/ 1375230 h 4286304"/>
              <a:gd name="connsiteX11" fmla="*/ 3463385 w 4422787"/>
              <a:gd name="connsiteY11" fmla="*/ 1866896 h 4286304"/>
              <a:gd name="connsiteX12" fmla="*/ 4422787 w 4422787"/>
              <a:gd name="connsiteY12" fmla="*/ 2178907 h 4286304"/>
              <a:gd name="connsiteX13" fmla="*/ 3463385 w 4422787"/>
              <a:gd name="connsiteY13" fmla="*/ 2490918 h 4286304"/>
              <a:gd name="connsiteX14" fmla="*/ 3701070 w 4422787"/>
              <a:gd name="connsiteY14" fmla="*/ 2982584 h 4286304"/>
              <a:gd name="connsiteX15" fmla="*/ 3137507 w 4422787"/>
              <a:gd name="connsiteY15" fmla="*/ 3031336 h 4286304"/>
              <a:gd name="connsiteX16" fmla="*/ 3086589 w 4422787"/>
              <a:gd name="connsiteY16" fmla="*/ 3570917 h 4286304"/>
              <a:gd name="connsiteX17" fmla="*/ 2573070 w 4422787"/>
              <a:gd name="connsiteY17" fmla="*/ 3343347 h 4286304"/>
              <a:gd name="connsiteX18" fmla="*/ 2247193 w 4422787"/>
              <a:gd name="connsiteY18" fmla="*/ 4286304 h 4286304"/>
              <a:gd name="connsiteX19" fmla="*/ 1921316 w 4422787"/>
              <a:gd name="connsiteY19" fmla="*/ 3343347 h 4286304"/>
              <a:gd name="connsiteX20" fmla="*/ 1407797 w 4422787"/>
              <a:gd name="connsiteY20" fmla="*/ 3570917 h 4286304"/>
              <a:gd name="connsiteX21" fmla="*/ 1356879 w 4422787"/>
              <a:gd name="connsiteY21" fmla="*/ 3031336 h 4286304"/>
              <a:gd name="connsiteX22" fmla="*/ 793316 w 4422787"/>
              <a:gd name="connsiteY22" fmla="*/ 2982584 h 4286304"/>
              <a:gd name="connsiteX23" fmla="*/ 1031001 w 4422787"/>
              <a:gd name="connsiteY23" fmla="*/ 2490918 h 4286304"/>
              <a:gd name="connsiteX24" fmla="*/ 0 w 4422787"/>
              <a:gd name="connsiteY24" fmla="*/ 2178907 h 428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422787" h="4286304">
                <a:moveTo>
                  <a:pt x="0" y="2178907"/>
                </a:moveTo>
                <a:lnTo>
                  <a:pt x="1031001" y="1866896"/>
                </a:lnTo>
                <a:lnTo>
                  <a:pt x="793316" y="1375230"/>
                </a:lnTo>
                <a:lnTo>
                  <a:pt x="1356879" y="1326478"/>
                </a:lnTo>
                <a:lnTo>
                  <a:pt x="1407797" y="786897"/>
                </a:lnTo>
                <a:lnTo>
                  <a:pt x="1921316" y="1014467"/>
                </a:lnTo>
                <a:lnTo>
                  <a:pt x="2247193" y="0"/>
                </a:lnTo>
                <a:lnTo>
                  <a:pt x="2573070" y="1014467"/>
                </a:lnTo>
                <a:lnTo>
                  <a:pt x="3086589" y="786897"/>
                </a:lnTo>
                <a:lnTo>
                  <a:pt x="3137507" y="1326478"/>
                </a:lnTo>
                <a:lnTo>
                  <a:pt x="3701070" y="1375230"/>
                </a:lnTo>
                <a:lnTo>
                  <a:pt x="3463385" y="1866896"/>
                </a:lnTo>
                <a:lnTo>
                  <a:pt x="4422787" y="2178907"/>
                </a:lnTo>
                <a:lnTo>
                  <a:pt x="3463385" y="2490918"/>
                </a:lnTo>
                <a:lnTo>
                  <a:pt x="3701070" y="2982584"/>
                </a:lnTo>
                <a:lnTo>
                  <a:pt x="3137507" y="3031336"/>
                </a:lnTo>
                <a:lnTo>
                  <a:pt x="3086589" y="3570917"/>
                </a:lnTo>
                <a:lnTo>
                  <a:pt x="2573070" y="3343347"/>
                </a:lnTo>
                <a:lnTo>
                  <a:pt x="2247193" y="4286304"/>
                </a:lnTo>
                <a:lnTo>
                  <a:pt x="1921316" y="3343347"/>
                </a:lnTo>
                <a:lnTo>
                  <a:pt x="1407797" y="3570917"/>
                </a:lnTo>
                <a:lnTo>
                  <a:pt x="1356879" y="3031336"/>
                </a:lnTo>
                <a:lnTo>
                  <a:pt x="793316" y="2982584"/>
                </a:lnTo>
                <a:lnTo>
                  <a:pt x="1031001" y="2490918"/>
                </a:lnTo>
                <a:lnTo>
                  <a:pt x="0" y="2178907"/>
                </a:lnTo>
                <a:close/>
              </a:path>
            </a:pathLst>
          </a:custGeom>
          <a:gradFill flip="none" rotWithShape="1">
            <a:gsLst>
              <a:gs pos="0">
                <a:srgbClr val="FBE4AE"/>
              </a:gs>
              <a:gs pos="19000">
                <a:schemeClr val="accent6">
                  <a:lumMod val="60000"/>
                  <a:lumOff val="40000"/>
                  <a:alpha val="0"/>
                </a:schemeClr>
              </a:gs>
              <a:gs pos="29000">
                <a:schemeClr val="accent6">
                  <a:lumMod val="60000"/>
                  <a:lumOff val="40000"/>
                </a:schemeClr>
              </a:gs>
              <a:gs pos="45000">
                <a:srgbClr val="FBE4AE">
                  <a:alpha val="0"/>
                </a:srgbClr>
              </a:gs>
              <a:gs pos="72000">
                <a:schemeClr val="accent6">
                  <a:lumMod val="60000"/>
                  <a:lumOff val="40000"/>
                  <a:alpha val="0"/>
                </a:schemeClr>
              </a:gs>
              <a:gs pos="100000">
                <a:srgbClr val="FF66FF">
                  <a:lumMod val="48000"/>
                  <a:lumOff val="52000"/>
                </a:srgbClr>
              </a:gs>
              <a:gs pos="100000">
                <a:schemeClr val="accent6">
                  <a:lumMod val="60000"/>
                  <a:lumOff val="40000"/>
                  <a:alpha val="87000"/>
                </a:schemeClr>
              </a:gs>
              <a:gs pos="53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44450" dist="27940" dir="5400000" sx="155000" sy="155000" algn="ctr">
              <a:schemeClr val="bg2">
                <a:lumMod val="20000"/>
                <a:lumOff val="80000"/>
                <a:alpha val="50000"/>
              </a:scheme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2 Rectángulo"/>
          <p:cNvSpPr/>
          <p:nvPr/>
        </p:nvSpPr>
        <p:spPr>
          <a:xfrm>
            <a:off x="276075" y="86875"/>
            <a:ext cx="8858768" cy="666878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4866 w 4626866"/>
              <a:gd name="connsiteY0" fmla="*/ 0 h 6858000"/>
              <a:gd name="connsiteX1" fmla="*/ 4626866 w 4626866"/>
              <a:gd name="connsiteY1" fmla="*/ 0 h 6858000"/>
              <a:gd name="connsiteX2" fmla="*/ 4626866 w 4626866"/>
              <a:gd name="connsiteY2" fmla="*/ 6858000 h 6858000"/>
              <a:gd name="connsiteX3" fmla="*/ 54866 w 4626866"/>
              <a:gd name="connsiteY3" fmla="*/ 6858000 h 6858000"/>
              <a:gd name="connsiteX4" fmla="*/ 1833274 w 4626866"/>
              <a:gd name="connsiteY4" fmla="*/ 3354456 h 6858000"/>
              <a:gd name="connsiteX5" fmla="*/ 54866 w 4626866"/>
              <a:gd name="connsiteY5" fmla="*/ 0 h 6858000"/>
              <a:gd name="connsiteX0" fmla="*/ 17625 w 4589625"/>
              <a:gd name="connsiteY0" fmla="*/ 0 h 6858000"/>
              <a:gd name="connsiteX1" fmla="*/ 4589625 w 4589625"/>
              <a:gd name="connsiteY1" fmla="*/ 0 h 6858000"/>
              <a:gd name="connsiteX2" fmla="*/ 4589625 w 4589625"/>
              <a:gd name="connsiteY2" fmla="*/ 6858000 h 6858000"/>
              <a:gd name="connsiteX3" fmla="*/ 17625 w 4589625"/>
              <a:gd name="connsiteY3" fmla="*/ 6858000 h 6858000"/>
              <a:gd name="connsiteX4" fmla="*/ 1796033 w 4589625"/>
              <a:gd name="connsiteY4" fmla="*/ 3354456 h 6858000"/>
              <a:gd name="connsiteX5" fmla="*/ 17625 w 4589625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89625" h="6858000">
                <a:moveTo>
                  <a:pt x="17625" y="0"/>
                </a:moveTo>
                <a:lnTo>
                  <a:pt x="4589625" y="0"/>
                </a:lnTo>
                <a:lnTo>
                  <a:pt x="4589625" y="6858000"/>
                </a:lnTo>
                <a:lnTo>
                  <a:pt x="17625" y="6858000"/>
                </a:lnTo>
                <a:cubicBezTo>
                  <a:pt x="-207411" y="6187524"/>
                  <a:pt x="1796971" y="7181604"/>
                  <a:pt x="1796033" y="3354456"/>
                </a:cubicBezTo>
                <a:cubicBezTo>
                  <a:pt x="1787996" y="-297554"/>
                  <a:pt x="-193478" y="776752"/>
                  <a:pt x="17625" y="0"/>
                </a:cubicBezTo>
                <a:close/>
              </a:path>
            </a:pathLst>
          </a:custGeom>
          <a:gradFill>
            <a:gsLst>
              <a:gs pos="0">
                <a:srgbClr val="3399FF">
                  <a:lumMod val="56000"/>
                  <a:lumOff val="44000"/>
                </a:srgbClr>
              </a:gs>
              <a:gs pos="16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60001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</a:gradFill>
          <a:ln w="139700" cmpd="sng">
            <a:gradFill flip="none" rotWithShape="1">
              <a:gsLst>
                <a:gs pos="0">
                  <a:srgbClr val="FC9FCB"/>
                </a:gs>
                <a:gs pos="100000">
                  <a:srgbClr val="F8B049"/>
                </a:gs>
                <a:gs pos="67000">
                  <a:srgbClr val="F952A0">
                    <a:lumMod val="46000"/>
                    <a:lumOff val="54000"/>
                  </a:srgbClr>
                </a:gs>
                <a:gs pos="35000">
                  <a:srgbClr val="C50849">
                    <a:lumMod val="18000"/>
                    <a:lumOff val="82000"/>
                  </a:srgbClr>
                </a:gs>
                <a:gs pos="82001">
                  <a:srgbClr val="B43E85">
                    <a:lumMod val="68000"/>
                    <a:lumOff val="32000"/>
                  </a:srgbClr>
                </a:gs>
                <a:gs pos="100000">
                  <a:srgbClr val="F8B049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morning" dir="t"/>
          </a:scene3d>
          <a:sp3d>
            <a:bevelT w="1079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2 Rectángulo"/>
          <p:cNvSpPr/>
          <p:nvPr/>
        </p:nvSpPr>
        <p:spPr>
          <a:xfrm flipH="1">
            <a:off x="0" y="94606"/>
            <a:ext cx="8858768" cy="666878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4866 w 4626866"/>
              <a:gd name="connsiteY0" fmla="*/ 0 h 6858000"/>
              <a:gd name="connsiteX1" fmla="*/ 4626866 w 4626866"/>
              <a:gd name="connsiteY1" fmla="*/ 0 h 6858000"/>
              <a:gd name="connsiteX2" fmla="*/ 4626866 w 4626866"/>
              <a:gd name="connsiteY2" fmla="*/ 6858000 h 6858000"/>
              <a:gd name="connsiteX3" fmla="*/ 54866 w 4626866"/>
              <a:gd name="connsiteY3" fmla="*/ 6858000 h 6858000"/>
              <a:gd name="connsiteX4" fmla="*/ 1833274 w 4626866"/>
              <a:gd name="connsiteY4" fmla="*/ 3354456 h 6858000"/>
              <a:gd name="connsiteX5" fmla="*/ 54866 w 4626866"/>
              <a:gd name="connsiteY5" fmla="*/ 0 h 6858000"/>
              <a:gd name="connsiteX0" fmla="*/ 17625 w 4589625"/>
              <a:gd name="connsiteY0" fmla="*/ 0 h 6858000"/>
              <a:gd name="connsiteX1" fmla="*/ 4589625 w 4589625"/>
              <a:gd name="connsiteY1" fmla="*/ 0 h 6858000"/>
              <a:gd name="connsiteX2" fmla="*/ 4589625 w 4589625"/>
              <a:gd name="connsiteY2" fmla="*/ 6858000 h 6858000"/>
              <a:gd name="connsiteX3" fmla="*/ 17625 w 4589625"/>
              <a:gd name="connsiteY3" fmla="*/ 6858000 h 6858000"/>
              <a:gd name="connsiteX4" fmla="*/ 1796033 w 4589625"/>
              <a:gd name="connsiteY4" fmla="*/ 3354456 h 6858000"/>
              <a:gd name="connsiteX5" fmla="*/ 17625 w 4589625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89625" h="6858000">
                <a:moveTo>
                  <a:pt x="17625" y="0"/>
                </a:moveTo>
                <a:lnTo>
                  <a:pt x="4589625" y="0"/>
                </a:lnTo>
                <a:lnTo>
                  <a:pt x="4589625" y="6858000"/>
                </a:lnTo>
                <a:lnTo>
                  <a:pt x="17625" y="6858000"/>
                </a:lnTo>
                <a:cubicBezTo>
                  <a:pt x="-207411" y="6187524"/>
                  <a:pt x="1796971" y="7181604"/>
                  <a:pt x="1796033" y="3354456"/>
                </a:cubicBezTo>
                <a:cubicBezTo>
                  <a:pt x="1787996" y="-297554"/>
                  <a:pt x="-193478" y="776752"/>
                  <a:pt x="17625" y="0"/>
                </a:cubicBezTo>
                <a:close/>
              </a:path>
            </a:pathLst>
          </a:custGeom>
          <a:gradFill>
            <a:gsLst>
              <a:gs pos="0">
                <a:srgbClr val="3399FF">
                  <a:lumMod val="56000"/>
                  <a:lumOff val="44000"/>
                </a:srgbClr>
              </a:gs>
              <a:gs pos="16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60001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shape">
              <a:fillToRect l="50000" t="50000" r="50000" b="50000"/>
            </a:path>
          </a:gradFill>
          <a:ln w="139700" cmpd="sng">
            <a:gradFill flip="none" rotWithShape="1">
              <a:gsLst>
                <a:gs pos="0">
                  <a:srgbClr val="FC9FCB">
                    <a:lumMod val="0"/>
                    <a:lumOff val="100000"/>
                  </a:srgbClr>
                </a:gs>
                <a:gs pos="100000">
                  <a:srgbClr val="F8B049"/>
                </a:gs>
                <a:gs pos="67000">
                  <a:srgbClr val="F952A0">
                    <a:lumMod val="46000"/>
                    <a:lumOff val="54000"/>
                  </a:srgbClr>
                </a:gs>
                <a:gs pos="35000">
                  <a:srgbClr val="C50849">
                    <a:lumMod val="35000"/>
                    <a:lumOff val="65000"/>
                  </a:srgbClr>
                </a:gs>
                <a:gs pos="82001">
                  <a:srgbClr val="B43E85">
                    <a:lumMod val="68000"/>
                    <a:lumOff val="32000"/>
                  </a:srgbClr>
                </a:gs>
                <a:gs pos="100000">
                  <a:srgbClr val="F8B049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w="1079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1" name="10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09287543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5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0800000">
            <a:off x="3786182" y="2428868"/>
            <a:ext cx="1323376" cy="164726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8334244" flipH="1">
            <a:off x="3023287" y="873354"/>
            <a:ext cx="1261133" cy="1843475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4333651" flipH="1" flipV="1">
            <a:off x="4601645" y="952374"/>
            <a:ext cx="1322703" cy="1810001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3484637" flipH="1" flipV="1">
            <a:off x="2897609" y="1858874"/>
            <a:ext cx="1343978" cy="1807938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7537693" flipH="1" flipV="1">
            <a:off x="4650230" y="1845335"/>
            <a:ext cx="1322703" cy="1810001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0800000" flipH="1" flipV="1">
            <a:off x="3786182" y="500042"/>
            <a:ext cx="1322703" cy="1810001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2 Rectángulo"/>
          <p:cNvSpPr/>
          <p:nvPr/>
        </p:nvSpPr>
        <p:spPr>
          <a:xfrm flipH="1">
            <a:off x="0" y="49977"/>
            <a:ext cx="8937818" cy="680802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081569 w 4572000"/>
              <a:gd name="connsiteY4" fmla="*/ 327993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081569 w 4572000"/>
              <a:gd name="connsiteY4" fmla="*/ 327993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64151 w 4572000"/>
              <a:gd name="connsiteY4" fmla="*/ 348230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528902 w 4572000"/>
              <a:gd name="connsiteY4" fmla="*/ 3424481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920985 w 4572000"/>
              <a:gd name="connsiteY4" fmla="*/ 3410024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36665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573589" y="4548856"/>
                  <a:pt x="1828311" y="6806743"/>
                  <a:pt x="1828311" y="3451850"/>
                </a:cubicBezTo>
                <a:cubicBezTo>
                  <a:pt x="1828311" y="96957"/>
                  <a:pt x="481785" y="2299320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58000"/>
                </a:schemeClr>
              </a:gs>
              <a:gs pos="26000">
                <a:schemeClr val="tx1">
                  <a:alpha val="80000"/>
                </a:schemeClr>
              </a:gs>
              <a:gs pos="68000">
                <a:srgbClr val="92D050">
                  <a:alpha val="62000"/>
                </a:srgbClr>
              </a:gs>
              <a:gs pos="89000">
                <a:srgbClr val="92D050">
                  <a:alpha val="51000"/>
                </a:srgbClr>
              </a:gs>
              <a:gs pos="100000">
                <a:srgbClr val="006699">
                  <a:alpha val="6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30175" cmpd="sng">
            <a:gradFill flip="none" rotWithShape="1">
              <a:gsLst>
                <a:gs pos="69000">
                  <a:srgbClr val="99FF33"/>
                </a:gs>
                <a:gs pos="35000">
                  <a:srgbClr val="99FF33"/>
                </a:gs>
                <a:gs pos="100000">
                  <a:srgbClr val="156B13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w="952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2 Rectángulo"/>
          <p:cNvSpPr/>
          <p:nvPr/>
        </p:nvSpPr>
        <p:spPr>
          <a:xfrm>
            <a:off x="196680" y="49977"/>
            <a:ext cx="8937818" cy="680802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081569 w 4572000"/>
              <a:gd name="connsiteY4" fmla="*/ 327993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081569 w 4572000"/>
              <a:gd name="connsiteY4" fmla="*/ 327993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78408 w 4572000"/>
              <a:gd name="connsiteY4" fmla="*/ 3279912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64151 w 4572000"/>
              <a:gd name="connsiteY4" fmla="*/ 3482308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528902 w 4572000"/>
              <a:gd name="connsiteY4" fmla="*/ 3424481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920985 w 4572000"/>
              <a:gd name="connsiteY4" fmla="*/ 3410024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36665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828311 w 4572000"/>
              <a:gd name="connsiteY4" fmla="*/ 3451850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573589" y="4548856"/>
                  <a:pt x="1828311" y="6806743"/>
                  <a:pt x="1828311" y="3451850"/>
                </a:cubicBezTo>
                <a:cubicBezTo>
                  <a:pt x="1828311" y="96957"/>
                  <a:pt x="481785" y="2299320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8000"/>
                </a:schemeClr>
              </a:gs>
              <a:gs pos="26000">
                <a:schemeClr val="tx1">
                  <a:alpha val="80000"/>
                </a:schemeClr>
              </a:gs>
              <a:gs pos="68000">
                <a:srgbClr val="92D050">
                  <a:alpha val="62000"/>
                </a:srgbClr>
              </a:gs>
              <a:gs pos="89000">
                <a:srgbClr val="92D050">
                  <a:alpha val="51000"/>
                </a:srgbClr>
              </a:gs>
              <a:gs pos="100000">
                <a:srgbClr val="006699">
                  <a:alpha val="65000"/>
                </a:srgbClr>
              </a:gs>
            </a:gsLst>
            <a:path path="circle">
              <a:fillToRect r="100000" b="100000"/>
            </a:path>
          </a:gradFill>
          <a:ln w="130175" cmpd="sng">
            <a:gradFill flip="none" rotWithShape="1">
              <a:gsLst>
                <a:gs pos="44000">
                  <a:srgbClr val="99FF33"/>
                </a:gs>
                <a:gs pos="73000">
                  <a:srgbClr val="99FF33"/>
                </a:gs>
                <a:gs pos="100000">
                  <a:srgbClr val="156B13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w="952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5" name="14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9157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416992334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25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6 puntas"/>
          <p:cNvSpPr/>
          <p:nvPr/>
        </p:nvSpPr>
        <p:spPr>
          <a:xfrm>
            <a:off x="3923928" y="1268760"/>
            <a:ext cx="1202432" cy="1368152"/>
          </a:xfrm>
          <a:prstGeom prst="star6">
            <a:avLst/>
          </a:prstGeom>
          <a:noFill/>
          <a:ln w="9207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strella de 6 puntas"/>
          <p:cNvSpPr/>
          <p:nvPr/>
        </p:nvSpPr>
        <p:spPr>
          <a:xfrm>
            <a:off x="3923928" y="1270048"/>
            <a:ext cx="1202432" cy="1368152"/>
          </a:xfrm>
          <a:prstGeom prst="star6">
            <a:avLst/>
          </a:prstGeom>
          <a:noFill/>
          <a:ln w="9207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144000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240498 h 7190670"/>
              <a:gd name="connsiteX1" fmla="*/ 4999072 w 4999072"/>
              <a:gd name="connsiteY1" fmla="*/ 240498 h 7190670"/>
              <a:gd name="connsiteX2" fmla="*/ 4999072 w 4999072"/>
              <a:gd name="connsiteY2" fmla="*/ 7098498 h 7190670"/>
              <a:gd name="connsiteX3" fmla="*/ 427072 w 4999072"/>
              <a:gd name="connsiteY3" fmla="*/ 7098498 h 7190670"/>
              <a:gd name="connsiteX4" fmla="*/ 2970473 w 4999072"/>
              <a:gd name="connsiteY4" fmla="*/ 3704744 h 7190670"/>
              <a:gd name="connsiteX5" fmla="*/ 427072 w 4999072"/>
              <a:gd name="connsiteY5" fmla="*/ 240498 h 7190670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12180"/>
              <a:gd name="connsiteX1" fmla="*/ 4572000 w 4572000"/>
              <a:gd name="connsiteY1" fmla="*/ 0 h 6912180"/>
              <a:gd name="connsiteX2" fmla="*/ 4572000 w 4572000"/>
              <a:gd name="connsiteY2" fmla="*/ 6858000 h 6912180"/>
              <a:gd name="connsiteX3" fmla="*/ 0 w 4572000"/>
              <a:gd name="connsiteY3" fmla="*/ 6858000 h 6912180"/>
              <a:gd name="connsiteX4" fmla="*/ 2194567 w 4572000"/>
              <a:gd name="connsiteY4" fmla="*/ 3426254 h 6912180"/>
              <a:gd name="connsiteX5" fmla="*/ 0 w 4572000"/>
              <a:gd name="connsiteY5" fmla="*/ 0 h 691218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19077 w 4572000"/>
              <a:gd name="connsiteY4" fmla="*/ 3352839 h 6858000"/>
              <a:gd name="connsiteX5" fmla="*/ 0 w 4572000"/>
              <a:gd name="connsiteY5" fmla="*/ 0 h 6858000"/>
              <a:gd name="connsiteX0" fmla="*/ 0 w 4572000"/>
              <a:gd name="connsiteY0" fmla="*/ 0 h 6950174"/>
              <a:gd name="connsiteX1" fmla="*/ 4572000 w 4572000"/>
              <a:gd name="connsiteY1" fmla="*/ 0 h 6950174"/>
              <a:gd name="connsiteX2" fmla="*/ 4572000 w 4572000"/>
              <a:gd name="connsiteY2" fmla="*/ 6858000 h 6950174"/>
              <a:gd name="connsiteX3" fmla="*/ 73151 w 4572000"/>
              <a:gd name="connsiteY3" fmla="*/ 6950174 h 6950174"/>
              <a:gd name="connsiteX4" fmla="*/ 1719077 w 4572000"/>
              <a:gd name="connsiteY4" fmla="*/ 3352839 h 6950174"/>
              <a:gd name="connsiteX5" fmla="*/ 0 w 4572000"/>
              <a:gd name="connsiteY5" fmla="*/ 0 h 6950174"/>
              <a:gd name="connsiteX0" fmla="*/ 0 w 4572000"/>
              <a:gd name="connsiteY0" fmla="*/ 0 h 6950173"/>
              <a:gd name="connsiteX1" fmla="*/ 4572000 w 4572000"/>
              <a:gd name="connsiteY1" fmla="*/ 0 h 6950173"/>
              <a:gd name="connsiteX2" fmla="*/ 4572000 w 4572000"/>
              <a:gd name="connsiteY2" fmla="*/ 6858000 h 6950173"/>
              <a:gd name="connsiteX3" fmla="*/ 36575 w 4572000"/>
              <a:gd name="connsiteY3" fmla="*/ 6950173 h 6950173"/>
              <a:gd name="connsiteX4" fmla="*/ 1719077 w 4572000"/>
              <a:gd name="connsiteY4" fmla="*/ 3352839 h 6950173"/>
              <a:gd name="connsiteX5" fmla="*/ 0 w 4572000"/>
              <a:gd name="connsiteY5" fmla="*/ 0 h 6950173"/>
              <a:gd name="connsiteX0" fmla="*/ 109713 w 4681713"/>
              <a:gd name="connsiteY0" fmla="*/ 0 h 6950174"/>
              <a:gd name="connsiteX1" fmla="*/ 4681713 w 4681713"/>
              <a:gd name="connsiteY1" fmla="*/ 0 h 6950174"/>
              <a:gd name="connsiteX2" fmla="*/ 4681713 w 4681713"/>
              <a:gd name="connsiteY2" fmla="*/ 6858000 h 6950174"/>
              <a:gd name="connsiteX3" fmla="*/ 0 w 4681713"/>
              <a:gd name="connsiteY3" fmla="*/ 6950174 h 6950174"/>
              <a:gd name="connsiteX4" fmla="*/ 1828790 w 4681713"/>
              <a:gd name="connsiteY4" fmla="*/ 3352839 h 6950174"/>
              <a:gd name="connsiteX5" fmla="*/ 109713 w 4681713"/>
              <a:gd name="connsiteY5" fmla="*/ 0 h 6950174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76346 w 4758059"/>
              <a:gd name="connsiteY0" fmla="*/ 0 h 7047838"/>
              <a:gd name="connsiteX1" fmla="*/ 4758059 w 4758059"/>
              <a:gd name="connsiteY1" fmla="*/ 97664 h 7047838"/>
              <a:gd name="connsiteX2" fmla="*/ 4758059 w 4758059"/>
              <a:gd name="connsiteY2" fmla="*/ 6955664 h 7047838"/>
              <a:gd name="connsiteX3" fmla="*/ 76346 w 4758059"/>
              <a:gd name="connsiteY3" fmla="*/ 7047838 h 7047838"/>
              <a:gd name="connsiteX4" fmla="*/ 1905136 w 4758059"/>
              <a:gd name="connsiteY4" fmla="*/ 3450503 h 7047838"/>
              <a:gd name="connsiteX5" fmla="*/ 76346 w 4758059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11662 w 4681713"/>
              <a:gd name="connsiteY4" fmla="*/ 3496343 h 7047838"/>
              <a:gd name="connsiteX5" fmla="*/ 0 w 4681713"/>
              <a:gd name="connsiteY5" fmla="*/ 0 h 7047838"/>
              <a:gd name="connsiteX0" fmla="*/ 5709 w 4687422"/>
              <a:gd name="connsiteY0" fmla="*/ 0 h 6990538"/>
              <a:gd name="connsiteX1" fmla="*/ 4687422 w 4687422"/>
              <a:gd name="connsiteY1" fmla="*/ 97664 h 6990538"/>
              <a:gd name="connsiteX2" fmla="*/ 4687422 w 4687422"/>
              <a:gd name="connsiteY2" fmla="*/ 6955664 h 6990538"/>
              <a:gd name="connsiteX3" fmla="*/ 0 w 4687422"/>
              <a:gd name="connsiteY3" fmla="*/ 6990538 h 6990538"/>
              <a:gd name="connsiteX4" fmla="*/ 1817371 w 4687422"/>
              <a:gd name="connsiteY4" fmla="*/ 3496343 h 6990538"/>
              <a:gd name="connsiteX5" fmla="*/ 5709 w 4687422"/>
              <a:gd name="connsiteY5" fmla="*/ 0 h 6990538"/>
              <a:gd name="connsiteX0" fmla="*/ 0 w 4698841"/>
              <a:gd name="connsiteY0" fmla="*/ 0 h 6933239"/>
              <a:gd name="connsiteX1" fmla="*/ 4698841 w 4698841"/>
              <a:gd name="connsiteY1" fmla="*/ 40365 h 6933239"/>
              <a:gd name="connsiteX2" fmla="*/ 4698841 w 4698841"/>
              <a:gd name="connsiteY2" fmla="*/ 6898365 h 6933239"/>
              <a:gd name="connsiteX3" fmla="*/ 11419 w 4698841"/>
              <a:gd name="connsiteY3" fmla="*/ 6933239 h 6933239"/>
              <a:gd name="connsiteX4" fmla="*/ 1828790 w 4698841"/>
              <a:gd name="connsiteY4" fmla="*/ 3439044 h 6933239"/>
              <a:gd name="connsiteX5" fmla="*/ 0 w 4698841"/>
              <a:gd name="connsiteY5" fmla="*/ 0 h 6933239"/>
              <a:gd name="connsiteX0" fmla="*/ 0 w 4715969"/>
              <a:gd name="connsiteY0" fmla="*/ 0 h 6910319"/>
              <a:gd name="connsiteX1" fmla="*/ 4715969 w 4715969"/>
              <a:gd name="connsiteY1" fmla="*/ 17445 h 6910319"/>
              <a:gd name="connsiteX2" fmla="*/ 4715969 w 4715969"/>
              <a:gd name="connsiteY2" fmla="*/ 6875445 h 6910319"/>
              <a:gd name="connsiteX3" fmla="*/ 28547 w 4715969"/>
              <a:gd name="connsiteY3" fmla="*/ 6910319 h 6910319"/>
              <a:gd name="connsiteX4" fmla="*/ 1845918 w 4715969"/>
              <a:gd name="connsiteY4" fmla="*/ 3416124 h 6910319"/>
              <a:gd name="connsiteX5" fmla="*/ 0 w 4715969"/>
              <a:gd name="connsiteY5" fmla="*/ 0 h 6910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15969" h="6910319">
                <a:moveTo>
                  <a:pt x="0" y="0"/>
                </a:moveTo>
                <a:lnTo>
                  <a:pt x="4715969" y="17445"/>
                </a:lnTo>
                <a:lnTo>
                  <a:pt x="4715969" y="6875445"/>
                </a:lnTo>
                <a:lnTo>
                  <a:pt x="28547" y="6910319"/>
                </a:lnTo>
                <a:cubicBezTo>
                  <a:pt x="701171" y="5078697"/>
                  <a:pt x="1003604" y="6940718"/>
                  <a:pt x="1845918" y="3416124"/>
                </a:cubicBezTo>
                <a:cubicBezTo>
                  <a:pt x="1080832" y="59437"/>
                  <a:pt x="669219" y="1857033"/>
                  <a:pt x="0" y="0"/>
                </a:cubicBezTo>
                <a:close/>
              </a:path>
            </a:pathLst>
          </a:custGeom>
          <a:gradFill>
            <a:gsLst>
              <a:gs pos="53000">
                <a:srgbClr val="FF9933">
                  <a:alpha val="71000"/>
                </a:srgbClr>
              </a:gs>
              <a:gs pos="0">
                <a:srgbClr val="FF9933">
                  <a:alpha val="50000"/>
                </a:srgbClr>
              </a:gs>
              <a:gs pos="100000">
                <a:srgbClr val="FF7A00">
                  <a:lumMod val="70000"/>
                  <a:alpha val="29000"/>
                </a:srgbClr>
              </a:gs>
              <a:gs pos="85000">
                <a:srgbClr val="FFC000">
                  <a:alpha val="75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2700000" scaled="1"/>
              <a:tileRect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2 Rectángulo"/>
          <p:cNvSpPr/>
          <p:nvPr/>
        </p:nvSpPr>
        <p:spPr>
          <a:xfrm>
            <a:off x="-1" y="-12576"/>
            <a:ext cx="9144001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240498 h 7190670"/>
              <a:gd name="connsiteX1" fmla="*/ 4999072 w 4999072"/>
              <a:gd name="connsiteY1" fmla="*/ 240498 h 7190670"/>
              <a:gd name="connsiteX2" fmla="*/ 4999072 w 4999072"/>
              <a:gd name="connsiteY2" fmla="*/ 7098498 h 7190670"/>
              <a:gd name="connsiteX3" fmla="*/ 427072 w 4999072"/>
              <a:gd name="connsiteY3" fmla="*/ 7098498 h 7190670"/>
              <a:gd name="connsiteX4" fmla="*/ 2970473 w 4999072"/>
              <a:gd name="connsiteY4" fmla="*/ 3704744 h 7190670"/>
              <a:gd name="connsiteX5" fmla="*/ 427072 w 4999072"/>
              <a:gd name="connsiteY5" fmla="*/ 240498 h 7190670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12180"/>
              <a:gd name="connsiteX1" fmla="*/ 4572000 w 4572000"/>
              <a:gd name="connsiteY1" fmla="*/ 0 h 6912180"/>
              <a:gd name="connsiteX2" fmla="*/ 4572000 w 4572000"/>
              <a:gd name="connsiteY2" fmla="*/ 6858000 h 6912180"/>
              <a:gd name="connsiteX3" fmla="*/ 0 w 4572000"/>
              <a:gd name="connsiteY3" fmla="*/ 6858000 h 6912180"/>
              <a:gd name="connsiteX4" fmla="*/ 2194567 w 4572000"/>
              <a:gd name="connsiteY4" fmla="*/ 3426254 h 6912180"/>
              <a:gd name="connsiteX5" fmla="*/ 0 w 4572000"/>
              <a:gd name="connsiteY5" fmla="*/ 0 h 691218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19077 w 4572000"/>
              <a:gd name="connsiteY4" fmla="*/ 3352839 h 6858000"/>
              <a:gd name="connsiteX5" fmla="*/ 0 w 4572000"/>
              <a:gd name="connsiteY5" fmla="*/ 0 h 6858000"/>
              <a:gd name="connsiteX0" fmla="*/ 0 w 4572000"/>
              <a:gd name="connsiteY0" fmla="*/ 0 h 6950174"/>
              <a:gd name="connsiteX1" fmla="*/ 4572000 w 4572000"/>
              <a:gd name="connsiteY1" fmla="*/ 0 h 6950174"/>
              <a:gd name="connsiteX2" fmla="*/ 4572000 w 4572000"/>
              <a:gd name="connsiteY2" fmla="*/ 6858000 h 6950174"/>
              <a:gd name="connsiteX3" fmla="*/ 73151 w 4572000"/>
              <a:gd name="connsiteY3" fmla="*/ 6950174 h 6950174"/>
              <a:gd name="connsiteX4" fmla="*/ 1719077 w 4572000"/>
              <a:gd name="connsiteY4" fmla="*/ 3352839 h 6950174"/>
              <a:gd name="connsiteX5" fmla="*/ 0 w 4572000"/>
              <a:gd name="connsiteY5" fmla="*/ 0 h 6950174"/>
              <a:gd name="connsiteX0" fmla="*/ 0 w 4572000"/>
              <a:gd name="connsiteY0" fmla="*/ 0 h 6950173"/>
              <a:gd name="connsiteX1" fmla="*/ 4572000 w 4572000"/>
              <a:gd name="connsiteY1" fmla="*/ 0 h 6950173"/>
              <a:gd name="connsiteX2" fmla="*/ 4572000 w 4572000"/>
              <a:gd name="connsiteY2" fmla="*/ 6858000 h 6950173"/>
              <a:gd name="connsiteX3" fmla="*/ 36575 w 4572000"/>
              <a:gd name="connsiteY3" fmla="*/ 6950173 h 6950173"/>
              <a:gd name="connsiteX4" fmla="*/ 1719077 w 4572000"/>
              <a:gd name="connsiteY4" fmla="*/ 3352839 h 6950173"/>
              <a:gd name="connsiteX5" fmla="*/ 0 w 4572000"/>
              <a:gd name="connsiteY5" fmla="*/ 0 h 6950173"/>
              <a:gd name="connsiteX0" fmla="*/ 109713 w 4681713"/>
              <a:gd name="connsiteY0" fmla="*/ 0 h 6950174"/>
              <a:gd name="connsiteX1" fmla="*/ 4681713 w 4681713"/>
              <a:gd name="connsiteY1" fmla="*/ 0 h 6950174"/>
              <a:gd name="connsiteX2" fmla="*/ 4681713 w 4681713"/>
              <a:gd name="connsiteY2" fmla="*/ 6858000 h 6950174"/>
              <a:gd name="connsiteX3" fmla="*/ 0 w 4681713"/>
              <a:gd name="connsiteY3" fmla="*/ 6950174 h 6950174"/>
              <a:gd name="connsiteX4" fmla="*/ 1828790 w 4681713"/>
              <a:gd name="connsiteY4" fmla="*/ 3352839 h 6950174"/>
              <a:gd name="connsiteX5" fmla="*/ 109713 w 4681713"/>
              <a:gd name="connsiteY5" fmla="*/ 0 h 6950174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76346 w 4758059"/>
              <a:gd name="connsiteY0" fmla="*/ 0 h 7047838"/>
              <a:gd name="connsiteX1" fmla="*/ 4758059 w 4758059"/>
              <a:gd name="connsiteY1" fmla="*/ 97664 h 7047838"/>
              <a:gd name="connsiteX2" fmla="*/ 4758059 w 4758059"/>
              <a:gd name="connsiteY2" fmla="*/ 6955664 h 7047838"/>
              <a:gd name="connsiteX3" fmla="*/ 76346 w 4758059"/>
              <a:gd name="connsiteY3" fmla="*/ 7047838 h 7047838"/>
              <a:gd name="connsiteX4" fmla="*/ 1905136 w 4758059"/>
              <a:gd name="connsiteY4" fmla="*/ 3450503 h 7047838"/>
              <a:gd name="connsiteX5" fmla="*/ 76346 w 4758059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11662 w 4681713"/>
              <a:gd name="connsiteY4" fmla="*/ 3496343 h 7047838"/>
              <a:gd name="connsiteX5" fmla="*/ 0 w 4681713"/>
              <a:gd name="connsiteY5" fmla="*/ 0 h 7047838"/>
              <a:gd name="connsiteX0" fmla="*/ 5709 w 4687422"/>
              <a:gd name="connsiteY0" fmla="*/ 0 h 6990538"/>
              <a:gd name="connsiteX1" fmla="*/ 4687422 w 4687422"/>
              <a:gd name="connsiteY1" fmla="*/ 97664 h 6990538"/>
              <a:gd name="connsiteX2" fmla="*/ 4687422 w 4687422"/>
              <a:gd name="connsiteY2" fmla="*/ 6955664 h 6990538"/>
              <a:gd name="connsiteX3" fmla="*/ 0 w 4687422"/>
              <a:gd name="connsiteY3" fmla="*/ 6990538 h 6990538"/>
              <a:gd name="connsiteX4" fmla="*/ 1817371 w 4687422"/>
              <a:gd name="connsiteY4" fmla="*/ 3496343 h 6990538"/>
              <a:gd name="connsiteX5" fmla="*/ 5709 w 4687422"/>
              <a:gd name="connsiteY5" fmla="*/ 0 h 6990538"/>
              <a:gd name="connsiteX0" fmla="*/ 0 w 4698841"/>
              <a:gd name="connsiteY0" fmla="*/ 0 h 6933239"/>
              <a:gd name="connsiteX1" fmla="*/ 4698841 w 4698841"/>
              <a:gd name="connsiteY1" fmla="*/ 40365 h 6933239"/>
              <a:gd name="connsiteX2" fmla="*/ 4698841 w 4698841"/>
              <a:gd name="connsiteY2" fmla="*/ 6898365 h 6933239"/>
              <a:gd name="connsiteX3" fmla="*/ 11419 w 4698841"/>
              <a:gd name="connsiteY3" fmla="*/ 6933239 h 6933239"/>
              <a:gd name="connsiteX4" fmla="*/ 1828790 w 4698841"/>
              <a:gd name="connsiteY4" fmla="*/ 3439044 h 6933239"/>
              <a:gd name="connsiteX5" fmla="*/ 0 w 4698841"/>
              <a:gd name="connsiteY5" fmla="*/ 0 h 6933239"/>
              <a:gd name="connsiteX0" fmla="*/ 0 w 4715969"/>
              <a:gd name="connsiteY0" fmla="*/ 0 h 6910319"/>
              <a:gd name="connsiteX1" fmla="*/ 4715969 w 4715969"/>
              <a:gd name="connsiteY1" fmla="*/ 17445 h 6910319"/>
              <a:gd name="connsiteX2" fmla="*/ 4715969 w 4715969"/>
              <a:gd name="connsiteY2" fmla="*/ 6875445 h 6910319"/>
              <a:gd name="connsiteX3" fmla="*/ 28547 w 4715969"/>
              <a:gd name="connsiteY3" fmla="*/ 6910319 h 6910319"/>
              <a:gd name="connsiteX4" fmla="*/ 1845918 w 4715969"/>
              <a:gd name="connsiteY4" fmla="*/ 3416124 h 6910319"/>
              <a:gd name="connsiteX5" fmla="*/ 0 w 4715969"/>
              <a:gd name="connsiteY5" fmla="*/ 0 h 6910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15969" h="6910319">
                <a:moveTo>
                  <a:pt x="0" y="0"/>
                </a:moveTo>
                <a:lnTo>
                  <a:pt x="4715969" y="17445"/>
                </a:lnTo>
                <a:lnTo>
                  <a:pt x="4715969" y="6875445"/>
                </a:lnTo>
                <a:lnTo>
                  <a:pt x="28547" y="6910319"/>
                </a:lnTo>
                <a:cubicBezTo>
                  <a:pt x="701171" y="5078697"/>
                  <a:pt x="1003604" y="6940718"/>
                  <a:pt x="1845918" y="3416124"/>
                </a:cubicBezTo>
                <a:cubicBezTo>
                  <a:pt x="1080832" y="59437"/>
                  <a:pt x="669219" y="1857033"/>
                  <a:pt x="0" y="0"/>
                </a:cubicBezTo>
                <a:close/>
              </a:path>
            </a:pathLst>
          </a:custGeom>
          <a:gradFill>
            <a:gsLst>
              <a:gs pos="53000">
                <a:srgbClr val="FF9933">
                  <a:alpha val="71000"/>
                </a:srgbClr>
              </a:gs>
              <a:gs pos="0">
                <a:srgbClr val="FF9933">
                  <a:alpha val="50000"/>
                </a:srgbClr>
              </a:gs>
              <a:gs pos="100000">
                <a:srgbClr val="FF7A00">
                  <a:lumMod val="70000"/>
                  <a:alpha val="29000"/>
                </a:srgbClr>
              </a:gs>
              <a:gs pos="85000">
                <a:srgbClr val="FFC000">
                  <a:alpha val="75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100000">
                  <a:srgbClr val="4D0808"/>
                </a:gs>
              </a:gsLst>
              <a:lin ang="2700000" scaled="1"/>
              <a:tileRect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8" name="7 Imagen" descr="Diapositiva2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554276514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Luna"/>
          <p:cNvSpPr/>
          <p:nvPr/>
        </p:nvSpPr>
        <p:spPr>
          <a:xfrm rot="8916239">
            <a:off x="3983492" y="1084113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6538234">
            <a:off x="3362991" y="1495857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3816064">
            <a:off x="3081666" y="2226435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385845">
            <a:off x="3450669" y="2875102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20131458">
            <a:off x="4267479" y="3019852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7079276">
            <a:off x="5010804" y="2718252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4497125">
            <a:off x="5151715" y="2033362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A64104">
                  <a:lumMod val="90000"/>
                </a:srgbClr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1718082">
            <a:off x="4796628" y="1363536"/>
            <a:ext cx="832397" cy="1814220"/>
          </a:xfrm>
          <a:prstGeom prst="moon">
            <a:avLst>
              <a:gd name="adj" fmla="val 30648"/>
            </a:avLst>
          </a:prstGeom>
          <a:gradFill>
            <a:gsLst>
              <a:gs pos="0">
                <a:schemeClr val="tx1"/>
              </a:gs>
              <a:gs pos="10000">
                <a:srgbClr val="FFF200">
                  <a:lumMod val="76000"/>
                  <a:lumOff val="24000"/>
                </a:srgbClr>
              </a:gs>
              <a:gs pos="45000">
                <a:srgbClr val="FF9933"/>
              </a:gs>
              <a:gs pos="73000">
                <a:srgbClr val="FFFF6D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 Rectángulo"/>
          <p:cNvSpPr/>
          <p:nvPr/>
        </p:nvSpPr>
        <p:spPr>
          <a:xfrm flipH="1">
            <a:off x="15505" y="-28092"/>
            <a:ext cx="9144000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579298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1779548" y="6487667"/>
                  <a:pt x="1095787" y="4796268"/>
                </a:cubicBezTo>
                <a:cubicBezTo>
                  <a:pt x="1588317" y="3797891"/>
                  <a:pt x="1635190" y="3077453"/>
                  <a:pt x="1095787" y="2004397"/>
                </a:cubicBezTo>
                <a:cubicBezTo>
                  <a:pt x="1769136" y="382422"/>
                  <a:pt x="309085" y="596355"/>
                  <a:pt x="0" y="0"/>
                </a:cubicBezTo>
                <a:close/>
              </a:path>
            </a:pathLst>
          </a:custGeom>
          <a:gradFill>
            <a:gsLst>
              <a:gs pos="53000">
                <a:srgbClr val="FFFF6D">
                  <a:lumMod val="74000"/>
                  <a:lumOff val="26000"/>
                  <a:alpha val="63000"/>
                </a:srgbClr>
              </a:gs>
              <a:gs pos="0">
                <a:srgbClr val="FFF200">
                  <a:alpha val="66000"/>
                </a:srgbClr>
              </a:gs>
              <a:gs pos="100000">
                <a:srgbClr val="FF7A00">
                  <a:lumMod val="70000"/>
                  <a:alpha val="29000"/>
                </a:srgbClr>
              </a:gs>
              <a:gs pos="85000">
                <a:srgbClr val="FFC000">
                  <a:alpha val="75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gradFill flip="none" rotWithShape="1">
              <a:gsLst>
                <a:gs pos="53000">
                  <a:srgbClr val="FFFF6D">
                    <a:lumMod val="74000"/>
                    <a:lumOff val="26000"/>
                  </a:srgbClr>
                </a:gs>
                <a:gs pos="0">
                  <a:srgbClr val="FFF200"/>
                </a:gs>
                <a:gs pos="100000">
                  <a:srgbClr val="FF7A00">
                    <a:lumMod val="70000"/>
                  </a:srgbClr>
                </a:gs>
                <a:gs pos="85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w="508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 Rectángulo"/>
          <p:cNvSpPr/>
          <p:nvPr/>
        </p:nvSpPr>
        <p:spPr>
          <a:xfrm>
            <a:off x="-1734" y="-15478"/>
            <a:ext cx="9144000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579298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1779548" y="6487667"/>
                  <a:pt x="1095787" y="4796268"/>
                </a:cubicBezTo>
                <a:cubicBezTo>
                  <a:pt x="1588317" y="3797891"/>
                  <a:pt x="1635190" y="3077453"/>
                  <a:pt x="1095787" y="2004397"/>
                </a:cubicBezTo>
                <a:cubicBezTo>
                  <a:pt x="1769136" y="382422"/>
                  <a:pt x="309085" y="596355"/>
                  <a:pt x="0" y="0"/>
                </a:cubicBezTo>
                <a:close/>
              </a:path>
            </a:pathLst>
          </a:custGeom>
          <a:gradFill>
            <a:gsLst>
              <a:gs pos="53000">
                <a:srgbClr val="FFFF6D">
                  <a:lumMod val="74000"/>
                  <a:lumOff val="26000"/>
                  <a:alpha val="63000"/>
                </a:srgbClr>
              </a:gs>
              <a:gs pos="0">
                <a:srgbClr val="FFF200">
                  <a:alpha val="66000"/>
                </a:srgbClr>
              </a:gs>
              <a:gs pos="100000">
                <a:srgbClr val="FF7A00">
                  <a:lumMod val="70000"/>
                  <a:alpha val="29000"/>
                </a:srgbClr>
              </a:gs>
              <a:gs pos="85000">
                <a:srgbClr val="FFC000">
                  <a:alpha val="75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gradFill flip="none" rotWithShape="1">
              <a:gsLst>
                <a:gs pos="53000">
                  <a:srgbClr val="FFFF6D">
                    <a:lumMod val="74000"/>
                    <a:lumOff val="26000"/>
                  </a:srgbClr>
                </a:gs>
                <a:gs pos="0">
                  <a:srgbClr val="FFF200"/>
                </a:gs>
                <a:gs pos="100000">
                  <a:srgbClr val="FF7A00">
                    <a:lumMod val="70000"/>
                  </a:srgbClr>
                </a:gs>
                <a:gs pos="85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flood" dir="t"/>
          </a:scene3d>
          <a:sp3d>
            <a:bevelT w="508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4" name="13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734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10166360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14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4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4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4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4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4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4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4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4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4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4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4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2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713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Luna"/>
          <p:cNvSpPr/>
          <p:nvPr/>
        </p:nvSpPr>
        <p:spPr>
          <a:xfrm rot="6692747">
            <a:off x="3414692" y="1153907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4907253" flipH="1">
            <a:off x="4864342" y="1191973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4907253" flipH="1">
            <a:off x="4913314" y="1657962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4907253" flipH="1">
            <a:off x="4913314" y="2097897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4907253" flipH="1">
            <a:off x="4913313" y="2632468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6692747">
            <a:off x="3417360" y="1657962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6692747">
            <a:off x="3414693" y="2097897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6692747">
            <a:off x="3417361" y="2632468"/>
            <a:ext cx="832397" cy="1814220"/>
          </a:xfrm>
          <a:prstGeom prst="moon">
            <a:avLst>
              <a:gd name="adj" fmla="val 30648"/>
            </a:avLst>
          </a:prstGeom>
          <a:gradFill flip="none" rotWithShape="1">
            <a:gsLst>
              <a:gs pos="0">
                <a:srgbClr val="FFF200"/>
              </a:gs>
              <a:gs pos="75000">
                <a:srgbClr val="FF7A00"/>
              </a:gs>
              <a:gs pos="88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effectLst>
            <a:outerShdw blurRad="50800" dist="50800" dir="5400000" algn="ctr" rotWithShape="0">
              <a:srgbClr val="FFFF6D"/>
            </a:outerShdw>
            <a:reflection blurRad="6350" endPos="92000" dist="1016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2 Rectángulo"/>
          <p:cNvSpPr/>
          <p:nvPr/>
        </p:nvSpPr>
        <p:spPr>
          <a:xfrm flipH="1">
            <a:off x="27131" y="24403"/>
            <a:ext cx="9858412" cy="6784865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190424 h 7295699"/>
              <a:gd name="connsiteX1" fmla="*/ 4999072 w 4999072"/>
              <a:gd name="connsiteY1" fmla="*/ 190424 h 7295699"/>
              <a:gd name="connsiteX2" fmla="*/ 4999072 w 4999072"/>
              <a:gd name="connsiteY2" fmla="*/ 7048424 h 7295699"/>
              <a:gd name="connsiteX3" fmla="*/ 427072 w 4999072"/>
              <a:gd name="connsiteY3" fmla="*/ 7048424 h 7295699"/>
              <a:gd name="connsiteX4" fmla="*/ 2499544 w 4999072"/>
              <a:gd name="connsiteY4" fmla="*/ 3704744 h 7295699"/>
              <a:gd name="connsiteX5" fmla="*/ 427072 w 4999072"/>
              <a:gd name="connsiteY5" fmla="*/ 190424 h 7295699"/>
              <a:gd name="connsiteX0" fmla="*/ 427072 w 4999072"/>
              <a:gd name="connsiteY0" fmla="*/ 0 h 7105275"/>
              <a:gd name="connsiteX1" fmla="*/ 4999072 w 4999072"/>
              <a:gd name="connsiteY1" fmla="*/ 0 h 7105275"/>
              <a:gd name="connsiteX2" fmla="*/ 4999072 w 4999072"/>
              <a:gd name="connsiteY2" fmla="*/ 6858000 h 7105275"/>
              <a:gd name="connsiteX3" fmla="*/ 427072 w 4999072"/>
              <a:gd name="connsiteY3" fmla="*/ 6858000 h 7105275"/>
              <a:gd name="connsiteX4" fmla="*/ 2499544 w 4999072"/>
              <a:gd name="connsiteY4" fmla="*/ 3514320 h 7105275"/>
              <a:gd name="connsiteX5" fmla="*/ 427072 w 4999072"/>
              <a:gd name="connsiteY5" fmla="*/ 0 h 7105275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499544 w 4999072"/>
              <a:gd name="connsiteY4" fmla="*/ 3514320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3436664" y="5360014"/>
                  <a:pt x="2499544" y="3514320"/>
                </a:cubicBezTo>
                <a:cubicBezTo>
                  <a:pt x="3395315" y="1406019"/>
                  <a:pt x="0" y="652294"/>
                  <a:pt x="427072" y="0"/>
                </a:cubicBezTo>
                <a:close/>
              </a:path>
            </a:pathLst>
          </a:custGeom>
          <a:gradFill>
            <a:gsLst>
              <a:gs pos="53000">
                <a:srgbClr val="FFFF6D">
                  <a:lumMod val="74000"/>
                  <a:lumOff val="26000"/>
                  <a:alpha val="63000"/>
                </a:srgbClr>
              </a:gs>
              <a:gs pos="0">
                <a:srgbClr val="FFF200">
                  <a:alpha val="66000"/>
                </a:srgbClr>
              </a:gs>
              <a:gs pos="100000">
                <a:srgbClr val="FF7A00">
                  <a:lumMod val="70000"/>
                  <a:alpha val="29000"/>
                </a:srgbClr>
              </a:gs>
              <a:gs pos="85000">
                <a:srgbClr val="FFC000">
                  <a:alpha val="75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206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b="1" dirty="0"/>
          </a:p>
        </p:txBody>
      </p:sp>
      <p:sp>
        <p:nvSpPr>
          <p:cNvPr id="6" name="2 Rectángulo"/>
          <p:cNvSpPr/>
          <p:nvPr/>
        </p:nvSpPr>
        <p:spPr>
          <a:xfrm>
            <a:off x="-714412" y="-7350"/>
            <a:ext cx="9858412" cy="684333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190424 h 7295699"/>
              <a:gd name="connsiteX1" fmla="*/ 4999072 w 4999072"/>
              <a:gd name="connsiteY1" fmla="*/ 190424 h 7295699"/>
              <a:gd name="connsiteX2" fmla="*/ 4999072 w 4999072"/>
              <a:gd name="connsiteY2" fmla="*/ 7048424 h 7295699"/>
              <a:gd name="connsiteX3" fmla="*/ 427072 w 4999072"/>
              <a:gd name="connsiteY3" fmla="*/ 7048424 h 7295699"/>
              <a:gd name="connsiteX4" fmla="*/ 2499544 w 4999072"/>
              <a:gd name="connsiteY4" fmla="*/ 3704744 h 7295699"/>
              <a:gd name="connsiteX5" fmla="*/ 427072 w 4999072"/>
              <a:gd name="connsiteY5" fmla="*/ 190424 h 7295699"/>
              <a:gd name="connsiteX0" fmla="*/ 427072 w 4999072"/>
              <a:gd name="connsiteY0" fmla="*/ 0 h 7105275"/>
              <a:gd name="connsiteX1" fmla="*/ 4999072 w 4999072"/>
              <a:gd name="connsiteY1" fmla="*/ 0 h 7105275"/>
              <a:gd name="connsiteX2" fmla="*/ 4999072 w 4999072"/>
              <a:gd name="connsiteY2" fmla="*/ 6858000 h 7105275"/>
              <a:gd name="connsiteX3" fmla="*/ 427072 w 4999072"/>
              <a:gd name="connsiteY3" fmla="*/ 6858000 h 7105275"/>
              <a:gd name="connsiteX4" fmla="*/ 2499544 w 4999072"/>
              <a:gd name="connsiteY4" fmla="*/ 3514320 h 7105275"/>
              <a:gd name="connsiteX5" fmla="*/ 427072 w 4999072"/>
              <a:gd name="connsiteY5" fmla="*/ 0 h 7105275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499544 w 4999072"/>
              <a:gd name="connsiteY4" fmla="*/ 3514320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3436664" y="5360014"/>
                  <a:pt x="2499544" y="3514320"/>
                </a:cubicBezTo>
                <a:cubicBezTo>
                  <a:pt x="3395315" y="1406019"/>
                  <a:pt x="0" y="652294"/>
                  <a:pt x="427072" y="0"/>
                </a:cubicBezTo>
                <a:close/>
              </a:path>
            </a:pathLst>
          </a:custGeom>
          <a:gradFill>
            <a:gsLst>
              <a:gs pos="53000">
                <a:srgbClr val="FFFF6D">
                  <a:lumMod val="74000"/>
                  <a:lumOff val="26000"/>
                  <a:alpha val="63000"/>
                </a:srgbClr>
              </a:gs>
              <a:gs pos="0">
                <a:srgbClr val="FFF200">
                  <a:alpha val="66000"/>
                </a:srgbClr>
              </a:gs>
              <a:gs pos="100000">
                <a:srgbClr val="FF7A00">
                  <a:lumMod val="70000"/>
                  <a:alpha val="29000"/>
                </a:srgbClr>
              </a:gs>
              <a:gs pos="85000">
                <a:srgbClr val="FFC000">
                  <a:alpha val="75000"/>
                </a:srgbClr>
              </a:gs>
            </a:gsLst>
            <a:path path="shape">
              <a:fillToRect l="50000" t="50000" r="50000" b="50000"/>
            </a:path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2065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4" name="13 Imagen" descr="Diapositiva2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669" y="-7350"/>
            <a:ext cx="9170462" cy="6889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8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8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8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8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5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 bwMode="white">
          <a:xfrm>
            <a:off x="2428860" y="1643050"/>
            <a:ext cx="4357718" cy="3786214"/>
          </a:xfrm>
          <a:custGeom>
            <a:avLst/>
            <a:gdLst>
              <a:gd name="connsiteX0" fmla="*/ 2486036 w 2486036"/>
              <a:gd name="connsiteY0" fmla="*/ 1064423 h 2128846"/>
              <a:gd name="connsiteX1" fmla="*/ 1984427 w 2486036"/>
              <a:gd name="connsiteY1" fmla="*/ 1217177 h 2128846"/>
              <a:gd name="connsiteX2" fmla="*/ 1984427 w 2486036"/>
              <a:gd name="connsiteY2" fmla="*/ 911669 h 2128846"/>
              <a:gd name="connsiteX3" fmla="*/ 2486036 w 2486036"/>
              <a:gd name="connsiteY3" fmla="*/ 1064423 h 2128846"/>
              <a:gd name="connsiteX4" fmla="*/ 2121878 w 2486036"/>
              <a:gd name="connsiteY4" fmla="*/ 311738 h 2128846"/>
              <a:gd name="connsiteX5" fmla="*/ 1893388 w 2486036"/>
              <a:gd name="connsiteY5" fmla="*/ 723521 h 2128846"/>
              <a:gd name="connsiteX6" fmla="*/ 1641118 w 2486036"/>
              <a:gd name="connsiteY6" fmla="*/ 507497 h 2128846"/>
              <a:gd name="connsiteX7" fmla="*/ 2121878 w 2486036"/>
              <a:gd name="connsiteY7" fmla="*/ 311738 h 2128846"/>
              <a:gd name="connsiteX8" fmla="*/ 1243018 w 2486036"/>
              <a:gd name="connsiteY8" fmla="*/ 0 h 2128846"/>
              <a:gd name="connsiteX9" fmla="*/ 1421402 w 2486036"/>
              <a:gd name="connsiteY9" fmla="*/ 429539 h 2128846"/>
              <a:gd name="connsiteX10" fmla="*/ 1064634 w 2486036"/>
              <a:gd name="connsiteY10" fmla="*/ 429539 h 2128846"/>
              <a:gd name="connsiteX11" fmla="*/ 1243018 w 2486036"/>
              <a:gd name="connsiteY11" fmla="*/ 0 h 2128846"/>
              <a:gd name="connsiteX12" fmla="*/ 364043 w 2486036"/>
              <a:gd name="connsiteY12" fmla="*/ 311738 h 2128846"/>
              <a:gd name="connsiteX13" fmla="*/ 844918 w 2486036"/>
              <a:gd name="connsiteY13" fmla="*/ 507497 h 2128846"/>
              <a:gd name="connsiteX14" fmla="*/ 592648 w 2486036"/>
              <a:gd name="connsiteY14" fmla="*/ 723521 h 2128846"/>
              <a:gd name="connsiteX15" fmla="*/ 364043 w 2486036"/>
              <a:gd name="connsiteY15" fmla="*/ 311738 h 2128846"/>
              <a:gd name="connsiteX16" fmla="*/ 0 w 2486036"/>
              <a:gd name="connsiteY16" fmla="*/ 1064423 h 2128846"/>
              <a:gd name="connsiteX17" fmla="*/ 501609 w 2486036"/>
              <a:gd name="connsiteY17" fmla="*/ 911669 h 2128846"/>
              <a:gd name="connsiteX18" fmla="*/ 501609 w 2486036"/>
              <a:gd name="connsiteY18" fmla="*/ 1217177 h 2128846"/>
              <a:gd name="connsiteX19" fmla="*/ 0 w 2486036"/>
              <a:gd name="connsiteY19" fmla="*/ 1064423 h 2128846"/>
              <a:gd name="connsiteX20" fmla="*/ 364043 w 2486036"/>
              <a:gd name="connsiteY20" fmla="*/ 1817010 h 2128846"/>
              <a:gd name="connsiteX21" fmla="*/ 592648 w 2486036"/>
              <a:gd name="connsiteY21" fmla="*/ 1405325 h 2128846"/>
              <a:gd name="connsiteX22" fmla="*/ 844918 w 2486036"/>
              <a:gd name="connsiteY22" fmla="*/ 1621349 h 2128846"/>
              <a:gd name="connsiteX23" fmla="*/ 364043 w 2486036"/>
              <a:gd name="connsiteY23" fmla="*/ 1817010 h 2128846"/>
              <a:gd name="connsiteX24" fmla="*/ 1243018 w 2486036"/>
              <a:gd name="connsiteY24" fmla="*/ 2128846 h 2128846"/>
              <a:gd name="connsiteX25" fmla="*/ 1064634 w 2486036"/>
              <a:gd name="connsiteY25" fmla="*/ 1699307 h 2128846"/>
              <a:gd name="connsiteX26" fmla="*/ 1421402 w 2486036"/>
              <a:gd name="connsiteY26" fmla="*/ 1699307 h 2128846"/>
              <a:gd name="connsiteX27" fmla="*/ 1243018 w 2486036"/>
              <a:gd name="connsiteY27" fmla="*/ 2128846 h 2128846"/>
              <a:gd name="connsiteX28" fmla="*/ 2121878 w 2486036"/>
              <a:gd name="connsiteY28" fmla="*/ 1817010 h 2128846"/>
              <a:gd name="connsiteX29" fmla="*/ 1641118 w 2486036"/>
              <a:gd name="connsiteY29" fmla="*/ 1621349 h 2128846"/>
              <a:gd name="connsiteX30" fmla="*/ 1893388 w 2486036"/>
              <a:gd name="connsiteY30" fmla="*/ 1405325 h 2128846"/>
              <a:gd name="connsiteX31" fmla="*/ 2121878 w 2486036"/>
              <a:gd name="connsiteY31" fmla="*/ 1817010 h 2128846"/>
              <a:gd name="connsiteX32" fmla="*/ 621509 w 2486036"/>
              <a:gd name="connsiteY32" fmla="*/ 1064423 h 2128846"/>
              <a:gd name="connsiteX33" fmla="*/ 1243019 w 2486036"/>
              <a:gd name="connsiteY33" fmla="*/ 532212 h 2128846"/>
              <a:gd name="connsiteX34" fmla="*/ 1864527 w 2486036"/>
              <a:gd name="connsiteY34" fmla="*/ 1064425 h 2128846"/>
              <a:gd name="connsiteX35" fmla="*/ 1243017 w 2486036"/>
              <a:gd name="connsiteY35" fmla="*/ 1596636 h 2128846"/>
              <a:gd name="connsiteX36" fmla="*/ 621509 w 2486036"/>
              <a:gd name="connsiteY36" fmla="*/ 1064423 h 2128846"/>
              <a:gd name="connsiteX0" fmla="*/ 2486036 w 2486036"/>
              <a:gd name="connsiteY0" fmla="*/ 1778827 h 2843250"/>
              <a:gd name="connsiteX1" fmla="*/ 1984427 w 2486036"/>
              <a:gd name="connsiteY1" fmla="*/ 1931581 h 2843250"/>
              <a:gd name="connsiteX2" fmla="*/ 1984427 w 2486036"/>
              <a:gd name="connsiteY2" fmla="*/ 1626073 h 2843250"/>
              <a:gd name="connsiteX3" fmla="*/ 2486036 w 2486036"/>
              <a:gd name="connsiteY3" fmla="*/ 1778827 h 2843250"/>
              <a:gd name="connsiteX4" fmla="*/ 2121878 w 2486036"/>
              <a:gd name="connsiteY4" fmla="*/ 1026142 h 2843250"/>
              <a:gd name="connsiteX5" fmla="*/ 1893388 w 2486036"/>
              <a:gd name="connsiteY5" fmla="*/ 1437925 h 2843250"/>
              <a:gd name="connsiteX6" fmla="*/ 1641118 w 2486036"/>
              <a:gd name="connsiteY6" fmla="*/ 1221901 h 2843250"/>
              <a:gd name="connsiteX7" fmla="*/ 2121878 w 2486036"/>
              <a:gd name="connsiteY7" fmla="*/ 1026142 h 2843250"/>
              <a:gd name="connsiteX8" fmla="*/ 1243018 w 2486036"/>
              <a:gd name="connsiteY8" fmla="*/ 0 h 2843250"/>
              <a:gd name="connsiteX9" fmla="*/ 1421402 w 2486036"/>
              <a:gd name="connsiteY9" fmla="*/ 1143943 h 2843250"/>
              <a:gd name="connsiteX10" fmla="*/ 1064634 w 2486036"/>
              <a:gd name="connsiteY10" fmla="*/ 1143943 h 2843250"/>
              <a:gd name="connsiteX11" fmla="*/ 1243018 w 2486036"/>
              <a:gd name="connsiteY11" fmla="*/ 0 h 2843250"/>
              <a:gd name="connsiteX12" fmla="*/ 364043 w 2486036"/>
              <a:gd name="connsiteY12" fmla="*/ 1026142 h 2843250"/>
              <a:gd name="connsiteX13" fmla="*/ 844918 w 2486036"/>
              <a:gd name="connsiteY13" fmla="*/ 1221901 h 2843250"/>
              <a:gd name="connsiteX14" fmla="*/ 592648 w 2486036"/>
              <a:gd name="connsiteY14" fmla="*/ 1437925 h 2843250"/>
              <a:gd name="connsiteX15" fmla="*/ 364043 w 2486036"/>
              <a:gd name="connsiteY15" fmla="*/ 1026142 h 2843250"/>
              <a:gd name="connsiteX16" fmla="*/ 0 w 2486036"/>
              <a:gd name="connsiteY16" fmla="*/ 1778827 h 2843250"/>
              <a:gd name="connsiteX17" fmla="*/ 501609 w 2486036"/>
              <a:gd name="connsiteY17" fmla="*/ 1626073 h 2843250"/>
              <a:gd name="connsiteX18" fmla="*/ 501609 w 2486036"/>
              <a:gd name="connsiteY18" fmla="*/ 1931581 h 2843250"/>
              <a:gd name="connsiteX19" fmla="*/ 0 w 2486036"/>
              <a:gd name="connsiteY19" fmla="*/ 1778827 h 2843250"/>
              <a:gd name="connsiteX20" fmla="*/ 364043 w 2486036"/>
              <a:gd name="connsiteY20" fmla="*/ 2531414 h 2843250"/>
              <a:gd name="connsiteX21" fmla="*/ 592648 w 2486036"/>
              <a:gd name="connsiteY21" fmla="*/ 2119729 h 2843250"/>
              <a:gd name="connsiteX22" fmla="*/ 844918 w 2486036"/>
              <a:gd name="connsiteY22" fmla="*/ 2335753 h 2843250"/>
              <a:gd name="connsiteX23" fmla="*/ 364043 w 2486036"/>
              <a:gd name="connsiteY23" fmla="*/ 2531414 h 2843250"/>
              <a:gd name="connsiteX24" fmla="*/ 1243018 w 2486036"/>
              <a:gd name="connsiteY24" fmla="*/ 2843250 h 2843250"/>
              <a:gd name="connsiteX25" fmla="*/ 1064634 w 2486036"/>
              <a:gd name="connsiteY25" fmla="*/ 2413711 h 2843250"/>
              <a:gd name="connsiteX26" fmla="*/ 1421402 w 2486036"/>
              <a:gd name="connsiteY26" fmla="*/ 2413711 h 2843250"/>
              <a:gd name="connsiteX27" fmla="*/ 1243018 w 2486036"/>
              <a:gd name="connsiteY27" fmla="*/ 2843250 h 2843250"/>
              <a:gd name="connsiteX28" fmla="*/ 2121878 w 2486036"/>
              <a:gd name="connsiteY28" fmla="*/ 2531414 h 2843250"/>
              <a:gd name="connsiteX29" fmla="*/ 1641118 w 2486036"/>
              <a:gd name="connsiteY29" fmla="*/ 2335753 h 2843250"/>
              <a:gd name="connsiteX30" fmla="*/ 1893388 w 2486036"/>
              <a:gd name="connsiteY30" fmla="*/ 2119729 h 2843250"/>
              <a:gd name="connsiteX31" fmla="*/ 2121878 w 2486036"/>
              <a:gd name="connsiteY31" fmla="*/ 2531414 h 2843250"/>
              <a:gd name="connsiteX32" fmla="*/ 621509 w 2486036"/>
              <a:gd name="connsiteY32" fmla="*/ 1778827 h 2843250"/>
              <a:gd name="connsiteX33" fmla="*/ 1243019 w 2486036"/>
              <a:gd name="connsiteY33" fmla="*/ 1246616 h 2843250"/>
              <a:gd name="connsiteX34" fmla="*/ 1864527 w 2486036"/>
              <a:gd name="connsiteY34" fmla="*/ 1778829 h 2843250"/>
              <a:gd name="connsiteX35" fmla="*/ 1243017 w 2486036"/>
              <a:gd name="connsiteY35" fmla="*/ 2311040 h 2843250"/>
              <a:gd name="connsiteX36" fmla="*/ 621509 w 2486036"/>
              <a:gd name="connsiteY36" fmla="*/ 1778827 h 2843250"/>
              <a:gd name="connsiteX0" fmla="*/ 2486036 w 2486036"/>
              <a:gd name="connsiteY0" fmla="*/ 1778827 h 3557606"/>
              <a:gd name="connsiteX1" fmla="*/ 1984427 w 2486036"/>
              <a:gd name="connsiteY1" fmla="*/ 1931581 h 3557606"/>
              <a:gd name="connsiteX2" fmla="*/ 1984427 w 2486036"/>
              <a:gd name="connsiteY2" fmla="*/ 1626073 h 3557606"/>
              <a:gd name="connsiteX3" fmla="*/ 2486036 w 2486036"/>
              <a:gd name="connsiteY3" fmla="*/ 1778827 h 3557606"/>
              <a:gd name="connsiteX4" fmla="*/ 2121878 w 2486036"/>
              <a:gd name="connsiteY4" fmla="*/ 1026142 h 3557606"/>
              <a:gd name="connsiteX5" fmla="*/ 1893388 w 2486036"/>
              <a:gd name="connsiteY5" fmla="*/ 1437925 h 3557606"/>
              <a:gd name="connsiteX6" fmla="*/ 1641118 w 2486036"/>
              <a:gd name="connsiteY6" fmla="*/ 1221901 h 3557606"/>
              <a:gd name="connsiteX7" fmla="*/ 2121878 w 2486036"/>
              <a:gd name="connsiteY7" fmla="*/ 1026142 h 3557606"/>
              <a:gd name="connsiteX8" fmla="*/ 1243018 w 2486036"/>
              <a:gd name="connsiteY8" fmla="*/ 0 h 3557606"/>
              <a:gd name="connsiteX9" fmla="*/ 1421402 w 2486036"/>
              <a:gd name="connsiteY9" fmla="*/ 1143943 h 3557606"/>
              <a:gd name="connsiteX10" fmla="*/ 1064634 w 2486036"/>
              <a:gd name="connsiteY10" fmla="*/ 1143943 h 3557606"/>
              <a:gd name="connsiteX11" fmla="*/ 1243018 w 2486036"/>
              <a:gd name="connsiteY11" fmla="*/ 0 h 3557606"/>
              <a:gd name="connsiteX12" fmla="*/ 364043 w 2486036"/>
              <a:gd name="connsiteY12" fmla="*/ 1026142 h 3557606"/>
              <a:gd name="connsiteX13" fmla="*/ 844918 w 2486036"/>
              <a:gd name="connsiteY13" fmla="*/ 1221901 h 3557606"/>
              <a:gd name="connsiteX14" fmla="*/ 592648 w 2486036"/>
              <a:gd name="connsiteY14" fmla="*/ 1437925 h 3557606"/>
              <a:gd name="connsiteX15" fmla="*/ 364043 w 2486036"/>
              <a:gd name="connsiteY15" fmla="*/ 1026142 h 3557606"/>
              <a:gd name="connsiteX16" fmla="*/ 0 w 2486036"/>
              <a:gd name="connsiteY16" fmla="*/ 1778827 h 3557606"/>
              <a:gd name="connsiteX17" fmla="*/ 501609 w 2486036"/>
              <a:gd name="connsiteY17" fmla="*/ 1626073 h 3557606"/>
              <a:gd name="connsiteX18" fmla="*/ 501609 w 2486036"/>
              <a:gd name="connsiteY18" fmla="*/ 1931581 h 3557606"/>
              <a:gd name="connsiteX19" fmla="*/ 0 w 2486036"/>
              <a:gd name="connsiteY19" fmla="*/ 1778827 h 3557606"/>
              <a:gd name="connsiteX20" fmla="*/ 364043 w 2486036"/>
              <a:gd name="connsiteY20" fmla="*/ 2531414 h 3557606"/>
              <a:gd name="connsiteX21" fmla="*/ 592648 w 2486036"/>
              <a:gd name="connsiteY21" fmla="*/ 2119729 h 3557606"/>
              <a:gd name="connsiteX22" fmla="*/ 844918 w 2486036"/>
              <a:gd name="connsiteY22" fmla="*/ 2335753 h 3557606"/>
              <a:gd name="connsiteX23" fmla="*/ 364043 w 2486036"/>
              <a:gd name="connsiteY23" fmla="*/ 2531414 h 3557606"/>
              <a:gd name="connsiteX24" fmla="*/ 1243018 w 2486036"/>
              <a:gd name="connsiteY24" fmla="*/ 3557606 h 3557606"/>
              <a:gd name="connsiteX25" fmla="*/ 1064634 w 2486036"/>
              <a:gd name="connsiteY25" fmla="*/ 2413711 h 3557606"/>
              <a:gd name="connsiteX26" fmla="*/ 1421402 w 2486036"/>
              <a:gd name="connsiteY26" fmla="*/ 2413711 h 3557606"/>
              <a:gd name="connsiteX27" fmla="*/ 1243018 w 2486036"/>
              <a:gd name="connsiteY27" fmla="*/ 3557606 h 3557606"/>
              <a:gd name="connsiteX28" fmla="*/ 2121878 w 2486036"/>
              <a:gd name="connsiteY28" fmla="*/ 2531414 h 3557606"/>
              <a:gd name="connsiteX29" fmla="*/ 1641118 w 2486036"/>
              <a:gd name="connsiteY29" fmla="*/ 2335753 h 3557606"/>
              <a:gd name="connsiteX30" fmla="*/ 1893388 w 2486036"/>
              <a:gd name="connsiteY30" fmla="*/ 2119729 h 3557606"/>
              <a:gd name="connsiteX31" fmla="*/ 2121878 w 2486036"/>
              <a:gd name="connsiteY31" fmla="*/ 2531414 h 3557606"/>
              <a:gd name="connsiteX32" fmla="*/ 621509 w 2486036"/>
              <a:gd name="connsiteY32" fmla="*/ 1778827 h 3557606"/>
              <a:gd name="connsiteX33" fmla="*/ 1243019 w 2486036"/>
              <a:gd name="connsiteY33" fmla="*/ 1246616 h 3557606"/>
              <a:gd name="connsiteX34" fmla="*/ 1864527 w 2486036"/>
              <a:gd name="connsiteY34" fmla="*/ 1778829 h 3557606"/>
              <a:gd name="connsiteX35" fmla="*/ 1243017 w 2486036"/>
              <a:gd name="connsiteY35" fmla="*/ 2311040 h 3557606"/>
              <a:gd name="connsiteX36" fmla="*/ 621509 w 2486036"/>
              <a:gd name="connsiteY36" fmla="*/ 1778827 h 3557606"/>
              <a:gd name="connsiteX0" fmla="*/ 3271822 w 3271822"/>
              <a:gd name="connsiteY0" fmla="*/ 1778827 h 3557606"/>
              <a:gd name="connsiteX1" fmla="*/ 1984427 w 3271822"/>
              <a:gd name="connsiteY1" fmla="*/ 1931581 h 3557606"/>
              <a:gd name="connsiteX2" fmla="*/ 1984427 w 3271822"/>
              <a:gd name="connsiteY2" fmla="*/ 1626073 h 3557606"/>
              <a:gd name="connsiteX3" fmla="*/ 3271822 w 3271822"/>
              <a:gd name="connsiteY3" fmla="*/ 1778827 h 3557606"/>
              <a:gd name="connsiteX4" fmla="*/ 2121878 w 3271822"/>
              <a:gd name="connsiteY4" fmla="*/ 1026142 h 3557606"/>
              <a:gd name="connsiteX5" fmla="*/ 1893388 w 3271822"/>
              <a:gd name="connsiteY5" fmla="*/ 1437925 h 3557606"/>
              <a:gd name="connsiteX6" fmla="*/ 1641118 w 3271822"/>
              <a:gd name="connsiteY6" fmla="*/ 1221901 h 3557606"/>
              <a:gd name="connsiteX7" fmla="*/ 2121878 w 3271822"/>
              <a:gd name="connsiteY7" fmla="*/ 1026142 h 3557606"/>
              <a:gd name="connsiteX8" fmla="*/ 1243018 w 3271822"/>
              <a:gd name="connsiteY8" fmla="*/ 0 h 3557606"/>
              <a:gd name="connsiteX9" fmla="*/ 1421402 w 3271822"/>
              <a:gd name="connsiteY9" fmla="*/ 1143943 h 3557606"/>
              <a:gd name="connsiteX10" fmla="*/ 1064634 w 3271822"/>
              <a:gd name="connsiteY10" fmla="*/ 1143943 h 3557606"/>
              <a:gd name="connsiteX11" fmla="*/ 1243018 w 3271822"/>
              <a:gd name="connsiteY11" fmla="*/ 0 h 3557606"/>
              <a:gd name="connsiteX12" fmla="*/ 364043 w 3271822"/>
              <a:gd name="connsiteY12" fmla="*/ 1026142 h 3557606"/>
              <a:gd name="connsiteX13" fmla="*/ 844918 w 3271822"/>
              <a:gd name="connsiteY13" fmla="*/ 1221901 h 3557606"/>
              <a:gd name="connsiteX14" fmla="*/ 592648 w 3271822"/>
              <a:gd name="connsiteY14" fmla="*/ 1437925 h 3557606"/>
              <a:gd name="connsiteX15" fmla="*/ 364043 w 3271822"/>
              <a:gd name="connsiteY15" fmla="*/ 1026142 h 3557606"/>
              <a:gd name="connsiteX16" fmla="*/ 0 w 3271822"/>
              <a:gd name="connsiteY16" fmla="*/ 1778827 h 3557606"/>
              <a:gd name="connsiteX17" fmla="*/ 501609 w 3271822"/>
              <a:gd name="connsiteY17" fmla="*/ 1626073 h 3557606"/>
              <a:gd name="connsiteX18" fmla="*/ 501609 w 3271822"/>
              <a:gd name="connsiteY18" fmla="*/ 1931581 h 3557606"/>
              <a:gd name="connsiteX19" fmla="*/ 0 w 3271822"/>
              <a:gd name="connsiteY19" fmla="*/ 1778827 h 3557606"/>
              <a:gd name="connsiteX20" fmla="*/ 364043 w 3271822"/>
              <a:gd name="connsiteY20" fmla="*/ 2531414 h 3557606"/>
              <a:gd name="connsiteX21" fmla="*/ 592648 w 3271822"/>
              <a:gd name="connsiteY21" fmla="*/ 2119729 h 3557606"/>
              <a:gd name="connsiteX22" fmla="*/ 844918 w 3271822"/>
              <a:gd name="connsiteY22" fmla="*/ 2335753 h 3557606"/>
              <a:gd name="connsiteX23" fmla="*/ 364043 w 3271822"/>
              <a:gd name="connsiteY23" fmla="*/ 2531414 h 3557606"/>
              <a:gd name="connsiteX24" fmla="*/ 1243018 w 3271822"/>
              <a:gd name="connsiteY24" fmla="*/ 3557606 h 3557606"/>
              <a:gd name="connsiteX25" fmla="*/ 1064634 w 3271822"/>
              <a:gd name="connsiteY25" fmla="*/ 2413711 h 3557606"/>
              <a:gd name="connsiteX26" fmla="*/ 1421402 w 3271822"/>
              <a:gd name="connsiteY26" fmla="*/ 2413711 h 3557606"/>
              <a:gd name="connsiteX27" fmla="*/ 1243018 w 3271822"/>
              <a:gd name="connsiteY27" fmla="*/ 3557606 h 3557606"/>
              <a:gd name="connsiteX28" fmla="*/ 2121878 w 3271822"/>
              <a:gd name="connsiteY28" fmla="*/ 2531414 h 3557606"/>
              <a:gd name="connsiteX29" fmla="*/ 1641118 w 3271822"/>
              <a:gd name="connsiteY29" fmla="*/ 2335753 h 3557606"/>
              <a:gd name="connsiteX30" fmla="*/ 1893388 w 3271822"/>
              <a:gd name="connsiteY30" fmla="*/ 2119729 h 3557606"/>
              <a:gd name="connsiteX31" fmla="*/ 2121878 w 3271822"/>
              <a:gd name="connsiteY31" fmla="*/ 2531414 h 3557606"/>
              <a:gd name="connsiteX32" fmla="*/ 621509 w 3271822"/>
              <a:gd name="connsiteY32" fmla="*/ 1778827 h 3557606"/>
              <a:gd name="connsiteX33" fmla="*/ 1243019 w 3271822"/>
              <a:gd name="connsiteY33" fmla="*/ 1246616 h 3557606"/>
              <a:gd name="connsiteX34" fmla="*/ 1864527 w 3271822"/>
              <a:gd name="connsiteY34" fmla="*/ 1778829 h 3557606"/>
              <a:gd name="connsiteX35" fmla="*/ 1243017 w 3271822"/>
              <a:gd name="connsiteY35" fmla="*/ 2311040 h 3557606"/>
              <a:gd name="connsiteX36" fmla="*/ 621509 w 3271822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2836290 w 3986234"/>
              <a:gd name="connsiteY4" fmla="*/ 1026142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2836290 w 3986234"/>
              <a:gd name="connsiteY7" fmla="*/ 1026142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2836290 w 3986234"/>
              <a:gd name="connsiteY28" fmla="*/ 253141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2836290 w 3986234"/>
              <a:gd name="connsiteY31" fmla="*/ 253141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2836290 w 3986234"/>
              <a:gd name="connsiteY28" fmla="*/ 253141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2836290 w 3986234"/>
              <a:gd name="connsiteY31" fmla="*/ 253141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578357 w 3986234"/>
              <a:gd name="connsiteY12" fmla="*/ 52605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578357 w 3986234"/>
              <a:gd name="connsiteY15" fmla="*/ 52605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578357 w 3986234"/>
              <a:gd name="connsiteY12" fmla="*/ 52605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578357 w 3986234"/>
              <a:gd name="connsiteY15" fmla="*/ 52605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506919 w 3986234"/>
              <a:gd name="connsiteY20" fmla="*/ 3031456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506919 w 3986234"/>
              <a:gd name="connsiteY23" fmla="*/ 3031456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5123955"/>
              <a:gd name="connsiteY0" fmla="*/ 1778827 h 3557606"/>
              <a:gd name="connsiteX1" fmla="*/ 2698839 w 5123955"/>
              <a:gd name="connsiteY1" fmla="*/ 1931581 h 3557606"/>
              <a:gd name="connsiteX2" fmla="*/ 2698839 w 5123955"/>
              <a:gd name="connsiteY2" fmla="*/ 1626073 h 3557606"/>
              <a:gd name="connsiteX3" fmla="*/ 3986234 w 5123955"/>
              <a:gd name="connsiteY3" fmla="*/ 1778827 h 3557606"/>
              <a:gd name="connsiteX4" fmla="*/ 3407762 w 5123955"/>
              <a:gd name="connsiteY4" fmla="*/ 454614 h 3557606"/>
              <a:gd name="connsiteX5" fmla="*/ 2607800 w 5123955"/>
              <a:gd name="connsiteY5" fmla="*/ 1437925 h 3557606"/>
              <a:gd name="connsiteX6" fmla="*/ 2355530 w 5123955"/>
              <a:gd name="connsiteY6" fmla="*/ 1221901 h 3557606"/>
              <a:gd name="connsiteX7" fmla="*/ 3407762 w 5123955"/>
              <a:gd name="connsiteY7" fmla="*/ 454614 h 3557606"/>
              <a:gd name="connsiteX8" fmla="*/ 1957430 w 5123955"/>
              <a:gd name="connsiteY8" fmla="*/ 0 h 3557606"/>
              <a:gd name="connsiteX9" fmla="*/ 2135814 w 5123955"/>
              <a:gd name="connsiteY9" fmla="*/ 1143943 h 3557606"/>
              <a:gd name="connsiteX10" fmla="*/ 1779046 w 5123955"/>
              <a:gd name="connsiteY10" fmla="*/ 1143943 h 3557606"/>
              <a:gd name="connsiteX11" fmla="*/ 1957430 w 5123955"/>
              <a:gd name="connsiteY11" fmla="*/ 0 h 3557606"/>
              <a:gd name="connsiteX12" fmla="*/ 578357 w 5123955"/>
              <a:gd name="connsiteY12" fmla="*/ 526052 h 3557606"/>
              <a:gd name="connsiteX13" fmla="*/ 1559330 w 5123955"/>
              <a:gd name="connsiteY13" fmla="*/ 1221901 h 3557606"/>
              <a:gd name="connsiteX14" fmla="*/ 1307060 w 5123955"/>
              <a:gd name="connsiteY14" fmla="*/ 1437925 h 3557606"/>
              <a:gd name="connsiteX15" fmla="*/ 578357 w 5123955"/>
              <a:gd name="connsiteY15" fmla="*/ 526052 h 3557606"/>
              <a:gd name="connsiteX16" fmla="*/ 0 w 5123955"/>
              <a:gd name="connsiteY16" fmla="*/ 1778827 h 3557606"/>
              <a:gd name="connsiteX17" fmla="*/ 1216021 w 5123955"/>
              <a:gd name="connsiteY17" fmla="*/ 1626073 h 3557606"/>
              <a:gd name="connsiteX18" fmla="*/ 1216021 w 5123955"/>
              <a:gd name="connsiteY18" fmla="*/ 1931581 h 3557606"/>
              <a:gd name="connsiteX19" fmla="*/ 0 w 5123955"/>
              <a:gd name="connsiteY19" fmla="*/ 1778827 h 3557606"/>
              <a:gd name="connsiteX20" fmla="*/ 506919 w 5123955"/>
              <a:gd name="connsiteY20" fmla="*/ 3031456 h 3557606"/>
              <a:gd name="connsiteX21" fmla="*/ 1307060 w 5123955"/>
              <a:gd name="connsiteY21" fmla="*/ 2119729 h 3557606"/>
              <a:gd name="connsiteX22" fmla="*/ 1559330 w 5123955"/>
              <a:gd name="connsiteY22" fmla="*/ 2335753 h 3557606"/>
              <a:gd name="connsiteX23" fmla="*/ 506919 w 5123955"/>
              <a:gd name="connsiteY23" fmla="*/ 3031456 h 3557606"/>
              <a:gd name="connsiteX24" fmla="*/ 1957430 w 5123955"/>
              <a:gd name="connsiteY24" fmla="*/ 3557606 h 3557606"/>
              <a:gd name="connsiteX25" fmla="*/ 1779046 w 5123955"/>
              <a:gd name="connsiteY25" fmla="*/ 2413711 h 3557606"/>
              <a:gd name="connsiteX26" fmla="*/ 2135814 w 5123955"/>
              <a:gd name="connsiteY26" fmla="*/ 2413711 h 3557606"/>
              <a:gd name="connsiteX27" fmla="*/ 1957430 w 5123955"/>
              <a:gd name="connsiteY27" fmla="*/ 3557606 h 3557606"/>
              <a:gd name="connsiteX28" fmla="*/ 3479200 w 5123955"/>
              <a:gd name="connsiteY28" fmla="*/ 3102894 h 3557606"/>
              <a:gd name="connsiteX29" fmla="*/ 2355530 w 5123955"/>
              <a:gd name="connsiteY29" fmla="*/ 2335753 h 3557606"/>
              <a:gd name="connsiteX30" fmla="*/ 2607800 w 5123955"/>
              <a:gd name="connsiteY30" fmla="*/ 2119729 h 3557606"/>
              <a:gd name="connsiteX31" fmla="*/ 3479200 w 5123955"/>
              <a:gd name="connsiteY31" fmla="*/ 3102894 h 3557606"/>
              <a:gd name="connsiteX32" fmla="*/ 1335921 w 5123955"/>
              <a:gd name="connsiteY32" fmla="*/ 1778827 h 3557606"/>
              <a:gd name="connsiteX33" fmla="*/ 1957431 w 5123955"/>
              <a:gd name="connsiteY33" fmla="*/ 1246616 h 3557606"/>
              <a:gd name="connsiteX34" fmla="*/ 2578939 w 5123955"/>
              <a:gd name="connsiteY34" fmla="*/ 1778829 h 3557606"/>
              <a:gd name="connsiteX35" fmla="*/ 1957429 w 5123955"/>
              <a:gd name="connsiteY35" fmla="*/ 2311040 h 3557606"/>
              <a:gd name="connsiteX36" fmla="*/ 1335921 w 5123955"/>
              <a:gd name="connsiteY36" fmla="*/ 1778827 h 3557606"/>
              <a:gd name="connsiteX0" fmla="*/ 3986234 w 5123955"/>
              <a:gd name="connsiteY0" fmla="*/ 1778827 h 3557606"/>
              <a:gd name="connsiteX1" fmla="*/ 2698839 w 5123955"/>
              <a:gd name="connsiteY1" fmla="*/ 1931581 h 3557606"/>
              <a:gd name="connsiteX2" fmla="*/ 2698839 w 5123955"/>
              <a:gd name="connsiteY2" fmla="*/ 1626073 h 3557606"/>
              <a:gd name="connsiteX3" fmla="*/ 3986234 w 5123955"/>
              <a:gd name="connsiteY3" fmla="*/ 1778827 h 3557606"/>
              <a:gd name="connsiteX4" fmla="*/ 3407762 w 5123955"/>
              <a:gd name="connsiteY4" fmla="*/ 454614 h 3557606"/>
              <a:gd name="connsiteX5" fmla="*/ 2607800 w 5123955"/>
              <a:gd name="connsiteY5" fmla="*/ 1437925 h 3557606"/>
              <a:gd name="connsiteX6" fmla="*/ 2355530 w 5123955"/>
              <a:gd name="connsiteY6" fmla="*/ 1221901 h 3557606"/>
              <a:gd name="connsiteX7" fmla="*/ 3407762 w 5123955"/>
              <a:gd name="connsiteY7" fmla="*/ 454614 h 3557606"/>
              <a:gd name="connsiteX8" fmla="*/ 1957430 w 5123955"/>
              <a:gd name="connsiteY8" fmla="*/ 0 h 3557606"/>
              <a:gd name="connsiteX9" fmla="*/ 2135814 w 5123955"/>
              <a:gd name="connsiteY9" fmla="*/ 1143943 h 3557606"/>
              <a:gd name="connsiteX10" fmla="*/ 1779046 w 5123955"/>
              <a:gd name="connsiteY10" fmla="*/ 1143943 h 3557606"/>
              <a:gd name="connsiteX11" fmla="*/ 1957430 w 5123955"/>
              <a:gd name="connsiteY11" fmla="*/ 0 h 3557606"/>
              <a:gd name="connsiteX12" fmla="*/ 578357 w 5123955"/>
              <a:gd name="connsiteY12" fmla="*/ 526052 h 3557606"/>
              <a:gd name="connsiteX13" fmla="*/ 1559330 w 5123955"/>
              <a:gd name="connsiteY13" fmla="*/ 1221901 h 3557606"/>
              <a:gd name="connsiteX14" fmla="*/ 1307060 w 5123955"/>
              <a:gd name="connsiteY14" fmla="*/ 1437925 h 3557606"/>
              <a:gd name="connsiteX15" fmla="*/ 578357 w 5123955"/>
              <a:gd name="connsiteY15" fmla="*/ 526052 h 3557606"/>
              <a:gd name="connsiteX16" fmla="*/ 0 w 5123955"/>
              <a:gd name="connsiteY16" fmla="*/ 1778827 h 3557606"/>
              <a:gd name="connsiteX17" fmla="*/ 1216021 w 5123955"/>
              <a:gd name="connsiteY17" fmla="*/ 1626073 h 3557606"/>
              <a:gd name="connsiteX18" fmla="*/ 1216021 w 5123955"/>
              <a:gd name="connsiteY18" fmla="*/ 1931581 h 3557606"/>
              <a:gd name="connsiteX19" fmla="*/ 0 w 5123955"/>
              <a:gd name="connsiteY19" fmla="*/ 1778827 h 3557606"/>
              <a:gd name="connsiteX20" fmla="*/ 506919 w 5123955"/>
              <a:gd name="connsiteY20" fmla="*/ 3031456 h 3557606"/>
              <a:gd name="connsiteX21" fmla="*/ 1307060 w 5123955"/>
              <a:gd name="connsiteY21" fmla="*/ 2119729 h 3557606"/>
              <a:gd name="connsiteX22" fmla="*/ 1559330 w 5123955"/>
              <a:gd name="connsiteY22" fmla="*/ 2335753 h 3557606"/>
              <a:gd name="connsiteX23" fmla="*/ 506919 w 5123955"/>
              <a:gd name="connsiteY23" fmla="*/ 3031456 h 3557606"/>
              <a:gd name="connsiteX24" fmla="*/ 1957430 w 5123955"/>
              <a:gd name="connsiteY24" fmla="*/ 3557606 h 3557606"/>
              <a:gd name="connsiteX25" fmla="*/ 1779046 w 5123955"/>
              <a:gd name="connsiteY25" fmla="*/ 2413711 h 3557606"/>
              <a:gd name="connsiteX26" fmla="*/ 2135814 w 5123955"/>
              <a:gd name="connsiteY26" fmla="*/ 2413711 h 3557606"/>
              <a:gd name="connsiteX27" fmla="*/ 1957430 w 5123955"/>
              <a:gd name="connsiteY27" fmla="*/ 3557606 h 3557606"/>
              <a:gd name="connsiteX28" fmla="*/ 3479200 w 5123955"/>
              <a:gd name="connsiteY28" fmla="*/ 3102894 h 3557606"/>
              <a:gd name="connsiteX29" fmla="*/ 2355530 w 5123955"/>
              <a:gd name="connsiteY29" fmla="*/ 2335753 h 3557606"/>
              <a:gd name="connsiteX30" fmla="*/ 2607800 w 5123955"/>
              <a:gd name="connsiteY30" fmla="*/ 2119729 h 3557606"/>
              <a:gd name="connsiteX31" fmla="*/ 3479200 w 5123955"/>
              <a:gd name="connsiteY31" fmla="*/ 3102894 h 3557606"/>
              <a:gd name="connsiteX32" fmla="*/ 1335921 w 5123955"/>
              <a:gd name="connsiteY32" fmla="*/ 1778827 h 3557606"/>
              <a:gd name="connsiteX33" fmla="*/ 1957431 w 5123955"/>
              <a:gd name="connsiteY33" fmla="*/ 1246616 h 3557606"/>
              <a:gd name="connsiteX34" fmla="*/ 2578939 w 5123955"/>
              <a:gd name="connsiteY34" fmla="*/ 1778829 h 3557606"/>
              <a:gd name="connsiteX35" fmla="*/ 1957429 w 5123955"/>
              <a:gd name="connsiteY35" fmla="*/ 2311040 h 3557606"/>
              <a:gd name="connsiteX36" fmla="*/ 1335921 w 5123955"/>
              <a:gd name="connsiteY36" fmla="*/ 1778827 h 3557606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5541443 w 6679164"/>
              <a:gd name="connsiteY0" fmla="*/ 2682926 h 5542490"/>
              <a:gd name="connsiteX1" fmla="*/ 4254048 w 6679164"/>
              <a:gd name="connsiteY1" fmla="*/ 2835680 h 5542490"/>
              <a:gd name="connsiteX2" fmla="*/ 4254048 w 6679164"/>
              <a:gd name="connsiteY2" fmla="*/ 2530172 h 5542490"/>
              <a:gd name="connsiteX3" fmla="*/ 5541443 w 6679164"/>
              <a:gd name="connsiteY3" fmla="*/ 2682926 h 5542490"/>
              <a:gd name="connsiteX4" fmla="*/ 4962971 w 6679164"/>
              <a:gd name="connsiteY4" fmla="*/ 1358713 h 5542490"/>
              <a:gd name="connsiteX5" fmla="*/ 4163009 w 6679164"/>
              <a:gd name="connsiteY5" fmla="*/ 2342024 h 5542490"/>
              <a:gd name="connsiteX6" fmla="*/ 3910739 w 6679164"/>
              <a:gd name="connsiteY6" fmla="*/ 2126000 h 5542490"/>
              <a:gd name="connsiteX7" fmla="*/ 4962971 w 6679164"/>
              <a:gd name="connsiteY7" fmla="*/ 1358713 h 5542490"/>
              <a:gd name="connsiteX8" fmla="*/ 3512639 w 6679164"/>
              <a:gd name="connsiteY8" fmla="*/ 904099 h 5542490"/>
              <a:gd name="connsiteX9" fmla="*/ 3691023 w 6679164"/>
              <a:gd name="connsiteY9" fmla="*/ 2048042 h 5542490"/>
              <a:gd name="connsiteX10" fmla="*/ 3334255 w 6679164"/>
              <a:gd name="connsiteY10" fmla="*/ 2048042 h 5542490"/>
              <a:gd name="connsiteX11" fmla="*/ 3512639 w 6679164"/>
              <a:gd name="connsiteY11" fmla="*/ 904099 h 5542490"/>
              <a:gd name="connsiteX12" fmla="*/ 2133566 w 6679164"/>
              <a:gd name="connsiteY12" fmla="*/ 1430151 h 5542490"/>
              <a:gd name="connsiteX13" fmla="*/ 3114539 w 6679164"/>
              <a:gd name="connsiteY13" fmla="*/ 2126000 h 5542490"/>
              <a:gd name="connsiteX14" fmla="*/ 2862269 w 6679164"/>
              <a:gd name="connsiteY14" fmla="*/ 2342024 h 5542490"/>
              <a:gd name="connsiteX15" fmla="*/ 2133566 w 6679164"/>
              <a:gd name="connsiteY15" fmla="*/ 1430151 h 5542490"/>
              <a:gd name="connsiteX16" fmla="*/ 1555209 w 6679164"/>
              <a:gd name="connsiteY16" fmla="*/ 2682926 h 5542490"/>
              <a:gd name="connsiteX17" fmla="*/ 2771230 w 6679164"/>
              <a:gd name="connsiteY17" fmla="*/ 2530172 h 5542490"/>
              <a:gd name="connsiteX18" fmla="*/ 2771230 w 6679164"/>
              <a:gd name="connsiteY18" fmla="*/ 2835680 h 5542490"/>
              <a:gd name="connsiteX19" fmla="*/ 1555209 w 6679164"/>
              <a:gd name="connsiteY19" fmla="*/ 2682926 h 5542490"/>
              <a:gd name="connsiteX20" fmla="*/ 2062128 w 6679164"/>
              <a:gd name="connsiteY20" fmla="*/ 3935555 h 5542490"/>
              <a:gd name="connsiteX21" fmla="*/ 2862269 w 6679164"/>
              <a:gd name="connsiteY21" fmla="*/ 3023828 h 5542490"/>
              <a:gd name="connsiteX22" fmla="*/ 3114539 w 6679164"/>
              <a:gd name="connsiteY22" fmla="*/ 3239852 h 5542490"/>
              <a:gd name="connsiteX23" fmla="*/ 2062128 w 6679164"/>
              <a:gd name="connsiteY23" fmla="*/ 3935555 h 5542490"/>
              <a:gd name="connsiteX24" fmla="*/ 3512639 w 6679164"/>
              <a:gd name="connsiteY24" fmla="*/ 4461705 h 5542490"/>
              <a:gd name="connsiteX25" fmla="*/ 3334255 w 6679164"/>
              <a:gd name="connsiteY25" fmla="*/ 3317810 h 5542490"/>
              <a:gd name="connsiteX26" fmla="*/ 3691023 w 6679164"/>
              <a:gd name="connsiteY26" fmla="*/ 3317810 h 5542490"/>
              <a:gd name="connsiteX27" fmla="*/ 3512639 w 6679164"/>
              <a:gd name="connsiteY27" fmla="*/ 4461705 h 5542490"/>
              <a:gd name="connsiteX28" fmla="*/ 5034409 w 6679164"/>
              <a:gd name="connsiteY28" fmla="*/ 4006993 h 5542490"/>
              <a:gd name="connsiteX29" fmla="*/ 3910739 w 6679164"/>
              <a:gd name="connsiteY29" fmla="*/ 3239852 h 5542490"/>
              <a:gd name="connsiteX30" fmla="*/ 4163009 w 6679164"/>
              <a:gd name="connsiteY30" fmla="*/ 3023828 h 5542490"/>
              <a:gd name="connsiteX31" fmla="*/ 5034409 w 6679164"/>
              <a:gd name="connsiteY31" fmla="*/ 4006993 h 5542490"/>
              <a:gd name="connsiteX32" fmla="*/ 2891130 w 6679164"/>
              <a:gd name="connsiteY32" fmla="*/ 2682926 h 5542490"/>
              <a:gd name="connsiteX33" fmla="*/ 3512640 w 6679164"/>
              <a:gd name="connsiteY33" fmla="*/ 2150715 h 5542490"/>
              <a:gd name="connsiteX34" fmla="*/ 4134148 w 6679164"/>
              <a:gd name="connsiteY34" fmla="*/ 2682928 h 5542490"/>
              <a:gd name="connsiteX35" fmla="*/ 3512638 w 6679164"/>
              <a:gd name="connsiteY35" fmla="*/ 3215139 h 5542490"/>
              <a:gd name="connsiteX36" fmla="*/ 2891130 w 6679164"/>
              <a:gd name="connsiteY36" fmla="*/ 2682926 h 5542490"/>
              <a:gd name="connsiteX0" fmla="*/ 5541443 w 6679164"/>
              <a:gd name="connsiteY0" fmla="*/ 2682926 h 5542490"/>
              <a:gd name="connsiteX1" fmla="*/ 4254048 w 6679164"/>
              <a:gd name="connsiteY1" fmla="*/ 2835680 h 5542490"/>
              <a:gd name="connsiteX2" fmla="*/ 4254048 w 6679164"/>
              <a:gd name="connsiteY2" fmla="*/ 2530172 h 5542490"/>
              <a:gd name="connsiteX3" fmla="*/ 5541443 w 6679164"/>
              <a:gd name="connsiteY3" fmla="*/ 2682926 h 5542490"/>
              <a:gd name="connsiteX4" fmla="*/ 4962971 w 6679164"/>
              <a:gd name="connsiteY4" fmla="*/ 1358713 h 5542490"/>
              <a:gd name="connsiteX5" fmla="*/ 4163009 w 6679164"/>
              <a:gd name="connsiteY5" fmla="*/ 2342024 h 5542490"/>
              <a:gd name="connsiteX6" fmla="*/ 3910739 w 6679164"/>
              <a:gd name="connsiteY6" fmla="*/ 2126000 h 5542490"/>
              <a:gd name="connsiteX7" fmla="*/ 4962971 w 6679164"/>
              <a:gd name="connsiteY7" fmla="*/ 1358713 h 5542490"/>
              <a:gd name="connsiteX8" fmla="*/ 3512639 w 6679164"/>
              <a:gd name="connsiteY8" fmla="*/ 904099 h 5542490"/>
              <a:gd name="connsiteX9" fmla="*/ 3691023 w 6679164"/>
              <a:gd name="connsiteY9" fmla="*/ 2048042 h 5542490"/>
              <a:gd name="connsiteX10" fmla="*/ 3334255 w 6679164"/>
              <a:gd name="connsiteY10" fmla="*/ 2048042 h 5542490"/>
              <a:gd name="connsiteX11" fmla="*/ 3512639 w 6679164"/>
              <a:gd name="connsiteY11" fmla="*/ 904099 h 5542490"/>
              <a:gd name="connsiteX12" fmla="*/ 2133566 w 6679164"/>
              <a:gd name="connsiteY12" fmla="*/ 1430151 h 5542490"/>
              <a:gd name="connsiteX13" fmla="*/ 3114539 w 6679164"/>
              <a:gd name="connsiteY13" fmla="*/ 2126000 h 5542490"/>
              <a:gd name="connsiteX14" fmla="*/ 2862269 w 6679164"/>
              <a:gd name="connsiteY14" fmla="*/ 2342024 h 5542490"/>
              <a:gd name="connsiteX15" fmla="*/ 2133566 w 6679164"/>
              <a:gd name="connsiteY15" fmla="*/ 1430151 h 5542490"/>
              <a:gd name="connsiteX16" fmla="*/ 1555209 w 6679164"/>
              <a:gd name="connsiteY16" fmla="*/ 2682926 h 5542490"/>
              <a:gd name="connsiteX17" fmla="*/ 2771230 w 6679164"/>
              <a:gd name="connsiteY17" fmla="*/ 2530172 h 5542490"/>
              <a:gd name="connsiteX18" fmla="*/ 2771230 w 6679164"/>
              <a:gd name="connsiteY18" fmla="*/ 2835680 h 5542490"/>
              <a:gd name="connsiteX19" fmla="*/ 1555209 w 6679164"/>
              <a:gd name="connsiteY19" fmla="*/ 2682926 h 5542490"/>
              <a:gd name="connsiteX20" fmla="*/ 2062128 w 6679164"/>
              <a:gd name="connsiteY20" fmla="*/ 3935555 h 5542490"/>
              <a:gd name="connsiteX21" fmla="*/ 2862269 w 6679164"/>
              <a:gd name="connsiteY21" fmla="*/ 3023828 h 5542490"/>
              <a:gd name="connsiteX22" fmla="*/ 3114539 w 6679164"/>
              <a:gd name="connsiteY22" fmla="*/ 3239852 h 5542490"/>
              <a:gd name="connsiteX23" fmla="*/ 2062128 w 6679164"/>
              <a:gd name="connsiteY23" fmla="*/ 3935555 h 5542490"/>
              <a:gd name="connsiteX24" fmla="*/ 3512639 w 6679164"/>
              <a:gd name="connsiteY24" fmla="*/ 4461705 h 5542490"/>
              <a:gd name="connsiteX25" fmla="*/ 3334255 w 6679164"/>
              <a:gd name="connsiteY25" fmla="*/ 3317810 h 5542490"/>
              <a:gd name="connsiteX26" fmla="*/ 3691023 w 6679164"/>
              <a:gd name="connsiteY26" fmla="*/ 3317810 h 5542490"/>
              <a:gd name="connsiteX27" fmla="*/ 3512639 w 6679164"/>
              <a:gd name="connsiteY27" fmla="*/ 4461705 h 5542490"/>
              <a:gd name="connsiteX28" fmla="*/ 5034409 w 6679164"/>
              <a:gd name="connsiteY28" fmla="*/ 4006993 h 5542490"/>
              <a:gd name="connsiteX29" fmla="*/ 3910739 w 6679164"/>
              <a:gd name="connsiteY29" fmla="*/ 3239852 h 5542490"/>
              <a:gd name="connsiteX30" fmla="*/ 4163009 w 6679164"/>
              <a:gd name="connsiteY30" fmla="*/ 3023828 h 5542490"/>
              <a:gd name="connsiteX31" fmla="*/ 5034409 w 6679164"/>
              <a:gd name="connsiteY31" fmla="*/ 4006993 h 5542490"/>
              <a:gd name="connsiteX32" fmla="*/ 2891130 w 6679164"/>
              <a:gd name="connsiteY32" fmla="*/ 2682926 h 5542490"/>
              <a:gd name="connsiteX33" fmla="*/ 3512640 w 6679164"/>
              <a:gd name="connsiteY33" fmla="*/ 2150715 h 5542490"/>
              <a:gd name="connsiteX34" fmla="*/ 4134148 w 6679164"/>
              <a:gd name="connsiteY34" fmla="*/ 2682928 h 5542490"/>
              <a:gd name="connsiteX35" fmla="*/ 3512638 w 6679164"/>
              <a:gd name="connsiteY35" fmla="*/ 3215139 h 5542490"/>
              <a:gd name="connsiteX36" fmla="*/ 2891130 w 6679164"/>
              <a:gd name="connsiteY36" fmla="*/ 2682926 h 5542490"/>
              <a:gd name="connsiteX0" fmla="*/ 5541443 w 6679164"/>
              <a:gd name="connsiteY0" fmla="*/ 3121076 h 5980640"/>
              <a:gd name="connsiteX1" fmla="*/ 4254048 w 6679164"/>
              <a:gd name="connsiteY1" fmla="*/ 3273830 h 5980640"/>
              <a:gd name="connsiteX2" fmla="*/ 4254048 w 6679164"/>
              <a:gd name="connsiteY2" fmla="*/ 2968322 h 5980640"/>
              <a:gd name="connsiteX3" fmla="*/ 5541443 w 6679164"/>
              <a:gd name="connsiteY3" fmla="*/ 3121076 h 5980640"/>
              <a:gd name="connsiteX4" fmla="*/ 4962971 w 6679164"/>
              <a:gd name="connsiteY4" fmla="*/ 1796863 h 5980640"/>
              <a:gd name="connsiteX5" fmla="*/ 4163009 w 6679164"/>
              <a:gd name="connsiteY5" fmla="*/ 2780174 h 5980640"/>
              <a:gd name="connsiteX6" fmla="*/ 3910739 w 6679164"/>
              <a:gd name="connsiteY6" fmla="*/ 2564150 h 5980640"/>
              <a:gd name="connsiteX7" fmla="*/ 4962971 w 6679164"/>
              <a:gd name="connsiteY7" fmla="*/ 1796863 h 5980640"/>
              <a:gd name="connsiteX8" fmla="*/ 3512639 w 6679164"/>
              <a:gd name="connsiteY8" fmla="*/ 1342249 h 5980640"/>
              <a:gd name="connsiteX9" fmla="*/ 3691023 w 6679164"/>
              <a:gd name="connsiteY9" fmla="*/ 2486192 h 5980640"/>
              <a:gd name="connsiteX10" fmla="*/ 3334255 w 6679164"/>
              <a:gd name="connsiteY10" fmla="*/ 2486192 h 5980640"/>
              <a:gd name="connsiteX11" fmla="*/ 3512639 w 6679164"/>
              <a:gd name="connsiteY11" fmla="*/ 1342249 h 5980640"/>
              <a:gd name="connsiteX12" fmla="*/ 2133566 w 6679164"/>
              <a:gd name="connsiteY12" fmla="*/ 1868301 h 5980640"/>
              <a:gd name="connsiteX13" fmla="*/ 3114539 w 6679164"/>
              <a:gd name="connsiteY13" fmla="*/ 2564150 h 5980640"/>
              <a:gd name="connsiteX14" fmla="*/ 2862269 w 6679164"/>
              <a:gd name="connsiteY14" fmla="*/ 2780174 h 5980640"/>
              <a:gd name="connsiteX15" fmla="*/ 2133566 w 6679164"/>
              <a:gd name="connsiteY15" fmla="*/ 1868301 h 5980640"/>
              <a:gd name="connsiteX16" fmla="*/ 1555209 w 6679164"/>
              <a:gd name="connsiteY16" fmla="*/ 3121076 h 5980640"/>
              <a:gd name="connsiteX17" fmla="*/ 2771230 w 6679164"/>
              <a:gd name="connsiteY17" fmla="*/ 2968322 h 5980640"/>
              <a:gd name="connsiteX18" fmla="*/ 2771230 w 6679164"/>
              <a:gd name="connsiteY18" fmla="*/ 3273830 h 5980640"/>
              <a:gd name="connsiteX19" fmla="*/ 1555209 w 6679164"/>
              <a:gd name="connsiteY19" fmla="*/ 3121076 h 5980640"/>
              <a:gd name="connsiteX20" fmla="*/ 2062128 w 6679164"/>
              <a:gd name="connsiteY20" fmla="*/ 4373705 h 5980640"/>
              <a:gd name="connsiteX21" fmla="*/ 2862269 w 6679164"/>
              <a:gd name="connsiteY21" fmla="*/ 3461978 h 5980640"/>
              <a:gd name="connsiteX22" fmla="*/ 3114539 w 6679164"/>
              <a:gd name="connsiteY22" fmla="*/ 3678002 h 5980640"/>
              <a:gd name="connsiteX23" fmla="*/ 2062128 w 6679164"/>
              <a:gd name="connsiteY23" fmla="*/ 4373705 h 5980640"/>
              <a:gd name="connsiteX24" fmla="*/ 3512639 w 6679164"/>
              <a:gd name="connsiteY24" fmla="*/ 4899855 h 5980640"/>
              <a:gd name="connsiteX25" fmla="*/ 3334255 w 6679164"/>
              <a:gd name="connsiteY25" fmla="*/ 3755960 h 5980640"/>
              <a:gd name="connsiteX26" fmla="*/ 3691023 w 6679164"/>
              <a:gd name="connsiteY26" fmla="*/ 3755960 h 5980640"/>
              <a:gd name="connsiteX27" fmla="*/ 3512639 w 6679164"/>
              <a:gd name="connsiteY27" fmla="*/ 4899855 h 5980640"/>
              <a:gd name="connsiteX28" fmla="*/ 5034409 w 6679164"/>
              <a:gd name="connsiteY28" fmla="*/ 4445143 h 5980640"/>
              <a:gd name="connsiteX29" fmla="*/ 3910739 w 6679164"/>
              <a:gd name="connsiteY29" fmla="*/ 3678002 h 5980640"/>
              <a:gd name="connsiteX30" fmla="*/ 4163009 w 6679164"/>
              <a:gd name="connsiteY30" fmla="*/ 3461978 h 5980640"/>
              <a:gd name="connsiteX31" fmla="*/ 5034409 w 6679164"/>
              <a:gd name="connsiteY31" fmla="*/ 4445143 h 5980640"/>
              <a:gd name="connsiteX32" fmla="*/ 2891130 w 6679164"/>
              <a:gd name="connsiteY32" fmla="*/ 3121076 h 5980640"/>
              <a:gd name="connsiteX33" fmla="*/ 3512640 w 6679164"/>
              <a:gd name="connsiteY33" fmla="*/ 2588865 h 5980640"/>
              <a:gd name="connsiteX34" fmla="*/ 4134148 w 6679164"/>
              <a:gd name="connsiteY34" fmla="*/ 3121078 h 5980640"/>
              <a:gd name="connsiteX35" fmla="*/ 3512638 w 6679164"/>
              <a:gd name="connsiteY35" fmla="*/ 3653289 h 5980640"/>
              <a:gd name="connsiteX36" fmla="*/ 2891130 w 6679164"/>
              <a:gd name="connsiteY36" fmla="*/ 3121076 h 5980640"/>
              <a:gd name="connsiteX0" fmla="*/ 5541443 w 6887042"/>
              <a:gd name="connsiteY0" fmla="*/ 3121076 h 5980640"/>
              <a:gd name="connsiteX1" fmla="*/ 4254048 w 6887042"/>
              <a:gd name="connsiteY1" fmla="*/ 3273830 h 5980640"/>
              <a:gd name="connsiteX2" fmla="*/ 4254048 w 6887042"/>
              <a:gd name="connsiteY2" fmla="*/ 2968322 h 5980640"/>
              <a:gd name="connsiteX3" fmla="*/ 5541443 w 6887042"/>
              <a:gd name="connsiteY3" fmla="*/ 3121076 h 5980640"/>
              <a:gd name="connsiteX4" fmla="*/ 4962971 w 6887042"/>
              <a:gd name="connsiteY4" fmla="*/ 1796863 h 5980640"/>
              <a:gd name="connsiteX5" fmla="*/ 4163009 w 6887042"/>
              <a:gd name="connsiteY5" fmla="*/ 2780174 h 5980640"/>
              <a:gd name="connsiteX6" fmla="*/ 3910739 w 6887042"/>
              <a:gd name="connsiteY6" fmla="*/ 2564150 h 5980640"/>
              <a:gd name="connsiteX7" fmla="*/ 4962971 w 6887042"/>
              <a:gd name="connsiteY7" fmla="*/ 1796863 h 5980640"/>
              <a:gd name="connsiteX8" fmla="*/ 3512639 w 6887042"/>
              <a:gd name="connsiteY8" fmla="*/ 1342249 h 5980640"/>
              <a:gd name="connsiteX9" fmla="*/ 3691023 w 6887042"/>
              <a:gd name="connsiteY9" fmla="*/ 2486192 h 5980640"/>
              <a:gd name="connsiteX10" fmla="*/ 3334255 w 6887042"/>
              <a:gd name="connsiteY10" fmla="*/ 2486192 h 5980640"/>
              <a:gd name="connsiteX11" fmla="*/ 3512639 w 6887042"/>
              <a:gd name="connsiteY11" fmla="*/ 1342249 h 5980640"/>
              <a:gd name="connsiteX12" fmla="*/ 2133566 w 6887042"/>
              <a:gd name="connsiteY12" fmla="*/ 1868301 h 5980640"/>
              <a:gd name="connsiteX13" fmla="*/ 3114539 w 6887042"/>
              <a:gd name="connsiteY13" fmla="*/ 2564150 h 5980640"/>
              <a:gd name="connsiteX14" fmla="*/ 2862269 w 6887042"/>
              <a:gd name="connsiteY14" fmla="*/ 2780174 h 5980640"/>
              <a:gd name="connsiteX15" fmla="*/ 2133566 w 6887042"/>
              <a:gd name="connsiteY15" fmla="*/ 1868301 h 5980640"/>
              <a:gd name="connsiteX16" fmla="*/ 1555209 w 6887042"/>
              <a:gd name="connsiteY16" fmla="*/ 3121076 h 5980640"/>
              <a:gd name="connsiteX17" fmla="*/ 2771230 w 6887042"/>
              <a:gd name="connsiteY17" fmla="*/ 2968322 h 5980640"/>
              <a:gd name="connsiteX18" fmla="*/ 2771230 w 6887042"/>
              <a:gd name="connsiteY18" fmla="*/ 3273830 h 5980640"/>
              <a:gd name="connsiteX19" fmla="*/ 1555209 w 6887042"/>
              <a:gd name="connsiteY19" fmla="*/ 3121076 h 5980640"/>
              <a:gd name="connsiteX20" fmla="*/ 2062128 w 6887042"/>
              <a:gd name="connsiteY20" fmla="*/ 4373705 h 5980640"/>
              <a:gd name="connsiteX21" fmla="*/ 2862269 w 6887042"/>
              <a:gd name="connsiteY21" fmla="*/ 3461978 h 5980640"/>
              <a:gd name="connsiteX22" fmla="*/ 3114539 w 6887042"/>
              <a:gd name="connsiteY22" fmla="*/ 3678002 h 5980640"/>
              <a:gd name="connsiteX23" fmla="*/ 2062128 w 6887042"/>
              <a:gd name="connsiteY23" fmla="*/ 4373705 h 5980640"/>
              <a:gd name="connsiteX24" fmla="*/ 3512639 w 6887042"/>
              <a:gd name="connsiteY24" fmla="*/ 4899855 h 5980640"/>
              <a:gd name="connsiteX25" fmla="*/ 3334255 w 6887042"/>
              <a:gd name="connsiteY25" fmla="*/ 3755960 h 5980640"/>
              <a:gd name="connsiteX26" fmla="*/ 3691023 w 6887042"/>
              <a:gd name="connsiteY26" fmla="*/ 3755960 h 5980640"/>
              <a:gd name="connsiteX27" fmla="*/ 3512639 w 6887042"/>
              <a:gd name="connsiteY27" fmla="*/ 4899855 h 5980640"/>
              <a:gd name="connsiteX28" fmla="*/ 5034409 w 6887042"/>
              <a:gd name="connsiteY28" fmla="*/ 4445143 h 5980640"/>
              <a:gd name="connsiteX29" fmla="*/ 3910739 w 6887042"/>
              <a:gd name="connsiteY29" fmla="*/ 3678002 h 5980640"/>
              <a:gd name="connsiteX30" fmla="*/ 4163009 w 6887042"/>
              <a:gd name="connsiteY30" fmla="*/ 3461978 h 5980640"/>
              <a:gd name="connsiteX31" fmla="*/ 5034409 w 6887042"/>
              <a:gd name="connsiteY31" fmla="*/ 4445143 h 5980640"/>
              <a:gd name="connsiteX32" fmla="*/ 2891130 w 6887042"/>
              <a:gd name="connsiteY32" fmla="*/ 3121076 h 5980640"/>
              <a:gd name="connsiteX33" fmla="*/ 3512640 w 6887042"/>
              <a:gd name="connsiteY33" fmla="*/ 2588865 h 5980640"/>
              <a:gd name="connsiteX34" fmla="*/ 4134148 w 6887042"/>
              <a:gd name="connsiteY34" fmla="*/ 3121078 h 5980640"/>
              <a:gd name="connsiteX35" fmla="*/ 3512638 w 6887042"/>
              <a:gd name="connsiteY35" fmla="*/ 3653289 h 5980640"/>
              <a:gd name="connsiteX36" fmla="*/ 2891130 w 6887042"/>
              <a:gd name="connsiteY36" fmla="*/ 3121076 h 5980640"/>
              <a:gd name="connsiteX0" fmla="*/ 5541443 w 6887042"/>
              <a:gd name="connsiteY0" fmla="*/ 3121076 h 5980640"/>
              <a:gd name="connsiteX1" fmla="*/ 4254048 w 6887042"/>
              <a:gd name="connsiteY1" fmla="*/ 3273830 h 5980640"/>
              <a:gd name="connsiteX2" fmla="*/ 4254048 w 6887042"/>
              <a:gd name="connsiteY2" fmla="*/ 2968322 h 5980640"/>
              <a:gd name="connsiteX3" fmla="*/ 5541443 w 6887042"/>
              <a:gd name="connsiteY3" fmla="*/ 3121076 h 5980640"/>
              <a:gd name="connsiteX4" fmla="*/ 4962971 w 6887042"/>
              <a:gd name="connsiteY4" fmla="*/ 1796863 h 5980640"/>
              <a:gd name="connsiteX5" fmla="*/ 4163009 w 6887042"/>
              <a:gd name="connsiteY5" fmla="*/ 2780174 h 5980640"/>
              <a:gd name="connsiteX6" fmla="*/ 3910739 w 6887042"/>
              <a:gd name="connsiteY6" fmla="*/ 2564150 h 5980640"/>
              <a:gd name="connsiteX7" fmla="*/ 4962971 w 6887042"/>
              <a:gd name="connsiteY7" fmla="*/ 1796863 h 5980640"/>
              <a:gd name="connsiteX8" fmla="*/ 3512639 w 6887042"/>
              <a:gd name="connsiteY8" fmla="*/ 1342249 h 5980640"/>
              <a:gd name="connsiteX9" fmla="*/ 3691023 w 6887042"/>
              <a:gd name="connsiteY9" fmla="*/ 2486192 h 5980640"/>
              <a:gd name="connsiteX10" fmla="*/ 3334255 w 6887042"/>
              <a:gd name="connsiteY10" fmla="*/ 2486192 h 5980640"/>
              <a:gd name="connsiteX11" fmla="*/ 3512639 w 6887042"/>
              <a:gd name="connsiteY11" fmla="*/ 1342249 h 5980640"/>
              <a:gd name="connsiteX12" fmla="*/ 2133566 w 6887042"/>
              <a:gd name="connsiteY12" fmla="*/ 1868301 h 5980640"/>
              <a:gd name="connsiteX13" fmla="*/ 3114539 w 6887042"/>
              <a:gd name="connsiteY13" fmla="*/ 2564150 h 5980640"/>
              <a:gd name="connsiteX14" fmla="*/ 2862269 w 6887042"/>
              <a:gd name="connsiteY14" fmla="*/ 2780174 h 5980640"/>
              <a:gd name="connsiteX15" fmla="*/ 2133566 w 6887042"/>
              <a:gd name="connsiteY15" fmla="*/ 1868301 h 5980640"/>
              <a:gd name="connsiteX16" fmla="*/ 1555209 w 6887042"/>
              <a:gd name="connsiteY16" fmla="*/ 3121076 h 5980640"/>
              <a:gd name="connsiteX17" fmla="*/ 2771230 w 6887042"/>
              <a:gd name="connsiteY17" fmla="*/ 2968322 h 5980640"/>
              <a:gd name="connsiteX18" fmla="*/ 2771230 w 6887042"/>
              <a:gd name="connsiteY18" fmla="*/ 3273830 h 5980640"/>
              <a:gd name="connsiteX19" fmla="*/ 1555209 w 6887042"/>
              <a:gd name="connsiteY19" fmla="*/ 3121076 h 5980640"/>
              <a:gd name="connsiteX20" fmla="*/ 2062128 w 6887042"/>
              <a:gd name="connsiteY20" fmla="*/ 4373705 h 5980640"/>
              <a:gd name="connsiteX21" fmla="*/ 2862269 w 6887042"/>
              <a:gd name="connsiteY21" fmla="*/ 3461978 h 5980640"/>
              <a:gd name="connsiteX22" fmla="*/ 3114539 w 6887042"/>
              <a:gd name="connsiteY22" fmla="*/ 3678002 h 5980640"/>
              <a:gd name="connsiteX23" fmla="*/ 2062128 w 6887042"/>
              <a:gd name="connsiteY23" fmla="*/ 4373705 h 5980640"/>
              <a:gd name="connsiteX24" fmla="*/ 3512639 w 6887042"/>
              <a:gd name="connsiteY24" fmla="*/ 4899855 h 5980640"/>
              <a:gd name="connsiteX25" fmla="*/ 3334255 w 6887042"/>
              <a:gd name="connsiteY25" fmla="*/ 3755960 h 5980640"/>
              <a:gd name="connsiteX26" fmla="*/ 3691023 w 6887042"/>
              <a:gd name="connsiteY26" fmla="*/ 3755960 h 5980640"/>
              <a:gd name="connsiteX27" fmla="*/ 3512639 w 6887042"/>
              <a:gd name="connsiteY27" fmla="*/ 4899855 h 5980640"/>
              <a:gd name="connsiteX28" fmla="*/ 5034409 w 6887042"/>
              <a:gd name="connsiteY28" fmla="*/ 4445143 h 5980640"/>
              <a:gd name="connsiteX29" fmla="*/ 3910739 w 6887042"/>
              <a:gd name="connsiteY29" fmla="*/ 3678002 h 5980640"/>
              <a:gd name="connsiteX30" fmla="*/ 4163009 w 6887042"/>
              <a:gd name="connsiteY30" fmla="*/ 3461978 h 5980640"/>
              <a:gd name="connsiteX31" fmla="*/ 5034409 w 6887042"/>
              <a:gd name="connsiteY31" fmla="*/ 4445143 h 5980640"/>
              <a:gd name="connsiteX32" fmla="*/ 2891130 w 6887042"/>
              <a:gd name="connsiteY32" fmla="*/ 3121076 h 5980640"/>
              <a:gd name="connsiteX33" fmla="*/ 3512640 w 6887042"/>
              <a:gd name="connsiteY33" fmla="*/ 2588865 h 5980640"/>
              <a:gd name="connsiteX34" fmla="*/ 4134148 w 6887042"/>
              <a:gd name="connsiteY34" fmla="*/ 3121078 h 5980640"/>
              <a:gd name="connsiteX35" fmla="*/ 3512638 w 6887042"/>
              <a:gd name="connsiteY35" fmla="*/ 3653289 h 5980640"/>
              <a:gd name="connsiteX36" fmla="*/ 2891130 w 6887042"/>
              <a:gd name="connsiteY36" fmla="*/ 3121076 h 5980640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393250 w 6796533"/>
              <a:gd name="connsiteY16" fmla="*/ 3130601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393250 w 6796533"/>
              <a:gd name="connsiteY19" fmla="*/ 3130601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7053686"/>
              <a:gd name="connsiteY0" fmla="*/ 3121076 h 6318235"/>
              <a:gd name="connsiteX1" fmla="*/ 4254048 w 7053686"/>
              <a:gd name="connsiteY1" fmla="*/ 3273830 h 6318235"/>
              <a:gd name="connsiteX2" fmla="*/ 4254048 w 7053686"/>
              <a:gd name="connsiteY2" fmla="*/ 2968322 h 6318235"/>
              <a:gd name="connsiteX3" fmla="*/ 5541443 w 7053686"/>
              <a:gd name="connsiteY3" fmla="*/ 3121076 h 6318235"/>
              <a:gd name="connsiteX4" fmla="*/ 4962971 w 7053686"/>
              <a:gd name="connsiteY4" fmla="*/ 1796863 h 6318235"/>
              <a:gd name="connsiteX5" fmla="*/ 4163009 w 7053686"/>
              <a:gd name="connsiteY5" fmla="*/ 2780174 h 6318235"/>
              <a:gd name="connsiteX6" fmla="*/ 3910739 w 7053686"/>
              <a:gd name="connsiteY6" fmla="*/ 2564150 h 6318235"/>
              <a:gd name="connsiteX7" fmla="*/ 4962971 w 7053686"/>
              <a:gd name="connsiteY7" fmla="*/ 1796863 h 6318235"/>
              <a:gd name="connsiteX8" fmla="*/ 3512639 w 7053686"/>
              <a:gd name="connsiteY8" fmla="*/ 1342249 h 6318235"/>
              <a:gd name="connsiteX9" fmla="*/ 3691023 w 7053686"/>
              <a:gd name="connsiteY9" fmla="*/ 2486192 h 6318235"/>
              <a:gd name="connsiteX10" fmla="*/ 3334255 w 7053686"/>
              <a:gd name="connsiteY10" fmla="*/ 2486192 h 6318235"/>
              <a:gd name="connsiteX11" fmla="*/ 3512639 w 7053686"/>
              <a:gd name="connsiteY11" fmla="*/ 1342249 h 6318235"/>
              <a:gd name="connsiteX12" fmla="*/ 2133566 w 7053686"/>
              <a:gd name="connsiteY12" fmla="*/ 1868301 h 6318235"/>
              <a:gd name="connsiteX13" fmla="*/ 3114539 w 7053686"/>
              <a:gd name="connsiteY13" fmla="*/ 2564150 h 6318235"/>
              <a:gd name="connsiteX14" fmla="*/ 2862269 w 7053686"/>
              <a:gd name="connsiteY14" fmla="*/ 2780174 h 6318235"/>
              <a:gd name="connsiteX15" fmla="*/ 2133566 w 7053686"/>
              <a:gd name="connsiteY15" fmla="*/ 1868301 h 6318235"/>
              <a:gd name="connsiteX16" fmla="*/ 1393250 w 7053686"/>
              <a:gd name="connsiteY16" fmla="*/ 3130601 h 6318235"/>
              <a:gd name="connsiteX17" fmla="*/ 2771230 w 7053686"/>
              <a:gd name="connsiteY17" fmla="*/ 2968322 h 6318235"/>
              <a:gd name="connsiteX18" fmla="*/ 2771230 w 7053686"/>
              <a:gd name="connsiteY18" fmla="*/ 3273830 h 6318235"/>
              <a:gd name="connsiteX19" fmla="*/ 1393250 w 7053686"/>
              <a:gd name="connsiteY19" fmla="*/ 3130601 h 6318235"/>
              <a:gd name="connsiteX20" fmla="*/ 2062128 w 7053686"/>
              <a:gd name="connsiteY20" fmla="*/ 4373705 h 6318235"/>
              <a:gd name="connsiteX21" fmla="*/ 2862269 w 7053686"/>
              <a:gd name="connsiteY21" fmla="*/ 3461978 h 6318235"/>
              <a:gd name="connsiteX22" fmla="*/ 3114539 w 7053686"/>
              <a:gd name="connsiteY22" fmla="*/ 3678002 h 6318235"/>
              <a:gd name="connsiteX23" fmla="*/ 2062128 w 7053686"/>
              <a:gd name="connsiteY23" fmla="*/ 4373705 h 6318235"/>
              <a:gd name="connsiteX24" fmla="*/ 3512639 w 7053686"/>
              <a:gd name="connsiteY24" fmla="*/ 4899855 h 6318235"/>
              <a:gd name="connsiteX25" fmla="*/ 3334255 w 7053686"/>
              <a:gd name="connsiteY25" fmla="*/ 3755960 h 6318235"/>
              <a:gd name="connsiteX26" fmla="*/ 3691023 w 7053686"/>
              <a:gd name="connsiteY26" fmla="*/ 3755960 h 6318235"/>
              <a:gd name="connsiteX27" fmla="*/ 3512639 w 7053686"/>
              <a:gd name="connsiteY27" fmla="*/ 4899855 h 6318235"/>
              <a:gd name="connsiteX28" fmla="*/ 5034409 w 7053686"/>
              <a:gd name="connsiteY28" fmla="*/ 4445143 h 6318235"/>
              <a:gd name="connsiteX29" fmla="*/ 3910739 w 7053686"/>
              <a:gd name="connsiteY29" fmla="*/ 3678002 h 6318235"/>
              <a:gd name="connsiteX30" fmla="*/ 4163009 w 7053686"/>
              <a:gd name="connsiteY30" fmla="*/ 3461978 h 6318235"/>
              <a:gd name="connsiteX31" fmla="*/ 5034409 w 7053686"/>
              <a:gd name="connsiteY31" fmla="*/ 4445143 h 6318235"/>
              <a:gd name="connsiteX32" fmla="*/ 2891130 w 7053686"/>
              <a:gd name="connsiteY32" fmla="*/ 3121076 h 6318235"/>
              <a:gd name="connsiteX33" fmla="*/ 3512640 w 7053686"/>
              <a:gd name="connsiteY33" fmla="*/ 2588865 h 6318235"/>
              <a:gd name="connsiteX34" fmla="*/ 4134148 w 7053686"/>
              <a:gd name="connsiteY34" fmla="*/ 3121078 h 6318235"/>
              <a:gd name="connsiteX35" fmla="*/ 3512638 w 7053686"/>
              <a:gd name="connsiteY35" fmla="*/ 3653289 h 6318235"/>
              <a:gd name="connsiteX36" fmla="*/ 2891130 w 7053686"/>
              <a:gd name="connsiteY36" fmla="*/ 3121076 h 6318235"/>
              <a:gd name="connsiteX0" fmla="*/ 5541443 w 7053686"/>
              <a:gd name="connsiteY0" fmla="*/ 3163916 h 6361075"/>
              <a:gd name="connsiteX1" fmla="*/ 4254048 w 7053686"/>
              <a:gd name="connsiteY1" fmla="*/ 3316670 h 6361075"/>
              <a:gd name="connsiteX2" fmla="*/ 4254048 w 7053686"/>
              <a:gd name="connsiteY2" fmla="*/ 3011162 h 6361075"/>
              <a:gd name="connsiteX3" fmla="*/ 5541443 w 7053686"/>
              <a:gd name="connsiteY3" fmla="*/ 3163916 h 6361075"/>
              <a:gd name="connsiteX4" fmla="*/ 4962971 w 7053686"/>
              <a:gd name="connsiteY4" fmla="*/ 1839703 h 6361075"/>
              <a:gd name="connsiteX5" fmla="*/ 4163009 w 7053686"/>
              <a:gd name="connsiteY5" fmla="*/ 2823014 h 6361075"/>
              <a:gd name="connsiteX6" fmla="*/ 3910739 w 7053686"/>
              <a:gd name="connsiteY6" fmla="*/ 2606990 h 6361075"/>
              <a:gd name="connsiteX7" fmla="*/ 4962971 w 7053686"/>
              <a:gd name="connsiteY7" fmla="*/ 1839703 h 6361075"/>
              <a:gd name="connsiteX8" fmla="*/ 3512639 w 7053686"/>
              <a:gd name="connsiteY8" fmla="*/ 1385089 h 6361075"/>
              <a:gd name="connsiteX9" fmla="*/ 3691023 w 7053686"/>
              <a:gd name="connsiteY9" fmla="*/ 2529032 h 6361075"/>
              <a:gd name="connsiteX10" fmla="*/ 3334255 w 7053686"/>
              <a:gd name="connsiteY10" fmla="*/ 2529032 h 6361075"/>
              <a:gd name="connsiteX11" fmla="*/ 3512639 w 7053686"/>
              <a:gd name="connsiteY11" fmla="*/ 1385089 h 6361075"/>
              <a:gd name="connsiteX12" fmla="*/ 2133566 w 7053686"/>
              <a:gd name="connsiteY12" fmla="*/ 1911141 h 6361075"/>
              <a:gd name="connsiteX13" fmla="*/ 3114539 w 7053686"/>
              <a:gd name="connsiteY13" fmla="*/ 2606990 h 6361075"/>
              <a:gd name="connsiteX14" fmla="*/ 2862269 w 7053686"/>
              <a:gd name="connsiteY14" fmla="*/ 2823014 h 6361075"/>
              <a:gd name="connsiteX15" fmla="*/ 2133566 w 7053686"/>
              <a:gd name="connsiteY15" fmla="*/ 1911141 h 6361075"/>
              <a:gd name="connsiteX16" fmla="*/ 1393250 w 7053686"/>
              <a:gd name="connsiteY16" fmla="*/ 3173441 h 6361075"/>
              <a:gd name="connsiteX17" fmla="*/ 2771230 w 7053686"/>
              <a:gd name="connsiteY17" fmla="*/ 3011162 h 6361075"/>
              <a:gd name="connsiteX18" fmla="*/ 2771230 w 7053686"/>
              <a:gd name="connsiteY18" fmla="*/ 3316670 h 6361075"/>
              <a:gd name="connsiteX19" fmla="*/ 1393250 w 7053686"/>
              <a:gd name="connsiteY19" fmla="*/ 3173441 h 6361075"/>
              <a:gd name="connsiteX20" fmla="*/ 2062128 w 7053686"/>
              <a:gd name="connsiteY20" fmla="*/ 4416545 h 6361075"/>
              <a:gd name="connsiteX21" fmla="*/ 2862269 w 7053686"/>
              <a:gd name="connsiteY21" fmla="*/ 3504818 h 6361075"/>
              <a:gd name="connsiteX22" fmla="*/ 3114539 w 7053686"/>
              <a:gd name="connsiteY22" fmla="*/ 3720842 h 6361075"/>
              <a:gd name="connsiteX23" fmla="*/ 2062128 w 7053686"/>
              <a:gd name="connsiteY23" fmla="*/ 4416545 h 6361075"/>
              <a:gd name="connsiteX24" fmla="*/ 3512639 w 7053686"/>
              <a:gd name="connsiteY24" fmla="*/ 4942695 h 6361075"/>
              <a:gd name="connsiteX25" fmla="*/ 3334255 w 7053686"/>
              <a:gd name="connsiteY25" fmla="*/ 3798800 h 6361075"/>
              <a:gd name="connsiteX26" fmla="*/ 3691023 w 7053686"/>
              <a:gd name="connsiteY26" fmla="*/ 3798800 h 6361075"/>
              <a:gd name="connsiteX27" fmla="*/ 3512639 w 7053686"/>
              <a:gd name="connsiteY27" fmla="*/ 4942695 h 6361075"/>
              <a:gd name="connsiteX28" fmla="*/ 5034409 w 7053686"/>
              <a:gd name="connsiteY28" fmla="*/ 4487983 h 6361075"/>
              <a:gd name="connsiteX29" fmla="*/ 3910739 w 7053686"/>
              <a:gd name="connsiteY29" fmla="*/ 3720842 h 6361075"/>
              <a:gd name="connsiteX30" fmla="*/ 4163009 w 7053686"/>
              <a:gd name="connsiteY30" fmla="*/ 3504818 h 6361075"/>
              <a:gd name="connsiteX31" fmla="*/ 5034409 w 7053686"/>
              <a:gd name="connsiteY31" fmla="*/ 4487983 h 6361075"/>
              <a:gd name="connsiteX32" fmla="*/ 2891130 w 7053686"/>
              <a:gd name="connsiteY32" fmla="*/ 3163916 h 6361075"/>
              <a:gd name="connsiteX33" fmla="*/ 3512640 w 7053686"/>
              <a:gd name="connsiteY33" fmla="*/ 2631705 h 6361075"/>
              <a:gd name="connsiteX34" fmla="*/ 4134148 w 7053686"/>
              <a:gd name="connsiteY34" fmla="*/ 3163918 h 6361075"/>
              <a:gd name="connsiteX35" fmla="*/ 3512638 w 7053686"/>
              <a:gd name="connsiteY35" fmla="*/ 3696129 h 6361075"/>
              <a:gd name="connsiteX36" fmla="*/ 2891130 w 7053686"/>
              <a:gd name="connsiteY36" fmla="*/ 3163916 h 6361075"/>
              <a:gd name="connsiteX0" fmla="*/ 5541443 w 7053686"/>
              <a:gd name="connsiteY0" fmla="*/ 3192517 h 6389676"/>
              <a:gd name="connsiteX1" fmla="*/ 4254048 w 7053686"/>
              <a:gd name="connsiteY1" fmla="*/ 3345271 h 6389676"/>
              <a:gd name="connsiteX2" fmla="*/ 4254048 w 7053686"/>
              <a:gd name="connsiteY2" fmla="*/ 3039763 h 6389676"/>
              <a:gd name="connsiteX3" fmla="*/ 5541443 w 7053686"/>
              <a:gd name="connsiteY3" fmla="*/ 3192517 h 6389676"/>
              <a:gd name="connsiteX4" fmla="*/ 4962971 w 7053686"/>
              <a:gd name="connsiteY4" fmla="*/ 1868304 h 6389676"/>
              <a:gd name="connsiteX5" fmla="*/ 4163009 w 7053686"/>
              <a:gd name="connsiteY5" fmla="*/ 2851615 h 6389676"/>
              <a:gd name="connsiteX6" fmla="*/ 3910739 w 7053686"/>
              <a:gd name="connsiteY6" fmla="*/ 2635591 h 6389676"/>
              <a:gd name="connsiteX7" fmla="*/ 4962971 w 7053686"/>
              <a:gd name="connsiteY7" fmla="*/ 1868304 h 6389676"/>
              <a:gd name="connsiteX8" fmla="*/ 3512639 w 7053686"/>
              <a:gd name="connsiteY8" fmla="*/ 1413690 h 6389676"/>
              <a:gd name="connsiteX9" fmla="*/ 3691023 w 7053686"/>
              <a:gd name="connsiteY9" fmla="*/ 2557633 h 6389676"/>
              <a:gd name="connsiteX10" fmla="*/ 3334255 w 7053686"/>
              <a:gd name="connsiteY10" fmla="*/ 2557633 h 6389676"/>
              <a:gd name="connsiteX11" fmla="*/ 3512639 w 7053686"/>
              <a:gd name="connsiteY11" fmla="*/ 1413690 h 6389676"/>
              <a:gd name="connsiteX12" fmla="*/ 2133566 w 7053686"/>
              <a:gd name="connsiteY12" fmla="*/ 1939742 h 6389676"/>
              <a:gd name="connsiteX13" fmla="*/ 3114539 w 7053686"/>
              <a:gd name="connsiteY13" fmla="*/ 2635591 h 6389676"/>
              <a:gd name="connsiteX14" fmla="*/ 2862269 w 7053686"/>
              <a:gd name="connsiteY14" fmla="*/ 2851615 h 6389676"/>
              <a:gd name="connsiteX15" fmla="*/ 2133566 w 7053686"/>
              <a:gd name="connsiteY15" fmla="*/ 1939742 h 6389676"/>
              <a:gd name="connsiteX16" fmla="*/ 1393250 w 7053686"/>
              <a:gd name="connsiteY16" fmla="*/ 3202042 h 6389676"/>
              <a:gd name="connsiteX17" fmla="*/ 2771230 w 7053686"/>
              <a:gd name="connsiteY17" fmla="*/ 3039763 h 6389676"/>
              <a:gd name="connsiteX18" fmla="*/ 2771230 w 7053686"/>
              <a:gd name="connsiteY18" fmla="*/ 3345271 h 6389676"/>
              <a:gd name="connsiteX19" fmla="*/ 1393250 w 7053686"/>
              <a:gd name="connsiteY19" fmla="*/ 3202042 h 6389676"/>
              <a:gd name="connsiteX20" fmla="*/ 2062128 w 7053686"/>
              <a:gd name="connsiteY20" fmla="*/ 4445146 h 6389676"/>
              <a:gd name="connsiteX21" fmla="*/ 2862269 w 7053686"/>
              <a:gd name="connsiteY21" fmla="*/ 3533419 h 6389676"/>
              <a:gd name="connsiteX22" fmla="*/ 3114539 w 7053686"/>
              <a:gd name="connsiteY22" fmla="*/ 3749443 h 6389676"/>
              <a:gd name="connsiteX23" fmla="*/ 2062128 w 7053686"/>
              <a:gd name="connsiteY23" fmla="*/ 4445146 h 6389676"/>
              <a:gd name="connsiteX24" fmla="*/ 3512639 w 7053686"/>
              <a:gd name="connsiteY24" fmla="*/ 4971296 h 6389676"/>
              <a:gd name="connsiteX25" fmla="*/ 3334255 w 7053686"/>
              <a:gd name="connsiteY25" fmla="*/ 3827401 h 6389676"/>
              <a:gd name="connsiteX26" fmla="*/ 3691023 w 7053686"/>
              <a:gd name="connsiteY26" fmla="*/ 3827401 h 6389676"/>
              <a:gd name="connsiteX27" fmla="*/ 3512639 w 7053686"/>
              <a:gd name="connsiteY27" fmla="*/ 4971296 h 6389676"/>
              <a:gd name="connsiteX28" fmla="*/ 5034409 w 7053686"/>
              <a:gd name="connsiteY28" fmla="*/ 4516584 h 6389676"/>
              <a:gd name="connsiteX29" fmla="*/ 3910739 w 7053686"/>
              <a:gd name="connsiteY29" fmla="*/ 3749443 h 6389676"/>
              <a:gd name="connsiteX30" fmla="*/ 4163009 w 7053686"/>
              <a:gd name="connsiteY30" fmla="*/ 3533419 h 6389676"/>
              <a:gd name="connsiteX31" fmla="*/ 5034409 w 7053686"/>
              <a:gd name="connsiteY31" fmla="*/ 4516584 h 6389676"/>
              <a:gd name="connsiteX32" fmla="*/ 2891130 w 7053686"/>
              <a:gd name="connsiteY32" fmla="*/ 3192517 h 6389676"/>
              <a:gd name="connsiteX33" fmla="*/ 3512640 w 7053686"/>
              <a:gd name="connsiteY33" fmla="*/ 2660306 h 6389676"/>
              <a:gd name="connsiteX34" fmla="*/ 4134148 w 7053686"/>
              <a:gd name="connsiteY34" fmla="*/ 3192519 h 6389676"/>
              <a:gd name="connsiteX35" fmla="*/ 3512638 w 7053686"/>
              <a:gd name="connsiteY35" fmla="*/ 3724730 h 6389676"/>
              <a:gd name="connsiteX36" fmla="*/ 2891130 w 7053686"/>
              <a:gd name="connsiteY36" fmla="*/ 3192517 h 6389676"/>
              <a:gd name="connsiteX0" fmla="*/ 5660517 w 7172760"/>
              <a:gd name="connsiteY0" fmla="*/ 3192517 h 6389676"/>
              <a:gd name="connsiteX1" fmla="*/ 4373122 w 7172760"/>
              <a:gd name="connsiteY1" fmla="*/ 3345271 h 6389676"/>
              <a:gd name="connsiteX2" fmla="*/ 4373122 w 7172760"/>
              <a:gd name="connsiteY2" fmla="*/ 3039763 h 6389676"/>
              <a:gd name="connsiteX3" fmla="*/ 5660517 w 7172760"/>
              <a:gd name="connsiteY3" fmla="*/ 3192517 h 6389676"/>
              <a:gd name="connsiteX4" fmla="*/ 5082045 w 7172760"/>
              <a:gd name="connsiteY4" fmla="*/ 1868304 h 6389676"/>
              <a:gd name="connsiteX5" fmla="*/ 4282083 w 7172760"/>
              <a:gd name="connsiteY5" fmla="*/ 2851615 h 6389676"/>
              <a:gd name="connsiteX6" fmla="*/ 4029813 w 7172760"/>
              <a:gd name="connsiteY6" fmla="*/ 2635591 h 6389676"/>
              <a:gd name="connsiteX7" fmla="*/ 5082045 w 7172760"/>
              <a:gd name="connsiteY7" fmla="*/ 1868304 h 6389676"/>
              <a:gd name="connsiteX8" fmla="*/ 3631713 w 7172760"/>
              <a:gd name="connsiteY8" fmla="*/ 1413690 h 6389676"/>
              <a:gd name="connsiteX9" fmla="*/ 3810097 w 7172760"/>
              <a:gd name="connsiteY9" fmla="*/ 2557633 h 6389676"/>
              <a:gd name="connsiteX10" fmla="*/ 3453329 w 7172760"/>
              <a:gd name="connsiteY10" fmla="*/ 2557633 h 6389676"/>
              <a:gd name="connsiteX11" fmla="*/ 3631713 w 7172760"/>
              <a:gd name="connsiteY11" fmla="*/ 1413690 h 6389676"/>
              <a:gd name="connsiteX12" fmla="*/ 2252640 w 7172760"/>
              <a:gd name="connsiteY12" fmla="*/ 1939742 h 6389676"/>
              <a:gd name="connsiteX13" fmla="*/ 3233613 w 7172760"/>
              <a:gd name="connsiteY13" fmla="*/ 2635591 h 6389676"/>
              <a:gd name="connsiteX14" fmla="*/ 2981343 w 7172760"/>
              <a:gd name="connsiteY14" fmla="*/ 2851615 h 6389676"/>
              <a:gd name="connsiteX15" fmla="*/ 2252640 w 7172760"/>
              <a:gd name="connsiteY15" fmla="*/ 1939742 h 6389676"/>
              <a:gd name="connsiteX16" fmla="*/ 1512324 w 7172760"/>
              <a:gd name="connsiteY16" fmla="*/ 3202042 h 6389676"/>
              <a:gd name="connsiteX17" fmla="*/ 2890304 w 7172760"/>
              <a:gd name="connsiteY17" fmla="*/ 3039763 h 6389676"/>
              <a:gd name="connsiteX18" fmla="*/ 2890304 w 7172760"/>
              <a:gd name="connsiteY18" fmla="*/ 3345271 h 6389676"/>
              <a:gd name="connsiteX19" fmla="*/ 1512324 w 7172760"/>
              <a:gd name="connsiteY19" fmla="*/ 3202042 h 6389676"/>
              <a:gd name="connsiteX20" fmla="*/ 2181202 w 7172760"/>
              <a:gd name="connsiteY20" fmla="*/ 4445146 h 6389676"/>
              <a:gd name="connsiteX21" fmla="*/ 2981343 w 7172760"/>
              <a:gd name="connsiteY21" fmla="*/ 3533419 h 6389676"/>
              <a:gd name="connsiteX22" fmla="*/ 3233613 w 7172760"/>
              <a:gd name="connsiteY22" fmla="*/ 3749443 h 6389676"/>
              <a:gd name="connsiteX23" fmla="*/ 2181202 w 7172760"/>
              <a:gd name="connsiteY23" fmla="*/ 4445146 h 6389676"/>
              <a:gd name="connsiteX24" fmla="*/ 3631713 w 7172760"/>
              <a:gd name="connsiteY24" fmla="*/ 4971296 h 6389676"/>
              <a:gd name="connsiteX25" fmla="*/ 3453329 w 7172760"/>
              <a:gd name="connsiteY25" fmla="*/ 3827401 h 6389676"/>
              <a:gd name="connsiteX26" fmla="*/ 3810097 w 7172760"/>
              <a:gd name="connsiteY26" fmla="*/ 3827401 h 6389676"/>
              <a:gd name="connsiteX27" fmla="*/ 3631713 w 7172760"/>
              <a:gd name="connsiteY27" fmla="*/ 4971296 h 6389676"/>
              <a:gd name="connsiteX28" fmla="*/ 5153483 w 7172760"/>
              <a:gd name="connsiteY28" fmla="*/ 4516584 h 6389676"/>
              <a:gd name="connsiteX29" fmla="*/ 4029813 w 7172760"/>
              <a:gd name="connsiteY29" fmla="*/ 3749443 h 6389676"/>
              <a:gd name="connsiteX30" fmla="*/ 4282083 w 7172760"/>
              <a:gd name="connsiteY30" fmla="*/ 3533419 h 6389676"/>
              <a:gd name="connsiteX31" fmla="*/ 5153483 w 7172760"/>
              <a:gd name="connsiteY31" fmla="*/ 4516584 h 6389676"/>
              <a:gd name="connsiteX32" fmla="*/ 3010204 w 7172760"/>
              <a:gd name="connsiteY32" fmla="*/ 3192517 h 6389676"/>
              <a:gd name="connsiteX33" fmla="*/ 3631714 w 7172760"/>
              <a:gd name="connsiteY33" fmla="*/ 2660306 h 6389676"/>
              <a:gd name="connsiteX34" fmla="*/ 4253222 w 7172760"/>
              <a:gd name="connsiteY34" fmla="*/ 3192519 h 6389676"/>
              <a:gd name="connsiteX35" fmla="*/ 3631712 w 7172760"/>
              <a:gd name="connsiteY35" fmla="*/ 3724730 h 6389676"/>
              <a:gd name="connsiteX36" fmla="*/ 3010204 w 7172760"/>
              <a:gd name="connsiteY36" fmla="*/ 3192517 h 6389676"/>
              <a:gd name="connsiteX0" fmla="*/ 5660517 w 7172760"/>
              <a:gd name="connsiteY0" fmla="*/ 3487769 h 6684928"/>
              <a:gd name="connsiteX1" fmla="*/ 4373122 w 7172760"/>
              <a:gd name="connsiteY1" fmla="*/ 3640523 h 6684928"/>
              <a:gd name="connsiteX2" fmla="*/ 4373122 w 7172760"/>
              <a:gd name="connsiteY2" fmla="*/ 3335015 h 6684928"/>
              <a:gd name="connsiteX3" fmla="*/ 5660517 w 7172760"/>
              <a:gd name="connsiteY3" fmla="*/ 3487769 h 6684928"/>
              <a:gd name="connsiteX4" fmla="*/ 5082045 w 7172760"/>
              <a:gd name="connsiteY4" fmla="*/ 2163556 h 6684928"/>
              <a:gd name="connsiteX5" fmla="*/ 4282083 w 7172760"/>
              <a:gd name="connsiteY5" fmla="*/ 3146867 h 6684928"/>
              <a:gd name="connsiteX6" fmla="*/ 4029813 w 7172760"/>
              <a:gd name="connsiteY6" fmla="*/ 2930843 h 6684928"/>
              <a:gd name="connsiteX7" fmla="*/ 5082045 w 7172760"/>
              <a:gd name="connsiteY7" fmla="*/ 2163556 h 6684928"/>
              <a:gd name="connsiteX8" fmla="*/ 3631713 w 7172760"/>
              <a:gd name="connsiteY8" fmla="*/ 1708942 h 6684928"/>
              <a:gd name="connsiteX9" fmla="*/ 3810097 w 7172760"/>
              <a:gd name="connsiteY9" fmla="*/ 2852885 h 6684928"/>
              <a:gd name="connsiteX10" fmla="*/ 3453329 w 7172760"/>
              <a:gd name="connsiteY10" fmla="*/ 2852885 h 6684928"/>
              <a:gd name="connsiteX11" fmla="*/ 3631713 w 7172760"/>
              <a:gd name="connsiteY11" fmla="*/ 1708942 h 6684928"/>
              <a:gd name="connsiteX12" fmla="*/ 2252640 w 7172760"/>
              <a:gd name="connsiteY12" fmla="*/ 2234994 h 6684928"/>
              <a:gd name="connsiteX13" fmla="*/ 3233613 w 7172760"/>
              <a:gd name="connsiteY13" fmla="*/ 2930843 h 6684928"/>
              <a:gd name="connsiteX14" fmla="*/ 2981343 w 7172760"/>
              <a:gd name="connsiteY14" fmla="*/ 3146867 h 6684928"/>
              <a:gd name="connsiteX15" fmla="*/ 2252640 w 7172760"/>
              <a:gd name="connsiteY15" fmla="*/ 2234994 h 6684928"/>
              <a:gd name="connsiteX16" fmla="*/ 1512324 w 7172760"/>
              <a:gd name="connsiteY16" fmla="*/ 3497294 h 6684928"/>
              <a:gd name="connsiteX17" fmla="*/ 2890304 w 7172760"/>
              <a:gd name="connsiteY17" fmla="*/ 3335015 h 6684928"/>
              <a:gd name="connsiteX18" fmla="*/ 2890304 w 7172760"/>
              <a:gd name="connsiteY18" fmla="*/ 3640523 h 6684928"/>
              <a:gd name="connsiteX19" fmla="*/ 1512324 w 7172760"/>
              <a:gd name="connsiteY19" fmla="*/ 3497294 h 6684928"/>
              <a:gd name="connsiteX20" fmla="*/ 2181202 w 7172760"/>
              <a:gd name="connsiteY20" fmla="*/ 4740398 h 6684928"/>
              <a:gd name="connsiteX21" fmla="*/ 2981343 w 7172760"/>
              <a:gd name="connsiteY21" fmla="*/ 3828671 h 6684928"/>
              <a:gd name="connsiteX22" fmla="*/ 3233613 w 7172760"/>
              <a:gd name="connsiteY22" fmla="*/ 4044695 h 6684928"/>
              <a:gd name="connsiteX23" fmla="*/ 2181202 w 7172760"/>
              <a:gd name="connsiteY23" fmla="*/ 4740398 h 6684928"/>
              <a:gd name="connsiteX24" fmla="*/ 3631713 w 7172760"/>
              <a:gd name="connsiteY24" fmla="*/ 5266548 h 6684928"/>
              <a:gd name="connsiteX25" fmla="*/ 3453329 w 7172760"/>
              <a:gd name="connsiteY25" fmla="*/ 4122653 h 6684928"/>
              <a:gd name="connsiteX26" fmla="*/ 3810097 w 7172760"/>
              <a:gd name="connsiteY26" fmla="*/ 4122653 h 6684928"/>
              <a:gd name="connsiteX27" fmla="*/ 3631713 w 7172760"/>
              <a:gd name="connsiteY27" fmla="*/ 5266548 h 6684928"/>
              <a:gd name="connsiteX28" fmla="*/ 5153483 w 7172760"/>
              <a:gd name="connsiteY28" fmla="*/ 4811836 h 6684928"/>
              <a:gd name="connsiteX29" fmla="*/ 4029813 w 7172760"/>
              <a:gd name="connsiteY29" fmla="*/ 4044695 h 6684928"/>
              <a:gd name="connsiteX30" fmla="*/ 4282083 w 7172760"/>
              <a:gd name="connsiteY30" fmla="*/ 3828671 h 6684928"/>
              <a:gd name="connsiteX31" fmla="*/ 5153483 w 7172760"/>
              <a:gd name="connsiteY31" fmla="*/ 4811836 h 6684928"/>
              <a:gd name="connsiteX32" fmla="*/ 3010204 w 7172760"/>
              <a:gd name="connsiteY32" fmla="*/ 3487769 h 6684928"/>
              <a:gd name="connsiteX33" fmla="*/ 3631714 w 7172760"/>
              <a:gd name="connsiteY33" fmla="*/ 2955558 h 6684928"/>
              <a:gd name="connsiteX34" fmla="*/ 4253222 w 7172760"/>
              <a:gd name="connsiteY34" fmla="*/ 3487771 h 6684928"/>
              <a:gd name="connsiteX35" fmla="*/ 3631712 w 7172760"/>
              <a:gd name="connsiteY35" fmla="*/ 4019982 h 6684928"/>
              <a:gd name="connsiteX36" fmla="*/ 3010204 w 7172760"/>
              <a:gd name="connsiteY36" fmla="*/ 3487769 h 6684928"/>
              <a:gd name="connsiteX0" fmla="*/ 5874863 w 7387106"/>
              <a:gd name="connsiteY0" fmla="*/ 3487769 h 6684928"/>
              <a:gd name="connsiteX1" fmla="*/ 4587468 w 7387106"/>
              <a:gd name="connsiteY1" fmla="*/ 3640523 h 6684928"/>
              <a:gd name="connsiteX2" fmla="*/ 4587468 w 7387106"/>
              <a:gd name="connsiteY2" fmla="*/ 3335015 h 6684928"/>
              <a:gd name="connsiteX3" fmla="*/ 5874863 w 7387106"/>
              <a:gd name="connsiteY3" fmla="*/ 3487769 h 6684928"/>
              <a:gd name="connsiteX4" fmla="*/ 5296391 w 7387106"/>
              <a:gd name="connsiteY4" fmla="*/ 2163556 h 6684928"/>
              <a:gd name="connsiteX5" fmla="*/ 4496429 w 7387106"/>
              <a:gd name="connsiteY5" fmla="*/ 3146867 h 6684928"/>
              <a:gd name="connsiteX6" fmla="*/ 4244159 w 7387106"/>
              <a:gd name="connsiteY6" fmla="*/ 2930843 h 6684928"/>
              <a:gd name="connsiteX7" fmla="*/ 5296391 w 7387106"/>
              <a:gd name="connsiteY7" fmla="*/ 2163556 h 6684928"/>
              <a:gd name="connsiteX8" fmla="*/ 3846059 w 7387106"/>
              <a:gd name="connsiteY8" fmla="*/ 1708942 h 6684928"/>
              <a:gd name="connsiteX9" fmla="*/ 4024443 w 7387106"/>
              <a:gd name="connsiteY9" fmla="*/ 2852885 h 6684928"/>
              <a:gd name="connsiteX10" fmla="*/ 3667675 w 7387106"/>
              <a:gd name="connsiteY10" fmla="*/ 2852885 h 6684928"/>
              <a:gd name="connsiteX11" fmla="*/ 3846059 w 7387106"/>
              <a:gd name="connsiteY11" fmla="*/ 1708942 h 6684928"/>
              <a:gd name="connsiteX12" fmla="*/ 2252640 w 7387106"/>
              <a:gd name="connsiteY12" fmla="*/ 2234994 h 6684928"/>
              <a:gd name="connsiteX13" fmla="*/ 3447959 w 7387106"/>
              <a:gd name="connsiteY13" fmla="*/ 2930843 h 6684928"/>
              <a:gd name="connsiteX14" fmla="*/ 3195689 w 7387106"/>
              <a:gd name="connsiteY14" fmla="*/ 3146867 h 6684928"/>
              <a:gd name="connsiteX15" fmla="*/ 2252640 w 7387106"/>
              <a:gd name="connsiteY15" fmla="*/ 2234994 h 6684928"/>
              <a:gd name="connsiteX16" fmla="*/ 1726670 w 7387106"/>
              <a:gd name="connsiteY16" fmla="*/ 3497294 h 6684928"/>
              <a:gd name="connsiteX17" fmla="*/ 3104650 w 7387106"/>
              <a:gd name="connsiteY17" fmla="*/ 3335015 h 6684928"/>
              <a:gd name="connsiteX18" fmla="*/ 3104650 w 7387106"/>
              <a:gd name="connsiteY18" fmla="*/ 3640523 h 6684928"/>
              <a:gd name="connsiteX19" fmla="*/ 1726670 w 7387106"/>
              <a:gd name="connsiteY19" fmla="*/ 3497294 h 6684928"/>
              <a:gd name="connsiteX20" fmla="*/ 2395548 w 7387106"/>
              <a:gd name="connsiteY20" fmla="*/ 4740398 h 6684928"/>
              <a:gd name="connsiteX21" fmla="*/ 3195689 w 7387106"/>
              <a:gd name="connsiteY21" fmla="*/ 3828671 h 6684928"/>
              <a:gd name="connsiteX22" fmla="*/ 3447959 w 7387106"/>
              <a:gd name="connsiteY22" fmla="*/ 4044695 h 6684928"/>
              <a:gd name="connsiteX23" fmla="*/ 2395548 w 7387106"/>
              <a:gd name="connsiteY23" fmla="*/ 4740398 h 6684928"/>
              <a:gd name="connsiteX24" fmla="*/ 3846059 w 7387106"/>
              <a:gd name="connsiteY24" fmla="*/ 5266548 h 6684928"/>
              <a:gd name="connsiteX25" fmla="*/ 3667675 w 7387106"/>
              <a:gd name="connsiteY25" fmla="*/ 4122653 h 6684928"/>
              <a:gd name="connsiteX26" fmla="*/ 4024443 w 7387106"/>
              <a:gd name="connsiteY26" fmla="*/ 4122653 h 6684928"/>
              <a:gd name="connsiteX27" fmla="*/ 3846059 w 7387106"/>
              <a:gd name="connsiteY27" fmla="*/ 5266548 h 6684928"/>
              <a:gd name="connsiteX28" fmla="*/ 5367829 w 7387106"/>
              <a:gd name="connsiteY28" fmla="*/ 4811836 h 6684928"/>
              <a:gd name="connsiteX29" fmla="*/ 4244159 w 7387106"/>
              <a:gd name="connsiteY29" fmla="*/ 4044695 h 6684928"/>
              <a:gd name="connsiteX30" fmla="*/ 4496429 w 7387106"/>
              <a:gd name="connsiteY30" fmla="*/ 3828671 h 6684928"/>
              <a:gd name="connsiteX31" fmla="*/ 5367829 w 7387106"/>
              <a:gd name="connsiteY31" fmla="*/ 4811836 h 6684928"/>
              <a:gd name="connsiteX32" fmla="*/ 3224550 w 7387106"/>
              <a:gd name="connsiteY32" fmla="*/ 3487769 h 6684928"/>
              <a:gd name="connsiteX33" fmla="*/ 3846060 w 7387106"/>
              <a:gd name="connsiteY33" fmla="*/ 2955558 h 6684928"/>
              <a:gd name="connsiteX34" fmla="*/ 4467568 w 7387106"/>
              <a:gd name="connsiteY34" fmla="*/ 3487771 h 6684928"/>
              <a:gd name="connsiteX35" fmla="*/ 3846058 w 7387106"/>
              <a:gd name="connsiteY35" fmla="*/ 4019982 h 6684928"/>
              <a:gd name="connsiteX36" fmla="*/ 3224550 w 7387106"/>
              <a:gd name="connsiteY36" fmla="*/ 3487769 h 6684928"/>
              <a:gd name="connsiteX0" fmla="*/ 5827210 w 7339453"/>
              <a:gd name="connsiteY0" fmla="*/ 3487769 h 6684928"/>
              <a:gd name="connsiteX1" fmla="*/ 4539815 w 7339453"/>
              <a:gd name="connsiteY1" fmla="*/ 3640523 h 6684928"/>
              <a:gd name="connsiteX2" fmla="*/ 4539815 w 7339453"/>
              <a:gd name="connsiteY2" fmla="*/ 3335015 h 6684928"/>
              <a:gd name="connsiteX3" fmla="*/ 5827210 w 7339453"/>
              <a:gd name="connsiteY3" fmla="*/ 3487769 h 6684928"/>
              <a:gd name="connsiteX4" fmla="*/ 5248738 w 7339453"/>
              <a:gd name="connsiteY4" fmla="*/ 2163556 h 6684928"/>
              <a:gd name="connsiteX5" fmla="*/ 4448776 w 7339453"/>
              <a:gd name="connsiteY5" fmla="*/ 3146867 h 6684928"/>
              <a:gd name="connsiteX6" fmla="*/ 4196506 w 7339453"/>
              <a:gd name="connsiteY6" fmla="*/ 2930843 h 6684928"/>
              <a:gd name="connsiteX7" fmla="*/ 5248738 w 7339453"/>
              <a:gd name="connsiteY7" fmla="*/ 2163556 h 6684928"/>
              <a:gd name="connsiteX8" fmla="*/ 3798406 w 7339453"/>
              <a:gd name="connsiteY8" fmla="*/ 1708942 h 6684928"/>
              <a:gd name="connsiteX9" fmla="*/ 3976790 w 7339453"/>
              <a:gd name="connsiteY9" fmla="*/ 2852885 h 6684928"/>
              <a:gd name="connsiteX10" fmla="*/ 3620022 w 7339453"/>
              <a:gd name="connsiteY10" fmla="*/ 2852885 h 6684928"/>
              <a:gd name="connsiteX11" fmla="*/ 3798406 w 7339453"/>
              <a:gd name="connsiteY11" fmla="*/ 1708942 h 6684928"/>
              <a:gd name="connsiteX12" fmla="*/ 2204987 w 7339453"/>
              <a:gd name="connsiteY12" fmla="*/ 2234994 h 6684928"/>
              <a:gd name="connsiteX13" fmla="*/ 3400306 w 7339453"/>
              <a:gd name="connsiteY13" fmla="*/ 2930843 h 6684928"/>
              <a:gd name="connsiteX14" fmla="*/ 3148036 w 7339453"/>
              <a:gd name="connsiteY14" fmla="*/ 3146867 h 6684928"/>
              <a:gd name="connsiteX15" fmla="*/ 2204987 w 7339453"/>
              <a:gd name="connsiteY15" fmla="*/ 2234994 h 6684928"/>
              <a:gd name="connsiteX16" fmla="*/ 1679017 w 7339453"/>
              <a:gd name="connsiteY16" fmla="*/ 3497294 h 6684928"/>
              <a:gd name="connsiteX17" fmla="*/ 3056997 w 7339453"/>
              <a:gd name="connsiteY17" fmla="*/ 3335015 h 6684928"/>
              <a:gd name="connsiteX18" fmla="*/ 3056997 w 7339453"/>
              <a:gd name="connsiteY18" fmla="*/ 3640523 h 6684928"/>
              <a:gd name="connsiteX19" fmla="*/ 1679017 w 7339453"/>
              <a:gd name="connsiteY19" fmla="*/ 3497294 h 6684928"/>
              <a:gd name="connsiteX20" fmla="*/ 2347895 w 7339453"/>
              <a:gd name="connsiteY20" fmla="*/ 4740398 h 6684928"/>
              <a:gd name="connsiteX21" fmla="*/ 3148036 w 7339453"/>
              <a:gd name="connsiteY21" fmla="*/ 3828671 h 6684928"/>
              <a:gd name="connsiteX22" fmla="*/ 3400306 w 7339453"/>
              <a:gd name="connsiteY22" fmla="*/ 4044695 h 6684928"/>
              <a:gd name="connsiteX23" fmla="*/ 2347895 w 7339453"/>
              <a:gd name="connsiteY23" fmla="*/ 4740398 h 6684928"/>
              <a:gd name="connsiteX24" fmla="*/ 3798406 w 7339453"/>
              <a:gd name="connsiteY24" fmla="*/ 5266548 h 6684928"/>
              <a:gd name="connsiteX25" fmla="*/ 3620022 w 7339453"/>
              <a:gd name="connsiteY25" fmla="*/ 4122653 h 6684928"/>
              <a:gd name="connsiteX26" fmla="*/ 3976790 w 7339453"/>
              <a:gd name="connsiteY26" fmla="*/ 4122653 h 6684928"/>
              <a:gd name="connsiteX27" fmla="*/ 3798406 w 7339453"/>
              <a:gd name="connsiteY27" fmla="*/ 5266548 h 6684928"/>
              <a:gd name="connsiteX28" fmla="*/ 5320176 w 7339453"/>
              <a:gd name="connsiteY28" fmla="*/ 4811836 h 6684928"/>
              <a:gd name="connsiteX29" fmla="*/ 4196506 w 7339453"/>
              <a:gd name="connsiteY29" fmla="*/ 4044695 h 6684928"/>
              <a:gd name="connsiteX30" fmla="*/ 4448776 w 7339453"/>
              <a:gd name="connsiteY30" fmla="*/ 3828671 h 6684928"/>
              <a:gd name="connsiteX31" fmla="*/ 5320176 w 7339453"/>
              <a:gd name="connsiteY31" fmla="*/ 4811836 h 6684928"/>
              <a:gd name="connsiteX32" fmla="*/ 3176897 w 7339453"/>
              <a:gd name="connsiteY32" fmla="*/ 3487769 h 6684928"/>
              <a:gd name="connsiteX33" fmla="*/ 3798407 w 7339453"/>
              <a:gd name="connsiteY33" fmla="*/ 2955558 h 6684928"/>
              <a:gd name="connsiteX34" fmla="*/ 4419915 w 7339453"/>
              <a:gd name="connsiteY34" fmla="*/ 3487771 h 6684928"/>
              <a:gd name="connsiteX35" fmla="*/ 3798405 w 7339453"/>
              <a:gd name="connsiteY35" fmla="*/ 4019982 h 6684928"/>
              <a:gd name="connsiteX36" fmla="*/ 3176897 w 7339453"/>
              <a:gd name="connsiteY36" fmla="*/ 3487769 h 6684928"/>
              <a:gd name="connsiteX0" fmla="*/ 5827210 w 7339453"/>
              <a:gd name="connsiteY0" fmla="*/ 3331304 h 6528463"/>
              <a:gd name="connsiteX1" fmla="*/ 4539815 w 7339453"/>
              <a:gd name="connsiteY1" fmla="*/ 3484058 h 6528463"/>
              <a:gd name="connsiteX2" fmla="*/ 4539815 w 7339453"/>
              <a:gd name="connsiteY2" fmla="*/ 3178550 h 6528463"/>
              <a:gd name="connsiteX3" fmla="*/ 5827210 w 7339453"/>
              <a:gd name="connsiteY3" fmla="*/ 3331304 h 6528463"/>
              <a:gd name="connsiteX4" fmla="*/ 5248738 w 7339453"/>
              <a:gd name="connsiteY4" fmla="*/ 2007091 h 6528463"/>
              <a:gd name="connsiteX5" fmla="*/ 4448776 w 7339453"/>
              <a:gd name="connsiteY5" fmla="*/ 2990402 h 6528463"/>
              <a:gd name="connsiteX6" fmla="*/ 4196506 w 7339453"/>
              <a:gd name="connsiteY6" fmla="*/ 2774378 h 6528463"/>
              <a:gd name="connsiteX7" fmla="*/ 5248738 w 7339453"/>
              <a:gd name="connsiteY7" fmla="*/ 2007091 h 6528463"/>
              <a:gd name="connsiteX8" fmla="*/ 3798406 w 7339453"/>
              <a:gd name="connsiteY8" fmla="*/ 1552477 h 6528463"/>
              <a:gd name="connsiteX9" fmla="*/ 3976790 w 7339453"/>
              <a:gd name="connsiteY9" fmla="*/ 2696420 h 6528463"/>
              <a:gd name="connsiteX10" fmla="*/ 3620022 w 7339453"/>
              <a:gd name="connsiteY10" fmla="*/ 2696420 h 6528463"/>
              <a:gd name="connsiteX11" fmla="*/ 3798406 w 7339453"/>
              <a:gd name="connsiteY11" fmla="*/ 1552477 h 6528463"/>
              <a:gd name="connsiteX12" fmla="*/ 2204987 w 7339453"/>
              <a:gd name="connsiteY12" fmla="*/ 2078529 h 6528463"/>
              <a:gd name="connsiteX13" fmla="*/ 3400306 w 7339453"/>
              <a:gd name="connsiteY13" fmla="*/ 2774378 h 6528463"/>
              <a:gd name="connsiteX14" fmla="*/ 3148036 w 7339453"/>
              <a:gd name="connsiteY14" fmla="*/ 2990402 h 6528463"/>
              <a:gd name="connsiteX15" fmla="*/ 2204987 w 7339453"/>
              <a:gd name="connsiteY15" fmla="*/ 2078529 h 6528463"/>
              <a:gd name="connsiteX16" fmla="*/ 1679017 w 7339453"/>
              <a:gd name="connsiteY16" fmla="*/ 3340829 h 6528463"/>
              <a:gd name="connsiteX17" fmla="*/ 3056997 w 7339453"/>
              <a:gd name="connsiteY17" fmla="*/ 3178550 h 6528463"/>
              <a:gd name="connsiteX18" fmla="*/ 3056997 w 7339453"/>
              <a:gd name="connsiteY18" fmla="*/ 3484058 h 6528463"/>
              <a:gd name="connsiteX19" fmla="*/ 1679017 w 7339453"/>
              <a:gd name="connsiteY19" fmla="*/ 3340829 h 6528463"/>
              <a:gd name="connsiteX20" fmla="*/ 2347895 w 7339453"/>
              <a:gd name="connsiteY20" fmla="*/ 4583933 h 6528463"/>
              <a:gd name="connsiteX21" fmla="*/ 3148036 w 7339453"/>
              <a:gd name="connsiteY21" fmla="*/ 3672206 h 6528463"/>
              <a:gd name="connsiteX22" fmla="*/ 3400306 w 7339453"/>
              <a:gd name="connsiteY22" fmla="*/ 3888230 h 6528463"/>
              <a:gd name="connsiteX23" fmla="*/ 2347895 w 7339453"/>
              <a:gd name="connsiteY23" fmla="*/ 4583933 h 6528463"/>
              <a:gd name="connsiteX24" fmla="*/ 3798406 w 7339453"/>
              <a:gd name="connsiteY24" fmla="*/ 5110083 h 6528463"/>
              <a:gd name="connsiteX25" fmla="*/ 3620022 w 7339453"/>
              <a:gd name="connsiteY25" fmla="*/ 3966188 h 6528463"/>
              <a:gd name="connsiteX26" fmla="*/ 3976790 w 7339453"/>
              <a:gd name="connsiteY26" fmla="*/ 3966188 h 6528463"/>
              <a:gd name="connsiteX27" fmla="*/ 3798406 w 7339453"/>
              <a:gd name="connsiteY27" fmla="*/ 5110083 h 6528463"/>
              <a:gd name="connsiteX28" fmla="*/ 5320176 w 7339453"/>
              <a:gd name="connsiteY28" fmla="*/ 4655371 h 6528463"/>
              <a:gd name="connsiteX29" fmla="*/ 4196506 w 7339453"/>
              <a:gd name="connsiteY29" fmla="*/ 3888230 h 6528463"/>
              <a:gd name="connsiteX30" fmla="*/ 4448776 w 7339453"/>
              <a:gd name="connsiteY30" fmla="*/ 3672206 h 6528463"/>
              <a:gd name="connsiteX31" fmla="*/ 5320176 w 7339453"/>
              <a:gd name="connsiteY31" fmla="*/ 4655371 h 6528463"/>
              <a:gd name="connsiteX32" fmla="*/ 3176897 w 7339453"/>
              <a:gd name="connsiteY32" fmla="*/ 3331304 h 6528463"/>
              <a:gd name="connsiteX33" fmla="*/ 3798407 w 7339453"/>
              <a:gd name="connsiteY33" fmla="*/ 2799093 h 6528463"/>
              <a:gd name="connsiteX34" fmla="*/ 4419915 w 7339453"/>
              <a:gd name="connsiteY34" fmla="*/ 3331306 h 6528463"/>
              <a:gd name="connsiteX35" fmla="*/ 3798405 w 7339453"/>
              <a:gd name="connsiteY35" fmla="*/ 3863517 h 6528463"/>
              <a:gd name="connsiteX36" fmla="*/ 3176897 w 7339453"/>
              <a:gd name="connsiteY36" fmla="*/ 3331304 h 6528463"/>
              <a:gd name="connsiteX0" fmla="*/ 5717766 w 7230009"/>
              <a:gd name="connsiteY0" fmla="*/ 3331304 h 6528463"/>
              <a:gd name="connsiteX1" fmla="*/ 4430371 w 7230009"/>
              <a:gd name="connsiteY1" fmla="*/ 3484058 h 6528463"/>
              <a:gd name="connsiteX2" fmla="*/ 4430371 w 7230009"/>
              <a:gd name="connsiteY2" fmla="*/ 3178550 h 6528463"/>
              <a:gd name="connsiteX3" fmla="*/ 5717766 w 7230009"/>
              <a:gd name="connsiteY3" fmla="*/ 3331304 h 6528463"/>
              <a:gd name="connsiteX4" fmla="*/ 5139294 w 7230009"/>
              <a:gd name="connsiteY4" fmla="*/ 2007091 h 6528463"/>
              <a:gd name="connsiteX5" fmla="*/ 4339332 w 7230009"/>
              <a:gd name="connsiteY5" fmla="*/ 2990402 h 6528463"/>
              <a:gd name="connsiteX6" fmla="*/ 4087062 w 7230009"/>
              <a:gd name="connsiteY6" fmla="*/ 2774378 h 6528463"/>
              <a:gd name="connsiteX7" fmla="*/ 5139294 w 7230009"/>
              <a:gd name="connsiteY7" fmla="*/ 2007091 h 6528463"/>
              <a:gd name="connsiteX8" fmla="*/ 3688962 w 7230009"/>
              <a:gd name="connsiteY8" fmla="*/ 1552477 h 6528463"/>
              <a:gd name="connsiteX9" fmla="*/ 3867346 w 7230009"/>
              <a:gd name="connsiteY9" fmla="*/ 2696420 h 6528463"/>
              <a:gd name="connsiteX10" fmla="*/ 3510578 w 7230009"/>
              <a:gd name="connsiteY10" fmla="*/ 2696420 h 6528463"/>
              <a:gd name="connsiteX11" fmla="*/ 3688962 w 7230009"/>
              <a:gd name="connsiteY11" fmla="*/ 1552477 h 6528463"/>
              <a:gd name="connsiteX12" fmla="*/ 2095543 w 7230009"/>
              <a:gd name="connsiteY12" fmla="*/ 2078529 h 6528463"/>
              <a:gd name="connsiteX13" fmla="*/ 3290862 w 7230009"/>
              <a:gd name="connsiteY13" fmla="*/ 2774378 h 6528463"/>
              <a:gd name="connsiteX14" fmla="*/ 3038592 w 7230009"/>
              <a:gd name="connsiteY14" fmla="*/ 2990402 h 6528463"/>
              <a:gd name="connsiteX15" fmla="*/ 2095543 w 7230009"/>
              <a:gd name="connsiteY15" fmla="*/ 2078529 h 6528463"/>
              <a:gd name="connsiteX16" fmla="*/ 1569573 w 7230009"/>
              <a:gd name="connsiteY16" fmla="*/ 3340829 h 6528463"/>
              <a:gd name="connsiteX17" fmla="*/ 2947553 w 7230009"/>
              <a:gd name="connsiteY17" fmla="*/ 3178550 h 6528463"/>
              <a:gd name="connsiteX18" fmla="*/ 2947553 w 7230009"/>
              <a:gd name="connsiteY18" fmla="*/ 3484058 h 6528463"/>
              <a:gd name="connsiteX19" fmla="*/ 1569573 w 7230009"/>
              <a:gd name="connsiteY19" fmla="*/ 3340829 h 6528463"/>
              <a:gd name="connsiteX20" fmla="*/ 2238451 w 7230009"/>
              <a:gd name="connsiteY20" fmla="*/ 4583933 h 6528463"/>
              <a:gd name="connsiteX21" fmla="*/ 3038592 w 7230009"/>
              <a:gd name="connsiteY21" fmla="*/ 3672206 h 6528463"/>
              <a:gd name="connsiteX22" fmla="*/ 3290862 w 7230009"/>
              <a:gd name="connsiteY22" fmla="*/ 3888230 h 6528463"/>
              <a:gd name="connsiteX23" fmla="*/ 2238451 w 7230009"/>
              <a:gd name="connsiteY23" fmla="*/ 4583933 h 6528463"/>
              <a:gd name="connsiteX24" fmla="*/ 3688962 w 7230009"/>
              <a:gd name="connsiteY24" fmla="*/ 5110083 h 6528463"/>
              <a:gd name="connsiteX25" fmla="*/ 3510578 w 7230009"/>
              <a:gd name="connsiteY25" fmla="*/ 3966188 h 6528463"/>
              <a:gd name="connsiteX26" fmla="*/ 3867346 w 7230009"/>
              <a:gd name="connsiteY26" fmla="*/ 3966188 h 6528463"/>
              <a:gd name="connsiteX27" fmla="*/ 3688962 w 7230009"/>
              <a:gd name="connsiteY27" fmla="*/ 5110083 h 6528463"/>
              <a:gd name="connsiteX28" fmla="*/ 5210732 w 7230009"/>
              <a:gd name="connsiteY28" fmla="*/ 4655371 h 6528463"/>
              <a:gd name="connsiteX29" fmla="*/ 4087062 w 7230009"/>
              <a:gd name="connsiteY29" fmla="*/ 3888230 h 6528463"/>
              <a:gd name="connsiteX30" fmla="*/ 4339332 w 7230009"/>
              <a:gd name="connsiteY30" fmla="*/ 3672206 h 6528463"/>
              <a:gd name="connsiteX31" fmla="*/ 5210732 w 7230009"/>
              <a:gd name="connsiteY31" fmla="*/ 4655371 h 6528463"/>
              <a:gd name="connsiteX32" fmla="*/ 3067453 w 7230009"/>
              <a:gd name="connsiteY32" fmla="*/ 3331304 h 6528463"/>
              <a:gd name="connsiteX33" fmla="*/ 3688963 w 7230009"/>
              <a:gd name="connsiteY33" fmla="*/ 2799093 h 6528463"/>
              <a:gd name="connsiteX34" fmla="*/ 4310471 w 7230009"/>
              <a:gd name="connsiteY34" fmla="*/ 3331306 h 6528463"/>
              <a:gd name="connsiteX35" fmla="*/ 3688961 w 7230009"/>
              <a:gd name="connsiteY35" fmla="*/ 3863517 h 6528463"/>
              <a:gd name="connsiteX36" fmla="*/ 3067453 w 7230009"/>
              <a:gd name="connsiteY36" fmla="*/ 3331304 h 652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7230009" h="6528463">
                <a:moveTo>
                  <a:pt x="5717766" y="3331304"/>
                </a:moveTo>
                <a:cubicBezTo>
                  <a:pt x="6760237" y="4520464"/>
                  <a:pt x="4859503" y="3433140"/>
                  <a:pt x="4430371" y="3484058"/>
                </a:cubicBezTo>
                <a:lnTo>
                  <a:pt x="4430371" y="3178550"/>
                </a:lnTo>
                <a:cubicBezTo>
                  <a:pt x="4859503" y="3229468"/>
                  <a:pt x="6855487" y="2218354"/>
                  <a:pt x="5717766" y="3331304"/>
                </a:cubicBezTo>
                <a:close/>
                <a:moveTo>
                  <a:pt x="5139294" y="2007091"/>
                </a:moveTo>
                <a:cubicBezTo>
                  <a:pt x="7230009" y="2539693"/>
                  <a:pt x="4605986" y="2662632"/>
                  <a:pt x="4339332" y="2990402"/>
                </a:cubicBezTo>
                <a:lnTo>
                  <a:pt x="4087062" y="2774378"/>
                </a:lnTo>
                <a:cubicBezTo>
                  <a:pt x="4437806" y="2518616"/>
                  <a:pt x="4364671" y="167388"/>
                  <a:pt x="5139294" y="2007091"/>
                </a:cubicBezTo>
                <a:close/>
                <a:moveTo>
                  <a:pt x="3688962" y="1552477"/>
                </a:moveTo>
                <a:cubicBezTo>
                  <a:pt x="4781881" y="505056"/>
                  <a:pt x="3807885" y="2315106"/>
                  <a:pt x="3867346" y="2696420"/>
                </a:cubicBezTo>
                <a:lnTo>
                  <a:pt x="3510578" y="2696420"/>
                </a:lnTo>
                <a:cubicBezTo>
                  <a:pt x="3570039" y="2315106"/>
                  <a:pt x="2429353" y="557443"/>
                  <a:pt x="3688962" y="1552477"/>
                </a:cubicBezTo>
                <a:close/>
                <a:moveTo>
                  <a:pt x="2095543" y="2078529"/>
                </a:moveTo>
                <a:cubicBezTo>
                  <a:pt x="2442634" y="0"/>
                  <a:pt x="2963871" y="2542428"/>
                  <a:pt x="3290862" y="2774378"/>
                </a:cubicBezTo>
                <a:lnTo>
                  <a:pt x="3038592" y="2990402"/>
                </a:lnTo>
                <a:cubicBezTo>
                  <a:pt x="2795691" y="2686444"/>
                  <a:pt x="0" y="2544311"/>
                  <a:pt x="2095543" y="2078529"/>
                </a:cubicBezTo>
                <a:close/>
                <a:moveTo>
                  <a:pt x="1569573" y="3340829"/>
                </a:moveTo>
                <a:cubicBezTo>
                  <a:pt x="655713" y="2208829"/>
                  <a:pt x="2542213" y="3229468"/>
                  <a:pt x="2947553" y="3178550"/>
                </a:cubicBezTo>
                <a:lnTo>
                  <a:pt x="2947553" y="3484058"/>
                </a:lnTo>
                <a:cubicBezTo>
                  <a:pt x="2542213" y="3433140"/>
                  <a:pt x="484263" y="4320439"/>
                  <a:pt x="1569573" y="3340829"/>
                </a:cubicBezTo>
                <a:close/>
                <a:moveTo>
                  <a:pt x="2238451" y="4583933"/>
                </a:moveTo>
                <a:cubicBezTo>
                  <a:pt x="176323" y="3741859"/>
                  <a:pt x="2771878" y="3976115"/>
                  <a:pt x="3038592" y="3672206"/>
                </a:cubicBezTo>
                <a:lnTo>
                  <a:pt x="3290862" y="3888230"/>
                </a:lnTo>
                <a:cubicBezTo>
                  <a:pt x="2940058" y="4120131"/>
                  <a:pt x="2817885" y="6366541"/>
                  <a:pt x="2238451" y="4583933"/>
                </a:cubicBezTo>
                <a:close/>
                <a:moveTo>
                  <a:pt x="3688962" y="5110083"/>
                </a:moveTo>
                <a:cubicBezTo>
                  <a:pt x="2438878" y="6190868"/>
                  <a:pt x="3570039" y="4347486"/>
                  <a:pt x="3510578" y="3966188"/>
                </a:cubicBezTo>
                <a:lnTo>
                  <a:pt x="3867346" y="3966188"/>
                </a:lnTo>
                <a:cubicBezTo>
                  <a:pt x="3807885" y="4347486"/>
                  <a:pt x="4867606" y="6143229"/>
                  <a:pt x="3688962" y="5110083"/>
                </a:cubicBezTo>
                <a:close/>
                <a:moveTo>
                  <a:pt x="5210732" y="4655371"/>
                </a:moveTo>
                <a:cubicBezTo>
                  <a:pt x="4712327" y="6528463"/>
                  <a:pt x="4461619" y="4143944"/>
                  <a:pt x="4087062" y="3888230"/>
                </a:cubicBezTo>
                <a:lnTo>
                  <a:pt x="4339332" y="3672206"/>
                </a:lnTo>
                <a:cubicBezTo>
                  <a:pt x="4629799" y="3999928"/>
                  <a:pt x="6953827" y="3913307"/>
                  <a:pt x="5210732" y="4655371"/>
                </a:cubicBezTo>
                <a:close/>
                <a:moveTo>
                  <a:pt x="3067453" y="3331304"/>
                </a:moveTo>
                <a:cubicBezTo>
                  <a:pt x="3067453" y="3037372"/>
                  <a:pt x="3345713" y="2799092"/>
                  <a:pt x="3688963" y="2799093"/>
                </a:cubicBezTo>
                <a:cubicBezTo>
                  <a:pt x="4032213" y="2799093"/>
                  <a:pt x="4310472" y="3037373"/>
                  <a:pt x="4310471" y="3331306"/>
                </a:cubicBezTo>
                <a:cubicBezTo>
                  <a:pt x="4310471" y="3625238"/>
                  <a:pt x="4032211" y="3863518"/>
                  <a:pt x="3688961" y="3863517"/>
                </a:cubicBezTo>
                <a:cubicBezTo>
                  <a:pt x="3345711" y="3863517"/>
                  <a:pt x="3067452" y="3625237"/>
                  <a:pt x="3067453" y="3331304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31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342900" dir="5580000" sx="149000" sy="149000" algn="ctr">
              <a:srgbClr val="08F8B9">
                <a:alpha val="28000"/>
              </a:srgbClr>
            </a:outerShdw>
          </a:effectLst>
          <a:scene3d>
            <a:camera prst="perspectiveAbove"/>
            <a:lightRig rig="brightRoom" dir="t"/>
          </a:scene3d>
          <a:sp3d z="1352550" extrusionH="1193800" prstMaterial="clear">
            <a:bevelT w="127000" h="63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2 Rectángulo"/>
          <p:cNvSpPr/>
          <p:nvPr/>
        </p:nvSpPr>
        <p:spPr>
          <a:xfrm flipH="1">
            <a:off x="0" y="0"/>
            <a:ext cx="7668344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656428 w 3261889"/>
              <a:gd name="connsiteY5" fmla="*/ 3436124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2667 h 6874917"/>
              <a:gd name="connsiteX1" fmla="*/ 3261889 w 3261889"/>
              <a:gd name="connsiteY1" fmla="*/ 16917 h 6874917"/>
              <a:gd name="connsiteX2" fmla="*/ 3261889 w 3261889"/>
              <a:gd name="connsiteY2" fmla="*/ 6874917 h 6874917"/>
              <a:gd name="connsiteX3" fmla="*/ 0 w 3261889"/>
              <a:gd name="connsiteY3" fmla="*/ 6874916 h 6874917"/>
              <a:gd name="connsiteX4" fmla="*/ 840950 w 3261889"/>
              <a:gd name="connsiteY4" fmla="*/ 5300039 h 6874917"/>
              <a:gd name="connsiteX5" fmla="*/ 2038684 w 3261889"/>
              <a:gd name="connsiteY5" fmla="*/ 3438793 h 6874917"/>
              <a:gd name="connsiteX6" fmla="*/ 840950 w 3261889"/>
              <a:gd name="connsiteY6" fmla="*/ 1649131 h 6874917"/>
              <a:gd name="connsiteX7" fmla="*/ 0 w 3261889"/>
              <a:gd name="connsiteY7" fmla="*/ 2667 h 6874917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998361"/>
              <a:gd name="connsiteX1" fmla="*/ 3261889 w 3261889"/>
              <a:gd name="connsiteY1" fmla="*/ 14250 h 6998361"/>
              <a:gd name="connsiteX2" fmla="*/ 3261889 w 3261889"/>
              <a:gd name="connsiteY2" fmla="*/ 6872250 h 6998361"/>
              <a:gd name="connsiteX3" fmla="*/ 0 w 3261889"/>
              <a:gd name="connsiteY3" fmla="*/ 6872249 h 6998361"/>
              <a:gd name="connsiteX4" fmla="*/ 840950 w 3261889"/>
              <a:gd name="connsiteY4" fmla="*/ 5297372 h 6998361"/>
              <a:gd name="connsiteX5" fmla="*/ 2038684 w 3261889"/>
              <a:gd name="connsiteY5" fmla="*/ 3436126 h 6998361"/>
              <a:gd name="connsiteX6" fmla="*/ 840950 w 3261889"/>
              <a:gd name="connsiteY6" fmla="*/ 1646464 h 6998361"/>
              <a:gd name="connsiteX7" fmla="*/ 0 w 3261889"/>
              <a:gd name="connsiteY7" fmla="*/ 0 h 6998361"/>
              <a:gd name="connsiteX0" fmla="*/ 0 w 3261889"/>
              <a:gd name="connsiteY0" fmla="*/ 0 h 6976013"/>
              <a:gd name="connsiteX1" fmla="*/ 3261889 w 3261889"/>
              <a:gd name="connsiteY1" fmla="*/ 14250 h 6976013"/>
              <a:gd name="connsiteX2" fmla="*/ 3261889 w 3261889"/>
              <a:gd name="connsiteY2" fmla="*/ 6872250 h 6976013"/>
              <a:gd name="connsiteX3" fmla="*/ 0 w 3261889"/>
              <a:gd name="connsiteY3" fmla="*/ 6872249 h 6976013"/>
              <a:gd name="connsiteX4" fmla="*/ 840950 w 3261889"/>
              <a:gd name="connsiteY4" fmla="*/ 5297372 h 6976013"/>
              <a:gd name="connsiteX5" fmla="*/ 2038684 w 3261889"/>
              <a:gd name="connsiteY5" fmla="*/ 3436126 h 6976013"/>
              <a:gd name="connsiteX6" fmla="*/ 840950 w 3261889"/>
              <a:gd name="connsiteY6" fmla="*/ 1646464 h 6976013"/>
              <a:gd name="connsiteX7" fmla="*/ 0 w 3261889"/>
              <a:gd name="connsiteY7" fmla="*/ 0 h 6976013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370862 w 3261889"/>
              <a:gd name="connsiteY5" fmla="*/ 33613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244172 w 3261889"/>
              <a:gd name="connsiteY4" fmla="*/ 5316073 h 6872250"/>
              <a:gd name="connsiteX5" fmla="*/ 1370862 w 3261889"/>
              <a:gd name="connsiteY5" fmla="*/ 33613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244172 w 3261889"/>
              <a:gd name="connsiteY4" fmla="*/ 5316073 h 6872250"/>
              <a:gd name="connsiteX5" fmla="*/ 1370862 w 3261889"/>
              <a:gd name="connsiteY5" fmla="*/ 3361326 h 6872250"/>
              <a:gd name="connsiteX6" fmla="*/ 443098 w 3261889"/>
              <a:gd name="connsiteY6" fmla="*/ 1665165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343635 w 3261889"/>
              <a:gd name="connsiteY4" fmla="*/ 5259974 h 6872250"/>
              <a:gd name="connsiteX5" fmla="*/ 1370862 w 3261889"/>
              <a:gd name="connsiteY5" fmla="*/ 3361326 h 6872250"/>
              <a:gd name="connsiteX6" fmla="*/ 443098 w 3261889"/>
              <a:gd name="connsiteY6" fmla="*/ 1665165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343635 w 3261889"/>
              <a:gd name="connsiteY4" fmla="*/ 5259974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88022 w 3261889"/>
              <a:gd name="connsiteY5" fmla="*/ 34691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548462" y="6693040"/>
                  <a:pt x="414679" y="5297375"/>
                </a:cubicBezTo>
                <a:cubicBezTo>
                  <a:pt x="888111" y="4689794"/>
                  <a:pt x="725078" y="3822223"/>
                  <a:pt x="1388022" y="3469126"/>
                </a:cubicBezTo>
                <a:cubicBezTo>
                  <a:pt x="725264" y="3120815"/>
                  <a:pt x="780284" y="2128699"/>
                  <a:pt x="329426" y="1739964"/>
                </a:cubicBezTo>
                <a:cubicBezTo>
                  <a:pt x="611427" y="196333"/>
                  <a:pt x="309085" y="596355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circle">
              <a:fillToRect l="100000" t="100000"/>
            </a:path>
          </a:gradFill>
          <a:ln w="152400" cmpd="sng">
            <a:gradFill>
              <a:gsLst>
                <a:gs pos="0">
                  <a:srgbClr val="3399FF"/>
                </a:gs>
                <a:gs pos="32000">
                  <a:srgbClr val="00CCCC"/>
                </a:gs>
                <a:gs pos="54000">
                  <a:schemeClr val="accent6">
                    <a:lumMod val="60000"/>
                    <a:lumOff val="40000"/>
                  </a:schemeClr>
                </a:gs>
                <a:gs pos="78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381000" h="139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CC66"/>
              </a:solidFill>
            </a:endParaRPr>
          </a:p>
        </p:txBody>
      </p:sp>
      <p:sp>
        <p:nvSpPr>
          <p:cNvPr id="9" name="2 Rectángulo"/>
          <p:cNvSpPr/>
          <p:nvPr/>
        </p:nvSpPr>
        <p:spPr>
          <a:xfrm>
            <a:off x="1381630" y="0"/>
            <a:ext cx="7668344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656428 w 3261889"/>
              <a:gd name="connsiteY5" fmla="*/ 3436124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46317 w 3261889"/>
              <a:gd name="connsiteY5" fmla="*/ 3406047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2667 h 6874917"/>
              <a:gd name="connsiteX1" fmla="*/ 3261889 w 3261889"/>
              <a:gd name="connsiteY1" fmla="*/ 16917 h 6874917"/>
              <a:gd name="connsiteX2" fmla="*/ 3261889 w 3261889"/>
              <a:gd name="connsiteY2" fmla="*/ 6874917 h 6874917"/>
              <a:gd name="connsiteX3" fmla="*/ 0 w 3261889"/>
              <a:gd name="connsiteY3" fmla="*/ 6874916 h 6874917"/>
              <a:gd name="connsiteX4" fmla="*/ 840950 w 3261889"/>
              <a:gd name="connsiteY4" fmla="*/ 5300039 h 6874917"/>
              <a:gd name="connsiteX5" fmla="*/ 2038684 w 3261889"/>
              <a:gd name="connsiteY5" fmla="*/ 3438793 h 6874917"/>
              <a:gd name="connsiteX6" fmla="*/ 840950 w 3261889"/>
              <a:gd name="connsiteY6" fmla="*/ 1649131 h 6874917"/>
              <a:gd name="connsiteX7" fmla="*/ 0 w 3261889"/>
              <a:gd name="connsiteY7" fmla="*/ 2667 h 6874917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2038684 w 3261889"/>
              <a:gd name="connsiteY5" fmla="*/ 34361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998361"/>
              <a:gd name="connsiteX1" fmla="*/ 3261889 w 3261889"/>
              <a:gd name="connsiteY1" fmla="*/ 14250 h 6998361"/>
              <a:gd name="connsiteX2" fmla="*/ 3261889 w 3261889"/>
              <a:gd name="connsiteY2" fmla="*/ 6872250 h 6998361"/>
              <a:gd name="connsiteX3" fmla="*/ 0 w 3261889"/>
              <a:gd name="connsiteY3" fmla="*/ 6872249 h 6998361"/>
              <a:gd name="connsiteX4" fmla="*/ 840950 w 3261889"/>
              <a:gd name="connsiteY4" fmla="*/ 5297372 h 6998361"/>
              <a:gd name="connsiteX5" fmla="*/ 2038684 w 3261889"/>
              <a:gd name="connsiteY5" fmla="*/ 3436126 h 6998361"/>
              <a:gd name="connsiteX6" fmla="*/ 840950 w 3261889"/>
              <a:gd name="connsiteY6" fmla="*/ 1646464 h 6998361"/>
              <a:gd name="connsiteX7" fmla="*/ 0 w 3261889"/>
              <a:gd name="connsiteY7" fmla="*/ 0 h 6998361"/>
              <a:gd name="connsiteX0" fmla="*/ 0 w 3261889"/>
              <a:gd name="connsiteY0" fmla="*/ 0 h 6976013"/>
              <a:gd name="connsiteX1" fmla="*/ 3261889 w 3261889"/>
              <a:gd name="connsiteY1" fmla="*/ 14250 h 6976013"/>
              <a:gd name="connsiteX2" fmla="*/ 3261889 w 3261889"/>
              <a:gd name="connsiteY2" fmla="*/ 6872250 h 6976013"/>
              <a:gd name="connsiteX3" fmla="*/ 0 w 3261889"/>
              <a:gd name="connsiteY3" fmla="*/ 6872249 h 6976013"/>
              <a:gd name="connsiteX4" fmla="*/ 840950 w 3261889"/>
              <a:gd name="connsiteY4" fmla="*/ 5297372 h 6976013"/>
              <a:gd name="connsiteX5" fmla="*/ 2038684 w 3261889"/>
              <a:gd name="connsiteY5" fmla="*/ 3436126 h 6976013"/>
              <a:gd name="connsiteX6" fmla="*/ 840950 w 3261889"/>
              <a:gd name="connsiteY6" fmla="*/ 1646464 h 6976013"/>
              <a:gd name="connsiteX7" fmla="*/ 0 w 3261889"/>
              <a:gd name="connsiteY7" fmla="*/ 0 h 6976013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840950 w 3261889"/>
              <a:gd name="connsiteY4" fmla="*/ 5297372 h 6872250"/>
              <a:gd name="connsiteX5" fmla="*/ 1370862 w 3261889"/>
              <a:gd name="connsiteY5" fmla="*/ 33613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244172 w 3261889"/>
              <a:gd name="connsiteY4" fmla="*/ 5316073 h 6872250"/>
              <a:gd name="connsiteX5" fmla="*/ 1370862 w 3261889"/>
              <a:gd name="connsiteY5" fmla="*/ 3361326 h 6872250"/>
              <a:gd name="connsiteX6" fmla="*/ 840950 w 3261889"/>
              <a:gd name="connsiteY6" fmla="*/ 16464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244172 w 3261889"/>
              <a:gd name="connsiteY4" fmla="*/ 5316073 h 6872250"/>
              <a:gd name="connsiteX5" fmla="*/ 1370862 w 3261889"/>
              <a:gd name="connsiteY5" fmla="*/ 3361326 h 6872250"/>
              <a:gd name="connsiteX6" fmla="*/ 443098 w 3261889"/>
              <a:gd name="connsiteY6" fmla="*/ 1665165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343635 w 3261889"/>
              <a:gd name="connsiteY4" fmla="*/ 5259974 h 6872250"/>
              <a:gd name="connsiteX5" fmla="*/ 1370862 w 3261889"/>
              <a:gd name="connsiteY5" fmla="*/ 3361326 h 6872250"/>
              <a:gd name="connsiteX6" fmla="*/ 443098 w 3261889"/>
              <a:gd name="connsiteY6" fmla="*/ 1665165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343635 w 3261889"/>
              <a:gd name="connsiteY4" fmla="*/ 5259974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70862 w 3261889"/>
              <a:gd name="connsiteY5" fmla="*/ 33613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414679 w 3261889"/>
              <a:gd name="connsiteY4" fmla="*/ 5297375 h 6872250"/>
              <a:gd name="connsiteX5" fmla="*/ 1388022 w 3261889"/>
              <a:gd name="connsiteY5" fmla="*/ 3469126 h 6872250"/>
              <a:gd name="connsiteX6" fmla="*/ 329426 w 3261889"/>
              <a:gd name="connsiteY6" fmla="*/ 1739964 h 6872250"/>
              <a:gd name="connsiteX7" fmla="*/ 0 w 3261889"/>
              <a:gd name="connsiteY7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548462" y="6693040"/>
                  <a:pt x="414679" y="5297375"/>
                </a:cubicBezTo>
                <a:cubicBezTo>
                  <a:pt x="888111" y="4689794"/>
                  <a:pt x="725078" y="3822223"/>
                  <a:pt x="1388022" y="3469126"/>
                </a:cubicBezTo>
                <a:cubicBezTo>
                  <a:pt x="725264" y="3120815"/>
                  <a:pt x="780284" y="2128699"/>
                  <a:pt x="329426" y="1739964"/>
                </a:cubicBezTo>
                <a:cubicBezTo>
                  <a:pt x="611427" y="196333"/>
                  <a:pt x="309085" y="596355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52400" cmpd="sng">
            <a:gradFill>
              <a:gsLst>
                <a:gs pos="0">
                  <a:srgbClr val="3399FF"/>
                </a:gs>
                <a:gs pos="32000">
                  <a:srgbClr val="00CCCC"/>
                </a:gs>
                <a:gs pos="54000">
                  <a:schemeClr val="accent6">
                    <a:lumMod val="60000"/>
                    <a:lumOff val="40000"/>
                  </a:schemeClr>
                </a:gs>
                <a:gs pos="78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381000" h="139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CC66"/>
              </a:solidFill>
            </a:endParaRPr>
          </a:p>
        </p:txBody>
      </p:sp>
      <p:pic>
        <p:nvPicPr>
          <p:cNvPr id="10" name="9 Imagen" descr="Diapositiva5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524074167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5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4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2 Estrella de 6 puntas"/>
          <p:cNvSpPr/>
          <p:nvPr/>
        </p:nvSpPr>
        <p:spPr>
          <a:xfrm>
            <a:off x="3929058" y="357166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2 Estrella de 6 puntas"/>
          <p:cNvSpPr/>
          <p:nvPr/>
        </p:nvSpPr>
        <p:spPr>
          <a:xfrm>
            <a:off x="2643174" y="1214422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2 Estrella de 6 puntas"/>
          <p:cNvSpPr/>
          <p:nvPr/>
        </p:nvSpPr>
        <p:spPr>
          <a:xfrm>
            <a:off x="2714612" y="3429000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2 Estrella de 6 puntas"/>
          <p:cNvSpPr/>
          <p:nvPr/>
        </p:nvSpPr>
        <p:spPr>
          <a:xfrm>
            <a:off x="3929058" y="4357694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2 Estrella de 6 puntas"/>
          <p:cNvSpPr/>
          <p:nvPr/>
        </p:nvSpPr>
        <p:spPr>
          <a:xfrm>
            <a:off x="5286380" y="1142984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2 Estrella de 6 puntas"/>
          <p:cNvSpPr/>
          <p:nvPr/>
        </p:nvSpPr>
        <p:spPr>
          <a:xfrm>
            <a:off x="6357950" y="2285992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2 Estrella de 6 puntas"/>
          <p:cNvSpPr/>
          <p:nvPr/>
        </p:nvSpPr>
        <p:spPr>
          <a:xfrm>
            <a:off x="5286380" y="3357562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2 Estrella de 6 puntas"/>
          <p:cNvSpPr/>
          <p:nvPr/>
        </p:nvSpPr>
        <p:spPr>
          <a:xfrm>
            <a:off x="1571604" y="2214554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0 Forma libre"/>
          <p:cNvSpPr/>
          <p:nvPr/>
        </p:nvSpPr>
        <p:spPr bwMode="white">
          <a:xfrm rot="16200000" flipV="1">
            <a:off x="-1143001" y="1143001"/>
            <a:ext cx="6858000" cy="4571997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45068 w 8445774"/>
              <a:gd name="connsiteY0" fmla="*/ 2513172 h 2525672"/>
              <a:gd name="connsiteX1" fmla="*/ 2462653 w 8445774"/>
              <a:gd name="connsiteY1" fmla="*/ 837137 h 2525672"/>
              <a:gd name="connsiteX2" fmla="*/ 5442021 w 8445774"/>
              <a:gd name="connsiteY2" fmla="*/ 313448 h 2525672"/>
              <a:gd name="connsiteX3" fmla="*/ 8398249 w 8445774"/>
              <a:gd name="connsiteY3" fmla="*/ 2513172 h 2525672"/>
              <a:gd name="connsiteX4" fmla="*/ 7441134 w 8445774"/>
              <a:gd name="connsiteY4" fmla="*/ 2513172 h 2525672"/>
              <a:gd name="connsiteX5" fmla="*/ 1002182 w 8445774"/>
              <a:gd name="connsiteY5" fmla="*/ 2513172 h 2525672"/>
              <a:gd name="connsiteX6" fmla="*/ 45068 w 8445774"/>
              <a:gd name="connsiteY6" fmla="*/ 2513172 h 2525672"/>
              <a:gd name="connsiteX0" fmla="*/ 45068 w 8445774"/>
              <a:gd name="connsiteY0" fmla="*/ 2261107 h 2273607"/>
              <a:gd name="connsiteX1" fmla="*/ 2462653 w 8445774"/>
              <a:gd name="connsiteY1" fmla="*/ 585072 h 2273607"/>
              <a:gd name="connsiteX2" fmla="*/ 5442021 w 8445774"/>
              <a:gd name="connsiteY2" fmla="*/ 422769 h 2273607"/>
              <a:gd name="connsiteX3" fmla="*/ 8398249 w 8445774"/>
              <a:gd name="connsiteY3" fmla="*/ 2261107 h 2273607"/>
              <a:gd name="connsiteX4" fmla="*/ 7441134 w 8445774"/>
              <a:gd name="connsiteY4" fmla="*/ 2261107 h 2273607"/>
              <a:gd name="connsiteX5" fmla="*/ 1002182 w 8445774"/>
              <a:gd name="connsiteY5" fmla="*/ 2261107 h 2273607"/>
              <a:gd name="connsiteX6" fmla="*/ 45068 w 8445774"/>
              <a:gd name="connsiteY6" fmla="*/ 2261107 h 2273607"/>
              <a:gd name="connsiteX0" fmla="*/ 45068 w 8488567"/>
              <a:gd name="connsiteY0" fmla="*/ 2291472 h 2303972"/>
              <a:gd name="connsiteX1" fmla="*/ 2462653 w 8488567"/>
              <a:gd name="connsiteY1" fmla="*/ 615437 h 2303972"/>
              <a:gd name="connsiteX2" fmla="*/ 6051359 w 8488567"/>
              <a:gd name="connsiteY2" fmla="*/ 404949 h 2303972"/>
              <a:gd name="connsiteX3" fmla="*/ 8398249 w 8488567"/>
              <a:gd name="connsiteY3" fmla="*/ 2291472 h 2303972"/>
              <a:gd name="connsiteX4" fmla="*/ 7441134 w 8488567"/>
              <a:gd name="connsiteY4" fmla="*/ 2291472 h 2303972"/>
              <a:gd name="connsiteX5" fmla="*/ 1002182 w 8488567"/>
              <a:gd name="connsiteY5" fmla="*/ 2291472 h 2303972"/>
              <a:gd name="connsiteX6" fmla="*/ 45068 w 8488567"/>
              <a:gd name="connsiteY6" fmla="*/ 2291472 h 2303972"/>
              <a:gd name="connsiteX0" fmla="*/ 49518 w 8493018"/>
              <a:gd name="connsiteY0" fmla="*/ 2398659 h 2411159"/>
              <a:gd name="connsiteX1" fmla="*/ 2416326 w 8493018"/>
              <a:gd name="connsiteY1" fmla="*/ 469654 h 2411159"/>
              <a:gd name="connsiteX2" fmla="*/ 6055809 w 8493018"/>
              <a:gd name="connsiteY2" fmla="*/ 512136 h 2411159"/>
              <a:gd name="connsiteX3" fmla="*/ 8402699 w 8493018"/>
              <a:gd name="connsiteY3" fmla="*/ 2398659 h 2411159"/>
              <a:gd name="connsiteX4" fmla="*/ 7445584 w 8493018"/>
              <a:gd name="connsiteY4" fmla="*/ 2398659 h 2411159"/>
              <a:gd name="connsiteX5" fmla="*/ 1006632 w 8493018"/>
              <a:gd name="connsiteY5" fmla="*/ 2398659 h 2411159"/>
              <a:gd name="connsiteX6" fmla="*/ 49518 w 8493018"/>
              <a:gd name="connsiteY6" fmla="*/ 2398659 h 2411159"/>
              <a:gd name="connsiteX0" fmla="*/ 49518 w 8493018"/>
              <a:gd name="connsiteY0" fmla="*/ 2398659 h 2538401"/>
              <a:gd name="connsiteX1" fmla="*/ 2416326 w 8493018"/>
              <a:gd name="connsiteY1" fmla="*/ 469654 h 2538401"/>
              <a:gd name="connsiteX2" fmla="*/ 6055809 w 8493018"/>
              <a:gd name="connsiteY2" fmla="*/ 512136 h 2538401"/>
              <a:gd name="connsiteX3" fmla="*/ 8402699 w 8493018"/>
              <a:gd name="connsiteY3" fmla="*/ 2398659 h 2538401"/>
              <a:gd name="connsiteX4" fmla="*/ 1006632 w 8493018"/>
              <a:gd name="connsiteY4" fmla="*/ 2398659 h 2538401"/>
              <a:gd name="connsiteX5" fmla="*/ 49518 w 8493018"/>
              <a:gd name="connsiteY5" fmla="*/ 2398659 h 2538401"/>
              <a:gd name="connsiteX0" fmla="*/ 49518 w 8493018"/>
              <a:gd name="connsiteY0" fmla="*/ 2398659 h 2637136"/>
              <a:gd name="connsiteX1" fmla="*/ 2416326 w 8493018"/>
              <a:gd name="connsiteY1" fmla="*/ 469654 h 2637136"/>
              <a:gd name="connsiteX2" fmla="*/ 6055809 w 8493018"/>
              <a:gd name="connsiteY2" fmla="*/ 512136 h 2637136"/>
              <a:gd name="connsiteX3" fmla="*/ 8402699 w 8493018"/>
              <a:gd name="connsiteY3" fmla="*/ 2398659 h 2637136"/>
              <a:gd name="connsiteX4" fmla="*/ 49518 w 8493018"/>
              <a:gd name="connsiteY4" fmla="*/ 2398659 h 2637136"/>
              <a:gd name="connsiteX0" fmla="*/ 49518 w 8493018"/>
              <a:gd name="connsiteY0" fmla="*/ 2398659 h 2522607"/>
              <a:gd name="connsiteX1" fmla="*/ 2416326 w 8493018"/>
              <a:gd name="connsiteY1" fmla="*/ 469654 h 2522607"/>
              <a:gd name="connsiteX2" fmla="*/ 6055809 w 8493018"/>
              <a:gd name="connsiteY2" fmla="*/ 512136 h 2522607"/>
              <a:gd name="connsiteX3" fmla="*/ 8402699 w 8493018"/>
              <a:gd name="connsiteY3" fmla="*/ 2398659 h 2522607"/>
              <a:gd name="connsiteX4" fmla="*/ 49518 w 8493018"/>
              <a:gd name="connsiteY4" fmla="*/ 2398659 h 2522607"/>
              <a:gd name="connsiteX0" fmla="*/ 49518 w 8493018"/>
              <a:gd name="connsiteY0" fmla="*/ 2398659 h 2401070"/>
              <a:gd name="connsiteX1" fmla="*/ 2416326 w 8493018"/>
              <a:gd name="connsiteY1" fmla="*/ 469654 h 2401070"/>
              <a:gd name="connsiteX2" fmla="*/ 6055809 w 8493018"/>
              <a:gd name="connsiteY2" fmla="*/ 512136 h 2401070"/>
              <a:gd name="connsiteX3" fmla="*/ 8402699 w 8493018"/>
              <a:gd name="connsiteY3" fmla="*/ 2398659 h 2401070"/>
              <a:gd name="connsiteX4" fmla="*/ 49518 w 8493018"/>
              <a:gd name="connsiteY4" fmla="*/ 2398659 h 2401070"/>
              <a:gd name="connsiteX0" fmla="*/ 49518 w 8493018"/>
              <a:gd name="connsiteY0" fmla="*/ 2398659 h 2398659"/>
              <a:gd name="connsiteX1" fmla="*/ 2416326 w 8493018"/>
              <a:gd name="connsiteY1" fmla="*/ 469654 h 2398659"/>
              <a:gd name="connsiteX2" fmla="*/ 6055809 w 8493018"/>
              <a:gd name="connsiteY2" fmla="*/ 512136 h 2398659"/>
              <a:gd name="connsiteX3" fmla="*/ 8402699 w 8493018"/>
              <a:gd name="connsiteY3" fmla="*/ 2398659 h 2398659"/>
              <a:gd name="connsiteX4" fmla="*/ 49518 w 8493018"/>
              <a:gd name="connsiteY4" fmla="*/ 2398659 h 239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3018" h="2398659">
                <a:moveTo>
                  <a:pt x="49518" y="2398659"/>
                </a:moveTo>
                <a:cubicBezTo>
                  <a:pt x="-98460" y="1995437"/>
                  <a:pt x="-69136" y="408872"/>
                  <a:pt x="2416326" y="469654"/>
                </a:cubicBezTo>
                <a:cubicBezTo>
                  <a:pt x="3033654" y="-130792"/>
                  <a:pt x="5210782" y="-196371"/>
                  <a:pt x="6055809" y="512136"/>
                </a:cubicBezTo>
                <a:cubicBezTo>
                  <a:pt x="8504023" y="347052"/>
                  <a:pt x="8660754" y="1938314"/>
                  <a:pt x="8402699" y="2398659"/>
                </a:cubicBezTo>
                <a:lnTo>
                  <a:pt x="49518" y="2398659"/>
                </a:ln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 w="215900">
            <a:noFill/>
          </a:ln>
          <a:effectLst/>
          <a:scene3d>
            <a:camera prst="orthographicFront">
              <a:rot lat="0" lon="0" rev="0"/>
            </a:camera>
            <a:lightRig rig="glow" dir="t"/>
          </a:scene3d>
          <a:sp3d prstMaterial="matte"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Forma libre"/>
          <p:cNvSpPr/>
          <p:nvPr/>
        </p:nvSpPr>
        <p:spPr bwMode="white">
          <a:xfrm rot="16200000" flipV="1">
            <a:off x="-862021" y="1790692"/>
            <a:ext cx="5010159" cy="3286116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45068 w 8445774"/>
              <a:gd name="connsiteY0" fmla="*/ 2513172 h 2525672"/>
              <a:gd name="connsiteX1" fmla="*/ 2462653 w 8445774"/>
              <a:gd name="connsiteY1" fmla="*/ 837137 h 2525672"/>
              <a:gd name="connsiteX2" fmla="*/ 5442021 w 8445774"/>
              <a:gd name="connsiteY2" fmla="*/ 313448 h 2525672"/>
              <a:gd name="connsiteX3" fmla="*/ 8398249 w 8445774"/>
              <a:gd name="connsiteY3" fmla="*/ 2513172 h 2525672"/>
              <a:gd name="connsiteX4" fmla="*/ 7441134 w 8445774"/>
              <a:gd name="connsiteY4" fmla="*/ 2513172 h 2525672"/>
              <a:gd name="connsiteX5" fmla="*/ 1002182 w 8445774"/>
              <a:gd name="connsiteY5" fmla="*/ 2513172 h 2525672"/>
              <a:gd name="connsiteX6" fmla="*/ 45068 w 8445774"/>
              <a:gd name="connsiteY6" fmla="*/ 2513172 h 2525672"/>
              <a:gd name="connsiteX0" fmla="*/ 45068 w 8445774"/>
              <a:gd name="connsiteY0" fmla="*/ 2261107 h 2273607"/>
              <a:gd name="connsiteX1" fmla="*/ 2462653 w 8445774"/>
              <a:gd name="connsiteY1" fmla="*/ 585072 h 2273607"/>
              <a:gd name="connsiteX2" fmla="*/ 5442021 w 8445774"/>
              <a:gd name="connsiteY2" fmla="*/ 422769 h 2273607"/>
              <a:gd name="connsiteX3" fmla="*/ 8398249 w 8445774"/>
              <a:gd name="connsiteY3" fmla="*/ 2261107 h 2273607"/>
              <a:gd name="connsiteX4" fmla="*/ 7441134 w 8445774"/>
              <a:gd name="connsiteY4" fmla="*/ 2261107 h 2273607"/>
              <a:gd name="connsiteX5" fmla="*/ 1002182 w 8445774"/>
              <a:gd name="connsiteY5" fmla="*/ 2261107 h 2273607"/>
              <a:gd name="connsiteX6" fmla="*/ 45068 w 8445774"/>
              <a:gd name="connsiteY6" fmla="*/ 2261107 h 2273607"/>
              <a:gd name="connsiteX0" fmla="*/ 45068 w 8488567"/>
              <a:gd name="connsiteY0" fmla="*/ 2291472 h 2303972"/>
              <a:gd name="connsiteX1" fmla="*/ 2462653 w 8488567"/>
              <a:gd name="connsiteY1" fmla="*/ 615437 h 2303972"/>
              <a:gd name="connsiteX2" fmla="*/ 6051359 w 8488567"/>
              <a:gd name="connsiteY2" fmla="*/ 404949 h 2303972"/>
              <a:gd name="connsiteX3" fmla="*/ 8398249 w 8488567"/>
              <a:gd name="connsiteY3" fmla="*/ 2291472 h 2303972"/>
              <a:gd name="connsiteX4" fmla="*/ 7441134 w 8488567"/>
              <a:gd name="connsiteY4" fmla="*/ 2291472 h 2303972"/>
              <a:gd name="connsiteX5" fmla="*/ 1002182 w 8488567"/>
              <a:gd name="connsiteY5" fmla="*/ 2291472 h 2303972"/>
              <a:gd name="connsiteX6" fmla="*/ 45068 w 8488567"/>
              <a:gd name="connsiteY6" fmla="*/ 2291472 h 2303972"/>
              <a:gd name="connsiteX0" fmla="*/ 49518 w 8493018"/>
              <a:gd name="connsiteY0" fmla="*/ 2398659 h 2411159"/>
              <a:gd name="connsiteX1" fmla="*/ 2416326 w 8493018"/>
              <a:gd name="connsiteY1" fmla="*/ 469654 h 2411159"/>
              <a:gd name="connsiteX2" fmla="*/ 6055809 w 8493018"/>
              <a:gd name="connsiteY2" fmla="*/ 512136 h 2411159"/>
              <a:gd name="connsiteX3" fmla="*/ 8402699 w 8493018"/>
              <a:gd name="connsiteY3" fmla="*/ 2398659 h 2411159"/>
              <a:gd name="connsiteX4" fmla="*/ 7445584 w 8493018"/>
              <a:gd name="connsiteY4" fmla="*/ 2398659 h 2411159"/>
              <a:gd name="connsiteX5" fmla="*/ 1006632 w 8493018"/>
              <a:gd name="connsiteY5" fmla="*/ 2398659 h 2411159"/>
              <a:gd name="connsiteX6" fmla="*/ 49518 w 8493018"/>
              <a:gd name="connsiteY6" fmla="*/ 2398659 h 2411159"/>
              <a:gd name="connsiteX0" fmla="*/ 49518 w 8493018"/>
              <a:gd name="connsiteY0" fmla="*/ 2398659 h 2538401"/>
              <a:gd name="connsiteX1" fmla="*/ 2416326 w 8493018"/>
              <a:gd name="connsiteY1" fmla="*/ 469654 h 2538401"/>
              <a:gd name="connsiteX2" fmla="*/ 6055809 w 8493018"/>
              <a:gd name="connsiteY2" fmla="*/ 512136 h 2538401"/>
              <a:gd name="connsiteX3" fmla="*/ 8402699 w 8493018"/>
              <a:gd name="connsiteY3" fmla="*/ 2398659 h 2538401"/>
              <a:gd name="connsiteX4" fmla="*/ 1006632 w 8493018"/>
              <a:gd name="connsiteY4" fmla="*/ 2398659 h 2538401"/>
              <a:gd name="connsiteX5" fmla="*/ 49518 w 8493018"/>
              <a:gd name="connsiteY5" fmla="*/ 2398659 h 2538401"/>
              <a:gd name="connsiteX0" fmla="*/ 49518 w 8493018"/>
              <a:gd name="connsiteY0" fmla="*/ 2398659 h 2637136"/>
              <a:gd name="connsiteX1" fmla="*/ 2416326 w 8493018"/>
              <a:gd name="connsiteY1" fmla="*/ 469654 h 2637136"/>
              <a:gd name="connsiteX2" fmla="*/ 6055809 w 8493018"/>
              <a:gd name="connsiteY2" fmla="*/ 512136 h 2637136"/>
              <a:gd name="connsiteX3" fmla="*/ 8402699 w 8493018"/>
              <a:gd name="connsiteY3" fmla="*/ 2398659 h 2637136"/>
              <a:gd name="connsiteX4" fmla="*/ 49518 w 8493018"/>
              <a:gd name="connsiteY4" fmla="*/ 2398659 h 2637136"/>
              <a:gd name="connsiteX0" fmla="*/ 49518 w 8493018"/>
              <a:gd name="connsiteY0" fmla="*/ 2398659 h 2522607"/>
              <a:gd name="connsiteX1" fmla="*/ 2416326 w 8493018"/>
              <a:gd name="connsiteY1" fmla="*/ 469654 h 2522607"/>
              <a:gd name="connsiteX2" fmla="*/ 6055809 w 8493018"/>
              <a:gd name="connsiteY2" fmla="*/ 512136 h 2522607"/>
              <a:gd name="connsiteX3" fmla="*/ 8402699 w 8493018"/>
              <a:gd name="connsiteY3" fmla="*/ 2398659 h 2522607"/>
              <a:gd name="connsiteX4" fmla="*/ 49518 w 8493018"/>
              <a:gd name="connsiteY4" fmla="*/ 2398659 h 2522607"/>
              <a:gd name="connsiteX0" fmla="*/ 49518 w 8493018"/>
              <a:gd name="connsiteY0" fmla="*/ 2398659 h 2401070"/>
              <a:gd name="connsiteX1" fmla="*/ 2416326 w 8493018"/>
              <a:gd name="connsiteY1" fmla="*/ 469654 h 2401070"/>
              <a:gd name="connsiteX2" fmla="*/ 6055809 w 8493018"/>
              <a:gd name="connsiteY2" fmla="*/ 512136 h 2401070"/>
              <a:gd name="connsiteX3" fmla="*/ 8402699 w 8493018"/>
              <a:gd name="connsiteY3" fmla="*/ 2398659 h 2401070"/>
              <a:gd name="connsiteX4" fmla="*/ 49518 w 8493018"/>
              <a:gd name="connsiteY4" fmla="*/ 2398659 h 2401070"/>
              <a:gd name="connsiteX0" fmla="*/ 49518 w 8493018"/>
              <a:gd name="connsiteY0" fmla="*/ 2398659 h 2398659"/>
              <a:gd name="connsiteX1" fmla="*/ 2416326 w 8493018"/>
              <a:gd name="connsiteY1" fmla="*/ 469654 h 2398659"/>
              <a:gd name="connsiteX2" fmla="*/ 6055809 w 8493018"/>
              <a:gd name="connsiteY2" fmla="*/ 512136 h 2398659"/>
              <a:gd name="connsiteX3" fmla="*/ 8402699 w 8493018"/>
              <a:gd name="connsiteY3" fmla="*/ 2398659 h 2398659"/>
              <a:gd name="connsiteX4" fmla="*/ 49518 w 8493018"/>
              <a:gd name="connsiteY4" fmla="*/ 2398659 h 239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3018" h="2398659">
                <a:moveTo>
                  <a:pt x="49518" y="2398659"/>
                </a:moveTo>
                <a:cubicBezTo>
                  <a:pt x="-98460" y="1995437"/>
                  <a:pt x="-69136" y="408872"/>
                  <a:pt x="2416326" y="469654"/>
                </a:cubicBezTo>
                <a:cubicBezTo>
                  <a:pt x="3033654" y="-130792"/>
                  <a:pt x="5210782" y="-196371"/>
                  <a:pt x="6055809" y="512136"/>
                </a:cubicBezTo>
                <a:cubicBezTo>
                  <a:pt x="8504023" y="347052"/>
                  <a:pt x="8660754" y="1938314"/>
                  <a:pt x="8402699" y="2398659"/>
                </a:cubicBezTo>
                <a:lnTo>
                  <a:pt x="49518" y="2398659"/>
                </a:ln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 w="215900">
            <a:noFill/>
          </a:ln>
          <a:effectLst/>
          <a:scene3d>
            <a:camera prst="orthographicFront">
              <a:rot lat="0" lon="0" rev="0"/>
            </a:camera>
            <a:lightRig rig="glow" dir="t"/>
          </a:scene3d>
          <a:sp3d prstMaterial="matte"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Forma libre"/>
          <p:cNvSpPr/>
          <p:nvPr/>
        </p:nvSpPr>
        <p:spPr bwMode="white">
          <a:xfrm rot="16200000" flipV="1">
            <a:off x="-428645" y="2357447"/>
            <a:ext cx="3071835" cy="2214545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45068 w 8445774"/>
              <a:gd name="connsiteY0" fmla="*/ 2513172 h 2525672"/>
              <a:gd name="connsiteX1" fmla="*/ 2462653 w 8445774"/>
              <a:gd name="connsiteY1" fmla="*/ 837137 h 2525672"/>
              <a:gd name="connsiteX2" fmla="*/ 5442021 w 8445774"/>
              <a:gd name="connsiteY2" fmla="*/ 313448 h 2525672"/>
              <a:gd name="connsiteX3" fmla="*/ 8398249 w 8445774"/>
              <a:gd name="connsiteY3" fmla="*/ 2513172 h 2525672"/>
              <a:gd name="connsiteX4" fmla="*/ 7441134 w 8445774"/>
              <a:gd name="connsiteY4" fmla="*/ 2513172 h 2525672"/>
              <a:gd name="connsiteX5" fmla="*/ 1002182 w 8445774"/>
              <a:gd name="connsiteY5" fmla="*/ 2513172 h 2525672"/>
              <a:gd name="connsiteX6" fmla="*/ 45068 w 8445774"/>
              <a:gd name="connsiteY6" fmla="*/ 2513172 h 2525672"/>
              <a:gd name="connsiteX0" fmla="*/ 45068 w 8445774"/>
              <a:gd name="connsiteY0" fmla="*/ 2261107 h 2273607"/>
              <a:gd name="connsiteX1" fmla="*/ 2462653 w 8445774"/>
              <a:gd name="connsiteY1" fmla="*/ 585072 h 2273607"/>
              <a:gd name="connsiteX2" fmla="*/ 5442021 w 8445774"/>
              <a:gd name="connsiteY2" fmla="*/ 422769 h 2273607"/>
              <a:gd name="connsiteX3" fmla="*/ 8398249 w 8445774"/>
              <a:gd name="connsiteY3" fmla="*/ 2261107 h 2273607"/>
              <a:gd name="connsiteX4" fmla="*/ 7441134 w 8445774"/>
              <a:gd name="connsiteY4" fmla="*/ 2261107 h 2273607"/>
              <a:gd name="connsiteX5" fmla="*/ 1002182 w 8445774"/>
              <a:gd name="connsiteY5" fmla="*/ 2261107 h 2273607"/>
              <a:gd name="connsiteX6" fmla="*/ 45068 w 8445774"/>
              <a:gd name="connsiteY6" fmla="*/ 2261107 h 2273607"/>
              <a:gd name="connsiteX0" fmla="*/ 45068 w 8488567"/>
              <a:gd name="connsiteY0" fmla="*/ 2291472 h 2303972"/>
              <a:gd name="connsiteX1" fmla="*/ 2462653 w 8488567"/>
              <a:gd name="connsiteY1" fmla="*/ 615437 h 2303972"/>
              <a:gd name="connsiteX2" fmla="*/ 6051359 w 8488567"/>
              <a:gd name="connsiteY2" fmla="*/ 404949 h 2303972"/>
              <a:gd name="connsiteX3" fmla="*/ 8398249 w 8488567"/>
              <a:gd name="connsiteY3" fmla="*/ 2291472 h 2303972"/>
              <a:gd name="connsiteX4" fmla="*/ 7441134 w 8488567"/>
              <a:gd name="connsiteY4" fmla="*/ 2291472 h 2303972"/>
              <a:gd name="connsiteX5" fmla="*/ 1002182 w 8488567"/>
              <a:gd name="connsiteY5" fmla="*/ 2291472 h 2303972"/>
              <a:gd name="connsiteX6" fmla="*/ 45068 w 8488567"/>
              <a:gd name="connsiteY6" fmla="*/ 2291472 h 2303972"/>
              <a:gd name="connsiteX0" fmla="*/ 49518 w 8493018"/>
              <a:gd name="connsiteY0" fmla="*/ 2398659 h 2411159"/>
              <a:gd name="connsiteX1" fmla="*/ 2416326 w 8493018"/>
              <a:gd name="connsiteY1" fmla="*/ 469654 h 2411159"/>
              <a:gd name="connsiteX2" fmla="*/ 6055809 w 8493018"/>
              <a:gd name="connsiteY2" fmla="*/ 512136 h 2411159"/>
              <a:gd name="connsiteX3" fmla="*/ 8402699 w 8493018"/>
              <a:gd name="connsiteY3" fmla="*/ 2398659 h 2411159"/>
              <a:gd name="connsiteX4" fmla="*/ 7445584 w 8493018"/>
              <a:gd name="connsiteY4" fmla="*/ 2398659 h 2411159"/>
              <a:gd name="connsiteX5" fmla="*/ 1006632 w 8493018"/>
              <a:gd name="connsiteY5" fmla="*/ 2398659 h 2411159"/>
              <a:gd name="connsiteX6" fmla="*/ 49518 w 8493018"/>
              <a:gd name="connsiteY6" fmla="*/ 2398659 h 2411159"/>
              <a:gd name="connsiteX0" fmla="*/ 49518 w 8493018"/>
              <a:gd name="connsiteY0" fmla="*/ 2398659 h 2538401"/>
              <a:gd name="connsiteX1" fmla="*/ 2416326 w 8493018"/>
              <a:gd name="connsiteY1" fmla="*/ 469654 h 2538401"/>
              <a:gd name="connsiteX2" fmla="*/ 6055809 w 8493018"/>
              <a:gd name="connsiteY2" fmla="*/ 512136 h 2538401"/>
              <a:gd name="connsiteX3" fmla="*/ 8402699 w 8493018"/>
              <a:gd name="connsiteY3" fmla="*/ 2398659 h 2538401"/>
              <a:gd name="connsiteX4" fmla="*/ 1006632 w 8493018"/>
              <a:gd name="connsiteY4" fmla="*/ 2398659 h 2538401"/>
              <a:gd name="connsiteX5" fmla="*/ 49518 w 8493018"/>
              <a:gd name="connsiteY5" fmla="*/ 2398659 h 2538401"/>
              <a:gd name="connsiteX0" fmla="*/ 49518 w 8493018"/>
              <a:gd name="connsiteY0" fmla="*/ 2398659 h 2637136"/>
              <a:gd name="connsiteX1" fmla="*/ 2416326 w 8493018"/>
              <a:gd name="connsiteY1" fmla="*/ 469654 h 2637136"/>
              <a:gd name="connsiteX2" fmla="*/ 6055809 w 8493018"/>
              <a:gd name="connsiteY2" fmla="*/ 512136 h 2637136"/>
              <a:gd name="connsiteX3" fmla="*/ 8402699 w 8493018"/>
              <a:gd name="connsiteY3" fmla="*/ 2398659 h 2637136"/>
              <a:gd name="connsiteX4" fmla="*/ 49518 w 8493018"/>
              <a:gd name="connsiteY4" fmla="*/ 2398659 h 2637136"/>
              <a:gd name="connsiteX0" fmla="*/ 49518 w 8493018"/>
              <a:gd name="connsiteY0" fmla="*/ 2398659 h 2522607"/>
              <a:gd name="connsiteX1" fmla="*/ 2416326 w 8493018"/>
              <a:gd name="connsiteY1" fmla="*/ 469654 h 2522607"/>
              <a:gd name="connsiteX2" fmla="*/ 6055809 w 8493018"/>
              <a:gd name="connsiteY2" fmla="*/ 512136 h 2522607"/>
              <a:gd name="connsiteX3" fmla="*/ 8402699 w 8493018"/>
              <a:gd name="connsiteY3" fmla="*/ 2398659 h 2522607"/>
              <a:gd name="connsiteX4" fmla="*/ 49518 w 8493018"/>
              <a:gd name="connsiteY4" fmla="*/ 2398659 h 2522607"/>
              <a:gd name="connsiteX0" fmla="*/ 49518 w 8493018"/>
              <a:gd name="connsiteY0" fmla="*/ 2398659 h 2401070"/>
              <a:gd name="connsiteX1" fmla="*/ 2416326 w 8493018"/>
              <a:gd name="connsiteY1" fmla="*/ 469654 h 2401070"/>
              <a:gd name="connsiteX2" fmla="*/ 6055809 w 8493018"/>
              <a:gd name="connsiteY2" fmla="*/ 512136 h 2401070"/>
              <a:gd name="connsiteX3" fmla="*/ 8402699 w 8493018"/>
              <a:gd name="connsiteY3" fmla="*/ 2398659 h 2401070"/>
              <a:gd name="connsiteX4" fmla="*/ 49518 w 8493018"/>
              <a:gd name="connsiteY4" fmla="*/ 2398659 h 2401070"/>
              <a:gd name="connsiteX0" fmla="*/ 49518 w 8493018"/>
              <a:gd name="connsiteY0" fmla="*/ 2398659 h 2398659"/>
              <a:gd name="connsiteX1" fmla="*/ 2416326 w 8493018"/>
              <a:gd name="connsiteY1" fmla="*/ 469654 h 2398659"/>
              <a:gd name="connsiteX2" fmla="*/ 6055809 w 8493018"/>
              <a:gd name="connsiteY2" fmla="*/ 512136 h 2398659"/>
              <a:gd name="connsiteX3" fmla="*/ 8402699 w 8493018"/>
              <a:gd name="connsiteY3" fmla="*/ 2398659 h 2398659"/>
              <a:gd name="connsiteX4" fmla="*/ 49518 w 8493018"/>
              <a:gd name="connsiteY4" fmla="*/ 2398659 h 239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3018" h="2398659">
                <a:moveTo>
                  <a:pt x="49518" y="2398659"/>
                </a:moveTo>
                <a:cubicBezTo>
                  <a:pt x="-98460" y="1995437"/>
                  <a:pt x="-69136" y="408872"/>
                  <a:pt x="2416326" y="469654"/>
                </a:cubicBezTo>
                <a:cubicBezTo>
                  <a:pt x="3033654" y="-130792"/>
                  <a:pt x="5210782" y="-196371"/>
                  <a:pt x="6055809" y="512136"/>
                </a:cubicBezTo>
                <a:cubicBezTo>
                  <a:pt x="8504023" y="347052"/>
                  <a:pt x="8660754" y="1938314"/>
                  <a:pt x="8402699" y="2398659"/>
                </a:cubicBezTo>
                <a:lnTo>
                  <a:pt x="49518" y="2398659"/>
                </a:ln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 w="215900">
            <a:noFill/>
          </a:ln>
          <a:effectLst/>
          <a:scene3d>
            <a:camera prst="orthographicFront">
              <a:rot lat="0" lon="0" rev="0"/>
            </a:camera>
            <a:lightRig rig="glow" dir="t"/>
          </a:scene3d>
          <a:sp3d prstMaterial="matte"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Forma libre"/>
          <p:cNvSpPr/>
          <p:nvPr/>
        </p:nvSpPr>
        <p:spPr bwMode="white">
          <a:xfrm rot="5400000" flipH="1" flipV="1">
            <a:off x="3429000" y="1143000"/>
            <a:ext cx="6858000" cy="4572001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45068 w 8445774"/>
              <a:gd name="connsiteY0" fmla="*/ 2513172 h 2525672"/>
              <a:gd name="connsiteX1" fmla="*/ 2462653 w 8445774"/>
              <a:gd name="connsiteY1" fmla="*/ 837137 h 2525672"/>
              <a:gd name="connsiteX2" fmla="*/ 5442021 w 8445774"/>
              <a:gd name="connsiteY2" fmla="*/ 313448 h 2525672"/>
              <a:gd name="connsiteX3" fmla="*/ 8398249 w 8445774"/>
              <a:gd name="connsiteY3" fmla="*/ 2513172 h 2525672"/>
              <a:gd name="connsiteX4" fmla="*/ 7441134 w 8445774"/>
              <a:gd name="connsiteY4" fmla="*/ 2513172 h 2525672"/>
              <a:gd name="connsiteX5" fmla="*/ 1002182 w 8445774"/>
              <a:gd name="connsiteY5" fmla="*/ 2513172 h 2525672"/>
              <a:gd name="connsiteX6" fmla="*/ 45068 w 8445774"/>
              <a:gd name="connsiteY6" fmla="*/ 2513172 h 2525672"/>
              <a:gd name="connsiteX0" fmla="*/ 45068 w 8445774"/>
              <a:gd name="connsiteY0" fmla="*/ 2261107 h 2273607"/>
              <a:gd name="connsiteX1" fmla="*/ 2462653 w 8445774"/>
              <a:gd name="connsiteY1" fmla="*/ 585072 h 2273607"/>
              <a:gd name="connsiteX2" fmla="*/ 5442021 w 8445774"/>
              <a:gd name="connsiteY2" fmla="*/ 422769 h 2273607"/>
              <a:gd name="connsiteX3" fmla="*/ 8398249 w 8445774"/>
              <a:gd name="connsiteY3" fmla="*/ 2261107 h 2273607"/>
              <a:gd name="connsiteX4" fmla="*/ 7441134 w 8445774"/>
              <a:gd name="connsiteY4" fmla="*/ 2261107 h 2273607"/>
              <a:gd name="connsiteX5" fmla="*/ 1002182 w 8445774"/>
              <a:gd name="connsiteY5" fmla="*/ 2261107 h 2273607"/>
              <a:gd name="connsiteX6" fmla="*/ 45068 w 8445774"/>
              <a:gd name="connsiteY6" fmla="*/ 2261107 h 2273607"/>
              <a:gd name="connsiteX0" fmla="*/ 45068 w 8488567"/>
              <a:gd name="connsiteY0" fmla="*/ 2291472 h 2303972"/>
              <a:gd name="connsiteX1" fmla="*/ 2462653 w 8488567"/>
              <a:gd name="connsiteY1" fmla="*/ 615437 h 2303972"/>
              <a:gd name="connsiteX2" fmla="*/ 6051359 w 8488567"/>
              <a:gd name="connsiteY2" fmla="*/ 404949 h 2303972"/>
              <a:gd name="connsiteX3" fmla="*/ 8398249 w 8488567"/>
              <a:gd name="connsiteY3" fmla="*/ 2291472 h 2303972"/>
              <a:gd name="connsiteX4" fmla="*/ 7441134 w 8488567"/>
              <a:gd name="connsiteY4" fmla="*/ 2291472 h 2303972"/>
              <a:gd name="connsiteX5" fmla="*/ 1002182 w 8488567"/>
              <a:gd name="connsiteY5" fmla="*/ 2291472 h 2303972"/>
              <a:gd name="connsiteX6" fmla="*/ 45068 w 8488567"/>
              <a:gd name="connsiteY6" fmla="*/ 2291472 h 2303972"/>
              <a:gd name="connsiteX0" fmla="*/ 49518 w 8493018"/>
              <a:gd name="connsiteY0" fmla="*/ 2398659 h 2411159"/>
              <a:gd name="connsiteX1" fmla="*/ 2416326 w 8493018"/>
              <a:gd name="connsiteY1" fmla="*/ 469654 h 2411159"/>
              <a:gd name="connsiteX2" fmla="*/ 6055809 w 8493018"/>
              <a:gd name="connsiteY2" fmla="*/ 512136 h 2411159"/>
              <a:gd name="connsiteX3" fmla="*/ 8402699 w 8493018"/>
              <a:gd name="connsiteY3" fmla="*/ 2398659 h 2411159"/>
              <a:gd name="connsiteX4" fmla="*/ 7445584 w 8493018"/>
              <a:gd name="connsiteY4" fmla="*/ 2398659 h 2411159"/>
              <a:gd name="connsiteX5" fmla="*/ 1006632 w 8493018"/>
              <a:gd name="connsiteY5" fmla="*/ 2398659 h 2411159"/>
              <a:gd name="connsiteX6" fmla="*/ 49518 w 8493018"/>
              <a:gd name="connsiteY6" fmla="*/ 2398659 h 2411159"/>
              <a:gd name="connsiteX0" fmla="*/ 49518 w 8493018"/>
              <a:gd name="connsiteY0" fmla="*/ 2398659 h 2538401"/>
              <a:gd name="connsiteX1" fmla="*/ 2416326 w 8493018"/>
              <a:gd name="connsiteY1" fmla="*/ 469654 h 2538401"/>
              <a:gd name="connsiteX2" fmla="*/ 6055809 w 8493018"/>
              <a:gd name="connsiteY2" fmla="*/ 512136 h 2538401"/>
              <a:gd name="connsiteX3" fmla="*/ 8402699 w 8493018"/>
              <a:gd name="connsiteY3" fmla="*/ 2398659 h 2538401"/>
              <a:gd name="connsiteX4" fmla="*/ 1006632 w 8493018"/>
              <a:gd name="connsiteY4" fmla="*/ 2398659 h 2538401"/>
              <a:gd name="connsiteX5" fmla="*/ 49518 w 8493018"/>
              <a:gd name="connsiteY5" fmla="*/ 2398659 h 2538401"/>
              <a:gd name="connsiteX0" fmla="*/ 49518 w 8493018"/>
              <a:gd name="connsiteY0" fmla="*/ 2398659 h 2637136"/>
              <a:gd name="connsiteX1" fmla="*/ 2416326 w 8493018"/>
              <a:gd name="connsiteY1" fmla="*/ 469654 h 2637136"/>
              <a:gd name="connsiteX2" fmla="*/ 6055809 w 8493018"/>
              <a:gd name="connsiteY2" fmla="*/ 512136 h 2637136"/>
              <a:gd name="connsiteX3" fmla="*/ 8402699 w 8493018"/>
              <a:gd name="connsiteY3" fmla="*/ 2398659 h 2637136"/>
              <a:gd name="connsiteX4" fmla="*/ 49518 w 8493018"/>
              <a:gd name="connsiteY4" fmla="*/ 2398659 h 2637136"/>
              <a:gd name="connsiteX0" fmla="*/ 49518 w 8493018"/>
              <a:gd name="connsiteY0" fmla="*/ 2398659 h 2522607"/>
              <a:gd name="connsiteX1" fmla="*/ 2416326 w 8493018"/>
              <a:gd name="connsiteY1" fmla="*/ 469654 h 2522607"/>
              <a:gd name="connsiteX2" fmla="*/ 6055809 w 8493018"/>
              <a:gd name="connsiteY2" fmla="*/ 512136 h 2522607"/>
              <a:gd name="connsiteX3" fmla="*/ 8402699 w 8493018"/>
              <a:gd name="connsiteY3" fmla="*/ 2398659 h 2522607"/>
              <a:gd name="connsiteX4" fmla="*/ 49518 w 8493018"/>
              <a:gd name="connsiteY4" fmla="*/ 2398659 h 2522607"/>
              <a:gd name="connsiteX0" fmla="*/ 49518 w 8493018"/>
              <a:gd name="connsiteY0" fmla="*/ 2398659 h 2401070"/>
              <a:gd name="connsiteX1" fmla="*/ 2416326 w 8493018"/>
              <a:gd name="connsiteY1" fmla="*/ 469654 h 2401070"/>
              <a:gd name="connsiteX2" fmla="*/ 6055809 w 8493018"/>
              <a:gd name="connsiteY2" fmla="*/ 512136 h 2401070"/>
              <a:gd name="connsiteX3" fmla="*/ 8402699 w 8493018"/>
              <a:gd name="connsiteY3" fmla="*/ 2398659 h 2401070"/>
              <a:gd name="connsiteX4" fmla="*/ 49518 w 8493018"/>
              <a:gd name="connsiteY4" fmla="*/ 2398659 h 2401070"/>
              <a:gd name="connsiteX0" fmla="*/ 49518 w 8493018"/>
              <a:gd name="connsiteY0" fmla="*/ 2398659 h 2398659"/>
              <a:gd name="connsiteX1" fmla="*/ 2416326 w 8493018"/>
              <a:gd name="connsiteY1" fmla="*/ 469654 h 2398659"/>
              <a:gd name="connsiteX2" fmla="*/ 6055809 w 8493018"/>
              <a:gd name="connsiteY2" fmla="*/ 512136 h 2398659"/>
              <a:gd name="connsiteX3" fmla="*/ 8402699 w 8493018"/>
              <a:gd name="connsiteY3" fmla="*/ 2398659 h 2398659"/>
              <a:gd name="connsiteX4" fmla="*/ 49518 w 8493018"/>
              <a:gd name="connsiteY4" fmla="*/ 2398659 h 239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3018" h="2398659">
                <a:moveTo>
                  <a:pt x="49518" y="2398659"/>
                </a:moveTo>
                <a:cubicBezTo>
                  <a:pt x="-98460" y="1995437"/>
                  <a:pt x="-69136" y="408872"/>
                  <a:pt x="2416326" y="469654"/>
                </a:cubicBezTo>
                <a:cubicBezTo>
                  <a:pt x="3033654" y="-130792"/>
                  <a:pt x="5210782" y="-196371"/>
                  <a:pt x="6055809" y="512136"/>
                </a:cubicBezTo>
                <a:cubicBezTo>
                  <a:pt x="8504023" y="347052"/>
                  <a:pt x="8660754" y="1938314"/>
                  <a:pt x="8402699" y="2398659"/>
                </a:cubicBezTo>
                <a:lnTo>
                  <a:pt x="49518" y="2398659"/>
                </a:ln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 w="215900">
            <a:noFill/>
          </a:ln>
          <a:effectLst/>
          <a:scene3d>
            <a:camera prst="orthographicFront">
              <a:rot lat="0" lon="0" rev="0"/>
            </a:camera>
            <a:lightRig rig="glow" dir="t"/>
          </a:scene3d>
          <a:sp3d prstMaterial="matte"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Forma libre"/>
          <p:cNvSpPr/>
          <p:nvPr/>
        </p:nvSpPr>
        <p:spPr bwMode="white">
          <a:xfrm rot="5400000" flipH="1" flipV="1">
            <a:off x="4995863" y="1790691"/>
            <a:ext cx="5010159" cy="3286116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45068 w 8445774"/>
              <a:gd name="connsiteY0" fmla="*/ 2513172 h 2525672"/>
              <a:gd name="connsiteX1" fmla="*/ 2462653 w 8445774"/>
              <a:gd name="connsiteY1" fmla="*/ 837137 h 2525672"/>
              <a:gd name="connsiteX2" fmla="*/ 5442021 w 8445774"/>
              <a:gd name="connsiteY2" fmla="*/ 313448 h 2525672"/>
              <a:gd name="connsiteX3" fmla="*/ 8398249 w 8445774"/>
              <a:gd name="connsiteY3" fmla="*/ 2513172 h 2525672"/>
              <a:gd name="connsiteX4" fmla="*/ 7441134 w 8445774"/>
              <a:gd name="connsiteY4" fmla="*/ 2513172 h 2525672"/>
              <a:gd name="connsiteX5" fmla="*/ 1002182 w 8445774"/>
              <a:gd name="connsiteY5" fmla="*/ 2513172 h 2525672"/>
              <a:gd name="connsiteX6" fmla="*/ 45068 w 8445774"/>
              <a:gd name="connsiteY6" fmla="*/ 2513172 h 2525672"/>
              <a:gd name="connsiteX0" fmla="*/ 45068 w 8445774"/>
              <a:gd name="connsiteY0" fmla="*/ 2261107 h 2273607"/>
              <a:gd name="connsiteX1" fmla="*/ 2462653 w 8445774"/>
              <a:gd name="connsiteY1" fmla="*/ 585072 h 2273607"/>
              <a:gd name="connsiteX2" fmla="*/ 5442021 w 8445774"/>
              <a:gd name="connsiteY2" fmla="*/ 422769 h 2273607"/>
              <a:gd name="connsiteX3" fmla="*/ 8398249 w 8445774"/>
              <a:gd name="connsiteY3" fmla="*/ 2261107 h 2273607"/>
              <a:gd name="connsiteX4" fmla="*/ 7441134 w 8445774"/>
              <a:gd name="connsiteY4" fmla="*/ 2261107 h 2273607"/>
              <a:gd name="connsiteX5" fmla="*/ 1002182 w 8445774"/>
              <a:gd name="connsiteY5" fmla="*/ 2261107 h 2273607"/>
              <a:gd name="connsiteX6" fmla="*/ 45068 w 8445774"/>
              <a:gd name="connsiteY6" fmla="*/ 2261107 h 2273607"/>
              <a:gd name="connsiteX0" fmla="*/ 45068 w 8488567"/>
              <a:gd name="connsiteY0" fmla="*/ 2291472 h 2303972"/>
              <a:gd name="connsiteX1" fmla="*/ 2462653 w 8488567"/>
              <a:gd name="connsiteY1" fmla="*/ 615437 h 2303972"/>
              <a:gd name="connsiteX2" fmla="*/ 6051359 w 8488567"/>
              <a:gd name="connsiteY2" fmla="*/ 404949 h 2303972"/>
              <a:gd name="connsiteX3" fmla="*/ 8398249 w 8488567"/>
              <a:gd name="connsiteY3" fmla="*/ 2291472 h 2303972"/>
              <a:gd name="connsiteX4" fmla="*/ 7441134 w 8488567"/>
              <a:gd name="connsiteY4" fmla="*/ 2291472 h 2303972"/>
              <a:gd name="connsiteX5" fmla="*/ 1002182 w 8488567"/>
              <a:gd name="connsiteY5" fmla="*/ 2291472 h 2303972"/>
              <a:gd name="connsiteX6" fmla="*/ 45068 w 8488567"/>
              <a:gd name="connsiteY6" fmla="*/ 2291472 h 2303972"/>
              <a:gd name="connsiteX0" fmla="*/ 49518 w 8493018"/>
              <a:gd name="connsiteY0" fmla="*/ 2398659 h 2411159"/>
              <a:gd name="connsiteX1" fmla="*/ 2416326 w 8493018"/>
              <a:gd name="connsiteY1" fmla="*/ 469654 h 2411159"/>
              <a:gd name="connsiteX2" fmla="*/ 6055809 w 8493018"/>
              <a:gd name="connsiteY2" fmla="*/ 512136 h 2411159"/>
              <a:gd name="connsiteX3" fmla="*/ 8402699 w 8493018"/>
              <a:gd name="connsiteY3" fmla="*/ 2398659 h 2411159"/>
              <a:gd name="connsiteX4" fmla="*/ 7445584 w 8493018"/>
              <a:gd name="connsiteY4" fmla="*/ 2398659 h 2411159"/>
              <a:gd name="connsiteX5" fmla="*/ 1006632 w 8493018"/>
              <a:gd name="connsiteY5" fmla="*/ 2398659 h 2411159"/>
              <a:gd name="connsiteX6" fmla="*/ 49518 w 8493018"/>
              <a:gd name="connsiteY6" fmla="*/ 2398659 h 2411159"/>
              <a:gd name="connsiteX0" fmla="*/ 49518 w 8493018"/>
              <a:gd name="connsiteY0" fmla="*/ 2398659 h 2538401"/>
              <a:gd name="connsiteX1" fmla="*/ 2416326 w 8493018"/>
              <a:gd name="connsiteY1" fmla="*/ 469654 h 2538401"/>
              <a:gd name="connsiteX2" fmla="*/ 6055809 w 8493018"/>
              <a:gd name="connsiteY2" fmla="*/ 512136 h 2538401"/>
              <a:gd name="connsiteX3" fmla="*/ 8402699 w 8493018"/>
              <a:gd name="connsiteY3" fmla="*/ 2398659 h 2538401"/>
              <a:gd name="connsiteX4" fmla="*/ 1006632 w 8493018"/>
              <a:gd name="connsiteY4" fmla="*/ 2398659 h 2538401"/>
              <a:gd name="connsiteX5" fmla="*/ 49518 w 8493018"/>
              <a:gd name="connsiteY5" fmla="*/ 2398659 h 2538401"/>
              <a:gd name="connsiteX0" fmla="*/ 49518 w 8493018"/>
              <a:gd name="connsiteY0" fmla="*/ 2398659 h 2637136"/>
              <a:gd name="connsiteX1" fmla="*/ 2416326 w 8493018"/>
              <a:gd name="connsiteY1" fmla="*/ 469654 h 2637136"/>
              <a:gd name="connsiteX2" fmla="*/ 6055809 w 8493018"/>
              <a:gd name="connsiteY2" fmla="*/ 512136 h 2637136"/>
              <a:gd name="connsiteX3" fmla="*/ 8402699 w 8493018"/>
              <a:gd name="connsiteY3" fmla="*/ 2398659 h 2637136"/>
              <a:gd name="connsiteX4" fmla="*/ 49518 w 8493018"/>
              <a:gd name="connsiteY4" fmla="*/ 2398659 h 2637136"/>
              <a:gd name="connsiteX0" fmla="*/ 49518 w 8493018"/>
              <a:gd name="connsiteY0" fmla="*/ 2398659 h 2522607"/>
              <a:gd name="connsiteX1" fmla="*/ 2416326 w 8493018"/>
              <a:gd name="connsiteY1" fmla="*/ 469654 h 2522607"/>
              <a:gd name="connsiteX2" fmla="*/ 6055809 w 8493018"/>
              <a:gd name="connsiteY2" fmla="*/ 512136 h 2522607"/>
              <a:gd name="connsiteX3" fmla="*/ 8402699 w 8493018"/>
              <a:gd name="connsiteY3" fmla="*/ 2398659 h 2522607"/>
              <a:gd name="connsiteX4" fmla="*/ 49518 w 8493018"/>
              <a:gd name="connsiteY4" fmla="*/ 2398659 h 2522607"/>
              <a:gd name="connsiteX0" fmla="*/ 49518 w 8493018"/>
              <a:gd name="connsiteY0" fmla="*/ 2398659 h 2401070"/>
              <a:gd name="connsiteX1" fmla="*/ 2416326 w 8493018"/>
              <a:gd name="connsiteY1" fmla="*/ 469654 h 2401070"/>
              <a:gd name="connsiteX2" fmla="*/ 6055809 w 8493018"/>
              <a:gd name="connsiteY2" fmla="*/ 512136 h 2401070"/>
              <a:gd name="connsiteX3" fmla="*/ 8402699 w 8493018"/>
              <a:gd name="connsiteY3" fmla="*/ 2398659 h 2401070"/>
              <a:gd name="connsiteX4" fmla="*/ 49518 w 8493018"/>
              <a:gd name="connsiteY4" fmla="*/ 2398659 h 2401070"/>
              <a:gd name="connsiteX0" fmla="*/ 49518 w 8493018"/>
              <a:gd name="connsiteY0" fmla="*/ 2398659 h 2398659"/>
              <a:gd name="connsiteX1" fmla="*/ 2416326 w 8493018"/>
              <a:gd name="connsiteY1" fmla="*/ 469654 h 2398659"/>
              <a:gd name="connsiteX2" fmla="*/ 6055809 w 8493018"/>
              <a:gd name="connsiteY2" fmla="*/ 512136 h 2398659"/>
              <a:gd name="connsiteX3" fmla="*/ 8402699 w 8493018"/>
              <a:gd name="connsiteY3" fmla="*/ 2398659 h 2398659"/>
              <a:gd name="connsiteX4" fmla="*/ 49518 w 8493018"/>
              <a:gd name="connsiteY4" fmla="*/ 2398659 h 239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3018" h="2398659">
                <a:moveTo>
                  <a:pt x="49518" y="2398659"/>
                </a:moveTo>
                <a:cubicBezTo>
                  <a:pt x="-98460" y="1995437"/>
                  <a:pt x="-69136" y="408872"/>
                  <a:pt x="2416326" y="469654"/>
                </a:cubicBezTo>
                <a:cubicBezTo>
                  <a:pt x="3033654" y="-130792"/>
                  <a:pt x="5210782" y="-196371"/>
                  <a:pt x="6055809" y="512136"/>
                </a:cubicBezTo>
                <a:cubicBezTo>
                  <a:pt x="8504023" y="347052"/>
                  <a:pt x="8660754" y="1938314"/>
                  <a:pt x="8402699" y="2398659"/>
                </a:cubicBezTo>
                <a:lnTo>
                  <a:pt x="49518" y="2398659"/>
                </a:ln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 w="215900">
            <a:noFill/>
          </a:ln>
          <a:effectLst/>
          <a:scene3d>
            <a:camera prst="orthographicFront">
              <a:rot lat="0" lon="0" rev="0"/>
            </a:camera>
            <a:lightRig rig="glow" dir="t"/>
          </a:scene3d>
          <a:sp3d prstMaterial="matte"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Forma libre"/>
          <p:cNvSpPr/>
          <p:nvPr/>
        </p:nvSpPr>
        <p:spPr bwMode="white">
          <a:xfrm rot="5400000" flipH="1" flipV="1">
            <a:off x="6384143" y="2331238"/>
            <a:ext cx="3305170" cy="2214545"/>
          </a:xfrm>
          <a:custGeom>
            <a:avLst/>
            <a:gdLst>
              <a:gd name="connsiteX0" fmla="*/ 0 w 7072362"/>
              <a:gd name="connsiteY0" fmla="*/ 2350303 h 4700614"/>
              <a:gd name="connsiteX1" fmla="*/ 2308217 w 7072362"/>
              <a:gd name="connsiteY1" fmla="*/ 146260 h 4700614"/>
              <a:gd name="connsiteX2" fmla="*/ 4881359 w 7072362"/>
              <a:gd name="connsiteY2" fmla="*/ 176696 h 4700614"/>
              <a:gd name="connsiteX3" fmla="*/ 7063959 w 7072362"/>
              <a:gd name="connsiteY3" fmla="*/ 2512233 h 4700614"/>
              <a:gd name="connsiteX4" fmla="*/ 6422489 w 7072362"/>
              <a:gd name="connsiteY4" fmla="*/ 2482782 h 4700614"/>
              <a:gd name="connsiteX5" fmla="*/ 4529676 w 7072362"/>
              <a:gd name="connsiteY5" fmla="*/ 744957 h 4700614"/>
              <a:gd name="connsiteX6" fmla="*/ 2631620 w 7072362"/>
              <a:gd name="connsiteY6" fmla="*/ 726736 h 4700614"/>
              <a:gd name="connsiteX7" fmla="*/ 641165 w 7072362"/>
              <a:gd name="connsiteY7" fmla="*/ 2350310 h 4700614"/>
              <a:gd name="connsiteX8" fmla="*/ 0 w 7072362"/>
              <a:gd name="connsiteY8" fmla="*/ 2350303 h 470061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0 w 7168865"/>
              <a:gd name="connsiteY0" fmla="*/ 2882114 h 3044044"/>
              <a:gd name="connsiteX1" fmla="*/ 2308217 w 7168865"/>
              <a:gd name="connsiteY1" fmla="*/ 678071 h 3044044"/>
              <a:gd name="connsiteX2" fmla="*/ 4881359 w 7168865"/>
              <a:gd name="connsiteY2" fmla="*/ 708507 h 3044044"/>
              <a:gd name="connsiteX3" fmla="*/ 7063959 w 7168865"/>
              <a:gd name="connsiteY3" fmla="*/ 3044044 h 3044044"/>
              <a:gd name="connsiteX4" fmla="*/ 6422489 w 7168865"/>
              <a:gd name="connsiteY4" fmla="*/ 3014593 h 3044044"/>
              <a:gd name="connsiteX5" fmla="*/ 4529676 w 7168865"/>
              <a:gd name="connsiteY5" fmla="*/ 1276768 h 3044044"/>
              <a:gd name="connsiteX6" fmla="*/ 2631620 w 7168865"/>
              <a:gd name="connsiteY6" fmla="*/ 1258547 h 3044044"/>
              <a:gd name="connsiteX7" fmla="*/ 641165 w 7168865"/>
              <a:gd name="connsiteY7" fmla="*/ 2882121 h 3044044"/>
              <a:gd name="connsiteX8" fmla="*/ 0 w 7168865"/>
              <a:gd name="connsiteY8" fmla="*/ 2882114 h 3044044"/>
              <a:gd name="connsiteX0" fmla="*/ 351704 w 7520569"/>
              <a:gd name="connsiteY0" fmla="*/ 2882114 h 3044044"/>
              <a:gd name="connsiteX1" fmla="*/ 2659921 w 7520569"/>
              <a:gd name="connsiteY1" fmla="*/ 678071 h 3044044"/>
              <a:gd name="connsiteX2" fmla="*/ 5233063 w 7520569"/>
              <a:gd name="connsiteY2" fmla="*/ 708507 h 3044044"/>
              <a:gd name="connsiteX3" fmla="*/ 7415663 w 7520569"/>
              <a:gd name="connsiteY3" fmla="*/ 3044044 h 3044044"/>
              <a:gd name="connsiteX4" fmla="*/ 6774193 w 7520569"/>
              <a:gd name="connsiteY4" fmla="*/ 3014593 h 3044044"/>
              <a:gd name="connsiteX5" fmla="*/ 4881380 w 7520569"/>
              <a:gd name="connsiteY5" fmla="*/ 1276768 h 3044044"/>
              <a:gd name="connsiteX6" fmla="*/ 2983324 w 7520569"/>
              <a:gd name="connsiteY6" fmla="*/ 1258547 h 3044044"/>
              <a:gd name="connsiteX7" fmla="*/ 992869 w 7520569"/>
              <a:gd name="connsiteY7" fmla="*/ 2882121 h 3044044"/>
              <a:gd name="connsiteX8" fmla="*/ 351704 w 7520569"/>
              <a:gd name="connsiteY8" fmla="*/ 2882114 h 3044044"/>
              <a:gd name="connsiteX0" fmla="*/ 1016176 w 8185041"/>
              <a:gd name="connsiteY0" fmla="*/ 2882114 h 3044044"/>
              <a:gd name="connsiteX1" fmla="*/ 3324393 w 8185041"/>
              <a:gd name="connsiteY1" fmla="*/ 678071 h 3044044"/>
              <a:gd name="connsiteX2" fmla="*/ 5897535 w 8185041"/>
              <a:gd name="connsiteY2" fmla="*/ 708507 h 3044044"/>
              <a:gd name="connsiteX3" fmla="*/ 8080135 w 8185041"/>
              <a:gd name="connsiteY3" fmla="*/ 3044044 h 3044044"/>
              <a:gd name="connsiteX4" fmla="*/ 7438665 w 8185041"/>
              <a:gd name="connsiteY4" fmla="*/ 3014593 h 3044044"/>
              <a:gd name="connsiteX5" fmla="*/ 5545852 w 8185041"/>
              <a:gd name="connsiteY5" fmla="*/ 1276768 h 3044044"/>
              <a:gd name="connsiteX6" fmla="*/ 3647796 w 8185041"/>
              <a:gd name="connsiteY6" fmla="*/ 1258547 h 3044044"/>
              <a:gd name="connsiteX7" fmla="*/ 1657341 w 8185041"/>
              <a:gd name="connsiteY7" fmla="*/ 2882121 h 3044044"/>
              <a:gd name="connsiteX8" fmla="*/ 1016176 w 8185041"/>
              <a:gd name="connsiteY8" fmla="*/ 2882114 h 3044044"/>
              <a:gd name="connsiteX0" fmla="*/ 1016176 w 9329834"/>
              <a:gd name="connsiteY0" fmla="*/ 2882114 h 3044044"/>
              <a:gd name="connsiteX1" fmla="*/ 3324393 w 9329834"/>
              <a:gd name="connsiteY1" fmla="*/ 678071 h 3044044"/>
              <a:gd name="connsiteX2" fmla="*/ 5897535 w 9329834"/>
              <a:gd name="connsiteY2" fmla="*/ 708507 h 3044044"/>
              <a:gd name="connsiteX3" fmla="*/ 8080135 w 9329834"/>
              <a:gd name="connsiteY3" fmla="*/ 3044044 h 3044044"/>
              <a:gd name="connsiteX4" fmla="*/ 7438665 w 9329834"/>
              <a:gd name="connsiteY4" fmla="*/ 3014593 h 3044044"/>
              <a:gd name="connsiteX5" fmla="*/ 5545852 w 9329834"/>
              <a:gd name="connsiteY5" fmla="*/ 1276768 h 3044044"/>
              <a:gd name="connsiteX6" fmla="*/ 3647796 w 9329834"/>
              <a:gd name="connsiteY6" fmla="*/ 1258547 h 3044044"/>
              <a:gd name="connsiteX7" fmla="*/ 1657341 w 9329834"/>
              <a:gd name="connsiteY7" fmla="*/ 2882121 h 3044044"/>
              <a:gd name="connsiteX8" fmla="*/ 1016176 w 9329834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1282183 w 9595841"/>
              <a:gd name="connsiteY0" fmla="*/ 2882114 h 3044044"/>
              <a:gd name="connsiteX1" fmla="*/ 3590400 w 9595841"/>
              <a:gd name="connsiteY1" fmla="*/ 678071 h 3044044"/>
              <a:gd name="connsiteX2" fmla="*/ 6163542 w 9595841"/>
              <a:gd name="connsiteY2" fmla="*/ 708507 h 3044044"/>
              <a:gd name="connsiteX3" fmla="*/ 8346142 w 9595841"/>
              <a:gd name="connsiteY3" fmla="*/ 3044044 h 3044044"/>
              <a:gd name="connsiteX4" fmla="*/ 7704672 w 9595841"/>
              <a:gd name="connsiteY4" fmla="*/ 3014593 h 3044044"/>
              <a:gd name="connsiteX5" fmla="*/ 5811859 w 9595841"/>
              <a:gd name="connsiteY5" fmla="*/ 1276768 h 3044044"/>
              <a:gd name="connsiteX6" fmla="*/ 3913803 w 9595841"/>
              <a:gd name="connsiteY6" fmla="*/ 1258547 h 3044044"/>
              <a:gd name="connsiteX7" fmla="*/ 1923348 w 9595841"/>
              <a:gd name="connsiteY7" fmla="*/ 2882121 h 3044044"/>
              <a:gd name="connsiteX8" fmla="*/ 1282183 w 9595841"/>
              <a:gd name="connsiteY8" fmla="*/ 2882114 h 3044044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387074 w 7876937"/>
              <a:gd name="connsiteY0" fmla="*/ 2679842 h 2841772"/>
              <a:gd name="connsiteX1" fmla="*/ 2695291 w 7876937"/>
              <a:gd name="connsiteY1" fmla="*/ 475799 h 2841772"/>
              <a:gd name="connsiteX2" fmla="*/ 5268433 w 7876937"/>
              <a:gd name="connsiteY2" fmla="*/ 506235 h 2841772"/>
              <a:gd name="connsiteX3" fmla="*/ 7451033 w 7876937"/>
              <a:gd name="connsiteY3" fmla="*/ 2841772 h 2841772"/>
              <a:gd name="connsiteX4" fmla="*/ 6809563 w 7876937"/>
              <a:gd name="connsiteY4" fmla="*/ 2812321 h 2841772"/>
              <a:gd name="connsiteX5" fmla="*/ 4916750 w 7876937"/>
              <a:gd name="connsiteY5" fmla="*/ 1074496 h 2841772"/>
              <a:gd name="connsiteX6" fmla="*/ 3018694 w 7876937"/>
              <a:gd name="connsiteY6" fmla="*/ 1056275 h 2841772"/>
              <a:gd name="connsiteX7" fmla="*/ 1028239 w 7876937"/>
              <a:gd name="connsiteY7" fmla="*/ 2679849 h 2841772"/>
              <a:gd name="connsiteX8" fmla="*/ 387074 w 7876937"/>
              <a:gd name="connsiteY8" fmla="*/ 2679842 h 2841772"/>
              <a:gd name="connsiteX0" fmla="*/ 733995 w 8223858"/>
              <a:gd name="connsiteY0" fmla="*/ 2679842 h 2841772"/>
              <a:gd name="connsiteX1" fmla="*/ 3042212 w 8223858"/>
              <a:gd name="connsiteY1" fmla="*/ 475799 h 2841772"/>
              <a:gd name="connsiteX2" fmla="*/ 5615354 w 8223858"/>
              <a:gd name="connsiteY2" fmla="*/ 506235 h 2841772"/>
              <a:gd name="connsiteX3" fmla="*/ 7797954 w 8223858"/>
              <a:gd name="connsiteY3" fmla="*/ 2841772 h 2841772"/>
              <a:gd name="connsiteX4" fmla="*/ 7156484 w 8223858"/>
              <a:gd name="connsiteY4" fmla="*/ 2812321 h 2841772"/>
              <a:gd name="connsiteX5" fmla="*/ 5263671 w 8223858"/>
              <a:gd name="connsiteY5" fmla="*/ 1074496 h 2841772"/>
              <a:gd name="connsiteX6" fmla="*/ 3365615 w 8223858"/>
              <a:gd name="connsiteY6" fmla="*/ 1056275 h 2841772"/>
              <a:gd name="connsiteX7" fmla="*/ 1375160 w 8223858"/>
              <a:gd name="connsiteY7" fmla="*/ 2679849 h 2841772"/>
              <a:gd name="connsiteX8" fmla="*/ 733995 w 8223858"/>
              <a:gd name="connsiteY8" fmla="*/ 2679842 h 2841772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3995 w 8426660"/>
              <a:gd name="connsiteY0" fmla="*/ 2679842 h 2847689"/>
              <a:gd name="connsiteX1" fmla="*/ 3042212 w 8426660"/>
              <a:gd name="connsiteY1" fmla="*/ 475799 h 2847689"/>
              <a:gd name="connsiteX2" fmla="*/ 5615354 w 8426660"/>
              <a:gd name="connsiteY2" fmla="*/ 506235 h 2847689"/>
              <a:gd name="connsiteX3" fmla="*/ 7797954 w 8426660"/>
              <a:gd name="connsiteY3" fmla="*/ 2841772 h 2847689"/>
              <a:gd name="connsiteX4" fmla="*/ 7156484 w 8426660"/>
              <a:gd name="connsiteY4" fmla="*/ 2812321 h 2847689"/>
              <a:gd name="connsiteX5" fmla="*/ 5263671 w 8426660"/>
              <a:gd name="connsiteY5" fmla="*/ 1074496 h 2847689"/>
              <a:gd name="connsiteX6" fmla="*/ 3365615 w 8426660"/>
              <a:gd name="connsiteY6" fmla="*/ 1056275 h 2847689"/>
              <a:gd name="connsiteX7" fmla="*/ 1375160 w 8426660"/>
              <a:gd name="connsiteY7" fmla="*/ 2679849 h 2847689"/>
              <a:gd name="connsiteX8" fmla="*/ 733995 w 8426660"/>
              <a:gd name="connsiteY8" fmla="*/ 2679842 h 2847689"/>
              <a:gd name="connsiteX0" fmla="*/ 736519 w 8412559"/>
              <a:gd name="connsiteY0" fmla="*/ 2703099 h 2847689"/>
              <a:gd name="connsiteX1" fmla="*/ 3028111 w 8412559"/>
              <a:gd name="connsiteY1" fmla="*/ 475799 h 2847689"/>
              <a:gd name="connsiteX2" fmla="*/ 5601253 w 8412559"/>
              <a:gd name="connsiteY2" fmla="*/ 506235 h 2847689"/>
              <a:gd name="connsiteX3" fmla="*/ 7783853 w 8412559"/>
              <a:gd name="connsiteY3" fmla="*/ 2841772 h 2847689"/>
              <a:gd name="connsiteX4" fmla="*/ 7142383 w 8412559"/>
              <a:gd name="connsiteY4" fmla="*/ 2812321 h 2847689"/>
              <a:gd name="connsiteX5" fmla="*/ 5249570 w 8412559"/>
              <a:gd name="connsiteY5" fmla="*/ 1074496 h 2847689"/>
              <a:gd name="connsiteX6" fmla="*/ 3351514 w 8412559"/>
              <a:gd name="connsiteY6" fmla="*/ 1056275 h 2847689"/>
              <a:gd name="connsiteX7" fmla="*/ 1361059 w 8412559"/>
              <a:gd name="connsiteY7" fmla="*/ 2679849 h 2847689"/>
              <a:gd name="connsiteX8" fmla="*/ 736519 w 8412559"/>
              <a:gd name="connsiteY8" fmla="*/ 2703099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46974 w 8398474"/>
              <a:gd name="connsiteY7" fmla="*/ 2679849 h 2847689"/>
              <a:gd name="connsiteX8" fmla="*/ 739059 w 8398474"/>
              <a:gd name="connsiteY8" fmla="*/ 2749614 h 2847689"/>
              <a:gd name="connsiteX0" fmla="*/ 739059 w 8398474"/>
              <a:gd name="connsiteY0" fmla="*/ 2749614 h 2847689"/>
              <a:gd name="connsiteX1" fmla="*/ 3014026 w 8398474"/>
              <a:gd name="connsiteY1" fmla="*/ 475799 h 2847689"/>
              <a:gd name="connsiteX2" fmla="*/ 5587168 w 8398474"/>
              <a:gd name="connsiteY2" fmla="*/ 506235 h 2847689"/>
              <a:gd name="connsiteX3" fmla="*/ 7769768 w 8398474"/>
              <a:gd name="connsiteY3" fmla="*/ 2841772 h 2847689"/>
              <a:gd name="connsiteX4" fmla="*/ 7128298 w 8398474"/>
              <a:gd name="connsiteY4" fmla="*/ 2812321 h 2847689"/>
              <a:gd name="connsiteX5" fmla="*/ 5235485 w 8398474"/>
              <a:gd name="connsiteY5" fmla="*/ 1074496 h 2847689"/>
              <a:gd name="connsiteX6" fmla="*/ 3337429 w 8398474"/>
              <a:gd name="connsiteY6" fmla="*/ 1056275 h 2847689"/>
              <a:gd name="connsiteX7" fmla="*/ 1380225 w 8398474"/>
              <a:gd name="connsiteY7" fmla="*/ 2757373 h 2847689"/>
              <a:gd name="connsiteX8" fmla="*/ 739059 w 8398474"/>
              <a:gd name="connsiteY8" fmla="*/ 274961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757373 h 2847689"/>
              <a:gd name="connsiteX8" fmla="*/ 733995 w 8426661"/>
              <a:gd name="connsiteY8" fmla="*/ 2811634 h 2847689"/>
              <a:gd name="connsiteX0" fmla="*/ 733995 w 8426661"/>
              <a:gd name="connsiteY0" fmla="*/ 2811634 h 2847689"/>
              <a:gd name="connsiteX1" fmla="*/ 3042213 w 8426661"/>
              <a:gd name="connsiteY1" fmla="*/ 475799 h 2847689"/>
              <a:gd name="connsiteX2" fmla="*/ 5615355 w 8426661"/>
              <a:gd name="connsiteY2" fmla="*/ 506235 h 2847689"/>
              <a:gd name="connsiteX3" fmla="*/ 7797955 w 8426661"/>
              <a:gd name="connsiteY3" fmla="*/ 2841772 h 2847689"/>
              <a:gd name="connsiteX4" fmla="*/ 7156485 w 8426661"/>
              <a:gd name="connsiteY4" fmla="*/ 2812321 h 2847689"/>
              <a:gd name="connsiteX5" fmla="*/ 5263672 w 8426661"/>
              <a:gd name="connsiteY5" fmla="*/ 1074496 h 2847689"/>
              <a:gd name="connsiteX6" fmla="*/ 3365616 w 8426661"/>
              <a:gd name="connsiteY6" fmla="*/ 1056275 h 2847689"/>
              <a:gd name="connsiteX7" fmla="*/ 1408412 w 8426661"/>
              <a:gd name="connsiteY7" fmla="*/ 2819392 h 2847689"/>
              <a:gd name="connsiteX8" fmla="*/ 733995 w 8426661"/>
              <a:gd name="connsiteY8" fmla="*/ 2811634 h 2847689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736519 w 8412560"/>
              <a:gd name="connsiteY0" fmla="*/ 2842643 h 2856448"/>
              <a:gd name="connsiteX1" fmla="*/ 3028112 w 8412560"/>
              <a:gd name="connsiteY1" fmla="*/ 475799 h 2856448"/>
              <a:gd name="connsiteX2" fmla="*/ 5601254 w 8412560"/>
              <a:gd name="connsiteY2" fmla="*/ 506235 h 2856448"/>
              <a:gd name="connsiteX3" fmla="*/ 7783854 w 8412560"/>
              <a:gd name="connsiteY3" fmla="*/ 2841772 h 2856448"/>
              <a:gd name="connsiteX4" fmla="*/ 7142384 w 8412560"/>
              <a:gd name="connsiteY4" fmla="*/ 2812321 h 2856448"/>
              <a:gd name="connsiteX5" fmla="*/ 5249571 w 8412560"/>
              <a:gd name="connsiteY5" fmla="*/ 1074496 h 2856448"/>
              <a:gd name="connsiteX6" fmla="*/ 3351515 w 8412560"/>
              <a:gd name="connsiteY6" fmla="*/ 1056275 h 2856448"/>
              <a:gd name="connsiteX7" fmla="*/ 1394311 w 8412560"/>
              <a:gd name="connsiteY7" fmla="*/ 2819392 h 2856448"/>
              <a:gd name="connsiteX8" fmla="*/ 736519 w 8412560"/>
              <a:gd name="connsiteY8" fmla="*/ 2842643 h 2856448"/>
              <a:gd name="connsiteX0" fmla="*/ 2130081 w 10909253"/>
              <a:gd name="connsiteY0" fmla="*/ 3044915 h 3284996"/>
              <a:gd name="connsiteX1" fmla="*/ 4421674 w 10909253"/>
              <a:gd name="connsiteY1" fmla="*/ 678071 h 3284996"/>
              <a:gd name="connsiteX2" fmla="*/ 6994816 w 10909253"/>
              <a:gd name="connsiteY2" fmla="*/ 708507 h 3284996"/>
              <a:gd name="connsiteX3" fmla="*/ 9177416 w 10909253"/>
              <a:gd name="connsiteY3" fmla="*/ 3044044 h 3284996"/>
              <a:gd name="connsiteX4" fmla="*/ 8535946 w 10909253"/>
              <a:gd name="connsiteY4" fmla="*/ 3014593 h 3284996"/>
              <a:gd name="connsiteX5" fmla="*/ 6643133 w 10909253"/>
              <a:gd name="connsiteY5" fmla="*/ 1276768 h 3284996"/>
              <a:gd name="connsiteX6" fmla="*/ 4745077 w 10909253"/>
              <a:gd name="connsiteY6" fmla="*/ 1258547 h 3284996"/>
              <a:gd name="connsiteX7" fmla="*/ 2787873 w 10909253"/>
              <a:gd name="connsiteY7" fmla="*/ 3021664 h 3284996"/>
              <a:gd name="connsiteX8" fmla="*/ 2130081 w 10909253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6 w 10936584"/>
              <a:gd name="connsiteY4" fmla="*/ 301459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0936584"/>
              <a:gd name="connsiteY0" fmla="*/ 3044915 h 3284996"/>
              <a:gd name="connsiteX1" fmla="*/ 4421674 w 10936584"/>
              <a:gd name="connsiteY1" fmla="*/ 678071 h 3284996"/>
              <a:gd name="connsiteX2" fmla="*/ 6994816 w 10936584"/>
              <a:gd name="connsiteY2" fmla="*/ 708507 h 3284996"/>
              <a:gd name="connsiteX3" fmla="*/ 9177416 w 10936584"/>
              <a:gd name="connsiteY3" fmla="*/ 3044044 h 3284996"/>
              <a:gd name="connsiteX4" fmla="*/ 8535945 w 10936584"/>
              <a:gd name="connsiteY4" fmla="*/ 3101143 h 3284996"/>
              <a:gd name="connsiteX5" fmla="*/ 6643133 w 10936584"/>
              <a:gd name="connsiteY5" fmla="*/ 1276768 h 3284996"/>
              <a:gd name="connsiteX6" fmla="*/ 4745077 w 10936584"/>
              <a:gd name="connsiteY6" fmla="*/ 1258547 h 3284996"/>
              <a:gd name="connsiteX7" fmla="*/ 2787873 w 10936584"/>
              <a:gd name="connsiteY7" fmla="*/ 3021664 h 3284996"/>
              <a:gd name="connsiteX8" fmla="*/ 2130081 w 10936584"/>
              <a:gd name="connsiteY8" fmla="*/ 3044915 h 3284996"/>
              <a:gd name="connsiteX0" fmla="*/ 2130081 w 11265172"/>
              <a:gd name="connsiteY0" fmla="*/ 3044915 h 3284996"/>
              <a:gd name="connsiteX1" fmla="*/ 4421674 w 11265172"/>
              <a:gd name="connsiteY1" fmla="*/ 678071 h 3284996"/>
              <a:gd name="connsiteX2" fmla="*/ 6994816 w 11265172"/>
              <a:gd name="connsiteY2" fmla="*/ 708507 h 3284996"/>
              <a:gd name="connsiteX3" fmla="*/ 9506004 w 11265172"/>
              <a:gd name="connsiteY3" fmla="*/ 3130594 h 3284996"/>
              <a:gd name="connsiteX4" fmla="*/ 8535945 w 11265172"/>
              <a:gd name="connsiteY4" fmla="*/ 3101143 h 3284996"/>
              <a:gd name="connsiteX5" fmla="*/ 6643133 w 11265172"/>
              <a:gd name="connsiteY5" fmla="*/ 1276768 h 3284996"/>
              <a:gd name="connsiteX6" fmla="*/ 4745077 w 11265172"/>
              <a:gd name="connsiteY6" fmla="*/ 1258547 h 3284996"/>
              <a:gd name="connsiteX7" fmla="*/ 2787873 w 11265172"/>
              <a:gd name="connsiteY7" fmla="*/ 3021664 h 3284996"/>
              <a:gd name="connsiteX8" fmla="*/ 2130081 w 11265172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5"/>
              <a:gd name="connsiteY0" fmla="*/ 3044915 h 3284996"/>
              <a:gd name="connsiteX1" fmla="*/ 4421674 w 9833015"/>
              <a:gd name="connsiteY1" fmla="*/ 678071 h 3284996"/>
              <a:gd name="connsiteX2" fmla="*/ 6994816 w 9833015"/>
              <a:gd name="connsiteY2" fmla="*/ 708507 h 3284996"/>
              <a:gd name="connsiteX3" fmla="*/ 9506004 w 9833015"/>
              <a:gd name="connsiteY3" fmla="*/ 3130594 h 3284996"/>
              <a:gd name="connsiteX4" fmla="*/ 8535945 w 9833015"/>
              <a:gd name="connsiteY4" fmla="*/ 3101143 h 3284996"/>
              <a:gd name="connsiteX5" fmla="*/ 6643133 w 9833015"/>
              <a:gd name="connsiteY5" fmla="*/ 1276768 h 3284996"/>
              <a:gd name="connsiteX6" fmla="*/ 4745077 w 9833015"/>
              <a:gd name="connsiteY6" fmla="*/ 1258547 h 3284996"/>
              <a:gd name="connsiteX7" fmla="*/ 2787873 w 9833015"/>
              <a:gd name="connsiteY7" fmla="*/ 3021664 h 3284996"/>
              <a:gd name="connsiteX8" fmla="*/ 2130081 w 9833015"/>
              <a:gd name="connsiteY8" fmla="*/ 3044915 h 3284996"/>
              <a:gd name="connsiteX0" fmla="*/ 2130081 w 9833014"/>
              <a:gd name="connsiteY0" fmla="*/ 3044915 h 3284996"/>
              <a:gd name="connsiteX1" fmla="*/ 4421674 w 9833014"/>
              <a:gd name="connsiteY1" fmla="*/ 678071 h 3284996"/>
              <a:gd name="connsiteX2" fmla="*/ 6994816 w 9833014"/>
              <a:gd name="connsiteY2" fmla="*/ 708507 h 3284996"/>
              <a:gd name="connsiteX3" fmla="*/ 9506003 w 9833014"/>
              <a:gd name="connsiteY3" fmla="*/ 3130594 h 3284996"/>
              <a:gd name="connsiteX4" fmla="*/ 8535945 w 9833014"/>
              <a:gd name="connsiteY4" fmla="*/ 3101143 h 3284996"/>
              <a:gd name="connsiteX5" fmla="*/ 6643133 w 9833014"/>
              <a:gd name="connsiteY5" fmla="*/ 1276768 h 3284996"/>
              <a:gd name="connsiteX6" fmla="*/ 4745077 w 9833014"/>
              <a:gd name="connsiteY6" fmla="*/ 1258547 h 3284996"/>
              <a:gd name="connsiteX7" fmla="*/ 2787873 w 9833014"/>
              <a:gd name="connsiteY7" fmla="*/ 3021664 h 3284996"/>
              <a:gd name="connsiteX8" fmla="*/ 2130081 w 9833014"/>
              <a:gd name="connsiteY8" fmla="*/ 3044915 h 3284996"/>
              <a:gd name="connsiteX0" fmla="*/ 2130081 w 9833013"/>
              <a:gd name="connsiteY0" fmla="*/ 3044915 h 3284996"/>
              <a:gd name="connsiteX1" fmla="*/ 4421674 w 9833013"/>
              <a:gd name="connsiteY1" fmla="*/ 678071 h 3284996"/>
              <a:gd name="connsiteX2" fmla="*/ 6994816 w 9833013"/>
              <a:gd name="connsiteY2" fmla="*/ 708507 h 3284996"/>
              <a:gd name="connsiteX3" fmla="*/ 9506002 w 9833013"/>
              <a:gd name="connsiteY3" fmla="*/ 3130594 h 3284996"/>
              <a:gd name="connsiteX4" fmla="*/ 8535945 w 9833013"/>
              <a:gd name="connsiteY4" fmla="*/ 3101143 h 3284996"/>
              <a:gd name="connsiteX5" fmla="*/ 6643133 w 9833013"/>
              <a:gd name="connsiteY5" fmla="*/ 1276768 h 3284996"/>
              <a:gd name="connsiteX6" fmla="*/ 4745077 w 9833013"/>
              <a:gd name="connsiteY6" fmla="*/ 1258547 h 3284996"/>
              <a:gd name="connsiteX7" fmla="*/ 2787873 w 9833013"/>
              <a:gd name="connsiteY7" fmla="*/ 3021664 h 3284996"/>
              <a:gd name="connsiteX8" fmla="*/ 2130081 w 9833013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130594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3101143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3044025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2"/>
              <a:gd name="connsiteY0" fmla="*/ 3044915 h 3284996"/>
              <a:gd name="connsiteX1" fmla="*/ 4421674 w 9833012"/>
              <a:gd name="connsiteY1" fmla="*/ 678071 h 3284996"/>
              <a:gd name="connsiteX2" fmla="*/ 6994816 w 9833012"/>
              <a:gd name="connsiteY2" fmla="*/ 708507 h 3284996"/>
              <a:gd name="connsiteX3" fmla="*/ 9506001 w 9833012"/>
              <a:gd name="connsiteY3" fmla="*/ 2957456 h 3284996"/>
              <a:gd name="connsiteX4" fmla="*/ 8535945 w 9833012"/>
              <a:gd name="connsiteY4" fmla="*/ 2985721 h 3284996"/>
              <a:gd name="connsiteX5" fmla="*/ 6643133 w 9833012"/>
              <a:gd name="connsiteY5" fmla="*/ 1276768 h 3284996"/>
              <a:gd name="connsiteX6" fmla="*/ 4745077 w 9833012"/>
              <a:gd name="connsiteY6" fmla="*/ 1258547 h 3284996"/>
              <a:gd name="connsiteX7" fmla="*/ 2787873 w 9833012"/>
              <a:gd name="connsiteY7" fmla="*/ 3021664 h 3284996"/>
              <a:gd name="connsiteX8" fmla="*/ 2130081 w 9833012"/>
              <a:gd name="connsiteY8" fmla="*/ 3044915 h 3284996"/>
              <a:gd name="connsiteX0" fmla="*/ 2130081 w 9833011"/>
              <a:gd name="connsiteY0" fmla="*/ 3044915 h 3284996"/>
              <a:gd name="connsiteX1" fmla="*/ 4421673 w 9833011"/>
              <a:gd name="connsiteY1" fmla="*/ 678071 h 3284996"/>
              <a:gd name="connsiteX2" fmla="*/ 6994815 w 9833011"/>
              <a:gd name="connsiteY2" fmla="*/ 708507 h 3284996"/>
              <a:gd name="connsiteX3" fmla="*/ 9506000 w 9833011"/>
              <a:gd name="connsiteY3" fmla="*/ 2957456 h 3284996"/>
              <a:gd name="connsiteX4" fmla="*/ 8535944 w 9833011"/>
              <a:gd name="connsiteY4" fmla="*/ 2985721 h 3284996"/>
              <a:gd name="connsiteX5" fmla="*/ 6643132 w 9833011"/>
              <a:gd name="connsiteY5" fmla="*/ 1276768 h 3284996"/>
              <a:gd name="connsiteX6" fmla="*/ 4745076 w 9833011"/>
              <a:gd name="connsiteY6" fmla="*/ 1258547 h 3284996"/>
              <a:gd name="connsiteX7" fmla="*/ 2787872 w 9833011"/>
              <a:gd name="connsiteY7" fmla="*/ 3021664 h 3284996"/>
              <a:gd name="connsiteX8" fmla="*/ 2130081 w 9833011"/>
              <a:gd name="connsiteY8" fmla="*/ 3044915 h 3284996"/>
              <a:gd name="connsiteX0" fmla="*/ 253377 w 7956307"/>
              <a:gd name="connsiteY0" fmla="*/ 3044915 h 3044915"/>
              <a:gd name="connsiteX1" fmla="*/ 2544969 w 7956307"/>
              <a:gd name="connsiteY1" fmla="*/ 678071 h 3044915"/>
              <a:gd name="connsiteX2" fmla="*/ 5118111 w 7956307"/>
              <a:gd name="connsiteY2" fmla="*/ 708507 h 3044915"/>
              <a:gd name="connsiteX3" fmla="*/ 7629296 w 7956307"/>
              <a:gd name="connsiteY3" fmla="*/ 2957456 h 3044915"/>
              <a:gd name="connsiteX4" fmla="*/ 6659240 w 7956307"/>
              <a:gd name="connsiteY4" fmla="*/ 2985721 h 3044915"/>
              <a:gd name="connsiteX5" fmla="*/ 4766428 w 7956307"/>
              <a:gd name="connsiteY5" fmla="*/ 1276768 h 3044915"/>
              <a:gd name="connsiteX6" fmla="*/ 2868372 w 7956307"/>
              <a:gd name="connsiteY6" fmla="*/ 1258547 h 3044915"/>
              <a:gd name="connsiteX7" fmla="*/ 911168 w 7956307"/>
              <a:gd name="connsiteY7" fmla="*/ 3021664 h 3044915"/>
              <a:gd name="connsiteX8" fmla="*/ 253377 w 795630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085357"/>
              <a:gd name="connsiteY0" fmla="*/ 3044915 h 3044915"/>
              <a:gd name="connsiteX1" fmla="*/ 2674019 w 8085357"/>
              <a:gd name="connsiteY1" fmla="*/ 678071 h 3044915"/>
              <a:gd name="connsiteX2" fmla="*/ 5247161 w 8085357"/>
              <a:gd name="connsiteY2" fmla="*/ 708507 h 3044915"/>
              <a:gd name="connsiteX3" fmla="*/ 7758346 w 8085357"/>
              <a:gd name="connsiteY3" fmla="*/ 2957456 h 3044915"/>
              <a:gd name="connsiteX4" fmla="*/ 6788290 w 8085357"/>
              <a:gd name="connsiteY4" fmla="*/ 2985721 h 3044915"/>
              <a:gd name="connsiteX5" fmla="*/ 4895478 w 8085357"/>
              <a:gd name="connsiteY5" fmla="*/ 1276768 h 3044915"/>
              <a:gd name="connsiteX6" fmla="*/ 2997422 w 8085357"/>
              <a:gd name="connsiteY6" fmla="*/ 1258547 h 3044915"/>
              <a:gd name="connsiteX7" fmla="*/ 1040218 w 8085357"/>
              <a:gd name="connsiteY7" fmla="*/ 3021664 h 3044915"/>
              <a:gd name="connsiteX8" fmla="*/ 382427 w 80853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6985490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3021664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3044915 h 3044915"/>
              <a:gd name="connsiteX1" fmla="*/ 2871219 w 8282557"/>
              <a:gd name="connsiteY1" fmla="*/ 678071 h 3044915"/>
              <a:gd name="connsiteX2" fmla="*/ 5444361 w 8282557"/>
              <a:gd name="connsiteY2" fmla="*/ 708507 h 3044915"/>
              <a:gd name="connsiteX3" fmla="*/ 7955546 w 8282557"/>
              <a:gd name="connsiteY3" fmla="*/ 2957456 h 3044915"/>
              <a:gd name="connsiteX4" fmla="*/ 7182631 w 8282557"/>
              <a:gd name="connsiteY4" fmla="*/ 2985721 h 3044915"/>
              <a:gd name="connsiteX5" fmla="*/ 5092678 w 8282557"/>
              <a:gd name="connsiteY5" fmla="*/ 1276768 h 3044915"/>
              <a:gd name="connsiteX6" fmla="*/ 3194622 w 8282557"/>
              <a:gd name="connsiteY6" fmla="*/ 1258547 h 3044915"/>
              <a:gd name="connsiteX7" fmla="*/ 1237418 w 8282557"/>
              <a:gd name="connsiteY7" fmla="*/ 2935095 h 3044915"/>
              <a:gd name="connsiteX8" fmla="*/ 382427 w 8282557"/>
              <a:gd name="connsiteY8" fmla="*/ 3044915 h 3044915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82557"/>
              <a:gd name="connsiteY0" fmla="*/ 2958346 h 2995538"/>
              <a:gd name="connsiteX1" fmla="*/ 2871219 w 8282557"/>
              <a:gd name="connsiteY1" fmla="*/ 678071 h 2995538"/>
              <a:gd name="connsiteX2" fmla="*/ 5444361 w 8282557"/>
              <a:gd name="connsiteY2" fmla="*/ 708507 h 2995538"/>
              <a:gd name="connsiteX3" fmla="*/ 7955546 w 8282557"/>
              <a:gd name="connsiteY3" fmla="*/ 2957456 h 2995538"/>
              <a:gd name="connsiteX4" fmla="*/ 7182631 w 8282557"/>
              <a:gd name="connsiteY4" fmla="*/ 2985721 h 2995538"/>
              <a:gd name="connsiteX5" fmla="*/ 5092678 w 8282557"/>
              <a:gd name="connsiteY5" fmla="*/ 1276768 h 2995538"/>
              <a:gd name="connsiteX6" fmla="*/ 3194622 w 8282557"/>
              <a:gd name="connsiteY6" fmla="*/ 1258547 h 2995538"/>
              <a:gd name="connsiteX7" fmla="*/ 1237418 w 8282557"/>
              <a:gd name="connsiteY7" fmla="*/ 2935095 h 2995538"/>
              <a:gd name="connsiteX8" fmla="*/ 382427 w 8282557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382427 w 8213601"/>
              <a:gd name="connsiteY0" fmla="*/ 2958346 h 2995538"/>
              <a:gd name="connsiteX1" fmla="*/ 2871219 w 8213601"/>
              <a:gd name="connsiteY1" fmla="*/ 678071 h 2995538"/>
              <a:gd name="connsiteX2" fmla="*/ 5444361 w 8213601"/>
              <a:gd name="connsiteY2" fmla="*/ 708507 h 2995538"/>
              <a:gd name="connsiteX3" fmla="*/ 7955546 w 8213601"/>
              <a:gd name="connsiteY3" fmla="*/ 2957456 h 2995538"/>
              <a:gd name="connsiteX4" fmla="*/ 7182631 w 8213601"/>
              <a:gd name="connsiteY4" fmla="*/ 2985721 h 2995538"/>
              <a:gd name="connsiteX5" fmla="*/ 5092678 w 8213601"/>
              <a:gd name="connsiteY5" fmla="*/ 1276768 h 2995538"/>
              <a:gd name="connsiteX6" fmla="*/ 3194622 w 8213601"/>
              <a:gd name="connsiteY6" fmla="*/ 1258547 h 2995538"/>
              <a:gd name="connsiteX7" fmla="*/ 1237418 w 8213601"/>
              <a:gd name="connsiteY7" fmla="*/ 2935095 h 2995538"/>
              <a:gd name="connsiteX8" fmla="*/ 382427 w 8213601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5538"/>
              <a:gd name="connsiteX1" fmla="*/ 2636770 w 7979152"/>
              <a:gd name="connsiteY1" fmla="*/ 678071 h 2995538"/>
              <a:gd name="connsiteX2" fmla="*/ 5209912 w 7979152"/>
              <a:gd name="connsiteY2" fmla="*/ 708507 h 2995538"/>
              <a:gd name="connsiteX3" fmla="*/ 7721097 w 7979152"/>
              <a:gd name="connsiteY3" fmla="*/ 2957456 h 2995538"/>
              <a:gd name="connsiteX4" fmla="*/ 6948182 w 7979152"/>
              <a:gd name="connsiteY4" fmla="*/ 2985721 h 2995538"/>
              <a:gd name="connsiteX5" fmla="*/ 4858229 w 7979152"/>
              <a:gd name="connsiteY5" fmla="*/ 1276768 h 2995538"/>
              <a:gd name="connsiteX6" fmla="*/ 2960173 w 7979152"/>
              <a:gd name="connsiteY6" fmla="*/ 1258547 h 2995538"/>
              <a:gd name="connsiteX7" fmla="*/ 1002969 w 7979152"/>
              <a:gd name="connsiteY7" fmla="*/ 2935095 h 2995538"/>
              <a:gd name="connsiteX8" fmla="*/ 147978 w 7979152"/>
              <a:gd name="connsiteY8" fmla="*/ 2958346 h 2995538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4858229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960173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985721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93017"/>
              <a:gd name="connsiteX1" fmla="*/ 2636770 w 7979152"/>
              <a:gd name="connsiteY1" fmla="*/ 678071 h 2993017"/>
              <a:gd name="connsiteX2" fmla="*/ 5209912 w 7979152"/>
              <a:gd name="connsiteY2" fmla="*/ 708507 h 2993017"/>
              <a:gd name="connsiteX3" fmla="*/ 7721097 w 7979152"/>
              <a:gd name="connsiteY3" fmla="*/ 2957456 h 2993017"/>
              <a:gd name="connsiteX4" fmla="*/ 6948182 w 7979152"/>
              <a:gd name="connsiteY4" fmla="*/ 2872676 h 2993017"/>
              <a:gd name="connsiteX5" fmla="*/ 5034213 w 7979152"/>
              <a:gd name="connsiteY5" fmla="*/ 1276768 h 2993017"/>
              <a:gd name="connsiteX6" fmla="*/ 2666795 w 7979152"/>
              <a:gd name="connsiteY6" fmla="*/ 1258547 h 2993017"/>
              <a:gd name="connsiteX7" fmla="*/ 1002969 w 7979152"/>
              <a:gd name="connsiteY7" fmla="*/ 2935095 h 2993017"/>
              <a:gd name="connsiteX8" fmla="*/ 147978 w 7979152"/>
              <a:gd name="connsiteY8" fmla="*/ 2958346 h 2993017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958346 h 2958346"/>
              <a:gd name="connsiteX1" fmla="*/ 2636770 w 7979152"/>
              <a:gd name="connsiteY1" fmla="*/ 678071 h 2958346"/>
              <a:gd name="connsiteX2" fmla="*/ 5209912 w 7979152"/>
              <a:gd name="connsiteY2" fmla="*/ 708507 h 2958346"/>
              <a:gd name="connsiteX3" fmla="*/ 7721097 w 7979152"/>
              <a:gd name="connsiteY3" fmla="*/ 2872670 h 2958346"/>
              <a:gd name="connsiteX4" fmla="*/ 6948182 w 7979152"/>
              <a:gd name="connsiteY4" fmla="*/ 2872676 h 2958346"/>
              <a:gd name="connsiteX5" fmla="*/ 5034213 w 7979152"/>
              <a:gd name="connsiteY5" fmla="*/ 1276768 h 2958346"/>
              <a:gd name="connsiteX6" fmla="*/ 2666795 w 7979152"/>
              <a:gd name="connsiteY6" fmla="*/ 1258547 h 2958346"/>
              <a:gd name="connsiteX7" fmla="*/ 1002969 w 7979152"/>
              <a:gd name="connsiteY7" fmla="*/ 2935095 h 2958346"/>
              <a:gd name="connsiteX8" fmla="*/ 147978 w 7979152"/>
              <a:gd name="connsiteY8" fmla="*/ 2958346 h 2958346"/>
              <a:gd name="connsiteX0" fmla="*/ 147978 w 7979152"/>
              <a:gd name="connsiteY0" fmla="*/ 2873560 h 2935095"/>
              <a:gd name="connsiteX1" fmla="*/ 2636770 w 7979152"/>
              <a:gd name="connsiteY1" fmla="*/ 678071 h 2935095"/>
              <a:gd name="connsiteX2" fmla="*/ 5209912 w 7979152"/>
              <a:gd name="connsiteY2" fmla="*/ 708507 h 2935095"/>
              <a:gd name="connsiteX3" fmla="*/ 7721097 w 7979152"/>
              <a:gd name="connsiteY3" fmla="*/ 2872670 h 2935095"/>
              <a:gd name="connsiteX4" fmla="*/ 6948182 w 7979152"/>
              <a:gd name="connsiteY4" fmla="*/ 2872676 h 2935095"/>
              <a:gd name="connsiteX5" fmla="*/ 5034213 w 7979152"/>
              <a:gd name="connsiteY5" fmla="*/ 1276768 h 2935095"/>
              <a:gd name="connsiteX6" fmla="*/ 2666795 w 7979152"/>
              <a:gd name="connsiteY6" fmla="*/ 1258547 h 2935095"/>
              <a:gd name="connsiteX7" fmla="*/ 1002969 w 7979152"/>
              <a:gd name="connsiteY7" fmla="*/ 2935095 h 2935095"/>
              <a:gd name="connsiteX8" fmla="*/ 147978 w 7979152"/>
              <a:gd name="connsiteY8" fmla="*/ 2873560 h 2935095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7979152"/>
              <a:gd name="connsiteY0" fmla="*/ 2873560 h 2908231"/>
              <a:gd name="connsiteX1" fmla="*/ 2636770 w 7979152"/>
              <a:gd name="connsiteY1" fmla="*/ 678071 h 2908231"/>
              <a:gd name="connsiteX2" fmla="*/ 5209912 w 7979152"/>
              <a:gd name="connsiteY2" fmla="*/ 708507 h 2908231"/>
              <a:gd name="connsiteX3" fmla="*/ 7721097 w 7979152"/>
              <a:gd name="connsiteY3" fmla="*/ 2872670 h 2908231"/>
              <a:gd name="connsiteX4" fmla="*/ 6948182 w 7979152"/>
              <a:gd name="connsiteY4" fmla="*/ 2872676 h 2908231"/>
              <a:gd name="connsiteX5" fmla="*/ 5034213 w 7979152"/>
              <a:gd name="connsiteY5" fmla="*/ 1276768 h 2908231"/>
              <a:gd name="connsiteX6" fmla="*/ 2666795 w 7979152"/>
              <a:gd name="connsiteY6" fmla="*/ 1258547 h 2908231"/>
              <a:gd name="connsiteX7" fmla="*/ 1002969 w 7979152"/>
              <a:gd name="connsiteY7" fmla="*/ 2850309 h 2908231"/>
              <a:gd name="connsiteX8" fmla="*/ 147978 w 7979152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166136"/>
              <a:gd name="connsiteY0" fmla="*/ 2873560 h 2908231"/>
              <a:gd name="connsiteX1" fmla="*/ 2636770 w 8166136"/>
              <a:gd name="connsiteY1" fmla="*/ 678071 h 2908231"/>
              <a:gd name="connsiteX2" fmla="*/ 5209912 w 8166136"/>
              <a:gd name="connsiteY2" fmla="*/ 708507 h 2908231"/>
              <a:gd name="connsiteX3" fmla="*/ 7908081 w 8166136"/>
              <a:gd name="connsiteY3" fmla="*/ 2872670 h 2908231"/>
              <a:gd name="connsiteX4" fmla="*/ 6948182 w 8166136"/>
              <a:gd name="connsiteY4" fmla="*/ 2872676 h 2908231"/>
              <a:gd name="connsiteX5" fmla="*/ 5034213 w 8166136"/>
              <a:gd name="connsiteY5" fmla="*/ 1276768 h 2908231"/>
              <a:gd name="connsiteX6" fmla="*/ 2666795 w 8166136"/>
              <a:gd name="connsiteY6" fmla="*/ 1258547 h 2908231"/>
              <a:gd name="connsiteX7" fmla="*/ 1002969 w 8166136"/>
              <a:gd name="connsiteY7" fmla="*/ 2850309 h 2908231"/>
              <a:gd name="connsiteX8" fmla="*/ 147978 w 816613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222 w 8353176"/>
              <a:gd name="connsiteY4" fmla="*/ 2872676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1"/>
              <a:gd name="connsiteX1" fmla="*/ 2823810 w 8353176"/>
              <a:gd name="connsiteY1" fmla="*/ 678071 h 2908231"/>
              <a:gd name="connsiteX2" fmla="*/ 5396952 w 8353176"/>
              <a:gd name="connsiteY2" fmla="*/ 708507 h 2908231"/>
              <a:gd name="connsiteX3" fmla="*/ 8095121 w 8353176"/>
              <a:gd name="connsiteY3" fmla="*/ 2872670 h 2908231"/>
              <a:gd name="connsiteX4" fmla="*/ 7135027 w 8353176"/>
              <a:gd name="connsiteY4" fmla="*/ 2908231 h 2908231"/>
              <a:gd name="connsiteX5" fmla="*/ 5221253 w 8353176"/>
              <a:gd name="connsiteY5" fmla="*/ 1276768 h 2908231"/>
              <a:gd name="connsiteX6" fmla="*/ 2853835 w 8353176"/>
              <a:gd name="connsiteY6" fmla="*/ 1258547 h 2908231"/>
              <a:gd name="connsiteX7" fmla="*/ 1190009 w 8353176"/>
              <a:gd name="connsiteY7" fmla="*/ 2850309 h 2908231"/>
              <a:gd name="connsiteX8" fmla="*/ 147978 w 8353176"/>
              <a:gd name="connsiteY8" fmla="*/ 2873560 h 2908231"/>
              <a:gd name="connsiteX0" fmla="*/ 147978 w 8353176"/>
              <a:gd name="connsiteY0" fmla="*/ 2873560 h 2908233"/>
              <a:gd name="connsiteX1" fmla="*/ 2823810 w 8353176"/>
              <a:gd name="connsiteY1" fmla="*/ 678071 h 2908233"/>
              <a:gd name="connsiteX2" fmla="*/ 5396952 w 8353176"/>
              <a:gd name="connsiteY2" fmla="*/ 708507 h 2908233"/>
              <a:gd name="connsiteX3" fmla="*/ 8095121 w 8353176"/>
              <a:gd name="connsiteY3" fmla="*/ 2872670 h 2908233"/>
              <a:gd name="connsiteX4" fmla="*/ 7135027 w 8353176"/>
              <a:gd name="connsiteY4" fmla="*/ 2908231 h 2908233"/>
              <a:gd name="connsiteX5" fmla="*/ 5221253 w 8353176"/>
              <a:gd name="connsiteY5" fmla="*/ 1276768 h 2908233"/>
              <a:gd name="connsiteX6" fmla="*/ 2853835 w 8353176"/>
              <a:gd name="connsiteY6" fmla="*/ 1258547 h 2908233"/>
              <a:gd name="connsiteX7" fmla="*/ 1131136 w 8353176"/>
              <a:gd name="connsiteY7" fmla="*/ 2908233 h 2908233"/>
              <a:gd name="connsiteX8" fmla="*/ 147978 w 8353176"/>
              <a:gd name="connsiteY8" fmla="*/ 2873560 h 2908233"/>
              <a:gd name="connsiteX0" fmla="*/ 147977 w 8501154"/>
              <a:gd name="connsiteY0" fmla="*/ 2908231 h 2908233"/>
              <a:gd name="connsiteX1" fmla="*/ 2971788 w 8501154"/>
              <a:gd name="connsiteY1" fmla="*/ 678071 h 2908233"/>
              <a:gd name="connsiteX2" fmla="*/ 5544930 w 8501154"/>
              <a:gd name="connsiteY2" fmla="*/ 708507 h 2908233"/>
              <a:gd name="connsiteX3" fmla="*/ 8243099 w 8501154"/>
              <a:gd name="connsiteY3" fmla="*/ 2872670 h 2908233"/>
              <a:gd name="connsiteX4" fmla="*/ 7283005 w 8501154"/>
              <a:gd name="connsiteY4" fmla="*/ 2908231 h 2908233"/>
              <a:gd name="connsiteX5" fmla="*/ 5369231 w 8501154"/>
              <a:gd name="connsiteY5" fmla="*/ 1276768 h 2908233"/>
              <a:gd name="connsiteX6" fmla="*/ 3001813 w 8501154"/>
              <a:gd name="connsiteY6" fmla="*/ 1258547 h 2908233"/>
              <a:gd name="connsiteX7" fmla="*/ 1279114 w 8501154"/>
              <a:gd name="connsiteY7" fmla="*/ 2908233 h 2908233"/>
              <a:gd name="connsiteX8" fmla="*/ 147977 w 8501154"/>
              <a:gd name="connsiteY8" fmla="*/ 2908231 h 2908233"/>
              <a:gd name="connsiteX0" fmla="*/ 147978 w 8324178"/>
              <a:gd name="connsiteY0" fmla="*/ 2908231 h 2943792"/>
              <a:gd name="connsiteX1" fmla="*/ 2971789 w 8324178"/>
              <a:gd name="connsiteY1" fmla="*/ 678071 h 2943792"/>
              <a:gd name="connsiteX2" fmla="*/ 5544931 w 8324178"/>
              <a:gd name="connsiteY2" fmla="*/ 708507 h 2943792"/>
              <a:gd name="connsiteX3" fmla="*/ 8066123 w 8324178"/>
              <a:gd name="connsiteY3" fmla="*/ 2908231 h 2943792"/>
              <a:gd name="connsiteX4" fmla="*/ 7283006 w 8324178"/>
              <a:gd name="connsiteY4" fmla="*/ 2908231 h 2943792"/>
              <a:gd name="connsiteX5" fmla="*/ 5369232 w 8324178"/>
              <a:gd name="connsiteY5" fmla="*/ 1276768 h 2943792"/>
              <a:gd name="connsiteX6" fmla="*/ 3001814 w 8324178"/>
              <a:gd name="connsiteY6" fmla="*/ 1258547 h 2943792"/>
              <a:gd name="connsiteX7" fmla="*/ 1279115 w 8324178"/>
              <a:gd name="connsiteY7" fmla="*/ 2908233 h 2943792"/>
              <a:gd name="connsiteX8" fmla="*/ 147978 w 8324178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283006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457031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279115 w 8759214"/>
              <a:gd name="connsiteY7" fmla="*/ 2908233 h 2943792"/>
              <a:gd name="connsiteX8" fmla="*/ 147978 w 8759214"/>
              <a:gd name="connsiteY8" fmla="*/ 2908231 h 2943792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5369232 w 8759214"/>
              <a:gd name="connsiteY5" fmla="*/ 1276768 h 2943792"/>
              <a:gd name="connsiteX6" fmla="*/ 3001814 w 8759214"/>
              <a:gd name="connsiteY6" fmla="*/ 1258547 h 2943792"/>
              <a:gd name="connsiteX7" fmla="*/ 1105092 w 8759214"/>
              <a:gd name="connsiteY7" fmla="*/ 2908231 h 2943792"/>
              <a:gd name="connsiteX8" fmla="*/ 147978 w 8759214"/>
              <a:gd name="connsiteY8" fmla="*/ 2908231 h 2943792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369232 w 8759214"/>
              <a:gd name="connsiteY5" fmla="*/ 1276768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4105879 w 8759214"/>
              <a:gd name="connsiteY6" fmla="*/ 2943793 h 2943793"/>
              <a:gd name="connsiteX7" fmla="*/ 1105092 w 8759214"/>
              <a:gd name="connsiteY7" fmla="*/ 2908231 h 2943793"/>
              <a:gd name="connsiteX8" fmla="*/ 147978 w 8759214"/>
              <a:gd name="connsiteY8" fmla="*/ 2908231 h 2943793"/>
              <a:gd name="connsiteX0" fmla="*/ 147978 w 8759214"/>
              <a:gd name="connsiteY0" fmla="*/ 2908231 h 2943793"/>
              <a:gd name="connsiteX1" fmla="*/ 2971789 w 8759214"/>
              <a:gd name="connsiteY1" fmla="*/ 678071 h 2943793"/>
              <a:gd name="connsiteX2" fmla="*/ 5544931 w 8759214"/>
              <a:gd name="connsiteY2" fmla="*/ 708507 h 2943793"/>
              <a:gd name="connsiteX3" fmla="*/ 8501159 w 8759214"/>
              <a:gd name="connsiteY3" fmla="*/ 2908231 h 2943793"/>
              <a:gd name="connsiteX4" fmla="*/ 7544044 w 8759214"/>
              <a:gd name="connsiteY4" fmla="*/ 2908231 h 2943793"/>
              <a:gd name="connsiteX5" fmla="*/ 5930731 w 8759214"/>
              <a:gd name="connsiteY5" fmla="*/ 2943793 h 2943793"/>
              <a:gd name="connsiteX6" fmla="*/ 1105092 w 8759214"/>
              <a:gd name="connsiteY6" fmla="*/ 2908231 h 2943793"/>
              <a:gd name="connsiteX7" fmla="*/ 147978 w 8759214"/>
              <a:gd name="connsiteY7" fmla="*/ 2908231 h 2943793"/>
              <a:gd name="connsiteX0" fmla="*/ 147978 w 8759214"/>
              <a:gd name="connsiteY0" fmla="*/ 2908231 h 2943792"/>
              <a:gd name="connsiteX1" fmla="*/ 2971789 w 8759214"/>
              <a:gd name="connsiteY1" fmla="*/ 678071 h 2943792"/>
              <a:gd name="connsiteX2" fmla="*/ 5544931 w 8759214"/>
              <a:gd name="connsiteY2" fmla="*/ 708507 h 2943792"/>
              <a:gd name="connsiteX3" fmla="*/ 8501159 w 8759214"/>
              <a:gd name="connsiteY3" fmla="*/ 2908231 h 2943792"/>
              <a:gd name="connsiteX4" fmla="*/ 7544044 w 8759214"/>
              <a:gd name="connsiteY4" fmla="*/ 2908231 h 2943792"/>
              <a:gd name="connsiteX5" fmla="*/ 1105092 w 8759214"/>
              <a:gd name="connsiteY5" fmla="*/ 2908231 h 2943792"/>
              <a:gd name="connsiteX6" fmla="*/ 147978 w 8759214"/>
              <a:gd name="connsiteY6" fmla="*/ 2908231 h 2943792"/>
              <a:gd name="connsiteX0" fmla="*/ 45068 w 8445774"/>
              <a:gd name="connsiteY0" fmla="*/ 2513172 h 2525672"/>
              <a:gd name="connsiteX1" fmla="*/ 2462653 w 8445774"/>
              <a:gd name="connsiteY1" fmla="*/ 837137 h 2525672"/>
              <a:gd name="connsiteX2" fmla="*/ 5442021 w 8445774"/>
              <a:gd name="connsiteY2" fmla="*/ 313448 h 2525672"/>
              <a:gd name="connsiteX3" fmla="*/ 8398249 w 8445774"/>
              <a:gd name="connsiteY3" fmla="*/ 2513172 h 2525672"/>
              <a:gd name="connsiteX4" fmla="*/ 7441134 w 8445774"/>
              <a:gd name="connsiteY4" fmla="*/ 2513172 h 2525672"/>
              <a:gd name="connsiteX5" fmla="*/ 1002182 w 8445774"/>
              <a:gd name="connsiteY5" fmla="*/ 2513172 h 2525672"/>
              <a:gd name="connsiteX6" fmla="*/ 45068 w 8445774"/>
              <a:gd name="connsiteY6" fmla="*/ 2513172 h 2525672"/>
              <a:gd name="connsiteX0" fmla="*/ 45068 w 8445774"/>
              <a:gd name="connsiteY0" fmla="*/ 2261107 h 2273607"/>
              <a:gd name="connsiteX1" fmla="*/ 2462653 w 8445774"/>
              <a:gd name="connsiteY1" fmla="*/ 585072 h 2273607"/>
              <a:gd name="connsiteX2" fmla="*/ 5442021 w 8445774"/>
              <a:gd name="connsiteY2" fmla="*/ 422769 h 2273607"/>
              <a:gd name="connsiteX3" fmla="*/ 8398249 w 8445774"/>
              <a:gd name="connsiteY3" fmla="*/ 2261107 h 2273607"/>
              <a:gd name="connsiteX4" fmla="*/ 7441134 w 8445774"/>
              <a:gd name="connsiteY4" fmla="*/ 2261107 h 2273607"/>
              <a:gd name="connsiteX5" fmla="*/ 1002182 w 8445774"/>
              <a:gd name="connsiteY5" fmla="*/ 2261107 h 2273607"/>
              <a:gd name="connsiteX6" fmla="*/ 45068 w 8445774"/>
              <a:gd name="connsiteY6" fmla="*/ 2261107 h 2273607"/>
              <a:gd name="connsiteX0" fmla="*/ 45068 w 8488567"/>
              <a:gd name="connsiteY0" fmla="*/ 2291472 h 2303972"/>
              <a:gd name="connsiteX1" fmla="*/ 2462653 w 8488567"/>
              <a:gd name="connsiteY1" fmla="*/ 615437 h 2303972"/>
              <a:gd name="connsiteX2" fmla="*/ 6051359 w 8488567"/>
              <a:gd name="connsiteY2" fmla="*/ 404949 h 2303972"/>
              <a:gd name="connsiteX3" fmla="*/ 8398249 w 8488567"/>
              <a:gd name="connsiteY3" fmla="*/ 2291472 h 2303972"/>
              <a:gd name="connsiteX4" fmla="*/ 7441134 w 8488567"/>
              <a:gd name="connsiteY4" fmla="*/ 2291472 h 2303972"/>
              <a:gd name="connsiteX5" fmla="*/ 1002182 w 8488567"/>
              <a:gd name="connsiteY5" fmla="*/ 2291472 h 2303972"/>
              <a:gd name="connsiteX6" fmla="*/ 45068 w 8488567"/>
              <a:gd name="connsiteY6" fmla="*/ 2291472 h 2303972"/>
              <a:gd name="connsiteX0" fmla="*/ 49518 w 8493018"/>
              <a:gd name="connsiteY0" fmla="*/ 2398659 h 2411159"/>
              <a:gd name="connsiteX1" fmla="*/ 2416326 w 8493018"/>
              <a:gd name="connsiteY1" fmla="*/ 469654 h 2411159"/>
              <a:gd name="connsiteX2" fmla="*/ 6055809 w 8493018"/>
              <a:gd name="connsiteY2" fmla="*/ 512136 h 2411159"/>
              <a:gd name="connsiteX3" fmla="*/ 8402699 w 8493018"/>
              <a:gd name="connsiteY3" fmla="*/ 2398659 h 2411159"/>
              <a:gd name="connsiteX4" fmla="*/ 7445584 w 8493018"/>
              <a:gd name="connsiteY4" fmla="*/ 2398659 h 2411159"/>
              <a:gd name="connsiteX5" fmla="*/ 1006632 w 8493018"/>
              <a:gd name="connsiteY5" fmla="*/ 2398659 h 2411159"/>
              <a:gd name="connsiteX6" fmla="*/ 49518 w 8493018"/>
              <a:gd name="connsiteY6" fmla="*/ 2398659 h 2411159"/>
              <a:gd name="connsiteX0" fmla="*/ 49518 w 8493018"/>
              <a:gd name="connsiteY0" fmla="*/ 2398659 h 2538401"/>
              <a:gd name="connsiteX1" fmla="*/ 2416326 w 8493018"/>
              <a:gd name="connsiteY1" fmla="*/ 469654 h 2538401"/>
              <a:gd name="connsiteX2" fmla="*/ 6055809 w 8493018"/>
              <a:gd name="connsiteY2" fmla="*/ 512136 h 2538401"/>
              <a:gd name="connsiteX3" fmla="*/ 8402699 w 8493018"/>
              <a:gd name="connsiteY3" fmla="*/ 2398659 h 2538401"/>
              <a:gd name="connsiteX4" fmla="*/ 1006632 w 8493018"/>
              <a:gd name="connsiteY4" fmla="*/ 2398659 h 2538401"/>
              <a:gd name="connsiteX5" fmla="*/ 49518 w 8493018"/>
              <a:gd name="connsiteY5" fmla="*/ 2398659 h 2538401"/>
              <a:gd name="connsiteX0" fmla="*/ 49518 w 8493018"/>
              <a:gd name="connsiteY0" fmla="*/ 2398659 h 2637136"/>
              <a:gd name="connsiteX1" fmla="*/ 2416326 w 8493018"/>
              <a:gd name="connsiteY1" fmla="*/ 469654 h 2637136"/>
              <a:gd name="connsiteX2" fmla="*/ 6055809 w 8493018"/>
              <a:gd name="connsiteY2" fmla="*/ 512136 h 2637136"/>
              <a:gd name="connsiteX3" fmla="*/ 8402699 w 8493018"/>
              <a:gd name="connsiteY3" fmla="*/ 2398659 h 2637136"/>
              <a:gd name="connsiteX4" fmla="*/ 49518 w 8493018"/>
              <a:gd name="connsiteY4" fmla="*/ 2398659 h 2637136"/>
              <a:gd name="connsiteX0" fmla="*/ 49518 w 8493018"/>
              <a:gd name="connsiteY0" fmla="*/ 2398659 h 2522607"/>
              <a:gd name="connsiteX1" fmla="*/ 2416326 w 8493018"/>
              <a:gd name="connsiteY1" fmla="*/ 469654 h 2522607"/>
              <a:gd name="connsiteX2" fmla="*/ 6055809 w 8493018"/>
              <a:gd name="connsiteY2" fmla="*/ 512136 h 2522607"/>
              <a:gd name="connsiteX3" fmla="*/ 8402699 w 8493018"/>
              <a:gd name="connsiteY3" fmla="*/ 2398659 h 2522607"/>
              <a:gd name="connsiteX4" fmla="*/ 49518 w 8493018"/>
              <a:gd name="connsiteY4" fmla="*/ 2398659 h 2522607"/>
              <a:gd name="connsiteX0" fmla="*/ 49518 w 8493018"/>
              <a:gd name="connsiteY0" fmla="*/ 2398659 h 2401070"/>
              <a:gd name="connsiteX1" fmla="*/ 2416326 w 8493018"/>
              <a:gd name="connsiteY1" fmla="*/ 469654 h 2401070"/>
              <a:gd name="connsiteX2" fmla="*/ 6055809 w 8493018"/>
              <a:gd name="connsiteY2" fmla="*/ 512136 h 2401070"/>
              <a:gd name="connsiteX3" fmla="*/ 8402699 w 8493018"/>
              <a:gd name="connsiteY3" fmla="*/ 2398659 h 2401070"/>
              <a:gd name="connsiteX4" fmla="*/ 49518 w 8493018"/>
              <a:gd name="connsiteY4" fmla="*/ 2398659 h 2401070"/>
              <a:gd name="connsiteX0" fmla="*/ 49518 w 8493018"/>
              <a:gd name="connsiteY0" fmla="*/ 2398659 h 2398659"/>
              <a:gd name="connsiteX1" fmla="*/ 2416326 w 8493018"/>
              <a:gd name="connsiteY1" fmla="*/ 469654 h 2398659"/>
              <a:gd name="connsiteX2" fmla="*/ 6055809 w 8493018"/>
              <a:gd name="connsiteY2" fmla="*/ 512136 h 2398659"/>
              <a:gd name="connsiteX3" fmla="*/ 8402699 w 8493018"/>
              <a:gd name="connsiteY3" fmla="*/ 2398659 h 2398659"/>
              <a:gd name="connsiteX4" fmla="*/ 49518 w 8493018"/>
              <a:gd name="connsiteY4" fmla="*/ 2398659 h 239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3018" h="2398659">
                <a:moveTo>
                  <a:pt x="49518" y="2398659"/>
                </a:moveTo>
                <a:cubicBezTo>
                  <a:pt x="-98460" y="1995437"/>
                  <a:pt x="-69136" y="408872"/>
                  <a:pt x="2416326" y="469654"/>
                </a:cubicBezTo>
                <a:cubicBezTo>
                  <a:pt x="3033654" y="-130792"/>
                  <a:pt x="5210782" y="-196371"/>
                  <a:pt x="6055809" y="512136"/>
                </a:cubicBezTo>
                <a:cubicBezTo>
                  <a:pt x="8504023" y="347052"/>
                  <a:pt x="8660754" y="1938314"/>
                  <a:pt x="8402699" y="2398659"/>
                </a:cubicBezTo>
                <a:lnTo>
                  <a:pt x="49518" y="2398659"/>
                </a:ln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 w="215900">
            <a:noFill/>
          </a:ln>
          <a:effectLst/>
          <a:scene3d>
            <a:camera prst="orthographicFront">
              <a:rot lat="0" lon="0" rev="0"/>
            </a:camera>
            <a:lightRig rig="glow" dir="t"/>
          </a:scene3d>
          <a:sp3d prstMaterial="matte"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 Estrella de 6 puntas"/>
          <p:cNvSpPr/>
          <p:nvPr/>
        </p:nvSpPr>
        <p:spPr>
          <a:xfrm>
            <a:off x="3929058" y="357166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8" name="2 Estrella de 6 puntas"/>
          <p:cNvSpPr/>
          <p:nvPr/>
        </p:nvSpPr>
        <p:spPr>
          <a:xfrm>
            <a:off x="2643174" y="1214422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9" name="2 Estrella de 6 puntas"/>
          <p:cNvSpPr/>
          <p:nvPr/>
        </p:nvSpPr>
        <p:spPr>
          <a:xfrm>
            <a:off x="1571604" y="2214554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0" name="2 Estrella de 6 puntas"/>
          <p:cNvSpPr/>
          <p:nvPr/>
        </p:nvSpPr>
        <p:spPr>
          <a:xfrm>
            <a:off x="2714612" y="3429000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1" name="2 Estrella de 6 puntas"/>
          <p:cNvSpPr/>
          <p:nvPr/>
        </p:nvSpPr>
        <p:spPr>
          <a:xfrm>
            <a:off x="3929058" y="4357694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2" name="2 Estrella de 6 puntas"/>
          <p:cNvSpPr/>
          <p:nvPr/>
        </p:nvSpPr>
        <p:spPr>
          <a:xfrm>
            <a:off x="5286380" y="3357562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3" name="2 Estrella de 6 puntas"/>
          <p:cNvSpPr/>
          <p:nvPr/>
        </p:nvSpPr>
        <p:spPr>
          <a:xfrm>
            <a:off x="6357950" y="2285992"/>
            <a:ext cx="1357322" cy="128586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FF9933"/>
              </a:gs>
              <a:gs pos="18000">
                <a:srgbClr val="FF7C80"/>
              </a:gs>
              <a:gs pos="83000">
                <a:srgbClr val="FF9999"/>
              </a:gs>
              <a:gs pos="55000">
                <a:srgbClr val="FFFF00">
                  <a:lumMod val="48000"/>
                  <a:lumOff val="52000"/>
                </a:srgbClr>
              </a:gs>
              <a:gs pos="100000">
                <a:srgbClr val="F8B049"/>
              </a:gs>
            </a:gsLst>
            <a:lin ang="10800000" scaled="1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34" name="33 Imagen" descr="Diapositiva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6677879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0"/>
                            </p:stCondLst>
                            <p:childTnLst>
                              <p:par>
                                <p:cTn id="136" presetID="23" presetClass="exit" presetSubtype="54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8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07 C 0.071 0.0007 0.12708 0.07538 0.12708 0.16717 C 0.12708 0.25896 0.071 0.33365 0.00208 0.33365 C -0.06684 0.33365 -0.12292 0.25896 -0.12292 0.16717 C -0.12292 0.07538 -0.06684 0.0007 0.00208 0.0007 Z " pathEditMode="relative" rAng="0" ptsTypes="fffff">
                                      <p:cBhvr>
                                        <p:cTn id="1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"/>
                                    </p:animMotion>
                                  </p:childTnLst>
                                </p:cTn>
                              </p:par>
                              <p:par>
                                <p:cTn id="196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207" dur="5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00277 C 0.07031 -0.00277 0.12639 0.07191 0.12639 0.1637 C 0.12639 0.2555 0.07031 0.33018 0.00139 0.33018 C -0.06754 0.33018 -0.12361 0.2555 -0.12361 0.1637 C -0.12361 0.07191 -0.06754 -0.00277 0.00139 -0.00277 Z " pathEditMode="relative" rAng="0" ptsTypes="fffff">
                                      <p:cBhvr>
                                        <p:cTn id="215" dur="5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"/>
                                    </p:animMotion>
                                  </p:childTnLst>
                                </p:cTn>
                              </p:par>
                              <p:par>
                                <p:cTn id="2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32948E-6 C 0.06892 -1.32948E-6 0.125 0.07468 0.125 0.16648 C 0.125 0.25827 0.06892 0.33295 1.38889E-6 0.33295 C -0.06892 0.33295 -0.125 0.25827 -0.125 0.16648 C -0.125 0.07468 -0.06892 -1.32948E-6 1.38889E-6 -1.32948E-6 Z " pathEditMode="relative" rAng="0" ptsTypes="fffff">
                                      <p:cBhvr>
                                        <p:cTn id="223" dur="5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"/>
                                    </p:animMotion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231" dur="5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239" dur="5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0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13873E-6 C 0.06892 -2.13873E-6 0.125 0.07468 0.125 0.16648 C 0.125 0.25827 0.06892 0.33295 -1.11111E-6 0.33295 C -0.06892 0.33295 -0.125 0.25827 -0.125 0.16648 C -0.125 0.07468 -0.06892 -2.13873E-6 -1.11111E-6 -2.13873E-6 Z " pathEditMode="relative" rAng="0" ptsTypes="fffff">
                                      <p:cBhvr>
                                        <p:cTn id="247" dur="5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"/>
                                    </p:animMotion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255" dur="5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2 Estrella de 6 puntas"/>
          <p:cNvSpPr/>
          <p:nvPr/>
        </p:nvSpPr>
        <p:spPr>
          <a:xfrm>
            <a:off x="3929058" y="2914296"/>
            <a:ext cx="858966" cy="657556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2 Estrella de 6 puntas"/>
          <p:cNvSpPr/>
          <p:nvPr/>
        </p:nvSpPr>
        <p:spPr>
          <a:xfrm>
            <a:off x="1043608" y="2914296"/>
            <a:ext cx="720080" cy="657580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2 Estrella de 6 puntas"/>
          <p:cNvSpPr/>
          <p:nvPr/>
        </p:nvSpPr>
        <p:spPr>
          <a:xfrm>
            <a:off x="2483768" y="4077072"/>
            <a:ext cx="576064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2 Estrella de 6 puntas"/>
          <p:cNvSpPr/>
          <p:nvPr/>
        </p:nvSpPr>
        <p:spPr>
          <a:xfrm>
            <a:off x="6300192" y="2671582"/>
            <a:ext cx="720080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2 Estrella de 6 puntas"/>
          <p:cNvSpPr/>
          <p:nvPr/>
        </p:nvSpPr>
        <p:spPr>
          <a:xfrm>
            <a:off x="6444208" y="4077072"/>
            <a:ext cx="720080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2 Estrella de 6 puntas"/>
          <p:cNvSpPr/>
          <p:nvPr/>
        </p:nvSpPr>
        <p:spPr>
          <a:xfrm>
            <a:off x="7164288" y="5373216"/>
            <a:ext cx="858966" cy="657556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2 Estrella de 6 puntas"/>
          <p:cNvSpPr/>
          <p:nvPr/>
        </p:nvSpPr>
        <p:spPr>
          <a:xfrm>
            <a:off x="4309974" y="5373216"/>
            <a:ext cx="858966" cy="657556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2 Estrella de 6 puntas"/>
          <p:cNvSpPr/>
          <p:nvPr/>
        </p:nvSpPr>
        <p:spPr>
          <a:xfrm>
            <a:off x="1061163" y="5364917"/>
            <a:ext cx="858966" cy="657556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11632" y="-179948"/>
            <a:ext cx="11124728" cy="721789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7295699">
                <a:moveTo>
                  <a:pt x="427072" y="240498"/>
                </a:moveTo>
                <a:lnTo>
                  <a:pt x="4999072" y="240498"/>
                </a:lnTo>
                <a:lnTo>
                  <a:pt x="4999072" y="7098498"/>
                </a:lnTo>
                <a:lnTo>
                  <a:pt x="427072" y="7098498"/>
                </a:lnTo>
                <a:cubicBezTo>
                  <a:pt x="0" y="6607792"/>
                  <a:pt x="2967717" y="7295699"/>
                  <a:pt x="2970473" y="3704744"/>
                </a:cubicBezTo>
                <a:cubicBezTo>
                  <a:pt x="2932295" y="0"/>
                  <a:pt x="0" y="892792"/>
                  <a:pt x="427072" y="240498"/>
                </a:cubicBezTo>
                <a:close/>
              </a:path>
            </a:pathLst>
          </a:custGeom>
          <a:gradFill>
            <a:gsLst>
              <a:gs pos="0">
                <a:srgbClr val="CCCCFF">
                  <a:alpha val="77000"/>
                </a:srgbClr>
              </a:gs>
              <a:gs pos="36000">
                <a:srgbClr val="9966FF">
                  <a:alpha val="76000"/>
                </a:srgbClr>
              </a:gs>
              <a:gs pos="80500">
                <a:srgbClr val="6666FF">
                  <a:lumMod val="93000"/>
                  <a:lumOff val="7000"/>
                  <a:alpha val="76000"/>
                </a:srgbClr>
              </a:gs>
              <a:gs pos="61000">
                <a:srgbClr val="CC99FF">
                  <a:alpha val="86000"/>
                </a:srgbClr>
              </a:gs>
              <a:gs pos="100000">
                <a:srgbClr val="9966FF">
                  <a:alpha val="85000"/>
                </a:srgbClr>
              </a:gs>
            </a:gsLst>
            <a:path path="shape">
              <a:fillToRect l="50000" t="50000" r="50000" b="50000"/>
            </a:path>
          </a:gradFill>
          <a:ln w="889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>
            <a:off x="-2421933" y="-179948"/>
            <a:ext cx="11556776" cy="721789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7295699">
                <a:moveTo>
                  <a:pt x="427072" y="240498"/>
                </a:moveTo>
                <a:lnTo>
                  <a:pt x="4999072" y="240498"/>
                </a:lnTo>
                <a:lnTo>
                  <a:pt x="4999072" y="7098498"/>
                </a:lnTo>
                <a:lnTo>
                  <a:pt x="427072" y="7098498"/>
                </a:lnTo>
                <a:cubicBezTo>
                  <a:pt x="0" y="6607792"/>
                  <a:pt x="2967717" y="7295699"/>
                  <a:pt x="2970473" y="3704744"/>
                </a:cubicBezTo>
                <a:cubicBezTo>
                  <a:pt x="2932295" y="0"/>
                  <a:pt x="0" y="892792"/>
                  <a:pt x="427072" y="240498"/>
                </a:cubicBezTo>
                <a:close/>
              </a:path>
            </a:pathLst>
          </a:custGeom>
          <a:gradFill flip="none" rotWithShape="1">
            <a:gsLst>
              <a:gs pos="0">
                <a:srgbClr val="CCCCFF">
                  <a:alpha val="77000"/>
                </a:srgbClr>
              </a:gs>
              <a:gs pos="36000">
                <a:srgbClr val="9966FF">
                  <a:alpha val="76000"/>
                </a:srgbClr>
              </a:gs>
              <a:gs pos="80500">
                <a:srgbClr val="6666FF">
                  <a:lumMod val="93000"/>
                  <a:lumOff val="7000"/>
                  <a:alpha val="76000"/>
                </a:srgbClr>
              </a:gs>
              <a:gs pos="61000">
                <a:srgbClr val="CC99FF">
                  <a:alpha val="86000"/>
                </a:srgbClr>
              </a:gs>
              <a:gs pos="100000">
                <a:srgbClr val="9966FF">
                  <a:alpha val="85000"/>
                </a:srgbClr>
              </a:gs>
            </a:gsLst>
            <a:path path="shape">
              <a:fillToRect l="50000" t="50000" r="50000" b="50000"/>
            </a:path>
            <a:tileRect/>
          </a:gradFill>
          <a:ln w="889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0160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5" name="14 Imagen" descr="Diapositiva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02" y="0"/>
            <a:ext cx="913584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3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3" grpId="1" animBg="1"/>
      <p:bldP spid="13" grpId="2" animBg="1"/>
      <p:bldP spid="8" grpId="1" animBg="1"/>
      <p:bldP spid="8" grpId="2" animBg="1"/>
      <p:bldP spid="9" grpId="1" animBg="1"/>
      <p:bldP spid="9" grpId="2" animBg="1"/>
      <p:bldP spid="10" grpId="1" animBg="1"/>
      <p:bldP spid="10" grpId="2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525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</p:pic>
      <p:sp>
        <p:nvSpPr>
          <p:cNvPr id="6" name="5 Estrella de 6 puntas"/>
          <p:cNvSpPr/>
          <p:nvPr/>
        </p:nvSpPr>
        <p:spPr>
          <a:xfrm>
            <a:off x="3792960" y="2825218"/>
            <a:ext cx="1463586" cy="1526224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317500" dist="50800" dir="5400000" sx="130000" sy="130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strella de 6 puntas"/>
          <p:cNvSpPr/>
          <p:nvPr/>
        </p:nvSpPr>
        <p:spPr>
          <a:xfrm>
            <a:off x="4139728" y="1643050"/>
            <a:ext cx="855019" cy="94904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215900" dist="50800" dir="5400000" sx="140000" sy="140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strella de 6 puntas"/>
          <p:cNvSpPr/>
          <p:nvPr/>
        </p:nvSpPr>
        <p:spPr>
          <a:xfrm>
            <a:off x="4143372" y="4533214"/>
            <a:ext cx="847732" cy="94904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241300" dist="50800" dir="5400000" sx="120000" sy="120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strella de 6 puntas"/>
          <p:cNvSpPr/>
          <p:nvPr/>
        </p:nvSpPr>
        <p:spPr>
          <a:xfrm>
            <a:off x="5643570" y="3071810"/>
            <a:ext cx="990608" cy="94904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241300" dist="50800" dir="5400000" sx="133000" sy="133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strella de 6 puntas"/>
          <p:cNvSpPr/>
          <p:nvPr/>
        </p:nvSpPr>
        <p:spPr>
          <a:xfrm>
            <a:off x="2285984" y="3071810"/>
            <a:ext cx="923932" cy="94904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215900" dist="50800" dir="5400000" sx="124000" sy="124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strella de 6 puntas"/>
          <p:cNvSpPr/>
          <p:nvPr/>
        </p:nvSpPr>
        <p:spPr>
          <a:xfrm>
            <a:off x="4214810" y="714356"/>
            <a:ext cx="704856" cy="672820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393700" dist="50800" dir="6000000" sx="148000" sy="148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strella de 6 puntas"/>
          <p:cNvSpPr/>
          <p:nvPr/>
        </p:nvSpPr>
        <p:spPr>
          <a:xfrm>
            <a:off x="7164288" y="3214686"/>
            <a:ext cx="612898" cy="672820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190500" dist="50800" dir="5400000" sx="124000" sy="124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strella de 6 puntas"/>
          <p:cNvSpPr/>
          <p:nvPr/>
        </p:nvSpPr>
        <p:spPr>
          <a:xfrm>
            <a:off x="1214414" y="3214686"/>
            <a:ext cx="704856" cy="672820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190500" dist="50800" dir="5400000" sx="116000" sy="116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strella de 6 puntas"/>
          <p:cNvSpPr/>
          <p:nvPr/>
        </p:nvSpPr>
        <p:spPr>
          <a:xfrm>
            <a:off x="4222097" y="5699446"/>
            <a:ext cx="704856" cy="672820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419100" dist="50800" dir="5400000" sx="138000" sy="138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strella de 6 puntas"/>
          <p:cNvSpPr/>
          <p:nvPr/>
        </p:nvSpPr>
        <p:spPr>
          <a:xfrm>
            <a:off x="5429256" y="2000240"/>
            <a:ext cx="919170" cy="94904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368300" dist="50800" dir="5400000" sx="140000" sy="140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strella de 6 puntas"/>
          <p:cNvSpPr/>
          <p:nvPr/>
        </p:nvSpPr>
        <p:spPr>
          <a:xfrm>
            <a:off x="2786050" y="1928802"/>
            <a:ext cx="919170" cy="94904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215900" dist="50800" dir="5400000" sx="126000" sy="126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Estrella de 6 puntas"/>
          <p:cNvSpPr/>
          <p:nvPr/>
        </p:nvSpPr>
        <p:spPr>
          <a:xfrm>
            <a:off x="5508104" y="4143380"/>
            <a:ext cx="911760" cy="94904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215900" dist="50800" dir="5400000" sx="128000" sy="128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Estrella de 6 puntas"/>
          <p:cNvSpPr/>
          <p:nvPr/>
        </p:nvSpPr>
        <p:spPr>
          <a:xfrm>
            <a:off x="2714612" y="4143380"/>
            <a:ext cx="990608" cy="94904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215900" dist="50800" dir="5400000" sx="132000" sy="132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0" name="19 Imagen" descr="Diapositiva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-45719" y="0"/>
            <a:ext cx="45719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</p:pic>
      <p:sp>
        <p:nvSpPr>
          <p:cNvPr id="23" name="2 Rectángulo"/>
          <p:cNvSpPr/>
          <p:nvPr/>
        </p:nvSpPr>
        <p:spPr>
          <a:xfrm flipH="1">
            <a:off x="2525" y="0"/>
            <a:ext cx="9144000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579298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1779548" y="6487667"/>
                  <a:pt x="1095787" y="4796268"/>
                </a:cubicBezTo>
                <a:cubicBezTo>
                  <a:pt x="1588317" y="3797891"/>
                  <a:pt x="1635190" y="3077453"/>
                  <a:pt x="1095787" y="2004397"/>
                </a:cubicBezTo>
                <a:cubicBezTo>
                  <a:pt x="1769136" y="382422"/>
                  <a:pt x="309085" y="596355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circle">
              <a:fillToRect l="100000" t="100000"/>
            </a:path>
          </a:gradFill>
          <a:ln w="127000" cmpd="sng">
            <a:gradFill>
              <a:gsLst>
                <a:gs pos="0">
                  <a:srgbClr val="5399FF">
                    <a:lumMod val="69000"/>
                    <a:lumOff val="31000"/>
                  </a:srgbClr>
                </a:gs>
                <a:gs pos="25000">
                  <a:srgbClr val="21D6E0">
                    <a:lumMod val="40000"/>
                    <a:lumOff val="60000"/>
                  </a:srgb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508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-22860" y="-3"/>
            <a:ext cx="9144000" cy="685800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19"/>
              <a:gd name="connsiteX1" fmla="*/ 5124290 w 5124290"/>
              <a:gd name="connsiteY1" fmla="*/ 706606 h 8235819"/>
              <a:gd name="connsiteX2" fmla="*/ 5124290 w 5124290"/>
              <a:gd name="connsiteY2" fmla="*/ 7564606 h 8235819"/>
              <a:gd name="connsiteX3" fmla="*/ 1862401 w 5124290"/>
              <a:gd name="connsiteY3" fmla="*/ 7564606 h 8235819"/>
              <a:gd name="connsiteX4" fmla="*/ 2024410 w 5124290"/>
              <a:gd name="connsiteY4" fmla="*/ 6038386 h 8235819"/>
              <a:gd name="connsiteX5" fmla="*/ 2444759 w 5124290"/>
              <a:gd name="connsiteY5" fmla="*/ 4132041 h 8235819"/>
              <a:gd name="connsiteX6" fmla="*/ 2024412 w 5124290"/>
              <a:gd name="connsiteY6" fmla="*/ 2347660 h 8235819"/>
              <a:gd name="connsiteX7" fmla="*/ 552290 w 5124290"/>
              <a:gd name="connsiteY7" fmla="*/ 706606 h 823581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6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862401 w 5124290"/>
              <a:gd name="connsiteY3" fmla="*/ 7564605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1862401 w 5124290"/>
              <a:gd name="connsiteY3" fmla="*/ 7564605 h 7564606"/>
              <a:gd name="connsiteX4" fmla="*/ 2024410 w 5124290"/>
              <a:gd name="connsiteY4" fmla="*/ 6038386 h 7564606"/>
              <a:gd name="connsiteX5" fmla="*/ 2444759 w 5124290"/>
              <a:gd name="connsiteY5" fmla="*/ 4132041 h 7564606"/>
              <a:gd name="connsiteX6" fmla="*/ 2024412 w 5124290"/>
              <a:gd name="connsiteY6" fmla="*/ 2347660 h 7564606"/>
              <a:gd name="connsiteX7" fmla="*/ 552290 w 5124290"/>
              <a:gd name="connsiteY7" fmla="*/ 706606 h 7564606"/>
              <a:gd name="connsiteX0" fmla="*/ 552290 w 3992576"/>
              <a:gd name="connsiteY0" fmla="*/ 692356 h 7564606"/>
              <a:gd name="connsiteX1" fmla="*/ 3992576 w 3992576"/>
              <a:gd name="connsiteY1" fmla="*/ 706606 h 7564606"/>
              <a:gd name="connsiteX2" fmla="*/ 3992576 w 3992576"/>
              <a:gd name="connsiteY2" fmla="*/ 7564606 h 7564606"/>
              <a:gd name="connsiteX3" fmla="*/ 730687 w 3992576"/>
              <a:gd name="connsiteY3" fmla="*/ 7564605 h 7564606"/>
              <a:gd name="connsiteX4" fmla="*/ 892696 w 3992576"/>
              <a:gd name="connsiteY4" fmla="*/ 6038386 h 7564606"/>
              <a:gd name="connsiteX5" fmla="*/ 1313045 w 3992576"/>
              <a:gd name="connsiteY5" fmla="*/ 4132041 h 7564606"/>
              <a:gd name="connsiteX6" fmla="*/ 892698 w 3992576"/>
              <a:gd name="connsiteY6" fmla="*/ 2347660 h 7564606"/>
              <a:gd name="connsiteX7" fmla="*/ 552290 w 3992576"/>
              <a:gd name="connsiteY7" fmla="*/ 692356 h 7564606"/>
              <a:gd name="connsiteX0" fmla="*/ 0 w 3440286"/>
              <a:gd name="connsiteY0" fmla="*/ 692356 h 7564606"/>
              <a:gd name="connsiteX1" fmla="*/ 3440286 w 3440286"/>
              <a:gd name="connsiteY1" fmla="*/ 706606 h 7564606"/>
              <a:gd name="connsiteX2" fmla="*/ 3440286 w 3440286"/>
              <a:gd name="connsiteY2" fmla="*/ 7564606 h 7564606"/>
              <a:gd name="connsiteX3" fmla="*/ 178397 w 3440286"/>
              <a:gd name="connsiteY3" fmla="*/ 7564605 h 7564606"/>
              <a:gd name="connsiteX4" fmla="*/ 340406 w 3440286"/>
              <a:gd name="connsiteY4" fmla="*/ 6038386 h 7564606"/>
              <a:gd name="connsiteX5" fmla="*/ 760755 w 3440286"/>
              <a:gd name="connsiteY5" fmla="*/ 4132041 h 7564606"/>
              <a:gd name="connsiteX6" fmla="*/ 340408 w 3440286"/>
              <a:gd name="connsiteY6" fmla="*/ 2347660 h 7564606"/>
              <a:gd name="connsiteX7" fmla="*/ 0 w 3440286"/>
              <a:gd name="connsiteY7" fmla="*/ 692356 h 7564606"/>
              <a:gd name="connsiteX0" fmla="*/ 0 w 3440286"/>
              <a:gd name="connsiteY0" fmla="*/ 0 h 6872250"/>
              <a:gd name="connsiteX1" fmla="*/ 3440286 w 3440286"/>
              <a:gd name="connsiteY1" fmla="*/ 14250 h 6872250"/>
              <a:gd name="connsiteX2" fmla="*/ 3440286 w 3440286"/>
              <a:gd name="connsiteY2" fmla="*/ 6872250 h 6872250"/>
              <a:gd name="connsiteX3" fmla="*/ 178397 w 3440286"/>
              <a:gd name="connsiteY3" fmla="*/ 6872249 h 6872250"/>
              <a:gd name="connsiteX4" fmla="*/ 340406 w 3440286"/>
              <a:gd name="connsiteY4" fmla="*/ 5346030 h 6872250"/>
              <a:gd name="connsiteX5" fmla="*/ 760755 w 3440286"/>
              <a:gd name="connsiteY5" fmla="*/ 3439685 h 6872250"/>
              <a:gd name="connsiteX6" fmla="*/ 340408 w 3440286"/>
              <a:gd name="connsiteY6" fmla="*/ 1655304 h 6872250"/>
              <a:gd name="connsiteX7" fmla="*/ 0 w 3440286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582358 w 3261889"/>
              <a:gd name="connsiteY5" fmla="*/ 3439685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62011 w 3261889"/>
              <a:gd name="connsiteY6" fmla="*/ 1655304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62009 w 3261889"/>
              <a:gd name="connsiteY4" fmla="*/ 5346030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656428 w 3261889"/>
              <a:gd name="connsiteY5" fmla="*/ 3436124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579298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3436126 h 6872250"/>
              <a:gd name="connsiteX6" fmla="*/ 1095787 w 3261889"/>
              <a:gd name="connsiteY6" fmla="*/ 2004397 h 6872250"/>
              <a:gd name="connsiteX7" fmla="*/ 0 w 3261889"/>
              <a:gd name="connsiteY7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  <a:gd name="connsiteX0" fmla="*/ 0 w 3261889"/>
              <a:gd name="connsiteY0" fmla="*/ 0 h 6872250"/>
              <a:gd name="connsiteX1" fmla="*/ 3261889 w 3261889"/>
              <a:gd name="connsiteY1" fmla="*/ 14250 h 6872250"/>
              <a:gd name="connsiteX2" fmla="*/ 3261889 w 3261889"/>
              <a:gd name="connsiteY2" fmla="*/ 6872250 h 6872250"/>
              <a:gd name="connsiteX3" fmla="*/ 0 w 3261889"/>
              <a:gd name="connsiteY3" fmla="*/ 6872249 h 6872250"/>
              <a:gd name="connsiteX4" fmla="*/ 1095787 w 3261889"/>
              <a:gd name="connsiteY4" fmla="*/ 4796268 h 6872250"/>
              <a:gd name="connsiteX5" fmla="*/ 1095787 w 3261889"/>
              <a:gd name="connsiteY5" fmla="*/ 2004397 h 6872250"/>
              <a:gd name="connsiteX6" fmla="*/ 0 w 3261889"/>
              <a:gd name="connsiteY6" fmla="*/ 0 h 687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61889" h="6872250">
                <a:moveTo>
                  <a:pt x="0" y="0"/>
                </a:moveTo>
                <a:lnTo>
                  <a:pt x="3261889" y="14250"/>
                </a:lnTo>
                <a:lnTo>
                  <a:pt x="3261889" y="6872250"/>
                </a:lnTo>
                <a:lnTo>
                  <a:pt x="0" y="6872249"/>
                </a:lnTo>
                <a:cubicBezTo>
                  <a:pt x="206561" y="6415562"/>
                  <a:pt x="1779548" y="6487667"/>
                  <a:pt x="1095787" y="4796268"/>
                </a:cubicBezTo>
                <a:cubicBezTo>
                  <a:pt x="1588317" y="3797891"/>
                  <a:pt x="1635190" y="3077453"/>
                  <a:pt x="1095787" y="2004397"/>
                </a:cubicBezTo>
                <a:cubicBezTo>
                  <a:pt x="1769136" y="382422"/>
                  <a:pt x="309085" y="596355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3399FF">
                  <a:lumMod val="56000"/>
                  <a:lumOff val="44000"/>
                </a:srgbClr>
              </a:gs>
              <a:gs pos="12000">
                <a:srgbClr val="00CCCC">
                  <a:lumMod val="65000"/>
                  <a:lumOff val="35000"/>
                  <a:alpha val="59000"/>
                </a:srgbClr>
              </a:gs>
              <a:gs pos="47000">
                <a:srgbClr val="66FFFF">
                  <a:alpha val="73000"/>
                </a:srgbClr>
              </a:gs>
              <a:gs pos="94000">
                <a:srgbClr val="66FFFF">
                  <a:alpha val="67000"/>
                </a:srgbClr>
              </a:gs>
              <a:gs pos="81000">
                <a:srgbClr val="1170FF">
                  <a:lumMod val="77000"/>
                  <a:lumOff val="23000"/>
                  <a:alpha val="60000"/>
                </a:srgbClr>
              </a:gs>
              <a:gs pos="100000">
                <a:srgbClr val="006699">
                  <a:alpha val="65000"/>
                </a:srgbClr>
              </a:gs>
            </a:gsLst>
            <a:path path="circle">
              <a:fillToRect l="100000" t="100000"/>
            </a:path>
          </a:gradFill>
          <a:ln w="127000" cmpd="sng">
            <a:gradFill>
              <a:gsLst>
                <a:gs pos="0">
                  <a:srgbClr val="5399FF">
                    <a:lumMod val="69000"/>
                    <a:lumOff val="31000"/>
                  </a:srgbClr>
                </a:gs>
                <a:gs pos="25000">
                  <a:srgbClr val="21D6E0">
                    <a:lumMod val="40000"/>
                    <a:lumOff val="60000"/>
                  </a:srgb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508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4" name="23 Imagen" descr="Diapositiva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526" y="1"/>
            <a:ext cx="9141473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</p:pic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250"/>
                            </p:stCondLst>
                            <p:childTnLst>
                              <p:par>
                                <p:cTn id="122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0260"/>
                            </p:stCondLst>
                            <p:childTnLst>
                              <p:par>
                                <p:cTn id="2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1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327518"/>
            <a:ext cx="91440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107950">
              <a:extrusionClr>
                <a:schemeClr val="tx1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TEHILIM (SALMO) 130:1-4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/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MIMA´AMAQUÍM QUERATÍJA HASHEM.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DESDE LAS PROFUNDIDADES TE INVOQUÉ, ETERNO.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HASHEM SHIM Á BEQOLÍ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OH SEÑOR, ESCUCHA MI VOZ.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TIHYÉNA OZNÉJA QASHUBÓT, LEQOL TAJANUNÁY.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ESTÉN TUS OÍDOS ATENTOS A LA VOZ DE MIS RUEGOS.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IM AVONÓT TISHMOR-YÁH, HASHEM MI YA AMÓD.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SI GUARDAS EN LA MEMORIA LAS TRANSGRESIONES, ETERNO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¿QUIÉN SUBSISTIRÁ?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KI-IMEJÁ HASELIJÁ, LEMÁ AN TIVARÉ.</a:t>
            </a:r>
            <a:endParaRPr kumimoji="0" lang="es-ES" sz="800" i="1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rgbClr val="153943"/>
                </a:glow>
              </a:effectLst>
              <a:latin typeface="Arial Rounded MT Bold" pitchFamily="34" charset="0"/>
              <a:ea typeface="Adobe Gothic Std B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PUES EL PERDON ESTA CONTIGO PARA QUE</a:t>
            </a:r>
            <a:endParaRPr kumimoji="0" lang="es-ES" sz="800" i="1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rgbClr val="153943"/>
                </a:glow>
              </a:effectLst>
              <a:latin typeface="Arial Rounded MT Bold" pitchFamily="34" charset="0"/>
              <a:ea typeface="Adobe Gothic Std B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1" u="none" strike="noStrike" cap="none" normalizeH="0" baseline="0" dirty="0" smtClean="0">
                <a:ln>
                  <a:noFill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rgbClr val="153943"/>
                  </a:glow>
                </a:effectLst>
                <a:latin typeface="Arial Rounded MT Bold" pitchFamily="34" charset="0"/>
                <a:ea typeface="Adobe Gothic Std B" pitchFamily="34" charset="-128"/>
                <a:cs typeface="Times New Roman" pitchFamily="18" charset="0"/>
              </a:rPr>
              <a:t>SEAS VENERADO.</a:t>
            </a:r>
            <a:endParaRPr kumimoji="0" lang="es-ES" sz="1600" i="1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rgbClr val="153943"/>
                </a:glow>
              </a:effectLst>
              <a:latin typeface="Arial Rounded MT Bold" pitchFamily="34" charset="0"/>
              <a:ea typeface="Adobe Gothic Std B" pitchFamily="34" charset="-128"/>
              <a:cs typeface="Arial" pitchFamily="34" charset="0"/>
            </a:endParaRP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 useBgFill="1">
        <p:nvSpPr>
          <p:cNvPr id="7" name="6 Forma libre"/>
          <p:cNvSpPr/>
          <p:nvPr/>
        </p:nvSpPr>
        <p:spPr bwMode="white">
          <a:xfrm>
            <a:off x="1857356" y="1285860"/>
            <a:ext cx="4714940" cy="4343376"/>
          </a:xfrm>
          <a:custGeom>
            <a:avLst/>
            <a:gdLst>
              <a:gd name="connsiteX0" fmla="*/ 2857520 w 2857520"/>
              <a:gd name="connsiteY0" fmla="*/ 1243018 h 2486036"/>
              <a:gd name="connsiteX1" fmla="*/ 1964152 w 2857520"/>
              <a:gd name="connsiteY1" fmla="*/ 1307236 h 2486036"/>
              <a:gd name="connsiteX2" fmla="*/ 1964152 w 2857520"/>
              <a:gd name="connsiteY2" fmla="*/ 1178800 h 2486036"/>
              <a:gd name="connsiteX3" fmla="*/ 2857520 w 2857520"/>
              <a:gd name="connsiteY3" fmla="*/ 1243018 h 2486036"/>
              <a:gd name="connsiteX4" fmla="*/ 2438946 w 2857520"/>
              <a:gd name="connsiteY4" fmla="*/ 364043 h 2486036"/>
              <a:gd name="connsiteX5" fmla="*/ 1859510 w 2857520"/>
              <a:gd name="connsiteY5" fmla="*/ 959084 h 2486036"/>
              <a:gd name="connsiteX6" fmla="*/ 1755122 w 2857520"/>
              <a:gd name="connsiteY6" fmla="*/ 868267 h 2486036"/>
              <a:gd name="connsiteX7" fmla="*/ 2438946 w 2857520"/>
              <a:gd name="connsiteY7" fmla="*/ 364043 h 2486036"/>
              <a:gd name="connsiteX8" fmla="*/ 1428760 w 2857520"/>
              <a:gd name="connsiteY8" fmla="*/ 0 h 2486036"/>
              <a:gd name="connsiteX9" fmla="*/ 1502574 w 2857520"/>
              <a:gd name="connsiteY9" fmla="*/ 777228 h 2486036"/>
              <a:gd name="connsiteX10" fmla="*/ 1354946 w 2857520"/>
              <a:gd name="connsiteY10" fmla="*/ 777228 h 2486036"/>
              <a:gd name="connsiteX11" fmla="*/ 1428760 w 2857520"/>
              <a:gd name="connsiteY11" fmla="*/ 0 h 2486036"/>
              <a:gd name="connsiteX12" fmla="*/ 418441 w 2857520"/>
              <a:gd name="connsiteY12" fmla="*/ 364043 h 2486036"/>
              <a:gd name="connsiteX13" fmla="*/ 1102398 w 2857520"/>
              <a:gd name="connsiteY13" fmla="*/ 868267 h 2486036"/>
              <a:gd name="connsiteX14" fmla="*/ 998010 w 2857520"/>
              <a:gd name="connsiteY14" fmla="*/ 959084 h 2486036"/>
              <a:gd name="connsiteX15" fmla="*/ 418441 w 2857520"/>
              <a:gd name="connsiteY15" fmla="*/ 364043 h 2486036"/>
              <a:gd name="connsiteX16" fmla="*/ 0 w 2857520"/>
              <a:gd name="connsiteY16" fmla="*/ 1243018 h 2486036"/>
              <a:gd name="connsiteX17" fmla="*/ 893368 w 2857520"/>
              <a:gd name="connsiteY17" fmla="*/ 1178800 h 2486036"/>
              <a:gd name="connsiteX18" fmla="*/ 893368 w 2857520"/>
              <a:gd name="connsiteY18" fmla="*/ 1307236 h 2486036"/>
              <a:gd name="connsiteX19" fmla="*/ 0 w 2857520"/>
              <a:gd name="connsiteY19" fmla="*/ 1243018 h 2486036"/>
              <a:gd name="connsiteX20" fmla="*/ 418441 w 2857520"/>
              <a:gd name="connsiteY20" fmla="*/ 2121878 h 2486036"/>
              <a:gd name="connsiteX21" fmla="*/ 998010 w 2857520"/>
              <a:gd name="connsiteY21" fmla="*/ 1526952 h 2486036"/>
              <a:gd name="connsiteX22" fmla="*/ 1102398 w 2857520"/>
              <a:gd name="connsiteY22" fmla="*/ 1617769 h 2486036"/>
              <a:gd name="connsiteX23" fmla="*/ 418441 w 2857520"/>
              <a:gd name="connsiteY23" fmla="*/ 2121878 h 2486036"/>
              <a:gd name="connsiteX24" fmla="*/ 1428760 w 2857520"/>
              <a:gd name="connsiteY24" fmla="*/ 2486036 h 2486036"/>
              <a:gd name="connsiteX25" fmla="*/ 1354946 w 2857520"/>
              <a:gd name="connsiteY25" fmla="*/ 1708808 h 2486036"/>
              <a:gd name="connsiteX26" fmla="*/ 1502574 w 2857520"/>
              <a:gd name="connsiteY26" fmla="*/ 1708808 h 2486036"/>
              <a:gd name="connsiteX27" fmla="*/ 1428760 w 2857520"/>
              <a:gd name="connsiteY27" fmla="*/ 2486036 h 2486036"/>
              <a:gd name="connsiteX28" fmla="*/ 2438946 w 2857520"/>
              <a:gd name="connsiteY28" fmla="*/ 2121878 h 2486036"/>
              <a:gd name="connsiteX29" fmla="*/ 1755122 w 2857520"/>
              <a:gd name="connsiteY29" fmla="*/ 1617769 h 2486036"/>
              <a:gd name="connsiteX30" fmla="*/ 1859510 w 2857520"/>
              <a:gd name="connsiteY30" fmla="*/ 1526952 h 2486036"/>
              <a:gd name="connsiteX31" fmla="*/ 2438946 w 2857520"/>
              <a:gd name="connsiteY31" fmla="*/ 2121878 h 2486036"/>
              <a:gd name="connsiteX32" fmla="*/ 1171583 w 2857520"/>
              <a:gd name="connsiteY32" fmla="*/ 1243018 h 2486036"/>
              <a:gd name="connsiteX33" fmla="*/ 1428760 w 2857520"/>
              <a:gd name="connsiteY33" fmla="*/ 1019275 h 2486036"/>
              <a:gd name="connsiteX34" fmla="*/ 1685937 w 2857520"/>
              <a:gd name="connsiteY34" fmla="*/ 1243018 h 2486036"/>
              <a:gd name="connsiteX35" fmla="*/ 1428760 w 2857520"/>
              <a:gd name="connsiteY35" fmla="*/ 1466761 h 2486036"/>
              <a:gd name="connsiteX36" fmla="*/ 1171583 w 2857520"/>
              <a:gd name="connsiteY36" fmla="*/ 1243018 h 2486036"/>
              <a:gd name="connsiteX0" fmla="*/ 2857520 w 2857520"/>
              <a:gd name="connsiteY0" fmla="*/ 2100298 h 3343316"/>
              <a:gd name="connsiteX1" fmla="*/ 1964152 w 2857520"/>
              <a:gd name="connsiteY1" fmla="*/ 2164516 h 3343316"/>
              <a:gd name="connsiteX2" fmla="*/ 1964152 w 2857520"/>
              <a:gd name="connsiteY2" fmla="*/ 2036080 h 3343316"/>
              <a:gd name="connsiteX3" fmla="*/ 2857520 w 2857520"/>
              <a:gd name="connsiteY3" fmla="*/ 2100298 h 3343316"/>
              <a:gd name="connsiteX4" fmla="*/ 2438946 w 2857520"/>
              <a:gd name="connsiteY4" fmla="*/ 1221323 h 3343316"/>
              <a:gd name="connsiteX5" fmla="*/ 1859510 w 2857520"/>
              <a:gd name="connsiteY5" fmla="*/ 1816364 h 3343316"/>
              <a:gd name="connsiteX6" fmla="*/ 1755122 w 2857520"/>
              <a:gd name="connsiteY6" fmla="*/ 1725547 h 3343316"/>
              <a:gd name="connsiteX7" fmla="*/ 2438946 w 2857520"/>
              <a:gd name="connsiteY7" fmla="*/ 1221323 h 3343316"/>
              <a:gd name="connsiteX8" fmla="*/ 1428760 w 2857520"/>
              <a:gd name="connsiteY8" fmla="*/ 0 h 3343316"/>
              <a:gd name="connsiteX9" fmla="*/ 1502574 w 2857520"/>
              <a:gd name="connsiteY9" fmla="*/ 1634508 h 3343316"/>
              <a:gd name="connsiteX10" fmla="*/ 1354946 w 2857520"/>
              <a:gd name="connsiteY10" fmla="*/ 1634508 h 3343316"/>
              <a:gd name="connsiteX11" fmla="*/ 1428760 w 2857520"/>
              <a:gd name="connsiteY11" fmla="*/ 0 h 3343316"/>
              <a:gd name="connsiteX12" fmla="*/ 418441 w 2857520"/>
              <a:gd name="connsiteY12" fmla="*/ 1221323 h 3343316"/>
              <a:gd name="connsiteX13" fmla="*/ 1102398 w 2857520"/>
              <a:gd name="connsiteY13" fmla="*/ 1725547 h 3343316"/>
              <a:gd name="connsiteX14" fmla="*/ 998010 w 2857520"/>
              <a:gd name="connsiteY14" fmla="*/ 1816364 h 3343316"/>
              <a:gd name="connsiteX15" fmla="*/ 418441 w 2857520"/>
              <a:gd name="connsiteY15" fmla="*/ 1221323 h 3343316"/>
              <a:gd name="connsiteX16" fmla="*/ 0 w 2857520"/>
              <a:gd name="connsiteY16" fmla="*/ 2100298 h 3343316"/>
              <a:gd name="connsiteX17" fmla="*/ 893368 w 2857520"/>
              <a:gd name="connsiteY17" fmla="*/ 2036080 h 3343316"/>
              <a:gd name="connsiteX18" fmla="*/ 893368 w 2857520"/>
              <a:gd name="connsiteY18" fmla="*/ 2164516 h 3343316"/>
              <a:gd name="connsiteX19" fmla="*/ 0 w 2857520"/>
              <a:gd name="connsiteY19" fmla="*/ 2100298 h 3343316"/>
              <a:gd name="connsiteX20" fmla="*/ 418441 w 2857520"/>
              <a:gd name="connsiteY20" fmla="*/ 2979158 h 3343316"/>
              <a:gd name="connsiteX21" fmla="*/ 998010 w 2857520"/>
              <a:gd name="connsiteY21" fmla="*/ 2384232 h 3343316"/>
              <a:gd name="connsiteX22" fmla="*/ 1102398 w 2857520"/>
              <a:gd name="connsiteY22" fmla="*/ 2475049 h 3343316"/>
              <a:gd name="connsiteX23" fmla="*/ 418441 w 2857520"/>
              <a:gd name="connsiteY23" fmla="*/ 2979158 h 3343316"/>
              <a:gd name="connsiteX24" fmla="*/ 1428760 w 2857520"/>
              <a:gd name="connsiteY24" fmla="*/ 3343316 h 3343316"/>
              <a:gd name="connsiteX25" fmla="*/ 1354946 w 2857520"/>
              <a:gd name="connsiteY25" fmla="*/ 2566088 h 3343316"/>
              <a:gd name="connsiteX26" fmla="*/ 1502574 w 2857520"/>
              <a:gd name="connsiteY26" fmla="*/ 2566088 h 3343316"/>
              <a:gd name="connsiteX27" fmla="*/ 1428760 w 2857520"/>
              <a:gd name="connsiteY27" fmla="*/ 3343316 h 3343316"/>
              <a:gd name="connsiteX28" fmla="*/ 2438946 w 2857520"/>
              <a:gd name="connsiteY28" fmla="*/ 2979158 h 3343316"/>
              <a:gd name="connsiteX29" fmla="*/ 1755122 w 2857520"/>
              <a:gd name="connsiteY29" fmla="*/ 2475049 h 3343316"/>
              <a:gd name="connsiteX30" fmla="*/ 1859510 w 2857520"/>
              <a:gd name="connsiteY30" fmla="*/ 2384232 h 3343316"/>
              <a:gd name="connsiteX31" fmla="*/ 2438946 w 2857520"/>
              <a:gd name="connsiteY31" fmla="*/ 2979158 h 3343316"/>
              <a:gd name="connsiteX32" fmla="*/ 1171583 w 2857520"/>
              <a:gd name="connsiteY32" fmla="*/ 2100298 h 3343316"/>
              <a:gd name="connsiteX33" fmla="*/ 1428760 w 2857520"/>
              <a:gd name="connsiteY33" fmla="*/ 1876555 h 3343316"/>
              <a:gd name="connsiteX34" fmla="*/ 1685937 w 2857520"/>
              <a:gd name="connsiteY34" fmla="*/ 2100298 h 3343316"/>
              <a:gd name="connsiteX35" fmla="*/ 1428760 w 2857520"/>
              <a:gd name="connsiteY35" fmla="*/ 2324041 h 3343316"/>
              <a:gd name="connsiteX36" fmla="*/ 1171583 w 2857520"/>
              <a:gd name="connsiteY36" fmla="*/ 2100298 h 3343316"/>
              <a:gd name="connsiteX0" fmla="*/ 2857520 w 2857520"/>
              <a:gd name="connsiteY0" fmla="*/ 2100298 h 4057672"/>
              <a:gd name="connsiteX1" fmla="*/ 1964152 w 2857520"/>
              <a:gd name="connsiteY1" fmla="*/ 2164516 h 4057672"/>
              <a:gd name="connsiteX2" fmla="*/ 1964152 w 2857520"/>
              <a:gd name="connsiteY2" fmla="*/ 2036080 h 4057672"/>
              <a:gd name="connsiteX3" fmla="*/ 2857520 w 2857520"/>
              <a:gd name="connsiteY3" fmla="*/ 2100298 h 4057672"/>
              <a:gd name="connsiteX4" fmla="*/ 2438946 w 2857520"/>
              <a:gd name="connsiteY4" fmla="*/ 1221323 h 4057672"/>
              <a:gd name="connsiteX5" fmla="*/ 1859510 w 2857520"/>
              <a:gd name="connsiteY5" fmla="*/ 1816364 h 4057672"/>
              <a:gd name="connsiteX6" fmla="*/ 1755122 w 2857520"/>
              <a:gd name="connsiteY6" fmla="*/ 1725547 h 4057672"/>
              <a:gd name="connsiteX7" fmla="*/ 2438946 w 2857520"/>
              <a:gd name="connsiteY7" fmla="*/ 1221323 h 4057672"/>
              <a:gd name="connsiteX8" fmla="*/ 1428760 w 2857520"/>
              <a:gd name="connsiteY8" fmla="*/ 0 h 4057672"/>
              <a:gd name="connsiteX9" fmla="*/ 1502574 w 2857520"/>
              <a:gd name="connsiteY9" fmla="*/ 1634508 h 4057672"/>
              <a:gd name="connsiteX10" fmla="*/ 1354946 w 2857520"/>
              <a:gd name="connsiteY10" fmla="*/ 1634508 h 4057672"/>
              <a:gd name="connsiteX11" fmla="*/ 1428760 w 2857520"/>
              <a:gd name="connsiteY11" fmla="*/ 0 h 4057672"/>
              <a:gd name="connsiteX12" fmla="*/ 418441 w 2857520"/>
              <a:gd name="connsiteY12" fmla="*/ 1221323 h 4057672"/>
              <a:gd name="connsiteX13" fmla="*/ 1102398 w 2857520"/>
              <a:gd name="connsiteY13" fmla="*/ 1725547 h 4057672"/>
              <a:gd name="connsiteX14" fmla="*/ 998010 w 2857520"/>
              <a:gd name="connsiteY14" fmla="*/ 1816364 h 4057672"/>
              <a:gd name="connsiteX15" fmla="*/ 418441 w 2857520"/>
              <a:gd name="connsiteY15" fmla="*/ 1221323 h 4057672"/>
              <a:gd name="connsiteX16" fmla="*/ 0 w 2857520"/>
              <a:gd name="connsiteY16" fmla="*/ 2100298 h 4057672"/>
              <a:gd name="connsiteX17" fmla="*/ 893368 w 2857520"/>
              <a:gd name="connsiteY17" fmla="*/ 2036080 h 4057672"/>
              <a:gd name="connsiteX18" fmla="*/ 893368 w 2857520"/>
              <a:gd name="connsiteY18" fmla="*/ 2164516 h 4057672"/>
              <a:gd name="connsiteX19" fmla="*/ 0 w 2857520"/>
              <a:gd name="connsiteY19" fmla="*/ 2100298 h 4057672"/>
              <a:gd name="connsiteX20" fmla="*/ 418441 w 2857520"/>
              <a:gd name="connsiteY20" fmla="*/ 2979158 h 4057672"/>
              <a:gd name="connsiteX21" fmla="*/ 998010 w 2857520"/>
              <a:gd name="connsiteY21" fmla="*/ 2384232 h 4057672"/>
              <a:gd name="connsiteX22" fmla="*/ 1102398 w 2857520"/>
              <a:gd name="connsiteY22" fmla="*/ 2475049 h 4057672"/>
              <a:gd name="connsiteX23" fmla="*/ 418441 w 2857520"/>
              <a:gd name="connsiteY23" fmla="*/ 2979158 h 4057672"/>
              <a:gd name="connsiteX24" fmla="*/ 1428760 w 2857520"/>
              <a:gd name="connsiteY24" fmla="*/ 4057672 h 4057672"/>
              <a:gd name="connsiteX25" fmla="*/ 1354946 w 2857520"/>
              <a:gd name="connsiteY25" fmla="*/ 2566088 h 4057672"/>
              <a:gd name="connsiteX26" fmla="*/ 1502574 w 2857520"/>
              <a:gd name="connsiteY26" fmla="*/ 2566088 h 4057672"/>
              <a:gd name="connsiteX27" fmla="*/ 1428760 w 2857520"/>
              <a:gd name="connsiteY27" fmla="*/ 4057672 h 4057672"/>
              <a:gd name="connsiteX28" fmla="*/ 2438946 w 2857520"/>
              <a:gd name="connsiteY28" fmla="*/ 2979158 h 4057672"/>
              <a:gd name="connsiteX29" fmla="*/ 1755122 w 2857520"/>
              <a:gd name="connsiteY29" fmla="*/ 2475049 h 4057672"/>
              <a:gd name="connsiteX30" fmla="*/ 1859510 w 2857520"/>
              <a:gd name="connsiteY30" fmla="*/ 2384232 h 4057672"/>
              <a:gd name="connsiteX31" fmla="*/ 2438946 w 2857520"/>
              <a:gd name="connsiteY31" fmla="*/ 2979158 h 4057672"/>
              <a:gd name="connsiteX32" fmla="*/ 1171583 w 2857520"/>
              <a:gd name="connsiteY32" fmla="*/ 2100298 h 4057672"/>
              <a:gd name="connsiteX33" fmla="*/ 1428760 w 2857520"/>
              <a:gd name="connsiteY33" fmla="*/ 1876555 h 4057672"/>
              <a:gd name="connsiteX34" fmla="*/ 1685937 w 2857520"/>
              <a:gd name="connsiteY34" fmla="*/ 2100298 h 4057672"/>
              <a:gd name="connsiteX35" fmla="*/ 1428760 w 2857520"/>
              <a:gd name="connsiteY35" fmla="*/ 2324041 h 4057672"/>
              <a:gd name="connsiteX36" fmla="*/ 1171583 w 2857520"/>
              <a:gd name="connsiteY36" fmla="*/ 2100298 h 4057672"/>
              <a:gd name="connsiteX0" fmla="*/ 3857620 w 3857620"/>
              <a:gd name="connsiteY0" fmla="*/ 2100298 h 4057672"/>
              <a:gd name="connsiteX1" fmla="*/ 1964152 w 3857620"/>
              <a:gd name="connsiteY1" fmla="*/ 2164516 h 4057672"/>
              <a:gd name="connsiteX2" fmla="*/ 1964152 w 3857620"/>
              <a:gd name="connsiteY2" fmla="*/ 2036080 h 4057672"/>
              <a:gd name="connsiteX3" fmla="*/ 3857620 w 3857620"/>
              <a:gd name="connsiteY3" fmla="*/ 2100298 h 4057672"/>
              <a:gd name="connsiteX4" fmla="*/ 2438946 w 3857620"/>
              <a:gd name="connsiteY4" fmla="*/ 1221323 h 4057672"/>
              <a:gd name="connsiteX5" fmla="*/ 1859510 w 3857620"/>
              <a:gd name="connsiteY5" fmla="*/ 1816364 h 4057672"/>
              <a:gd name="connsiteX6" fmla="*/ 1755122 w 3857620"/>
              <a:gd name="connsiteY6" fmla="*/ 1725547 h 4057672"/>
              <a:gd name="connsiteX7" fmla="*/ 2438946 w 3857620"/>
              <a:gd name="connsiteY7" fmla="*/ 1221323 h 4057672"/>
              <a:gd name="connsiteX8" fmla="*/ 1428760 w 3857620"/>
              <a:gd name="connsiteY8" fmla="*/ 0 h 4057672"/>
              <a:gd name="connsiteX9" fmla="*/ 1502574 w 3857620"/>
              <a:gd name="connsiteY9" fmla="*/ 1634508 h 4057672"/>
              <a:gd name="connsiteX10" fmla="*/ 1354946 w 3857620"/>
              <a:gd name="connsiteY10" fmla="*/ 1634508 h 4057672"/>
              <a:gd name="connsiteX11" fmla="*/ 1428760 w 3857620"/>
              <a:gd name="connsiteY11" fmla="*/ 0 h 4057672"/>
              <a:gd name="connsiteX12" fmla="*/ 418441 w 3857620"/>
              <a:gd name="connsiteY12" fmla="*/ 1221323 h 4057672"/>
              <a:gd name="connsiteX13" fmla="*/ 1102398 w 3857620"/>
              <a:gd name="connsiteY13" fmla="*/ 1725547 h 4057672"/>
              <a:gd name="connsiteX14" fmla="*/ 998010 w 3857620"/>
              <a:gd name="connsiteY14" fmla="*/ 1816364 h 4057672"/>
              <a:gd name="connsiteX15" fmla="*/ 418441 w 3857620"/>
              <a:gd name="connsiteY15" fmla="*/ 1221323 h 4057672"/>
              <a:gd name="connsiteX16" fmla="*/ 0 w 3857620"/>
              <a:gd name="connsiteY16" fmla="*/ 2100298 h 4057672"/>
              <a:gd name="connsiteX17" fmla="*/ 893368 w 3857620"/>
              <a:gd name="connsiteY17" fmla="*/ 2036080 h 4057672"/>
              <a:gd name="connsiteX18" fmla="*/ 893368 w 3857620"/>
              <a:gd name="connsiteY18" fmla="*/ 2164516 h 4057672"/>
              <a:gd name="connsiteX19" fmla="*/ 0 w 3857620"/>
              <a:gd name="connsiteY19" fmla="*/ 2100298 h 4057672"/>
              <a:gd name="connsiteX20" fmla="*/ 418441 w 3857620"/>
              <a:gd name="connsiteY20" fmla="*/ 2979158 h 4057672"/>
              <a:gd name="connsiteX21" fmla="*/ 998010 w 3857620"/>
              <a:gd name="connsiteY21" fmla="*/ 2384232 h 4057672"/>
              <a:gd name="connsiteX22" fmla="*/ 1102398 w 3857620"/>
              <a:gd name="connsiteY22" fmla="*/ 2475049 h 4057672"/>
              <a:gd name="connsiteX23" fmla="*/ 418441 w 3857620"/>
              <a:gd name="connsiteY23" fmla="*/ 2979158 h 4057672"/>
              <a:gd name="connsiteX24" fmla="*/ 1428760 w 3857620"/>
              <a:gd name="connsiteY24" fmla="*/ 4057672 h 4057672"/>
              <a:gd name="connsiteX25" fmla="*/ 1354946 w 3857620"/>
              <a:gd name="connsiteY25" fmla="*/ 2566088 h 4057672"/>
              <a:gd name="connsiteX26" fmla="*/ 1502574 w 3857620"/>
              <a:gd name="connsiteY26" fmla="*/ 2566088 h 4057672"/>
              <a:gd name="connsiteX27" fmla="*/ 1428760 w 3857620"/>
              <a:gd name="connsiteY27" fmla="*/ 4057672 h 4057672"/>
              <a:gd name="connsiteX28" fmla="*/ 2438946 w 3857620"/>
              <a:gd name="connsiteY28" fmla="*/ 2979158 h 4057672"/>
              <a:gd name="connsiteX29" fmla="*/ 1755122 w 3857620"/>
              <a:gd name="connsiteY29" fmla="*/ 2475049 h 4057672"/>
              <a:gd name="connsiteX30" fmla="*/ 1859510 w 3857620"/>
              <a:gd name="connsiteY30" fmla="*/ 2384232 h 4057672"/>
              <a:gd name="connsiteX31" fmla="*/ 2438946 w 3857620"/>
              <a:gd name="connsiteY31" fmla="*/ 2979158 h 4057672"/>
              <a:gd name="connsiteX32" fmla="*/ 1171583 w 3857620"/>
              <a:gd name="connsiteY32" fmla="*/ 2100298 h 4057672"/>
              <a:gd name="connsiteX33" fmla="*/ 1428760 w 3857620"/>
              <a:gd name="connsiteY33" fmla="*/ 1876555 h 4057672"/>
              <a:gd name="connsiteX34" fmla="*/ 1685937 w 3857620"/>
              <a:gd name="connsiteY34" fmla="*/ 2100298 h 4057672"/>
              <a:gd name="connsiteX35" fmla="*/ 1428760 w 3857620"/>
              <a:gd name="connsiteY35" fmla="*/ 2324041 h 4057672"/>
              <a:gd name="connsiteX36" fmla="*/ 1171583 w 3857620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3629020"/>
              <a:gd name="connsiteX1" fmla="*/ 2821472 w 4714940"/>
              <a:gd name="connsiteY1" fmla="*/ 2164516 h 3629020"/>
              <a:gd name="connsiteX2" fmla="*/ 2821472 w 4714940"/>
              <a:gd name="connsiteY2" fmla="*/ 2036080 h 3629020"/>
              <a:gd name="connsiteX3" fmla="*/ 4714940 w 4714940"/>
              <a:gd name="connsiteY3" fmla="*/ 2100298 h 3629020"/>
              <a:gd name="connsiteX4" fmla="*/ 3296266 w 4714940"/>
              <a:gd name="connsiteY4" fmla="*/ 1221323 h 3629020"/>
              <a:gd name="connsiteX5" fmla="*/ 2716830 w 4714940"/>
              <a:gd name="connsiteY5" fmla="*/ 1816364 h 3629020"/>
              <a:gd name="connsiteX6" fmla="*/ 2612442 w 4714940"/>
              <a:gd name="connsiteY6" fmla="*/ 1725547 h 3629020"/>
              <a:gd name="connsiteX7" fmla="*/ 3296266 w 4714940"/>
              <a:gd name="connsiteY7" fmla="*/ 1221323 h 3629020"/>
              <a:gd name="connsiteX8" fmla="*/ 2286080 w 4714940"/>
              <a:gd name="connsiteY8" fmla="*/ 0 h 3629020"/>
              <a:gd name="connsiteX9" fmla="*/ 2359894 w 4714940"/>
              <a:gd name="connsiteY9" fmla="*/ 1634508 h 3629020"/>
              <a:gd name="connsiteX10" fmla="*/ 2212266 w 4714940"/>
              <a:gd name="connsiteY10" fmla="*/ 1634508 h 3629020"/>
              <a:gd name="connsiteX11" fmla="*/ 2286080 w 4714940"/>
              <a:gd name="connsiteY11" fmla="*/ 0 h 3629020"/>
              <a:gd name="connsiteX12" fmla="*/ 1275761 w 4714940"/>
              <a:gd name="connsiteY12" fmla="*/ 1221323 h 3629020"/>
              <a:gd name="connsiteX13" fmla="*/ 1959718 w 4714940"/>
              <a:gd name="connsiteY13" fmla="*/ 1725547 h 3629020"/>
              <a:gd name="connsiteX14" fmla="*/ 1855330 w 4714940"/>
              <a:gd name="connsiteY14" fmla="*/ 1816364 h 3629020"/>
              <a:gd name="connsiteX15" fmla="*/ 1275761 w 4714940"/>
              <a:gd name="connsiteY15" fmla="*/ 1221323 h 3629020"/>
              <a:gd name="connsiteX16" fmla="*/ 0 w 4714940"/>
              <a:gd name="connsiteY16" fmla="*/ 2100298 h 3629020"/>
              <a:gd name="connsiteX17" fmla="*/ 1750688 w 4714940"/>
              <a:gd name="connsiteY17" fmla="*/ 2036080 h 3629020"/>
              <a:gd name="connsiteX18" fmla="*/ 1750688 w 4714940"/>
              <a:gd name="connsiteY18" fmla="*/ 2164516 h 3629020"/>
              <a:gd name="connsiteX19" fmla="*/ 0 w 4714940"/>
              <a:gd name="connsiteY19" fmla="*/ 2100298 h 3629020"/>
              <a:gd name="connsiteX20" fmla="*/ 1275761 w 4714940"/>
              <a:gd name="connsiteY20" fmla="*/ 2979158 h 3629020"/>
              <a:gd name="connsiteX21" fmla="*/ 1855330 w 4714940"/>
              <a:gd name="connsiteY21" fmla="*/ 2384232 h 3629020"/>
              <a:gd name="connsiteX22" fmla="*/ 1959718 w 4714940"/>
              <a:gd name="connsiteY22" fmla="*/ 2475049 h 3629020"/>
              <a:gd name="connsiteX23" fmla="*/ 1275761 w 4714940"/>
              <a:gd name="connsiteY23" fmla="*/ 2979158 h 3629020"/>
              <a:gd name="connsiteX24" fmla="*/ 2286080 w 4714940"/>
              <a:gd name="connsiteY24" fmla="*/ 3629020 h 3629020"/>
              <a:gd name="connsiteX25" fmla="*/ 2212266 w 4714940"/>
              <a:gd name="connsiteY25" fmla="*/ 2566088 h 3629020"/>
              <a:gd name="connsiteX26" fmla="*/ 2359894 w 4714940"/>
              <a:gd name="connsiteY26" fmla="*/ 2566088 h 3629020"/>
              <a:gd name="connsiteX27" fmla="*/ 2286080 w 4714940"/>
              <a:gd name="connsiteY27" fmla="*/ 3629020 h 3629020"/>
              <a:gd name="connsiteX28" fmla="*/ 3296266 w 4714940"/>
              <a:gd name="connsiteY28" fmla="*/ 2979158 h 3629020"/>
              <a:gd name="connsiteX29" fmla="*/ 2612442 w 4714940"/>
              <a:gd name="connsiteY29" fmla="*/ 2475049 h 3629020"/>
              <a:gd name="connsiteX30" fmla="*/ 2716830 w 4714940"/>
              <a:gd name="connsiteY30" fmla="*/ 2384232 h 3629020"/>
              <a:gd name="connsiteX31" fmla="*/ 3296266 w 4714940"/>
              <a:gd name="connsiteY31" fmla="*/ 2979158 h 3629020"/>
              <a:gd name="connsiteX32" fmla="*/ 2028903 w 4714940"/>
              <a:gd name="connsiteY32" fmla="*/ 2100298 h 3629020"/>
              <a:gd name="connsiteX33" fmla="*/ 2286080 w 4714940"/>
              <a:gd name="connsiteY33" fmla="*/ 1876555 h 3629020"/>
              <a:gd name="connsiteX34" fmla="*/ 2543257 w 4714940"/>
              <a:gd name="connsiteY34" fmla="*/ 2100298 h 3629020"/>
              <a:gd name="connsiteX35" fmla="*/ 2286080 w 4714940"/>
              <a:gd name="connsiteY35" fmla="*/ 2324041 h 3629020"/>
              <a:gd name="connsiteX36" fmla="*/ 2028903 w 4714940"/>
              <a:gd name="connsiteY36" fmla="*/ 2100298 h 3629020"/>
              <a:gd name="connsiteX0" fmla="*/ 4714940 w 4714940"/>
              <a:gd name="connsiteY0" fmla="*/ 2100298 h 4343376"/>
              <a:gd name="connsiteX1" fmla="*/ 2821472 w 4714940"/>
              <a:gd name="connsiteY1" fmla="*/ 2164516 h 4343376"/>
              <a:gd name="connsiteX2" fmla="*/ 2821472 w 4714940"/>
              <a:gd name="connsiteY2" fmla="*/ 2036080 h 4343376"/>
              <a:gd name="connsiteX3" fmla="*/ 4714940 w 4714940"/>
              <a:gd name="connsiteY3" fmla="*/ 2100298 h 4343376"/>
              <a:gd name="connsiteX4" fmla="*/ 3296266 w 4714940"/>
              <a:gd name="connsiteY4" fmla="*/ 1221323 h 4343376"/>
              <a:gd name="connsiteX5" fmla="*/ 2716830 w 4714940"/>
              <a:gd name="connsiteY5" fmla="*/ 1816364 h 4343376"/>
              <a:gd name="connsiteX6" fmla="*/ 2612442 w 4714940"/>
              <a:gd name="connsiteY6" fmla="*/ 1725547 h 4343376"/>
              <a:gd name="connsiteX7" fmla="*/ 3296266 w 4714940"/>
              <a:gd name="connsiteY7" fmla="*/ 1221323 h 4343376"/>
              <a:gd name="connsiteX8" fmla="*/ 2286080 w 4714940"/>
              <a:gd name="connsiteY8" fmla="*/ 0 h 4343376"/>
              <a:gd name="connsiteX9" fmla="*/ 2359894 w 4714940"/>
              <a:gd name="connsiteY9" fmla="*/ 1634508 h 4343376"/>
              <a:gd name="connsiteX10" fmla="*/ 2212266 w 4714940"/>
              <a:gd name="connsiteY10" fmla="*/ 1634508 h 4343376"/>
              <a:gd name="connsiteX11" fmla="*/ 2286080 w 4714940"/>
              <a:gd name="connsiteY11" fmla="*/ 0 h 4343376"/>
              <a:gd name="connsiteX12" fmla="*/ 1275761 w 4714940"/>
              <a:gd name="connsiteY12" fmla="*/ 1221323 h 4343376"/>
              <a:gd name="connsiteX13" fmla="*/ 1959718 w 4714940"/>
              <a:gd name="connsiteY13" fmla="*/ 1725547 h 4343376"/>
              <a:gd name="connsiteX14" fmla="*/ 1855330 w 4714940"/>
              <a:gd name="connsiteY14" fmla="*/ 1816364 h 4343376"/>
              <a:gd name="connsiteX15" fmla="*/ 1275761 w 4714940"/>
              <a:gd name="connsiteY15" fmla="*/ 1221323 h 4343376"/>
              <a:gd name="connsiteX16" fmla="*/ 0 w 4714940"/>
              <a:gd name="connsiteY16" fmla="*/ 2100298 h 4343376"/>
              <a:gd name="connsiteX17" fmla="*/ 1750688 w 4714940"/>
              <a:gd name="connsiteY17" fmla="*/ 2036080 h 4343376"/>
              <a:gd name="connsiteX18" fmla="*/ 1750688 w 4714940"/>
              <a:gd name="connsiteY18" fmla="*/ 2164516 h 4343376"/>
              <a:gd name="connsiteX19" fmla="*/ 0 w 4714940"/>
              <a:gd name="connsiteY19" fmla="*/ 2100298 h 4343376"/>
              <a:gd name="connsiteX20" fmla="*/ 1275761 w 4714940"/>
              <a:gd name="connsiteY20" fmla="*/ 2979158 h 4343376"/>
              <a:gd name="connsiteX21" fmla="*/ 1855330 w 4714940"/>
              <a:gd name="connsiteY21" fmla="*/ 2384232 h 4343376"/>
              <a:gd name="connsiteX22" fmla="*/ 1959718 w 4714940"/>
              <a:gd name="connsiteY22" fmla="*/ 2475049 h 4343376"/>
              <a:gd name="connsiteX23" fmla="*/ 1275761 w 4714940"/>
              <a:gd name="connsiteY23" fmla="*/ 2979158 h 4343376"/>
              <a:gd name="connsiteX24" fmla="*/ 2286080 w 4714940"/>
              <a:gd name="connsiteY24" fmla="*/ 4343376 h 4343376"/>
              <a:gd name="connsiteX25" fmla="*/ 2212266 w 4714940"/>
              <a:gd name="connsiteY25" fmla="*/ 2566088 h 4343376"/>
              <a:gd name="connsiteX26" fmla="*/ 2359894 w 4714940"/>
              <a:gd name="connsiteY26" fmla="*/ 2566088 h 4343376"/>
              <a:gd name="connsiteX27" fmla="*/ 2286080 w 4714940"/>
              <a:gd name="connsiteY27" fmla="*/ 4343376 h 4343376"/>
              <a:gd name="connsiteX28" fmla="*/ 3296266 w 4714940"/>
              <a:gd name="connsiteY28" fmla="*/ 2979158 h 4343376"/>
              <a:gd name="connsiteX29" fmla="*/ 2612442 w 4714940"/>
              <a:gd name="connsiteY29" fmla="*/ 2475049 h 4343376"/>
              <a:gd name="connsiteX30" fmla="*/ 2716830 w 4714940"/>
              <a:gd name="connsiteY30" fmla="*/ 2384232 h 4343376"/>
              <a:gd name="connsiteX31" fmla="*/ 3296266 w 4714940"/>
              <a:gd name="connsiteY31" fmla="*/ 2979158 h 4343376"/>
              <a:gd name="connsiteX32" fmla="*/ 2028903 w 4714940"/>
              <a:gd name="connsiteY32" fmla="*/ 2100298 h 4343376"/>
              <a:gd name="connsiteX33" fmla="*/ 2286080 w 4714940"/>
              <a:gd name="connsiteY33" fmla="*/ 1876555 h 4343376"/>
              <a:gd name="connsiteX34" fmla="*/ 2543257 w 4714940"/>
              <a:gd name="connsiteY34" fmla="*/ 2100298 h 4343376"/>
              <a:gd name="connsiteX35" fmla="*/ 2286080 w 4714940"/>
              <a:gd name="connsiteY35" fmla="*/ 2324041 h 4343376"/>
              <a:gd name="connsiteX36" fmla="*/ 2028903 w 4714940"/>
              <a:gd name="connsiteY36" fmla="*/ 2100298 h 4343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714940" h="4343376">
                <a:moveTo>
                  <a:pt x="4714940" y="2100298"/>
                </a:moveTo>
                <a:lnTo>
                  <a:pt x="2821472" y="2164516"/>
                </a:lnTo>
                <a:lnTo>
                  <a:pt x="2821472" y="2036080"/>
                </a:lnTo>
                <a:lnTo>
                  <a:pt x="4714940" y="2100298"/>
                </a:lnTo>
                <a:close/>
                <a:moveTo>
                  <a:pt x="3296266" y="1221323"/>
                </a:moveTo>
                <a:lnTo>
                  <a:pt x="2716830" y="1816364"/>
                </a:lnTo>
                <a:lnTo>
                  <a:pt x="2612442" y="1725547"/>
                </a:lnTo>
                <a:lnTo>
                  <a:pt x="3296266" y="1221323"/>
                </a:lnTo>
                <a:close/>
                <a:moveTo>
                  <a:pt x="2286080" y="0"/>
                </a:moveTo>
                <a:lnTo>
                  <a:pt x="2359894" y="1634508"/>
                </a:lnTo>
                <a:lnTo>
                  <a:pt x="2212266" y="1634508"/>
                </a:lnTo>
                <a:lnTo>
                  <a:pt x="2286080" y="0"/>
                </a:lnTo>
                <a:close/>
                <a:moveTo>
                  <a:pt x="1275761" y="1221323"/>
                </a:moveTo>
                <a:lnTo>
                  <a:pt x="1959718" y="1725547"/>
                </a:lnTo>
                <a:lnTo>
                  <a:pt x="1855330" y="1816364"/>
                </a:lnTo>
                <a:lnTo>
                  <a:pt x="1275761" y="1221323"/>
                </a:lnTo>
                <a:close/>
                <a:moveTo>
                  <a:pt x="0" y="2100298"/>
                </a:moveTo>
                <a:lnTo>
                  <a:pt x="1750688" y="2036080"/>
                </a:lnTo>
                <a:lnTo>
                  <a:pt x="1750688" y="2164516"/>
                </a:lnTo>
                <a:lnTo>
                  <a:pt x="0" y="2100298"/>
                </a:lnTo>
                <a:close/>
                <a:moveTo>
                  <a:pt x="1275761" y="2979158"/>
                </a:moveTo>
                <a:lnTo>
                  <a:pt x="1855330" y="2384232"/>
                </a:lnTo>
                <a:lnTo>
                  <a:pt x="1959718" y="2475049"/>
                </a:lnTo>
                <a:lnTo>
                  <a:pt x="1275761" y="2979158"/>
                </a:lnTo>
                <a:close/>
                <a:moveTo>
                  <a:pt x="2286080" y="4343376"/>
                </a:moveTo>
                <a:lnTo>
                  <a:pt x="2212266" y="2566088"/>
                </a:lnTo>
                <a:lnTo>
                  <a:pt x="2359894" y="2566088"/>
                </a:lnTo>
                <a:lnTo>
                  <a:pt x="2286080" y="4343376"/>
                </a:lnTo>
                <a:close/>
                <a:moveTo>
                  <a:pt x="3296266" y="2979158"/>
                </a:moveTo>
                <a:lnTo>
                  <a:pt x="2612442" y="2475049"/>
                </a:lnTo>
                <a:lnTo>
                  <a:pt x="2716830" y="2384232"/>
                </a:lnTo>
                <a:lnTo>
                  <a:pt x="3296266" y="2979158"/>
                </a:lnTo>
                <a:close/>
                <a:moveTo>
                  <a:pt x="2028903" y="2100298"/>
                </a:moveTo>
                <a:cubicBezTo>
                  <a:pt x="2028903" y="1976728"/>
                  <a:pt x="2144045" y="1876555"/>
                  <a:pt x="2286080" y="1876555"/>
                </a:cubicBezTo>
                <a:cubicBezTo>
                  <a:pt x="2428115" y="1876555"/>
                  <a:pt x="2543257" y="1976728"/>
                  <a:pt x="2543257" y="2100298"/>
                </a:cubicBezTo>
                <a:cubicBezTo>
                  <a:pt x="2543257" y="2223868"/>
                  <a:pt x="2428115" y="2324041"/>
                  <a:pt x="2286080" y="2324041"/>
                </a:cubicBezTo>
                <a:cubicBezTo>
                  <a:pt x="2144045" y="2324041"/>
                  <a:pt x="2028903" y="2223868"/>
                  <a:pt x="2028903" y="2100298"/>
                </a:cubicBezTo>
                <a:close/>
              </a:path>
            </a:pathLst>
          </a:custGeom>
          <a:blipFill dpi="0" rotWithShape="0">
            <a:blip r:embed="rId3" cstate="print"/>
            <a:srcRect/>
            <a:stretch>
              <a:fillRect l="-112499" t="-71838" r="-107499" b="-104023"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 useBgFill="1">
        <p:nvSpPr>
          <p:cNvPr id="8" name="7 Forma libre"/>
          <p:cNvSpPr/>
          <p:nvPr/>
        </p:nvSpPr>
        <p:spPr bwMode="white">
          <a:xfrm>
            <a:off x="2714612" y="1285860"/>
            <a:ext cx="4714940" cy="4343376"/>
          </a:xfrm>
          <a:custGeom>
            <a:avLst/>
            <a:gdLst>
              <a:gd name="connsiteX0" fmla="*/ 2857520 w 2857520"/>
              <a:gd name="connsiteY0" fmla="*/ 1243018 h 2486036"/>
              <a:gd name="connsiteX1" fmla="*/ 1964152 w 2857520"/>
              <a:gd name="connsiteY1" fmla="*/ 1307236 h 2486036"/>
              <a:gd name="connsiteX2" fmla="*/ 1964152 w 2857520"/>
              <a:gd name="connsiteY2" fmla="*/ 1178800 h 2486036"/>
              <a:gd name="connsiteX3" fmla="*/ 2857520 w 2857520"/>
              <a:gd name="connsiteY3" fmla="*/ 1243018 h 2486036"/>
              <a:gd name="connsiteX4" fmla="*/ 2438946 w 2857520"/>
              <a:gd name="connsiteY4" fmla="*/ 364043 h 2486036"/>
              <a:gd name="connsiteX5" fmla="*/ 1859510 w 2857520"/>
              <a:gd name="connsiteY5" fmla="*/ 959084 h 2486036"/>
              <a:gd name="connsiteX6" fmla="*/ 1755122 w 2857520"/>
              <a:gd name="connsiteY6" fmla="*/ 868267 h 2486036"/>
              <a:gd name="connsiteX7" fmla="*/ 2438946 w 2857520"/>
              <a:gd name="connsiteY7" fmla="*/ 364043 h 2486036"/>
              <a:gd name="connsiteX8" fmla="*/ 1428760 w 2857520"/>
              <a:gd name="connsiteY8" fmla="*/ 0 h 2486036"/>
              <a:gd name="connsiteX9" fmla="*/ 1502574 w 2857520"/>
              <a:gd name="connsiteY9" fmla="*/ 777228 h 2486036"/>
              <a:gd name="connsiteX10" fmla="*/ 1354946 w 2857520"/>
              <a:gd name="connsiteY10" fmla="*/ 777228 h 2486036"/>
              <a:gd name="connsiteX11" fmla="*/ 1428760 w 2857520"/>
              <a:gd name="connsiteY11" fmla="*/ 0 h 2486036"/>
              <a:gd name="connsiteX12" fmla="*/ 418441 w 2857520"/>
              <a:gd name="connsiteY12" fmla="*/ 364043 h 2486036"/>
              <a:gd name="connsiteX13" fmla="*/ 1102398 w 2857520"/>
              <a:gd name="connsiteY13" fmla="*/ 868267 h 2486036"/>
              <a:gd name="connsiteX14" fmla="*/ 998010 w 2857520"/>
              <a:gd name="connsiteY14" fmla="*/ 959084 h 2486036"/>
              <a:gd name="connsiteX15" fmla="*/ 418441 w 2857520"/>
              <a:gd name="connsiteY15" fmla="*/ 364043 h 2486036"/>
              <a:gd name="connsiteX16" fmla="*/ 0 w 2857520"/>
              <a:gd name="connsiteY16" fmla="*/ 1243018 h 2486036"/>
              <a:gd name="connsiteX17" fmla="*/ 893368 w 2857520"/>
              <a:gd name="connsiteY17" fmla="*/ 1178800 h 2486036"/>
              <a:gd name="connsiteX18" fmla="*/ 893368 w 2857520"/>
              <a:gd name="connsiteY18" fmla="*/ 1307236 h 2486036"/>
              <a:gd name="connsiteX19" fmla="*/ 0 w 2857520"/>
              <a:gd name="connsiteY19" fmla="*/ 1243018 h 2486036"/>
              <a:gd name="connsiteX20" fmla="*/ 418441 w 2857520"/>
              <a:gd name="connsiteY20" fmla="*/ 2121878 h 2486036"/>
              <a:gd name="connsiteX21" fmla="*/ 998010 w 2857520"/>
              <a:gd name="connsiteY21" fmla="*/ 1526952 h 2486036"/>
              <a:gd name="connsiteX22" fmla="*/ 1102398 w 2857520"/>
              <a:gd name="connsiteY22" fmla="*/ 1617769 h 2486036"/>
              <a:gd name="connsiteX23" fmla="*/ 418441 w 2857520"/>
              <a:gd name="connsiteY23" fmla="*/ 2121878 h 2486036"/>
              <a:gd name="connsiteX24" fmla="*/ 1428760 w 2857520"/>
              <a:gd name="connsiteY24" fmla="*/ 2486036 h 2486036"/>
              <a:gd name="connsiteX25" fmla="*/ 1354946 w 2857520"/>
              <a:gd name="connsiteY25" fmla="*/ 1708808 h 2486036"/>
              <a:gd name="connsiteX26" fmla="*/ 1502574 w 2857520"/>
              <a:gd name="connsiteY26" fmla="*/ 1708808 h 2486036"/>
              <a:gd name="connsiteX27" fmla="*/ 1428760 w 2857520"/>
              <a:gd name="connsiteY27" fmla="*/ 2486036 h 2486036"/>
              <a:gd name="connsiteX28" fmla="*/ 2438946 w 2857520"/>
              <a:gd name="connsiteY28" fmla="*/ 2121878 h 2486036"/>
              <a:gd name="connsiteX29" fmla="*/ 1755122 w 2857520"/>
              <a:gd name="connsiteY29" fmla="*/ 1617769 h 2486036"/>
              <a:gd name="connsiteX30" fmla="*/ 1859510 w 2857520"/>
              <a:gd name="connsiteY30" fmla="*/ 1526952 h 2486036"/>
              <a:gd name="connsiteX31" fmla="*/ 2438946 w 2857520"/>
              <a:gd name="connsiteY31" fmla="*/ 2121878 h 2486036"/>
              <a:gd name="connsiteX32" fmla="*/ 1171583 w 2857520"/>
              <a:gd name="connsiteY32" fmla="*/ 1243018 h 2486036"/>
              <a:gd name="connsiteX33" fmla="*/ 1428760 w 2857520"/>
              <a:gd name="connsiteY33" fmla="*/ 1019275 h 2486036"/>
              <a:gd name="connsiteX34" fmla="*/ 1685937 w 2857520"/>
              <a:gd name="connsiteY34" fmla="*/ 1243018 h 2486036"/>
              <a:gd name="connsiteX35" fmla="*/ 1428760 w 2857520"/>
              <a:gd name="connsiteY35" fmla="*/ 1466761 h 2486036"/>
              <a:gd name="connsiteX36" fmla="*/ 1171583 w 2857520"/>
              <a:gd name="connsiteY36" fmla="*/ 1243018 h 2486036"/>
              <a:gd name="connsiteX0" fmla="*/ 2857520 w 2857520"/>
              <a:gd name="connsiteY0" fmla="*/ 2100298 h 3343316"/>
              <a:gd name="connsiteX1" fmla="*/ 1964152 w 2857520"/>
              <a:gd name="connsiteY1" fmla="*/ 2164516 h 3343316"/>
              <a:gd name="connsiteX2" fmla="*/ 1964152 w 2857520"/>
              <a:gd name="connsiteY2" fmla="*/ 2036080 h 3343316"/>
              <a:gd name="connsiteX3" fmla="*/ 2857520 w 2857520"/>
              <a:gd name="connsiteY3" fmla="*/ 2100298 h 3343316"/>
              <a:gd name="connsiteX4" fmla="*/ 2438946 w 2857520"/>
              <a:gd name="connsiteY4" fmla="*/ 1221323 h 3343316"/>
              <a:gd name="connsiteX5" fmla="*/ 1859510 w 2857520"/>
              <a:gd name="connsiteY5" fmla="*/ 1816364 h 3343316"/>
              <a:gd name="connsiteX6" fmla="*/ 1755122 w 2857520"/>
              <a:gd name="connsiteY6" fmla="*/ 1725547 h 3343316"/>
              <a:gd name="connsiteX7" fmla="*/ 2438946 w 2857520"/>
              <a:gd name="connsiteY7" fmla="*/ 1221323 h 3343316"/>
              <a:gd name="connsiteX8" fmla="*/ 1428760 w 2857520"/>
              <a:gd name="connsiteY8" fmla="*/ 0 h 3343316"/>
              <a:gd name="connsiteX9" fmla="*/ 1502574 w 2857520"/>
              <a:gd name="connsiteY9" fmla="*/ 1634508 h 3343316"/>
              <a:gd name="connsiteX10" fmla="*/ 1354946 w 2857520"/>
              <a:gd name="connsiteY10" fmla="*/ 1634508 h 3343316"/>
              <a:gd name="connsiteX11" fmla="*/ 1428760 w 2857520"/>
              <a:gd name="connsiteY11" fmla="*/ 0 h 3343316"/>
              <a:gd name="connsiteX12" fmla="*/ 418441 w 2857520"/>
              <a:gd name="connsiteY12" fmla="*/ 1221323 h 3343316"/>
              <a:gd name="connsiteX13" fmla="*/ 1102398 w 2857520"/>
              <a:gd name="connsiteY13" fmla="*/ 1725547 h 3343316"/>
              <a:gd name="connsiteX14" fmla="*/ 998010 w 2857520"/>
              <a:gd name="connsiteY14" fmla="*/ 1816364 h 3343316"/>
              <a:gd name="connsiteX15" fmla="*/ 418441 w 2857520"/>
              <a:gd name="connsiteY15" fmla="*/ 1221323 h 3343316"/>
              <a:gd name="connsiteX16" fmla="*/ 0 w 2857520"/>
              <a:gd name="connsiteY16" fmla="*/ 2100298 h 3343316"/>
              <a:gd name="connsiteX17" fmla="*/ 893368 w 2857520"/>
              <a:gd name="connsiteY17" fmla="*/ 2036080 h 3343316"/>
              <a:gd name="connsiteX18" fmla="*/ 893368 w 2857520"/>
              <a:gd name="connsiteY18" fmla="*/ 2164516 h 3343316"/>
              <a:gd name="connsiteX19" fmla="*/ 0 w 2857520"/>
              <a:gd name="connsiteY19" fmla="*/ 2100298 h 3343316"/>
              <a:gd name="connsiteX20" fmla="*/ 418441 w 2857520"/>
              <a:gd name="connsiteY20" fmla="*/ 2979158 h 3343316"/>
              <a:gd name="connsiteX21" fmla="*/ 998010 w 2857520"/>
              <a:gd name="connsiteY21" fmla="*/ 2384232 h 3343316"/>
              <a:gd name="connsiteX22" fmla="*/ 1102398 w 2857520"/>
              <a:gd name="connsiteY22" fmla="*/ 2475049 h 3343316"/>
              <a:gd name="connsiteX23" fmla="*/ 418441 w 2857520"/>
              <a:gd name="connsiteY23" fmla="*/ 2979158 h 3343316"/>
              <a:gd name="connsiteX24" fmla="*/ 1428760 w 2857520"/>
              <a:gd name="connsiteY24" fmla="*/ 3343316 h 3343316"/>
              <a:gd name="connsiteX25" fmla="*/ 1354946 w 2857520"/>
              <a:gd name="connsiteY25" fmla="*/ 2566088 h 3343316"/>
              <a:gd name="connsiteX26" fmla="*/ 1502574 w 2857520"/>
              <a:gd name="connsiteY26" fmla="*/ 2566088 h 3343316"/>
              <a:gd name="connsiteX27" fmla="*/ 1428760 w 2857520"/>
              <a:gd name="connsiteY27" fmla="*/ 3343316 h 3343316"/>
              <a:gd name="connsiteX28" fmla="*/ 2438946 w 2857520"/>
              <a:gd name="connsiteY28" fmla="*/ 2979158 h 3343316"/>
              <a:gd name="connsiteX29" fmla="*/ 1755122 w 2857520"/>
              <a:gd name="connsiteY29" fmla="*/ 2475049 h 3343316"/>
              <a:gd name="connsiteX30" fmla="*/ 1859510 w 2857520"/>
              <a:gd name="connsiteY30" fmla="*/ 2384232 h 3343316"/>
              <a:gd name="connsiteX31" fmla="*/ 2438946 w 2857520"/>
              <a:gd name="connsiteY31" fmla="*/ 2979158 h 3343316"/>
              <a:gd name="connsiteX32" fmla="*/ 1171583 w 2857520"/>
              <a:gd name="connsiteY32" fmla="*/ 2100298 h 3343316"/>
              <a:gd name="connsiteX33" fmla="*/ 1428760 w 2857520"/>
              <a:gd name="connsiteY33" fmla="*/ 1876555 h 3343316"/>
              <a:gd name="connsiteX34" fmla="*/ 1685937 w 2857520"/>
              <a:gd name="connsiteY34" fmla="*/ 2100298 h 3343316"/>
              <a:gd name="connsiteX35" fmla="*/ 1428760 w 2857520"/>
              <a:gd name="connsiteY35" fmla="*/ 2324041 h 3343316"/>
              <a:gd name="connsiteX36" fmla="*/ 1171583 w 2857520"/>
              <a:gd name="connsiteY36" fmla="*/ 2100298 h 3343316"/>
              <a:gd name="connsiteX0" fmla="*/ 2857520 w 2857520"/>
              <a:gd name="connsiteY0" fmla="*/ 2100298 h 4057672"/>
              <a:gd name="connsiteX1" fmla="*/ 1964152 w 2857520"/>
              <a:gd name="connsiteY1" fmla="*/ 2164516 h 4057672"/>
              <a:gd name="connsiteX2" fmla="*/ 1964152 w 2857520"/>
              <a:gd name="connsiteY2" fmla="*/ 2036080 h 4057672"/>
              <a:gd name="connsiteX3" fmla="*/ 2857520 w 2857520"/>
              <a:gd name="connsiteY3" fmla="*/ 2100298 h 4057672"/>
              <a:gd name="connsiteX4" fmla="*/ 2438946 w 2857520"/>
              <a:gd name="connsiteY4" fmla="*/ 1221323 h 4057672"/>
              <a:gd name="connsiteX5" fmla="*/ 1859510 w 2857520"/>
              <a:gd name="connsiteY5" fmla="*/ 1816364 h 4057672"/>
              <a:gd name="connsiteX6" fmla="*/ 1755122 w 2857520"/>
              <a:gd name="connsiteY6" fmla="*/ 1725547 h 4057672"/>
              <a:gd name="connsiteX7" fmla="*/ 2438946 w 2857520"/>
              <a:gd name="connsiteY7" fmla="*/ 1221323 h 4057672"/>
              <a:gd name="connsiteX8" fmla="*/ 1428760 w 2857520"/>
              <a:gd name="connsiteY8" fmla="*/ 0 h 4057672"/>
              <a:gd name="connsiteX9" fmla="*/ 1502574 w 2857520"/>
              <a:gd name="connsiteY9" fmla="*/ 1634508 h 4057672"/>
              <a:gd name="connsiteX10" fmla="*/ 1354946 w 2857520"/>
              <a:gd name="connsiteY10" fmla="*/ 1634508 h 4057672"/>
              <a:gd name="connsiteX11" fmla="*/ 1428760 w 2857520"/>
              <a:gd name="connsiteY11" fmla="*/ 0 h 4057672"/>
              <a:gd name="connsiteX12" fmla="*/ 418441 w 2857520"/>
              <a:gd name="connsiteY12" fmla="*/ 1221323 h 4057672"/>
              <a:gd name="connsiteX13" fmla="*/ 1102398 w 2857520"/>
              <a:gd name="connsiteY13" fmla="*/ 1725547 h 4057672"/>
              <a:gd name="connsiteX14" fmla="*/ 998010 w 2857520"/>
              <a:gd name="connsiteY14" fmla="*/ 1816364 h 4057672"/>
              <a:gd name="connsiteX15" fmla="*/ 418441 w 2857520"/>
              <a:gd name="connsiteY15" fmla="*/ 1221323 h 4057672"/>
              <a:gd name="connsiteX16" fmla="*/ 0 w 2857520"/>
              <a:gd name="connsiteY16" fmla="*/ 2100298 h 4057672"/>
              <a:gd name="connsiteX17" fmla="*/ 893368 w 2857520"/>
              <a:gd name="connsiteY17" fmla="*/ 2036080 h 4057672"/>
              <a:gd name="connsiteX18" fmla="*/ 893368 w 2857520"/>
              <a:gd name="connsiteY18" fmla="*/ 2164516 h 4057672"/>
              <a:gd name="connsiteX19" fmla="*/ 0 w 2857520"/>
              <a:gd name="connsiteY19" fmla="*/ 2100298 h 4057672"/>
              <a:gd name="connsiteX20" fmla="*/ 418441 w 2857520"/>
              <a:gd name="connsiteY20" fmla="*/ 2979158 h 4057672"/>
              <a:gd name="connsiteX21" fmla="*/ 998010 w 2857520"/>
              <a:gd name="connsiteY21" fmla="*/ 2384232 h 4057672"/>
              <a:gd name="connsiteX22" fmla="*/ 1102398 w 2857520"/>
              <a:gd name="connsiteY22" fmla="*/ 2475049 h 4057672"/>
              <a:gd name="connsiteX23" fmla="*/ 418441 w 2857520"/>
              <a:gd name="connsiteY23" fmla="*/ 2979158 h 4057672"/>
              <a:gd name="connsiteX24" fmla="*/ 1428760 w 2857520"/>
              <a:gd name="connsiteY24" fmla="*/ 4057672 h 4057672"/>
              <a:gd name="connsiteX25" fmla="*/ 1354946 w 2857520"/>
              <a:gd name="connsiteY25" fmla="*/ 2566088 h 4057672"/>
              <a:gd name="connsiteX26" fmla="*/ 1502574 w 2857520"/>
              <a:gd name="connsiteY26" fmla="*/ 2566088 h 4057672"/>
              <a:gd name="connsiteX27" fmla="*/ 1428760 w 2857520"/>
              <a:gd name="connsiteY27" fmla="*/ 4057672 h 4057672"/>
              <a:gd name="connsiteX28" fmla="*/ 2438946 w 2857520"/>
              <a:gd name="connsiteY28" fmla="*/ 2979158 h 4057672"/>
              <a:gd name="connsiteX29" fmla="*/ 1755122 w 2857520"/>
              <a:gd name="connsiteY29" fmla="*/ 2475049 h 4057672"/>
              <a:gd name="connsiteX30" fmla="*/ 1859510 w 2857520"/>
              <a:gd name="connsiteY30" fmla="*/ 2384232 h 4057672"/>
              <a:gd name="connsiteX31" fmla="*/ 2438946 w 2857520"/>
              <a:gd name="connsiteY31" fmla="*/ 2979158 h 4057672"/>
              <a:gd name="connsiteX32" fmla="*/ 1171583 w 2857520"/>
              <a:gd name="connsiteY32" fmla="*/ 2100298 h 4057672"/>
              <a:gd name="connsiteX33" fmla="*/ 1428760 w 2857520"/>
              <a:gd name="connsiteY33" fmla="*/ 1876555 h 4057672"/>
              <a:gd name="connsiteX34" fmla="*/ 1685937 w 2857520"/>
              <a:gd name="connsiteY34" fmla="*/ 2100298 h 4057672"/>
              <a:gd name="connsiteX35" fmla="*/ 1428760 w 2857520"/>
              <a:gd name="connsiteY35" fmla="*/ 2324041 h 4057672"/>
              <a:gd name="connsiteX36" fmla="*/ 1171583 w 2857520"/>
              <a:gd name="connsiteY36" fmla="*/ 2100298 h 4057672"/>
              <a:gd name="connsiteX0" fmla="*/ 3857620 w 3857620"/>
              <a:gd name="connsiteY0" fmla="*/ 2100298 h 4057672"/>
              <a:gd name="connsiteX1" fmla="*/ 1964152 w 3857620"/>
              <a:gd name="connsiteY1" fmla="*/ 2164516 h 4057672"/>
              <a:gd name="connsiteX2" fmla="*/ 1964152 w 3857620"/>
              <a:gd name="connsiteY2" fmla="*/ 2036080 h 4057672"/>
              <a:gd name="connsiteX3" fmla="*/ 3857620 w 3857620"/>
              <a:gd name="connsiteY3" fmla="*/ 2100298 h 4057672"/>
              <a:gd name="connsiteX4" fmla="*/ 2438946 w 3857620"/>
              <a:gd name="connsiteY4" fmla="*/ 1221323 h 4057672"/>
              <a:gd name="connsiteX5" fmla="*/ 1859510 w 3857620"/>
              <a:gd name="connsiteY5" fmla="*/ 1816364 h 4057672"/>
              <a:gd name="connsiteX6" fmla="*/ 1755122 w 3857620"/>
              <a:gd name="connsiteY6" fmla="*/ 1725547 h 4057672"/>
              <a:gd name="connsiteX7" fmla="*/ 2438946 w 3857620"/>
              <a:gd name="connsiteY7" fmla="*/ 1221323 h 4057672"/>
              <a:gd name="connsiteX8" fmla="*/ 1428760 w 3857620"/>
              <a:gd name="connsiteY8" fmla="*/ 0 h 4057672"/>
              <a:gd name="connsiteX9" fmla="*/ 1502574 w 3857620"/>
              <a:gd name="connsiteY9" fmla="*/ 1634508 h 4057672"/>
              <a:gd name="connsiteX10" fmla="*/ 1354946 w 3857620"/>
              <a:gd name="connsiteY10" fmla="*/ 1634508 h 4057672"/>
              <a:gd name="connsiteX11" fmla="*/ 1428760 w 3857620"/>
              <a:gd name="connsiteY11" fmla="*/ 0 h 4057672"/>
              <a:gd name="connsiteX12" fmla="*/ 418441 w 3857620"/>
              <a:gd name="connsiteY12" fmla="*/ 1221323 h 4057672"/>
              <a:gd name="connsiteX13" fmla="*/ 1102398 w 3857620"/>
              <a:gd name="connsiteY13" fmla="*/ 1725547 h 4057672"/>
              <a:gd name="connsiteX14" fmla="*/ 998010 w 3857620"/>
              <a:gd name="connsiteY14" fmla="*/ 1816364 h 4057672"/>
              <a:gd name="connsiteX15" fmla="*/ 418441 w 3857620"/>
              <a:gd name="connsiteY15" fmla="*/ 1221323 h 4057672"/>
              <a:gd name="connsiteX16" fmla="*/ 0 w 3857620"/>
              <a:gd name="connsiteY16" fmla="*/ 2100298 h 4057672"/>
              <a:gd name="connsiteX17" fmla="*/ 893368 w 3857620"/>
              <a:gd name="connsiteY17" fmla="*/ 2036080 h 4057672"/>
              <a:gd name="connsiteX18" fmla="*/ 893368 w 3857620"/>
              <a:gd name="connsiteY18" fmla="*/ 2164516 h 4057672"/>
              <a:gd name="connsiteX19" fmla="*/ 0 w 3857620"/>
              <a:gd name="connsiteY19" fmla="*/ 2100298 h 4057672"/>
              <a:gd name="connsiteX20" fmla="*/ 418441 w 3857620"/>
              <a:gd name="connsiteY20" fmla="*/ 2979158 h 4057672"/>
              <a:gd name="connsiteX21" fmla="*/ 998010 w 3857620"/>
              <a:gd name="connsiteY21" fmla="*/ 2384232 h 4057672"/>
              <a:gd name="connsiteX22" fmla="*/ 1102398 w 3857620"/>
              <a:gd name="connsiteY22" fmla="*/ 2475049 h 4057672"/>
              <a:gd name="connsiteX23" fmla="*/ 418441 w 3857620"/>
              <a:gd name="connsiteY23" fmla="*/ 2979158 h 4057672"/>
              <a:gd name="connsiteX24" fmla="*/ 1428760 w 3857620"/>
              <a:gd name="connsiteY24" fmla="*/ 4057672 h 4057672"/>
              <a:gd name="connsiteX25" fmla="*/ 1354946 w 3857620"/>
              <a:gd name="connsiteY25" fmla="*/ 2566088 h 4057672"/>
              <a:gd name="connsiteX26" fmla="*/ 1502574 w 3857620"/>
              <a:gd name="connsiteY26" fmla="*/ 2566088 h 4057672"/>
              <a:gd name="connsiteX27" fmla="*/ 1428760 w 3857620"/>
              <a:gd name="connsiteY27" fmla="*/ 4057672 h 4057672"/>
              <a:gd name="connsiteX28" fmla="*/ 2438946 w 3857620"/>
              <a:gd name="connsiteY28" fmla="*/ 2979158 h 4057672"/>
              <a:gd name="connsiteX29" fmla="*/ 1755122 w 3857620"/>
              <a:gd name="connsiteY29" fmla="*/ 2475049 h 4057672"/>
              <a:gd name="connsiteX30" fmla="*/ 1859510 w 3857620"/>
              <a:gd name="connsiteY30" fmla="*/ 2384232 h 4057672"/>
              <a:gd name="connsiteX31" fmla="*/ 2438946 w 3857620"/>
              <a:gd name="connsiteY31" fmla="*/ 2979158 h 4057672"/>
              <a:gd name="connsiteX32" fmla="*/ 1171583 w 3857620"/>
              <a:gd name="connsiteY32" fmla="*/ 2100298 h 4057672"/>
              <a:gd name="connsiteX33" fmla="*/ 1428760 w 3857620"/>
              <a:gd name="connsiteY33" fmla="*/ 1876555 h 4057672"/>
              <a:gd name="connsiteX34" fmla="*/ 1685937 w 3857620"/>
              <a:gd name="connsiteY34" fmla="*/ 2100298 h 4057672"/>
              <a:gd name="connsiteX35" fmla="*/ 1428760 w 3857620"/>
              <a:gd name="connsiteY35" fmla="*/ 2324041 h 4057672"/>
              <a:gd name="connsiteX36" fmla="*/ 1171583 w 3857620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3629020"/>
              <a:gd name="connsiteX1" fmla="*/ 2821472 w 4714940"/>
              <a:gd name="connsiteY1" fmla="*/ 2164516 h 3629020"/>
              <a:gd name="connsiteX2" fmla="*/ 2821472 w 4714940"/>
              <a:gd name="connsiteY2" fmla="*/ 2036080 h 3629020"/>
              <a:gd name="connsiteX3" fmla="*/ 4714940 w 4714940"/>
              <a:gd name="connsiteY3" fmla="*/ 2100298 h 3629020"/>
              <a:gd name="connsiteX4" fmla="*/ 3296266 w 4714940"/>
              <a:gd name="connsiteY4" fmla="*/ 1221323 h 3629020"/>
              <a:gd name="connsiteX5" fmla="*/ 2716830 w 4714940"/>
              <a:gd name="connsiteY5" fmla="*/ 1816364 h 3629020"/>
              <a:gd name="connsiteX6" fmla="*/ 2612442 w 4714940"/>
              <a:gd name="connsiteY6" fmla="*/ 1725547 h 3629020"/>
              <a:gd name="connsiteX7" fmla="*/ 3296266 w 4714940"/>
              <a:gd name="connsiteY7" fmla="*/ 1221323 h 3629020"/>
              <a:gd name="connsiteX8" fmla="*/ 2286080 w 4714940"/>
              <a:gd name="connsiteY8" fmla="*/ 0 h 3629020"/>
              <a:gd name="connsiteX9" fmla="*/ 2359894 w 4714940"/>
              <a:gd name="connsiteY9" fmla="*/ 1634508 h 3629020"/>
              <a:gd name="connsiteX10" fmla="*/ 2212266 w 4714940"/>
              <a:gd name="connsiteY10" fmla="*/ 1634508 h 3629020"/>
              <a:gd name="connsiteX11" fmla="*/ 2286080 w 4714940"/>
              <a:gd name="connsiteY11" fmla="*/ 0 h 3629020"/>
              <a:gd name="connsiteX12" fmla="*/ 1275761 w 4714940"/>
              <a:gd name="connsiteY12" fmla="*/ 1221323 h 3629020"/>
              <a:gd name="connsiteX13" fmla="*/ 1959718 w 4714940"/>
              <a:gd name="connsiteY13" fmla="*/ 1725547 h 3629020"/>
              <a:gd name="connsiteX14" fmla="*/ 1855330 w 4714940"/>
              <a:gd name="connsiteY14" fmla="*/ 1816364 h 3629020"/>
              <a:gd name="connsiteX15" fmla="*/ 1275761 w 4714940"/>
              <a:gd name="connsiteY15" fmla="*/ 1221323 h 3629020"/>
              <a:gd name="connsiteX16" fmla="*/ 0 w 4714940"/>
              <a:gd name="connsiteY16" fmla="*/ 2100298 h 3629020"/>
              <a:gd name="connsiteX17" fmla="*/ 1750688 w 4714940"/>
              <a:gd name="connsiteY17" fmla="*/ 2036080 h 3629020"/>
              <a:gd name="connsiteX18" fmla="*/ 1750688 w 4714940"/>
              <a:gd name="connsiteY18" fmla="*/ 2164516 h 3629020"/>
              <a:gd name="connsiteX19" fmla="*/ 0 w 4714940"/>
              <a:gd name="connsiteY19" fmla="*/ 2100298 h 3629020"/>
              <a:gd name="connsiteX20" fmla="*/ 1275761 w 4714940"/>
              <a:gd name="connsiteY20" fmla="*/ 2979158 h 3629020"/>
              <a:gd name="connsiteX21" fmla="*/ 1855330 w 4714940"/>
              <a:gd name="connsiteY21" fmla="*/ 2384232 h 3629020"/>
              <a:gd name="connsiteX22" fmla="*/ 1959718 w 4714940"/>
              <a:gd name="connsiteY22" fmla="*/ 2475049 h 3629020"/>
              <a:gd name="connsiteX23" fmla="*/ 1275761 w 4714940"/>
              <a:gd name="connsiteY23" fmla="*/ 2979158 h 3629020"/>
              <a:gd name="connsiteX24" fmla="*/ 2286080 w 4714940"/>
              <a:gd name="connsiteY24" fmla="*/ 3629020 h 3629020"/>
              <a:gd name="connsiteX25" fmla="*/ 2212266 w 4714940"/>
              <a:gd name="connsiteY25" fmla="*/ 2566088 h 3629020"/>
              <a:gd name="connsiteX26" fmla="*/ 2359894 w 4714940"/>
              <a:gd name="connsiteY26" fmla="*/ 2566088 h 3629020"/>
              <a:gd name="connsiteX27" fmla="*/ 2286080 w 4714940"/>
              <a:gd name="connsiteY27" fmla="*/ 3629020 h 3629020"/>
              <a:gd name="connsiteX28" fmla="*/ 3296266 w 4714940"/>
              <a:gd name="connsiteY28" fmla="*/ 2979158 h 3629020"/>
              <a:gd name="connsiteX29" fmla="*/ 2612442 w 4714940"/>
              <a:gd name="connsiteY29" fmla="*/ 2475049 h 3629020"/>
              <a:gd name="connsiteX30" fmla="*/ 2716830 w 4714940"/>
              <a:gd name="connsiteY30" fmla="*/ 2384232 h 3629020"/>
              <a:gd name="connsiteX31" fmla="*/ 3296266 w 4714940"/>
              <a:gd name="connsiteY31" fmla="*/ 2979158 h 3629020"/>
              <a:gd name="connsiteX32" fmla="*/ 2028903 w 4714940"/>
              <a:gd name="connsiteY32" fmla="*/ 2100298 h 3629020"/>
              <a:gd name="connsiteX33" fmla="*/ 2286080 w 4714940"/>
              <a:gd name="connsiteY33" fmla="*/ 1876555 h 3629020"/>
              <a:gd name="connsiteX34" fmla="*/ 2543257 w 4714940"/>
              <a:gd name="connsiteY34" fmla="*/ 2100298 h 3629020"/>
              <a:gd name="connsiteX35" fmla="*/ 2286080 w 4714940"/>
              <a:gd name="connsiteY35" fmla="*/ 2324041 h 3629020"/>
              <a:gd name="connsiteX36" fmla="*/ 2028903 w 4714940"/>
              <a:gd name="connsiteY36" fmla="*/ 2100298 h 3629020"/>
              <a:gd name="connsiteX0" fmla="*/ 4714940 w 4714940"/>
              <a:gd name="connsiteY0" fmla="*/ 2100298 h 4343376"/>
              <a:gd name="connsiteX1" fmla="*/ 2821472 w 4714940"/>
              <a:gd name="connsiteY1" fmla="*/ 2164516 h 4343376"/>
              <a:gd name="connsiteX2" fmla="*/ 2821472 w 4714940"/>
              <a:gd name="connsiteY2" fmla="*/ 2036080 h 4343376"/>
              <a:gd name="connsiteX3" fmla="*/ 4714940 w 4714940"/>
              <a:gd name="connsiteY3" fmla="*/ 2100298 h 4343376"/>
              <a:gd name="connsiteX4" fmla="*/ 3296266 w 4714940"/>
              <a:gd name="connsiteY4" fmla="*/ 1221323 h 4343376"/>
              <a:gd name="connsiteX5" fmla="*/ 2716830 w 4714940"/>
              <a:gd name="connsiteY5" fmla="*/ 1816364 h 4343376"/>
              <a:gd name="connsiteX6" fmla="*/ 2612442 w 4714940"/>
              <a:gd name="connsiteY6" fmla="*/ 1725547 h 4343376"/>
              <a:gd name="connsiteX7" fmla="*/ 3296266 w 4714940"/>
              <a:gd name="connsiteY7" fmla="*/ 1221323 h 4343376"/>
              <a:gd name="connsiteX8" fmla="*/ 2286080 w 4714940"/>
              <a:gd name="connsiteY8" fmla="*/ 0 h 4343376"/>
              <a:gd name="connsiteX9" fmla="*/ 2359894 w 4714940"/>
              <a:gd name="connsiteY9" fmla="*/ 1634508 h 4343376"/>
              <a:gd name="connsiteX10" fmla="*/ 2212266 w 4714940"/>
              <a:gd name="connsiteY10" fmla="*/ 1634508 h 4343376"/>
              <a:gd name="connsiteX11" fmla="*/ 2286080 w 4714940"/>
              <a:gd name="connsiteY11" fmla="*/ 0 h 4343376"/>
              <a:gd name="connsiteX12" fmla="*/ 1275761 w 4714940"/>
              <a:gd name="connsiteY12" fmla="*/ 1221323 h 4343376"/>
              <a:gd name="connsiteX13" fmla="*/ 1959718 w 4714940"/>
              <a:gd name="connsiteY13" fmla="*/ 1725547 h 4343376"/>
              <a:gd name="connsiteX14" fmla="*/ 1855330 w 4714940"/>
              <a:gd name="connsiteY14" fmla="*/ 1816364 h 4343376"/>
              <a:gd name="connsiteX15" fmla="*/ 1275761 w 4714940"/>
              <a:gd name="connsiteY15" fmla="*/ 1221323 h 4343376"/>
              <a:gd name="connsiteX16" fmla="*/ 0 w 4714940"/>
              <a:gd name="connsiteY16" fmla="*/ 2100298 h 4343376"/>
              <a:gd name="connsiteX17" fmla="*/ 1750688 w 4714940"/>
              <a:gd name="connsiteY17" fmla="*/ 2036080 h 4343376"/>
              <a:gd name="connsiteX18" fmla="*/ 1750688 w 4714940"/>
              <a:gd name="connsiteY18" fmla="*/ 2164516 h 4343376"/>
              <a:gd name="connsiteX19" fmla="*/ 0 w 4714940"/>
              <a:gd name="connsiteY19" fmla="*/ 2100298 h 4343376"/>
              <a:gd name="connsiteX20" fmla="*/ 1275761 w 4714940"/>
              <a:gd name="connsiteY20" fmla="*/ 2979158 h 4343376"/>
              <a:gd name="connsiteX21" fmla="*/ 1855330 w 4714940"/>
              <a:gd name="connsiteY21" fmla="*/ 2384232 h 4343376"/>
              <a:gd name="connsiteX22" fmla="*/ 1959718 w 4714940"/>
              <a:gd name="connsiteY22" fmla="*/ 2475049 h 4343376"/>
              <a:gd name="connsiteX23" fmla="*/ 1275761 w 4714940"/>
              <a:gd name="connsiteY23" fmla="*/ 2979158 h 4343376"/>
              <a:gd name="connsiteX24" fmla="*/ 2286080 w 4714940"/>
              <a:gd name="connsiteY24" fmla="*/ 4343376 h 4343376"/>
              <a:gd name="connsiteX25" fmla="*/ 2212266 w 4714940"/>
              <a:gd name="connsiteY25" fmla="*/ 2566088 h 4343376"/>
              <a:gd name="connsiteX26" fmla="*/ 2359894 w 4714940"/>
              <a:gd name="connsiteY26" fmla="*/ 2566088 h 4343376"/>
              <a:gd name="connsiteX27" fmla="*/ 2286080 w 4714940"/>
              <a:gd name="connsiteY27" fmla="*/ 4343376 h 4343376"/>
              <a:gd name="connsiteX28" fmla="*/ 3296266 w 4714940"/>
              <a:gd name="connsiteY28" fmla="*/ 2979158 h 4343376"/>
              <a:gd name="connsiteX29" fmla="*/ 2612442 w 4714940"/>
              <a:gd name="connsiteY29" fmla="*/ 2475049 h 4343376"/>
              <a:gd name="connsiteX30" fmla="*/ 2716830 w 4714940"/>
              <a:gd name="connsiteY30" fmla="*/ 2384232 h 4343376"/>
              <a:gd name="connsiteX31" fmla="*/ 3296266 w 4714940"/>
              <a:gd name="connsiteY31" fmla="*/ 2979158 h 4343376"/>
              <a:gd name="connsiteX32" fmla="*/ 2028903 w 4714940"/>
              <a:gd name="connsiteY32" fmla="*/ 2100298 h 4343376"/>
              <a:gd name="connsiteX33" fmla="*/ 2286080 w 4714940"/>
              <a:gd name="connsiteY33" fmla="*/ 1876555 h 4343376"/>
              <a:gd name="connsiteX34" fmla="*/ 2543257 w 4714940"/>
              <a:gd name="connsiteY34" fmla="*/ 2100298 h 4343376"/>
              <a:gd name="connsiteX35" fmla="*/ 2286080 w 4714940"/>
              <a:gd name="connsiteY35" fmla="*/ 2324041 h 4343376"/>
              <a:gd name="connsiteX36" fmla="*/ 2028903 w 4714940"/>
              <a:gd name="connsiteY36" fmla="*/ 2100298 h 4343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714940" h="4343376">
                <a:moveTo>
                  <a:pt x="4714940" y="2100298"/>
                </a:moveTo>
                <a:lnTo>
                  <a:pt x="2821472" y="2164516"/>
                </a:lnTo>
                <a:lnTo>
                  <a:pt x="2821472" y="2036080"/>
                </a:lnTo>
                <a:lnTo>
                  <a:pt x="4714940" y="2100298"/>
                </a:lnTo>
                <a:close/>
                <a:moveTo>
                  <a:pt x="3296266" y="1221323"/>
                </a:moveTo>
                <a:lnTo>
                  <a:pt x="2716830" y="1816364"/>
                </a:lnTo>
                <a:lnTo>
                  <a:pt x="2612442" y="1725547"/>
                </a:lnTo>
                <a:lnTo>
                  <a:pt x="3296266" y="1221323"/>
                </a:lnTo>
                <a:close/>
                <a:moveTo>
                  <a:pt x="2286080" y="0"/>
                </a:moveTo>
                <a:lnTo>
                  <a:pt x="2359894" y="1634508"/>
                </a:lnTo>
                <a:lnTo>
                  <a:pt x="2212266" y="1634508"/>
                </a:lnTo>
                <a:lnTo>
                  <a:pt x="2286080" y="0"/>
                </a:lnTo>
                <a:close/>
                <a:moveTo>
                  <a:pt x="1275761" y="1221323"/>
                </a:moveTo>
                <a:lnTo>
                  <a:pt x="1959718" y="1725547"/>
                </a:lnTo>
                <a:lnTo>
                  <a:pt x="1855330" y="1816364"/>
                </a:lnTo>
                <a:lnTo>
                  <a:pt x="1275761" y="1221323"/>
                </a:lnTo>
                <a:close/>
                <a:moveTo>
                  <a:pt x="0" y="2100298"/>
                </a:moveTo>
                <a:lnTo>
                  <a:pt x="1750688" y="2036080"/>
                </a:lnTo>
                <a:lnTo>
                  <a:pt x="1750688" y="2164516"/>
                </a:lnTo>
                <a:lnTo>
                  <a:pt x="0" y="2100298"/>
                </a:lnTo>
                <a:close/>
                <a:moveTo>
                  <a:pt x="1275761" y="2979158"/>
                </a:moveTo>
                <a:lnTo>
                  <a:pt x="1855330" y="2384232"/>
                </a:lnTo>
                <a:lnTo>
                  <a:pt x="1959718" y="2475049"/>
                </a:lnTo>
                <a:lnTo>
                  <a:pt x="1275761" y="2979158"/>
                </a:lnTo>
                <a:close/>
                <a:moveTo>
                  <a:pt x="2286080" y="4343376"/>
                </a:moveTo>
                <a:lnTo>
                  <a:pt x="2212266" y="2566088"/>
                </a:lnTo>
                <a:lnTo>
                  <a:pt x="2359894" y="2566088"/>
                </a:lnTo>
                <a:lnTo>
                  <a:pt x="2286080" y="4343376"/>
                </a:lnTo>
                <a:close/>
                <a:moveTo>
                  <a:pt x="3296266" y="2979158"/>
                </a:moveTo>
                <a:lnTo>
                  <a:pt x="2612442" y="2475049"/>
                </a:lnTo>
                <a:lnTo>
                  <a:pt x="2716830" y="2384232"/>
                </a:lnTo>
                <a:lnTo>
                  <a:pt x="3296266" y="2979158"/>
                </a:lnTo>
                <a:close/>
                <a:moveTo>
                  <a:pt x="2028903" y="2100298"/>
                </a:moveTo>
                <a:cubicBezTo>
                  <a:pt x="2028903" y="1976728"/>
                  <a:pt x="2144045" y="1876555"/>
                  <a:pt x="2286080" y="1876555"/>
                </a:cubicBezTo>
                <a:cubicBezTo>
                  <a:pt x="2428115" y="1876555"/>
                  <a:pt x="2543257" y="1976728"/>
                  <a:pt x="2543257" y="2100298"/>
                </a:cubicBezTo>
                <a:cubicBezTo>
                  <a:pt x="2543257" y="2223868"/>
                  <a:pt x="2428115" y="2324041"/>
                  <a:pt x="2286080" y="2324041"/>
                </a:cubicBezTo>
                <a:cubicBezTo>
                  <a:pt x="2144045" y="2324041"/>
                  <a:pt x="2028903" y="2223868"/>
                  <a:pt x="2028903" y="2100298"/>
                </a:cubicBezTo>
                <a:close/>
              </a:path>
            </a:pathLst>
          </a:custGeom>
          <a:blipFill dpi="0" rotWithShape="0">
            <a:blip r:embed="rId3" cstate="print"/>
            <a:srcRect/>
            <a:stretch>
              <a:fillRect l="-112499" t="-71838" r="-107499" b="-104023"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 useBgFill="1">
        <p:nvSpPr>
          <p:cNvPr id="10" name="9 Forma libre"/>
          <p:cNvSpPr/>
          <p:nvPr/>
        </p:nvSpPr>
        <p:spPr bwMode="white">
          <a:xfrm>
            <a:off x="2285984" y="928670"/>
            <a:ext cx="4714940" cy="4343376"/>
          </a:xfrm>
          <a:custGeom>
            <a:avLst/>
            <a:gdLst>
              <a:gd name="connsiteX0" fmla="*/ 2857520 w 2857520"/>
              <a:gd name="connsiteY0" fmla="*/ 1243018 h 2486036"/>
              <a:gd name="connsiteX1" fmla="*/ 1964152 w 2857520"/>
              <a:gd name="connsiteY1" fmla="*/ 1307236 h 2486036"/>
              <a:gd name="connsiteX2" fmla="*/ 1964152 w 2857520"/>
              <a:gd name="connsiteY2" fmla="*/ 1178800 h 2486036"/>
              <a:gd name="connsiteX3" fmla="*/ 2857520 w 2857520"/>
              <a:gd name="connsiteY3" fmla="*/ 1243018 h 2486036"/>
              <a:gd name="connsiteX4" fmla="*/ 2438946 w 2857520"/>
              <a:gd name="connsiteY4" fmla="*/ 364043 h 2486036"/>
              <a:gd name="connsiteX5" fmla="*/ 1859510 w 2857520"/>
              <a:gd name="connsiteY5" fmla="*/ 959084 h 2486036"/>
              <a:gd name="connsiteX6" fmla="*/ 1755122 w 2857520"/>
              <a:gd name="connsiteY6" fmla="*/ 868267 h 2486036"/>
              <a:gd name="connsiteX7" fmla="*/ 2438946 w 2857520"/>
              <a:gd name="connsiteY7" fmla="*/ 364043 h 2486036"/>
              <a:gd name="connsiteX8" fmla="*/ 1428760 w 2857520"/>
              <a:gd name="connsiteY8" fmla="*/ 0 h 2486036"/>
              <a:gd name="connsiteX9" fmla="*/ 1502574 w 2857520"/>
              <a:gd name="connsiteY9" fmla="*/ 777228 h 2486036"/>
              <a:gd name="connsiteX10" fmla="*/ 1354946 w 2857520"/>
              <a:gd name="connsiteY10" fmla="*/ 777228 h 2486036"/>
              <a:gd name="connsiteX11" fmla="*/ 1428760 w 2857520"/>
              <a:gd name="connsiteY11" fmla="*/ 0 h 2486036"/>
              <a:gd name="connsiteX12" fmla="*/ 418441 w 2857520"/>
              <a:gd name="connsiteY12" fmla="*/ 364043 h 2486036"/>
              <a:gd name="connsiteX13" fmla="*/ 1102398 w 2857520"/>
              <a:gd name="connsiteY13" fmla="*/ 868267 h 2486036"/>
              <a:gd name="connsiteX14" fmla="*/ 998010 w 2857520"/>
              <a:gd name="connsiteY14" fmla="*/ 959084 h 2486036"/>
              <a:gd name="connsiteX15" fmla="*/ 418441 w 2857520"/>
              <a:gd name="connsiteY15" fmla="*/ 364043 h 2486036"/>
              <a:gd name="connsiteX16" fmla="*/ 0 w 2857520"/>
              <a:gd name="connsiteY16" fmla="*/ 1243018 h 2486036"/>
              <a:gd name="connsiteX17" fmla="*/ 893368 w 2857520"/>
              <a:gd name="connsiteY17" fmla="*/ 1178800 h 2486036"/>
              <a:gd name="connsiteX18" fmla="*/ 893368 w 2857520"/>
              <a:gd name="connsiteY18" fmla="*/ 1307236 h 2486036"/>
              <a:gd name="connsiteX19" fmla="*/ 0 w 2857520"/>
              <a:gd name="connsiteY19" fmla="*/ 1243018 h 2486036"/>
              <a:gd name="connsiteX20" fmla="*/ 418441 w 2857520"/>
              <a:gd name="connsiteY20" fmla="*/ 2121878 h 2486036"/>
              <a:gd name="connsiteX21" fmla="*/ 998010 w 2857520"/>
              <a:gd name="connsiteY21" fmla="*/ 1526952 h 2486036"/>
              <a:gd name="connsiteX22" fmla="*/ 1102398 w 2857520"/>
              <a:gd name="connsiteY22" fmla="*/ 1617769 h 2486036"/>
              <a:gd name="connsiteX23" fmla="*/ 418441 w 2857520"/>
              <a:gd name="connsiteY23" fmla="*/ 2121878 h 2486036"/>
              <a:gd name="connsiteX24" fmla="*/ 1428760 w 2857520"/>
              <a:gd name="connsiteY24" fmla="*/ 2486036 h 2486036"/>
              <a:gd name="connsiteX25" fmla="*/ 1354946 w 2857520"/>
              <a:gd name="connsiteY25" fmla="*/ 1708808 h 2486036"/>
              <a:gd name="connsiteX26" fmla="*/ 1502574 w 2857520"/>
              <a:gd name="connsiteY26" fmla="*/ 1708808 h 2486036"/>
              <a:gd name="connsiteX27" fmla="*/ 1428760 w 2857520"/>
              <a:gd name="connsiteY27" fmla="*/ 2486036 h 2486036"/>
              <a:gd name="connsiteX28" fmla="*/ 2438946 w 2857520"/>
              <a:gd name="connsiteY28" fmla="*/ 2121878 h 2486036"/>
              <a:gd name="connsiteX29" fmla="*/ 1755122 w 2857520"/>
              <a:gd name="connsiteY29" fmla="*/ 1617769 h 2486036"/>
              <a:gd name="connsiteX30" fmla="*/ 1859510 w 2857520"/>
              <a:gd name="connsiteY30" fmla="*/ 1526952 h 2486036"/>
              <a:gd name="connsiteX31" fmla="*/ 2438946 w 2857520"/>
              <a:gd name="connsiteY31" fmla="*/ 2121878 h 2486036"/>
              <a:gd name="connsiteX32" fmla="*/ 1171583 w 2857520"/>
              <a:gd name="connsiteY32" fmla="*/ 1243018 h 2486036"/>
              <a:gd name="connsiteX33" fmla="*/ 1428760 w 2857520"/>
              <a:gd name="connsiteY33" fmla="*/ 1019275 h 2486036"/>
              <a:gd name="connsiteX34" fmla="*/ 1685937 w 2857520"/>
              <a:gd name="connsiteY34" fmla="*/ 1243018 h 2486036"/>
              <a:gd name="connsiteX35" fmla="*/ 1428760 w 2857520"/>
              <a:gd name="connsiteY35" fmla="*/ 1466761 h 2486036"/>
              <a:gd name="connsiteX36" fmla="*/ 1171583 w 2857520"/>
              <a:gd name="connsiteY36" fmla="*/ 1243018 h 2486036"/>
              <a:gd name="connsiteX0" fmla="*/ 2857520 w 2857520"/>
              <a:gd name="connsiteY0" fmla="*/ 2100298 h 3343316"/>
              <a:gd name="connsiteX1" fmla="*/ 1964152 w 2857520"/>
              <a:gd name="connsiteY1" fmla="*/ 2164516 h 3343316"/>
              <a:gd name="connsiteX2" fmla="*/ 1964152 w 2857520"/>
              <a:gd name="connsiteY2" fmla="*/ 2036080 h 3343316"/>
              <a:gd name="connsiteX3" fmla="*/ 2857520 w 2857520"/>
              <a:gd name="connsiteY3" fmla="*/ 2100298 h 3343316"/>
              <a:gd name="connsiteX4" fmla="*/ 2438946 w 2857520"/>
              <a:gd name="connsiteY4" fmla="*/ 1221323 h 3343316"/>
              <a:gd name="connsiteX5" fmla="*/ 1859510 w 2857520"/>
              <a:gd name="connsiteY5" fmla="*/ 1816364 h 3343316"/>
              <a:gd name="connsiteX6" fmla="*/ 1755122 w 2857520"/>
              <a:gd name="connsiteY6" fmla="*/ 1725547 h 3343316"/>
              <a:gd name="connsiteX7" fmla="*/ 2438946 w 2857520"/>
              <a:gd name="connsiteY7" fmla="*/ 1221323 h 3343316"/>
              <a:gd name="connsiteX8" fmla="*/ 1428760 w 2857520"/>
              <a:gd name="connsiteY8" fmla="*/ 0 h 3343316"/>
              <a:gd name="connsiteX9" fmla="*/ 1502574 w 2857520"/>
              <a:gd name="connsiteY9" fmla="*/ 1634508 h 3343316"/>
              <a:gd name="connsiteX10" fmla="*/ 1354946 w 2857520"/>
              <a:gd name="connsiteY10" fmla="*/ 1634508 h 3343316"/>
              <a:gd name="connsiteX11" fmla="*/ 1428760 w 2857520"/>
              <a:gd name="connsiteY11" fmla="*/ 0 h 3343316"/>
              <a:gd name="connsiteX12" fmla="*/ 418441 w 2857520"/>
              <a:gd name="connsiteY12" fmla="*/ 1221323 h 3343316"/>
              <a:gd name="connsiteX13" fmla="*/ 1102398 w 2857520"/>
              <a:gd name="connsiteY13" fmla="*/ 1725547 h 3343316"/>
              <a:gd name="connsiteX14" fmla="*/ 998010 w 2857520"/>
              <a:gd name="connsiteY14" fmla="*/ 1816364 h 3343316"/>
              <a:gd name="connsiteX15" fmla="*/ 418441 w 2857520"/>
              <a:gd name="connsiteY15" fmla="*/ 1221323 h 3343316"/>
              <a:gd name="connsiteX16" fmla="*/ 0 w 2857520"/>
              <a:gd name="connsiteY16" fmla="*/ 2100298 h 3343316"/>
              <a:gd name="connsiteX17" fmla="*/ 893368 w 2857520"/>
              <a:gd name="connsiteY17" fmla="*/ 2036080 h 3343316"/>
              <a:gd name="connsiteX18" fmla="*/ 893368 w 2857520"/>
              <a:gd name="connsiteY18" fmla="*/ 2164516 h 3343316"/>
              <a:gd name="connsiteX19" fmla="*/ 0 w 2857520"/>
              <a:gd name="connsiteY19" fmla="*/ 2100298 h 3343316"/>
              <a:gd name="connsiteX20" fmla="*/ 418441 w 2857520"/>
              <a:gd name="connsiteY20" fmla="*/ 2979158 h 3343316"/>
              <a:gd name="connsiteX21" fmla="*/ 998010 w 2857520"/>
              <a:gd name="connsiteY21" fmla="*/ 2384232 h 3343316"/>
              <a:gd name="connsiteX22" fmla="*/ 1102398 w 2857520"/>
              <a:gd name="connsiteY22" fmla="*/ 2475049 h 3343316"/>
              <a:gd name="connsiteX23" fmla="*/ 418441 w 2857520"/>
              <a:gd name="connsiteY23" fmla="*/ 2979158 h 3343316"/>
              <a:gd name="connsiteX24" fmla="*/ 1428760 w 2857520"/>
              <a:gd name="connsiteY24" fmla="*/ 3343316 h 3343316"/>
              <a:gd name="connsiteX25" fmla="*/ 1354946 w 2857520"/>
              <a:gd name="connsiteY25" fmla="*/ 2566088 h 3343316"/>
              <a:gd name="connsiteX26" fmla="*/ 1502574 w 2857520"/>
              <a:gd name="connsiteY26" fmla="*/ 2566088 h 3343316"/>
              <a:gd name="connsiteX27" fmla="*/ 1428760 w 2857520"/>
              <a:gd name="connsiteY27" fmla="*/ 3343316 h 3343316"/>
              <a:gd name="connsiteX28" fmla="*/ 2438946 w 2857520"/>
              <a:gd name="connsiteY28" fmla="*/ 2979158 h 3343316"/>
              <a:gd name="connsiteX29" fmla="*/ 1755122 w 2857520"/>
              <a:gd name="connsiteY29" fmla="*/ 2475049 h 3343316"/>
              <a:gd name="connsiteX30" fmla="*/ 1859510 w 2857520"/>
              <a:gd name="connsiteY30" fmla="*/ 2384232 h 3343316"/>
              <a:gd name="connsiteX31" fmla="*/ 2438946 w 2857520"/>
              <a:gd name="connsiteY31" fmla="*/ 2979158 h 3343316"/>
              <a:gd name="connsiteX32" fmla="*/ 1171583 w 2857520"/>
              <a:gd name="connsiteY32" fmla="*/ 2100298 h 3343316"/>
              <a:gd name="connsiteX33" fmla="*/ 1428760 w 2857520"/>
              <a:gd name="connsiteY33" fmla="*/ 1876555 h 3343316"/>
              <a:gd name="connsiteX34" fmla="*/ 1685937 w 2857520"/>
              <a:gd name="connsiteY34" fmla="*/ 2100298 h 3343316"/>
              <a:gd name="connsiteX35" fmla="*/ 1428760 w 2857520"/>
              <a:gd name="connsiteY35" fmla="*/ 2324041 h 3343316"/>
              <a:gd name="connsiteX36" fmla="*/ 1171583 w 2857520"/>
              <a:gd name="connsiteY36" fmla="*/ 2100298 h 3343316"/>
              <a:gd name="connsiteX0" fmla="*/ 2857520 w 2857520"/>
              <a:gd name="connsiteY0" fmla="*/ 2100298 h 4057672"/>
              <a:gd name="connsiteX1" fmla="*/ 1964152 w 2857520"/>
              <a:gd name="connsiteY1" fmla="*/ 2164516 h 4057672"/>
              <a:gd name="connsiteX2" fmla="*/ 1964152 w 2857520"/>
              <a:gd name="connsiteY2" fmla="*/ 2036080 h 4057672"/>
              <a:gd name="connsiteX3" fmla="*/ 2857520 w 2857520"/>
              <a:gd name="connsiteY3" fmla="*/ 2100298 h 4057672"/>
              <a:gd name="connsiteX4" fmla="*/ 2438946 w 2857520"/>
              <a:gd name="connsiteY4" fmla="*/ 1221323 h 4057672"/>
              <a:gd name="connsiteX5" fmla="*/ 1859510 w 2857520"/>
              <a:gd name="connsiteY5" fmla="*/ 1816364 h 4057672"/>
              <a:gd name="connsiteX6" fmla="*/ 1755122 w 2857520"/>
              <a:gd name="connsiteY6" fmla="*/ 1725547 h 4057672"/>
              <a:gd name="connsiteX7" fmla="*/ 2438946 w 2857520"/>
              <a:gd name="connsiteY7" fmla="*/ 1221323 h 4057672"/>
              <a:gd name="connsiteX8" fmla="*/ 1428760 w 2857520"/>
              <a:gd name="connsiteY8" fmla="*/ 0 h 4057672"/>
              <a:gd name="connsiteX9" fmla="*/ 1502574 w 2857520"/>
              <a:gd name="connsiteY9" fmla="*/ 1634508 h 4057672"/>
              <a:gd name="connsiteX10" fmla="*/ 1354946 w 2857520"/>
              <a:gd name="connsiteY10" fmla="*/ 1634508 h 4057672"/>
              <a:gd name="connsiteX11" fmla="*/ 1428760 w 2857520"/>
              <a:gd name="connsiteY11" fmla="*/ 0 h 4057672"/>
              <a:gd name="connsiteX12" fmla="*/ 418441 w 2857520"/>
              <a:gd name="connsiteY12" fmla="*/ 1221323 h 4057672"/>
              <a:gd name="connsiteX13" fmla="*/ 1102398 w 2857520"/>
              <a:gd name="connsiteY13" fmla="*/ 1725547 h 4057672"/>
              <a:gd name="connsiteX14" fmla="*/ 998010 w 2857520"/>
              <a:gd name="connsiteY14" fmla="*/ 1816364 h 4057672"/>
              <a:gd name="connsiteX15" fmla="*/ 418441 w 2857520"/>
              <a:gd name="connsiteY15" fmla="*/ 1221323 h 4057672"/>
              <a:gd name="connsiteX16" fmla="*/ 0 w 2857520"/>
              <a:gd name="connsiteY16" fmla="*/ 2100298 h 4057672"/>
              <a:gd name="connsiteX17" fmla="*/ 893368 w 2857520"/>
              <a:gd name="connsiteY17" fmla="*/ 2036080 h 4057672"/>
              <a:gd name="connsiteX18" fmla="*/ 893368 w 2857520"/>
              <a:gd name="connsiteY18" fmla="*/ 2164516 h 4057672"/>
              <a:gd name="connsiteX19" fmla="*/ 0 w 2857520"/>
              <a:gd name="connsiteY19" fmla="*/ 2100298 h 4057672"/>
              <a:gd name="connsiteX20" fmla="*/ 418441 w 2857520"/>
              <a:gd name="connsiteY20" fmla="*/ 2979158 h 4057672"/>
              <a:gd name="connsiteX21" fmla="*/ 998010 w 2857520"/>
              <a:gd name="connsiteY21" fmla="*/ 2384232 h 4057672"/>
              <a:gd name="connsiteX22" fmla="*/ 1102398 w 2857520"/>
              <a:gd name="connsiteY22" fmla="*/ 2475049 h 4057672"/>
              <a:gd name="connsiteX23" fmla="*/ 418441 w 2857520"/>
              <a:gd name="connsiteY23" fmla="*/ 2979158 h 4057672"/>
              <a:gd name="connsiteX24" fmla="*/ 1428760 w 2857520"/>
              <a:gd name="connsiteY24" fmla="*/ 4057672 h 4057672"/>
              <a:gd name="connsiteX25" fmla="*/ 1354946 w 2857520"/>
              <a:gd name="connsiteY25" fmla="*/ 2566088 h 4057672"/>
              <a:gd name="connsiteX26" fmla="*/ 1502574 w 2857520"/>
              <a:gd name="connsiteY26" fmla="*/ 2566088 h 4057672"/>
              <a:gd name="connsiteX27" fmla="*/ 1428760 w 2857520"/>
              <a:gd name="connsiteY27" fmla="*/ 4057672 h 4057672"/>
              <a:gd name="connsiteX28" fmla="*/ 2438946 w 2857520"/>
              <a:gd name="connsiteY28" fmla="*/ 2979158 h 4057672"/>
              <a:gd name="connsiteX29" fmla="*/ 1755122 w 2857520"/>
              <a:gd name="connsiteY29" fmla="*/ 2475049 h 4057672"/>
              <a:gd name="connsiteX30" fmla="*/ 1859510 w 2857520"/>
              <a:gd name="connsiteY30" fmla="*/ 2384232 h 4057672"/>
              <a:gd name="connsiteX31" fmla="*/ 2438946 w 2857520"/>
              <a:gd name="connsiteY31" fmla="*/ 2979158 h 4057672"/>
              <a:gd name="connsiteX32" fmla="*/ 1171583 w 2857520"/>
              <a:gd name="connsiteY32" fmla="*/ 2100298 h 4057672"/>
              <a:gd name="connsiteX33" fmla="*/ 1428760 w 2857520"/>
              <a:gd name="connsiteY33" fmla="*/ 1876555 h 4057672"/>
              <a:gd name="connsiteX34" fmla="*/ 1685937 w 2857520"/>
              <a:gd name="connsiteY34" fmla="*/ 2100298 h 4057672"/>
              <a:gd name="connsiteX35" fmla="*/ 1428760 w 2857520"/>
              <a:gd name="connsiteY35" fmla="*/ 2324041 h 4057672"/>
              <a:gd name="connsiteX36" fmla="*/ 1171583 w 2857520"/>
              <a:gd name="connsiteY36" fmla="*/ 2100298 h 4057672"/>
              <a:gd name="connsiteX0" fmla="*/ 3857620 w 3857620"/>
              <a:gd name="connsiteY0" fmla="*/ 2100298 h 4057672"/>
              <a:gd name="connsiteX1" fmla="*/ 1964152 w 3857620"/>
              <a:gd name="connsiteY1" fmla="*/ 2164516 h 4057672"/>
              <a:gd name="connsiteX2" fmla="*/ 1964152 w 3857620"/>
              <a:gd name="connsiteY2" fmla="*/ 2036080 h 4057672"/>
              <a:gd name="connsiteX3" fmla="*/ 3857620 w 3857620"/>
              <a:gd name="connsiteY3" fmla="*/ 2100298 h 4057672"/>
              <a:gd name="connsiteX4" fmla="*/ 2438946 w 3857620"/>
              <a:gd name="connsiteY4" fmla="*/ 1221323 h 4057672"/>
              <a:gd name="connsiteX5" fmla="*/ 1859510 w 3857620"/>
              <a:gd name="connsiteY5" fmla="*/ 1816364 h 4057672"/>
              <a:gd name="connsiteX6" fmla="*/ 1755122 w 3857620"/>
              <a:gd name="connsiteY6" fmla="*/ 1725547 h 4057672"/>
              <a:gd name="connsiteX7" fmla="*/ 2438946 w 3857620"/>
              <a:gd name="connsiteY7" fmla="*/ 1221323 h 4057672"/>
              <a:gd name="connsiteX8" fmla="*/ 1428760 w 3857620"/>
              <a:gd name="connsiteY8" fmla="*/ 0 h 4057672"/>
              <a:gd name="connsiteX9" fmla="*/ 1502574 w 3857620"/>
              <a:gd name="connsiteY9" fmla="*/ 1634508 h 4057672"/>
              <a:gd name="connsiteX10" fmla="*/ 1354946 w 3857620"/>
              <a:gd name="connsiteY10" fmla="*/ 1634508 h 4057672"/>
              <a:gd name="connsiteX11" fmla="*/ 1428760 w 3857620"/>
              <a:gd name="connsiteY11" fmla="*/ 0 h 4057672"/>
              <a:gd name="connsiteX12" fmla="*/ 418441 w 3857620"/>
              <a:gd name="connsiteY12" fmla="*/ 1221323 h 4057672"/>
              <a:gd name="connsiteX13" fmla="*/ 1102398 w 3857620"/>
              <a:gd name="connsiteY13" fmla="*/ 1725547 h 4057672"/>
              <a:gd name="connsiteX14" fmla="*/ 998010 w 3857620"/>
              <a:gd name="connsiteY14" fmla="*/ 1816364 h 4057672"/>
              <a:gd name="connsiteX15" fmla="*/ 418441 w 3857620"/>
              <a:gd name="connsiteY15" fmla="*/ 1221323 h 4057672"/>
              <a:gd name="connsiteX16" fmla="*/ 0 w 3857620"/>
              <a:gd name="connsiteY16" fmla="*/ 2100298 h 4057672"/>
              <a:gd name="connsiteX17" fmla="*/ 893368 w 3857620"/>
              <a:gd name="connsiteY17" fmla="*/ 2036080 h 4057672"/>
              <a:gd name="connsiteX18" fmla="*/ 893368 w 3857620"/>
              <a:gd name="connsiteY18" fmla="*/ 2164516 h 4057672"/>
              <a:gd name="connsiteX19" fmla="*/ 0 w 3857620"/>
              <a:gd name="connsiteY19" fmla="*/ 2100298 h 4057672"/>
              <a:gd name="connsiteX20" fmla="*/ 418441 w 3857620"/>
              <a:gd name="connsiteY20" fmla="*/ 2979158 h 4057672"/>
              <a:gd name="connsiteX21" fmla="*/ 998010 w 3857620"/>
              <a:gd name="connsiteY21" fmla="*/ 2384232 h 4057672"/>
              <a:gd name="connsiteX22" fmla="*/ 1102398 w 3857620"/>
              <a:gd name="connsiteY22" fmla="*/ 2475049 h 4057672"/>
              <a:gd name="connsiteX23" fmla="*/ 418441 w 3857620"/>
              <a:gd name="connsiteY23" fmla="*/ 2979158 h 4057672"/>
              <a:gd name="connsiteX24" fmla="*/ 1428760 w 3857620"/>
              <a:gd name="connsiteY24" fmla="*/ 4057672 h 4057672"/>
              <a:gd name="connsiteX25" fmla="*/ 1354946 w 3857620"/>
              <a:gd name="connsiteY25" fmla="*/ 2566088 h 4057672"/>
              <a:gd name="connsiteX26" fmla="*/ 1502574 w 3857620"/>
              <a:gd name="connsiteY26" fmla="*/ 2566088 h 4057672"/>
              <a:gd name="connsiteX27" fmla="*/ 1428760 w 3857620"/>
              <a:gd name="connsiteY27" fmla="*/ 4057672 h 4057672"/>
              <a:gd name="connsiteX28" fmla="*/ 2438946 w 3857620"/>
              <a:gd name="connsiteY28" fmla="*/ 2979158 h 4057672"/>
              <a:gd name="connsiteX29" fmla="*/ 1755122 w 3857620"/>
              <a:gd name="connsiteY29" fmla="*/ 2475049 h 4057672"/>
              <a:gd name="connsiteX30" fmla="*/ 1859510 w 3857620"/>
              <a:gd name="connsiteY30" fmla="*/ 2384232 h 4057672"/>
              <a:gd name="connsiteX31" fmla="*/ 2438946 w 3857620"/>
              <a:gd name="connsiteY31" fmla="*/ 2979158 h 4057672"/>
              <a:gd name="connsiteX32" fmla="*/ 1171583 w 3857620"/>
              <a:gd name="connsiteY32" fmla="*/ 2100298 h 4057672"/>
              <a:gd name="connsiteX33" fmla="*/ 1428760 w 3857620"/>
              <a:gd name="connsiteY33" fmla="*/ 1876555 h 4057672"/>
              <a:gd name="connsiteX34" fmla="*/ 1685937 w 3857620"/>
              <a:gd name="connsiteY34" fmla="*/ 2100298 h 4057672"/>
              <a:gd name="connsiteX35" fmla="*/ 1428760 w 3857620"/>
              <a:gd name="connsiteY35" fmla="*/ 2324041 h 4057672"/>
              <a:gd name="connsiteX36" fmla="*/ 1171583 w 3857620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3629020"/>
              <a:gd name="connsiteX1" fmla="*/ 2821472 w 4714940"/>
              <a:gd name="connsiteY1" fmla="*/ 2164516 h 3629020"/>
              <a:gd name="connsiteX2" fmla="*/ 2821472 w 4714940"/>
              <a:gd name="connsiteY2" fmla="*/ 2036080 h 3629020"/>
              <a:gd name="connsiteX3" fmla="*/ 4714940 w 4714940"/>
              <a:gd name="connsiteY3" fmla="*/ 2100298 h 3629020"/>
              <a:gd name="connsiteX4" fmla="*/ 3296266 w 4714940"/>
              <a:gd name="connsiteY4" fmla="*/ 1221323 h 3629020"/>
              <a:gd name="connsiteX5" fmla="*/ 2716830 w 4714940"/>
              <a:gd name="connsiteY5" fmla="*/ 1816364 h 3629020"/>
              <a:gd name="connsiteX6" fmla="*/ 2612442 w 4714940"/>
              <a:gd name="connsiteY6" fmla="*/ 1725547 h 3629020"/>
              <a:gd name="connsiteX7" fmla="*/ 3296266 w 4714940"/>
              <a:gd name="connsiteY7" fmla="*/ 1221323 h 3629020"/>
              <a:gd name="connsiteX8" fmla="*/ 2286080 w 4714940"/>
              <a:gd name="connsiteY8" fmla="*/ 0 h 3629020"/>
              <a:gd name="connsiteX9" fmla="*/ 2359894 w 4714940"/>
              <a:gd name="connsiteY9" fmla="*/ 1634508 h 3629020"/>
              <a:gd name="connsiteX10" fmla="*/ 2212266 w 4714940"/>
              <a:gd name="connsiteY10" fmla="*/ 1634508 h 3629020"/>
              <a:gd name="connsiteX11" fmla="*/ 2286080 w 4714940"/>
              <a:gd name="connsiteY11" fmla="*/ 0 h 3629020"/>
              <a:gd name="connsiteX12" fmla="*/ 1275761 w 4714940"/>
              <a:gd name="connsiteY12" fmla="*/ 1221323 h 3629020"/>
              <a:gd name="connsiteX13" fmla="*/ 1959718 w 4714940"/>
              <a:gd name="connsiteY13" fmla="*/ 1725547 h 3629020"/>
              <a:gd name="connsiteX14" fmla="*/ 1855330 w 4714940"/>
              <a:gd name="connsiteY14" fmla="*/ 1816364 h 3629020"/>
              <a:gd name="connsiteX15" fmla="*/ 1275761 w 4714940"/>
              <a:gd name="connsiteY15" fmla="*/ 1221323 h 3629020"/>
              <a:gd name="connsiteX16" fmla="*/ 0 w 4714940"/>
              <a:gd name="connsiteY16" fmla="*/ 2100298 h 3629020"/>
              <a:gd name="connsiteX17" fmla="*/ 1750688 w 4714940"/>
              <a:gd name="connsiteY17" fmla="*/ 2036080 h 3629020"/>
              <a:gd name="connsiteX18" fmla="*/ 1750688 w 4714940"/>
              <a:gd name="connsiteY18" fmla="*/ 2164516 h 3629020"/>
              <a:gd name="connsiteX19" fmla="*/ 0 w 4714940"/>
              <a:gd name="connsiteY19" fmla="*/ 2100298 h 3629020"/>
              <a:gd name="connsiteX20" fmla="*/ 1275761 w 4714940"/>
              <a:gd name="connsiteY20" fmla="*/ 2979158 h 3629020"/>
              <a:gd name="connsiteX21" fmla="*/ 1855330 w 4714940"/>
              <a:gd name="connsiteY21" fmla="*/ 2384232 h 3629020"/>
              <a:gd name="connsiteX22" fmla="*/ 1959718 w 4714940"/>
              <a:gd name="connsiteY22" fmla="*/ 2475049 h 3629020"/>
              <a:gd name="connsiteX23" fmla="*/ 1275761 w 4714940"/>
              <a:gd name="connsiteY23" fmla="*/ 2979158 h 3629020"/>
              <a:gd name="connsiteX24" fmla="*/ 2286080 w 4714940"/>
              <a:gd name="connsiteY24" fmla="*/ 3629020 h 3629020"/>
              <a:gd name="connsiteX25" fmla="*/ 2212266 w 4714940"/>
              <a:gd name="connsiteY25" fmla="*/ 2566088 h 3629020"/>
              <a:gd name="connsiteX26" fmla="*/ 2359894 w 4714940"/>
              <a:gd name="connsiteY26" fmla="*/ 2566088 h 3629020"/>
              <a:gd name="connsiteX27" fmla="*/ 2286080 w 4714940"/>
              <a:gd name="connsiteY27" fmla="*/ 3629020 h 3629020"/>
              <a:gd name="connsiteX28" fmla="*/ 3296266 w 4714940"/>
              <a:gd name="connsiteY28" fmla="*/ 2979158 h 3629020"/>
              <a:gd name="connsiteX29" fmla="*/ 2612442 w 4714940"/>
              <a:gd name="connsiteY29" fmla="*/ 2475049 h 3629020"/>
              <a:gd name="connsiteX30" fmla="*/ 2716830 w 4714940"/>
              <a:gd name="connsiteY30" fmla="*/ 2384232 h 3629020"/>
              <a:gd name="connsiteX31" fmla="*/ 3296266 w 4714940"/>
              <a:gd name="connsiteY31" fmla="*/ 2979158 h 3629020"/>
              <a:gd name="connsiteX32" fmla="*/ 2028903 w 4714940"/>
              <a:gd name="connsiteY32" fmla="*/ 2100298 h 3629020"/>
              <a:gd name="connsiteX33" fmla="*/ 2286080 w 4714940"/>
              <a:gd name="connsiteY33" fmla="*/ 1876555 h 3629020"/>
              <a:gd name="connsiteX34" fmla="*/ 2543257 w 4714940"/>
              <a:gd name="connsiteY34" fmla="*/ 2100298 h 3629020"/>
              <a:gd name="connsiteX35" fmla="*/ 2286080 w 4714940"/>
              <a:gd name="connsiteY35" fmla="*/ 2324041 h 3629020"/>
              <a:gd name="connsiteX36" fmla="*/ 2028903 w 4714940"/>
              <a:gd name="connsiteY36" fmla="*/ 2100298 h 3629020"/>
              <a:gd name="connsiteX0" fmla="*/ 4714940 w 4714940"/>
              <a:gd name="connsiteY0" fmla="*/ 2100298 h 4343376"/>
              <a:gd name="connsiteX1" fmla="*/ 2821472 w 4714940"/>
              <a:gd name="connsiteY1" fmla="*/ 2164516 h 4343376"/>
              <a:gd name="connsiteX2" fmla="*/ 2821472 w 4714940"/>
              <a:gd name="connsiteY2" fmla="*/ 2036080 h 4343376"/>
              <a:gd name="connsiteX3" fmla="*/ 4714940 w 4714940"/>
              <a:gd name="connsiteY3" fmla="*/ 2100298 h 4343376"/>
              <a:gd name="connsiteX4" fmla="*/ 3296266 w 4714940"/>
              <a:gd name="connsiteY4" fmla="*/ 1221323 h 4343376"/>
              <a:gd name="connsiteX5" fmla="*/ 2716830 w 4714940"/>
              <a:gd name="connsiteY5" fmla="*/ 1816364 h 4343376"/>
              <a:gd name="connsiteX6" fmla="*/ 2612442 w 4714940"/>
              <a:gd name="connsiteY6" fmla="*/ 1725547 h 4343376"/>
              <a:gd name="connsiteX7" fmla="*/ 3296266 w 4714940"/>
              <a:gd name="connsiteY7" fmla="*/ 1221323 h 4343376"/>
              <a:gd name="connsiteX8" fmla="*/ 2286080 w 4714940"/>
              <a:gd name="connsiteY8" fmla="*/ 0 h 4343376"/>
              <a:gd name="connsiteX9" fmla="*/ 2359894 w 4714940"/>
              <a:gd name="connsiteY9" fmla="*/ 1634508 h 4343376"/>
              <a:gd name="connsiteX10" fmla="*/ 2212266 w 4714940"/>
              <a:gd name="connsiteY10" fmla="*/ 1634508 h 4343376"/>
              <a:gd name="connsiteX11" fmla="*/ 2286080 w 4714940"/>
              <a:gd name="connsiteY11" fmla="*/ 0 h 4343376"/>
              <a:gd name="connsiteX12" fmla="*/ 1275761 w 4714940"/>
              <a:gd name="connsiteY12" fmla="*/ 1221323 h 4343376"/>
              <a:gd name="connsiteX13" fmla="*/ 1959718 w 4714940"/>
              <a:gd name="connsiteY13" fmla="*/ 1725547 h 4343376"/>
              <a:gd name="connsiteX14" fmla="*/ 1855330 w 4714940"/>
              <a:gd name="connsiteY14" fmla="*/ 1816364 h 4343376"/>
              <a:gd name="connsiteX15" fmla="*/ 1275761 w 4714940"/>
              <a:gd name="connsiteY15" fmla="*/ 1221323 h 4343376"/>
              <a:gd name="connsiteX16" fmla="*/ 0 w 4714940"/>
              <a:gd name="connsiteY16" fmla="*/ 2100298 h 4343376"/>
              <a:gd name="connsiteX17" fmla="*/ 1750688 w 4714940"/>
              <a:gd name="connsiteY17" fmla="*/ 2036080 h 4343376"/>
              <a:gd name="connsiteX18" fmla="*/ 1750688 w 4714940"/>
              <a:gd name="connsiteY18" fmla="*/ 2164516 h 4343376"/>
              <a:gd name="connsiteX19" fmla="*/ 0 w 4714940"/>
              <a:gd name="connsiteY19" fmla="*/ 2100298 h 4343376"/>
              <a:gd name="connsiteX20" fmla="*/ 1275761 w 4714940"/>
              <a:gd name="connsiteY20" fmla="*/ 2979158 h 4343376"/>
              <a:gd name="connsiteX21" fmla="*/ 1855330 w 4714940"/>
              <a:gd name="connsiteY21" fmla="*/ 2384232 h 4343376"/>
              <a:gd name="connsiteX22" fmla="*/ 1959718 w 4714940"/>
              <a:gd name="connsiteY22" fmla="*/ 2475049 h 4343376"/>
              <a:gd name="connsiteX23" fmla="*/ 1275761 w 4714940"/>
              <a:gd name="connsiteY23" fmla="*/ 2979158 h 4343376"/>
              <a:gd name="connsiteX24" fmla="*/ 2286080 w 4714940"/>
              <a:gd name="connsiteY24" fmla="*/ 4343376 h 4343376"/>
              <a:gd name="connsiteX25" fmla="*/ 2212266 w 4714940"/>
              <a:gd name="connsiteY25" fmla="*/ 2566088 h 4343376"/>
              <a:gd name="connsiteX26" fmla="*/ 2359894 w 4714940"/>
              <a:gd name="connsiteY26" fmla="*/ 2566088 h 4343376"/>
              <a:gd name="connsiteX27" fmla="*/ 2286080 w 4714940"/>
              <a:gd name="connsiteY27" fmla="*/ 4343376 h 4343376"/>
              <a:gd name="connsiteX28" fmla="*/ 3296266 w 4714940"/>
              <a:gd name="connsiteY28" fmla="*/ 2979158 h 4343376"/>
              <a:gd name="connsiteX29" fmla="*/ 2612442 w 4714940"/>
              <a:gd name="connsiteY29" fmla="*/ 2475049 h 4343376"/>
              <a:gd name="connsiteX30" fmla="*/ 2716830 w 4714940"/>
              <a:gd name="connsiteY30" fmla="*/ 2384232 h 4343376"/>
              <a:gd name="connsiteX31" fmla="*/ 3296266 w 4714940"/>
              <a:gd name="connsiteY31" fmla="*/ 2979158 h 4343376"/>
              <a:gd name="connsiteX32" fmla="*/ 2028903 w 4714940"/>
              <a:gd name="connsiteY32" fmla="*/ 2100298 h 4343376"/>
              <a:gd name="connsiteX33" fmla="*/ 2286080 w 4714940"/>
              <a:gd name="connsiteY33" fmla="*/ 1876555 h 4343376"/>
              <a:gd name="connsiteX34" fmla="*/ 2543257 w 4714940"/>
              <a:gd name="connsiteY34" fmla="*/ 2100298 h 4343376"/>
              <a:gd name="connsiteX35" fmla="*/ 2286080 w 4714940"/>
              <a:gd name="connsiteY35" fmla="*/ 2324041 h 4343376"/>
              <a:gd name="connsiteX36" fmla="*/ 2028903 w 4714940"/>
              <a:gd name="connsiteY36" fmla="*/ 2100298 h 4343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714940" h="4343376">
                <a:moveTo>
                  <a:pt x="4714940" y="2100298"/>
                </a:moveTo>
                <a:lnTo>
                  <a:pt x="2821472" y="2164516"/>
                </a:lnTo>
                <a:lnTo>
                  <a:pt x="2821472" y="2036080"/>
                </a:lnTo>
                <a:lnTo>
                  <a:pt x="4714940" y="2100298"/>
                </a:lnTo>
                <a:close/>
                <a:moveTo>
                  <a:pt x="3296266" y="1221323"/>
                </a:moveTo>
                <a:lnTo>
                  <a:pt x="2716830" y="1816364"/>
                </a:lnTo>
                <a:lnTo>
                  <a:pt x="2612442" y="1725547"/>
                </a:lnTo>
                <a:lnTo>
                  <a:pt x="3296266" y="1221323"/>
                </a:lnTo>
                <a:close/>
                <a:moveTo>
                  <a:pt x="2286080" y="0"/>
                </a:moveTo>
                <a:lnTo>
                  <a:pt x="2359894" y="1634508"/>
                </a:lnTo>
                <a:lnTo>
                  <a:pt x="2212266" y="1634508"/>
                </a:lnTo>
                <a:lnTo>
                  <a:pt x="2286080" y="0"/>
                </a:lnTo>
                <a:close/>
                <a:moveTo>
                  <a:pt x="1275761" y="1221323"/>
                </a:moveTo>
                <a:lnTo>
                  <a:pt x="1959718" y="1725547"/>
                </a:lnTo>
                <a:lnTo>
                  <a:pt x="1855330" y="1816364"/>
                </a:lnTo>
                <a:lnTo>
                  <a:pt x="1275761" y="1221323"/>
                </a:lnTo>
                <a:close/>
                <a:moveTo>
                  <a:pt x="0" y="2100298"/>
                </a:moveTo>
                <a:lnTo>
                  <a:pt x="1750688" y="2036080"/>
                </a:lnTo>
                <a:lnTo>
                  <a:pt x="1750688" y="2164516"/>
                </a:lnTo>
                <a:lnTo>
                  <a:pt x="0" y="2100298"/>
                </a:lnTo>
                <a:close/>
                <a:moveTo>
                  <a:pt x="1275761" y="2979158"/>
                </a:moveTo>
                <a:lnTo>
                  <a:pt x="1855330" y="2384232"/>
                </a:lnTo>
                <a:lnTo>
                  <a:pt x="1959718" y="2475049"/>
                </a:lnTo>
                <a:lnTo>
                  <a:pt x="1275761" y="2979158"/>
                </a:lnTo>
                <a:close/>
                <a:moveTo>
                  <a:pt x="2286080" y="4343376"/>
                </a:moveTo>
                <a:lnTo>
                  <a:pt x="2212266" y="2566088"/>
                </a:lnTo>
                <a:lnTo>
                  <a:pt x="2359894" y="2566088"/>
                </a:lnTo>
                <a:lnTo>
                  <a:pt x="2286080" y="4343376"/>
                </a:lnTo>
                <a:close/>
                <a:moveTo>
                  <a:pt x="3296266" y="2979158"/>
                </a:moveTo>
                <a:lnTo>
                  <a:pt x="2612442" y="2475049"/>
                </a:lnTo>
                <a:lnTo>
                  <a:pt x="2716830" y="2384232"/>
                </a:lnTo>
                <a:lnTo>
                  <a:pt x="3296266" y="2979158"/>
                </a:lnTo>
                <a:close/>
                <a:moveTo>
                  <a:pt x="2028903" y="2100298"/>
                </a:moveTo>
                <a:cubicBezTo>
                  <a:pt x="2028903" y="1976728"/>
                  <a:pt x="2144045" y="1876555"/>
                  <a:pt x="2286080" y="1876555"/>
                </a:cubicBezTo>
                <a:cubicBezTo>
                  <a:pt x="2428115" y="1876555"/>
                  <a:pt x="2543257" y="1976728"/>
                  <a:pt x="2543257" y="2100298"/>
                </a:cubicBezTo>
                <a:cubicBezTo>
                  <a:pt x="2543257" y="2223868"/>
                  <a:pt x="2428115" y="2324041"/>
                  <a:pt x="2286080" y="2324041"/>
                </a:cubicBezTo>
                <a:cubicBezTo>
                  <a:pt x="2144045" y="2324041"/>
                  <a:pt x="2028903" y="2223868"/>
                  <a:pt x="2028903" y="2100298"/>
                </a:cubicBezTo>
                <a:close/>
              </a:path>
            </a:pathLst>
          </a:custGeom>
          <a:blipFill dpi="0" rotWithShape="0">
            <a:blip r:embed="rId3" cstate="print"/>
            <a:srcRect/>
            <a:stretch>
              <a:fillRect l="-112499" t="-71838" r="-107499" b="-104023"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 useBgFill="1">
        <p:nvSpPr>
          <p:cNvPr id="9" name="8 Forma libre"/>
          <p:cNvSpPr/>
          <p:nvPr/>
        </p:nvSpPr>
        <p:spPr bwMode="white">
          <a:xfrm>
            <a:off x="2285984" y="1714488"/>
            <a:ext cx="4714940" cy="4343376"/>
          </a:xfrm>
          <a:custGeom>
            <a:avLst/>
            <a:gdLst>
              <a:gd name="connsiteX0" fmla="*/ 2857520 w 2857520"/>
              <a:gd name="connsiteY0" fmla="*/ 1243018 h 2486036"/>
              <a:gd name="connsiteX1" fmla="*/ 1964152 w 2857520"/>
              <a:gd name="connsiteY1" fmla="*/ 1307236 h 2486036"/>
              <a:gd name="connsiteX2" fmla="*/ 1964152 w 2857520"/>
              <a:gd name="connsiteY2" fmla="*/ 1178800 h 2486036"/>
              <a:gd name="connsiteX3" fmla="*/ 2857520 w 2857520"/>
              <a:gd name="connsiteY3" fmla="*/ 1243018 h 2486036"/>
              <a:gd name="connsiteX4" fmla="*/ 2438946 w 2857520"/>
              <a:gd name="connsiteY4" fmla="*/ 364043 h 2486036"/>
              <a:gd name="connsiteX5" fmla="*/ 1859510 w 2857520"/>
              <a:gd name="connsiteY5" fmla="*/ 959084 h 2486036"/>
              <a:gd name="connsiteX6" fmla="*/ 1755122 w 2857520"/>
              <a:gd name="connsiteY6" fmla="*/ 868267 h 2486036"/>
              <a:gd name="connsiteX7" fmla="*/ 2438946 w 2857520"/>
              <a:gd name="connsiteY7" fmla="*/ 364043 h 2486036"/>
              <a:gd name="connsiteX8" fmla="*/ 1428760 w 2857520"/>
              <a:gd name="connsiteY8" fmla="*/ 0 h 2486036"/>
              <a:gd name="connsiteX9" fmla="*/ 1502574 w 2857520"/>
              <a:gd name="connsiteY9" fmla="*/ 777228 h 2486036"/>
              <a:gd name="connsiteX10" fmla="*/ 1354946 w 2857520"/>
              <a:gd name="connsiteY10" fmla="*/ 777228 h 2486036"/>
              <a:gd name="connsiteX11" fmla="*/ 1428760 w 2857520"/>
              <a:gd name="connsiteY11" fmla="*/ 0 h 2486036"/>
              <a:gd name="connsiteX12" fmla="*/ 418441 w 2857520"/>
              <a:gd name="connsiteY12" fmla="*/ 364043 h 2486036"/>
              <a:gd name="connsiteX13" fmla="*/ 1102398 w 2857520"/>
              <a:gd name="connsiteY13" fmla="*/ 868267 h 2486036"/>
              <a:gd name="connsiteX14" fmla="*/ 998010 w 2857520"/>
              <a:gd name="connsiteY14" fmla="*/ 959084 h 2486036"/>
              <a:gd name="connsiteX15" fmla="*/ 418441 w 2857520"/>
              <a:gd name="connsiteY15" fmla="*/ 364043 h 2486036"/>
              <a:gd name="connsiteX16" fmla="*/ 0 w 2857520"/>
              <a:gd name="connsiteY16" fmla="*/ 1243018 h 2486036"/>
              <a:gd name="connsiteX17" fmla="*/ 893368 w 2857520"/>
              <a:gd name="connsiteY17" fmla="*/ 1178800 h 2486036"/>
              <a:gd name="connsiteX18" fmla="*/ 893368 w 2857520"/>
              <a:gd name="connsiteY18" fmla="*/ 1307236 h 2486036"/>
              <a:gd name="connsiteX19" fmla="*/ 0 w 2857520"/>
              <a:gd name="connsiteY19" fmla="*/ 1243018 h 2486036"/>
              <a:gd name="connsiteX20" fmla="*/ 418441 w 2857520"/>
              <a:gd name="connsiteY20" fmla="*/ 2121878 h 2486036"/>
              <a:gd name="connsiteX21" fmla="*/ 998010 w 2857520"/>
              <a:gd name="connsiteY21" fmla="*/ 1526952 h 2486036"/>
              <a:gd name="connsiteX22" fmla="*/ 1102398 w 2857520"/>
              <a:gd name="connsiteY22" fmla="*/ 1617769 h 2486036"/>
              <a:gd name="connsiteX23" fmla="*/ 418441 w 2857520"/>
              <a:gd name="connsiteY23" fmla="*/ 2121878 h 2486036"/>
              <a:gd name="connsiteX24" fmla="*/ 1428760 w 2857520"/>
              <a:gd name="connsiteY24" fmla="*/ 2486036 h 2486036"/>
              <a:gd name="connsiteX25" fmla="*/ 1354946 w 2857520"/>
              <a:gd name="connsiteY25" fmla="*/ 1708808 h 2486036"/>
              <a:gd name="connsiteX26" fmla="*/ 1502574 w 2857520"/>
              <a:gd name="connsiteY26" fmla="*/ 1708808 h 2486036"/>
              <a:gd name="connsiteX27" fmla="*/ 1428760 w 2857520"/>
              <a:gd name="connsiteY27" fmla="*/ 2486036 h 2486036"/>
              <a:gd name="connsiteX28" fmla="*/ 2438946 w 2857520"/>
              <a:gd name="connsiteY28" fmla="*/ 2121878 h 2486036"/>
              <a:gd name="connsiteX29" fmla="*/ 1755122 w 2857520"/>
              <a:gd name="connsiteY29" fmla="*/ 1617769 h 2486036"/>
              <a:gd name="connsiteX30" fmla="*/ 1859510 w 2857520"/>
              <a:gd name="connsiteY30" fmla="*/ 1526952 h 2486036"/>
              <a:gd name="connsiteX31" fmla="*/ 2438946 w 2857520"/>
              <a:gd name="connsiteY31" fmla="*/ 2121878 h 2486036"/>
              <a:gd name="connsiteX32" fmla="*/ 1171583 w 2857520"/>
              <a:gd name="connsiteY32" fmla="*/ 1243018 h 2486036"/>
              <a:gd name="connsiteX33" fmla="*/ 1428760 w 2857520"/>
              <a:gd name="connsiteY33" fmla="*/ 1019275 h 2486036"/>
              <a:gd name="connsiteX34" fmla="*/ 1685937 w 2857520"/>
              <a:gd name="connsiteY34" fmla="*/ 1243018 h 2486036"/>
              <a:gd name="connsiteX35" fmla="*/ 1428760 w 2857520"/>
              <a:gd name="connsiteY35" fmla="*/ 1466761 h 2486036"/>
              <a:gd name="connsiteX36" fmla="*/ 1171583 w 2857520"/>
              <a:gd name="connsiteY36" fmla="*/ 1243018 h 2486036"/>
              <a:gd name="connsiteX0" fmla="*/ 2857520 w 2857520"/>
              <a:gd name="connsiteY0" fmla="*/ 2100298 h 3343316"/>
              <a:gd name="connsiteX1" fmla="*/ 1964152 w 2857520"/>
              <a:gd name="connsiteY1" fmla="*/ 2164516 h 3343316"/>
              <a:gd name="connsiteX2" fmla="*/ 1964152 w 2857520"/>
              <a:gd name="connsiteY2" fmla="*/ 2036080 h 3343316"/>
              <a:gd name="connsiteX3" fmla="*/ 2857520 w 2857520"/>
              <a:gd name="connsiteY3" fmla="*/ 2100298 h 3343316"/>
              <a:gd name="connsiteX4" fmla="*/ 2438946 w 2857520"/>
              <a:gd name="connsiteY4" fmla="*/ 1221323 h 3343316"/>
              <a:gd name="connsiteX5" fmla="*/ 1859510 w 2857520"/>
              <a:gd name="connsiteY5" fmla="*/ 1816364 h 3343316"/>
              <a:gd name="connsiteX6" fmla="*/ 1755122 w 2857520"/>
              <a:gd name="connsiteY6" fmla="*/ 1725547 h 3343316"/>
              <a:gd name="connsiteX7" fmla="*/ 2438946 w 2857520"/>
              <a:gd name="connsiteY7" fmla="*/ 1221323 h 3343316"/>
              <a:gd name="connsiteX8" fmla="*/ 1428760 w 2857520"/>
              <a:gd name="connsiteY8" fmla="*/ 0 h 3343316"/>
              <a:gd name="connsiteX9" fmla="*/ 1502574 w 2857520"/>
              <a:gd name="connsiteY9" fmla="*/ 1634508 h 3343316"/>
              <a:gd name="connsiteX10" fmla="*/ 1354946 w 2857520"/>
              <a:gd name="connsiteY10" fmla="*/ 1634508 h 3343316"/>
              <a:gd name="connsiteX11" fmla="*/ 1428760 w 2857520"/>
              <a:gd name="connsiteY11" fmla="*/ 0 h 3343316"/>
              <a:gd name="connsiteX12" fmla="*/ 418441 w 2857520"/>
              <a:gd name="connsiteY12" fmla="*/ 1221323 h 3343316"/>
              <a:gd name="connsiteX13" fmla="*/ 1102398 w 2857520"/>
              <a:gd name="connsiteY13" fmla="*/ 1725547 h 3343316"/>
              <a:gd name="connsiteX14" fmla="*/ 998010 w 2857520"/>
              <a:gd name="connsiteY14" fmla="*/ 1816364 h 3343316"/>
              <a:gd name="connsiteX15" fmla="*/ 418441 w 2857520"/>
              <a:gd name="connsiteY15" fmla="*/ 1221323 h 3343316"/>
              <a:gd name="connsiteX16" fmla="*/ 0 w 2857520"/>
              <a:gd name="connsiteY16" fmla="*/ 2100298 h 3343316"/>
              <a:gd name="connsiteX17" fmla="*/ 893368 w 2857520"/>
              <a:gd name="connsiteY17" fmla="*/ 2036080 h 3343316"/>
              <a:gd name="connsiteX18" fmla="*/ 893368 w 2857520"/>
              <a:gd name="connsiteY18" fmla="*/ 2164516 h 3343316"/>
              <a:gd name="connsiteX19" fmla="*/ 0 w 2857520"/>
              <a:gd name="connsiteY19" fmla="*/ 2100298 h 3343316"/>
              <a:gd name="connsiteX20" fmla="*/ 418441 w 2857520"/>
              <a:gd name="connsiteY20" fmla="*/ 2979158 h 3343316"/>
              <a:gd name="connsiteX21" fmla="*/ 998010 w 2857520"/>
              <a:gd name="connsiteY21" fmla="*/ 2384232 h 3343316"/>
              <a:gd name="connsiteX22" fmla="*/ 1102398 w 2857520"/>
              <a:gd name="connsiteY22" fmla="*/ 2475049 h 3343316"/>
              <a:gd name="connsiteX23" fmla="*/ 418441 w 2857520"/>
              <a:gd name="connsiteY23" fmla="*/ 2979158 h 3343316"/>
              <a:gd name="connsiteX24" fmla="*/ 1428760 w 2857520"/>
              <a:gd name="connsiteY24" fmla="*/ 3343316 h 3343316"/>
              <a:gd name="connsiteX25" fmla="*/ 1354946 w 2857520"/>
              <a:gd name="connsiteY25" fmla="*/ 2566088 h 3343316"/>
              <a:gd name="connsiteX26" fmla="*/ 1502574 w 2857520"/>
              <a:gd name="connsiteY26" fmla="*/ 2566088 h 3343316"/>
              <a:gd name="connsiteX27" fmla="*/ 1428760 w 2857520"/>
              <a:gd name="connsiteY27" fmla="*/ 3343316 h 3343316"/>
              <a:gd name="connsiteX28" fmla="*/ 2438946 w 2857520"/>
              <a:gd name="connsiteY28" fmla="*/ 2979158 h 3343316"/>
              <a:gd name="connsiteX29" fmla="*/ 1755122 w 2857520"/>
              <a:gd name="connsiteY29" fmla="*/ 2475049 h 3343316"/>
              <a:gd name="connsiteX30" fmla="*/ 1859510 w 2857520"/>
              <a:gd name="connsiteY30" fmla="*/ 2384232 h 3343316"/>
              <a:gd name="connsiteX31" fmla="*/ 2438946 w 2857520"/>
              <a:gd name="connsiteY31" fmla="*/ 2979158 h 3343316"/>
              <a:gd name="connsiteX32" fmla="*/ 1171583 w 2857520"/>
              <a:gd name="connsiteY32" fmla="*/ 2100298 h 3343316"/>
              <a:gd name="connsiteX33" fmla="*/ 1428760 w 2857520"/>
              <a:gd name="connsiteY33" fmla="*/ 1876555 h 3343316"/>
              <a:gd name="connsiteX34" fmla="*/ 1685937 w 2857520"/>
              <a:gd name="connsiteY34" fmla="*/ 2100298 h 3343316"/>
              <a:gd name="connsiteX35" fmla="*/ 1428760 w 2857520"/>
              <a:gd name="connsiteY35" fmla="*/ 2324041 h 3343316"/>
              <a:gd name="connsiteX36" fmla="*/ 1171583 w 2857520"/>
              <a:gd name="connsiteY36" fmla="*/ 2100298 h 3343316"/>
              <a:gd name="connsiteX0" fmla="*/ 2857520 w 2857520"/>
              <a:gd name="connsiteY0" fmla="*/ 2100298 h 4057672"/>
              <a:gd name="connsiteX1" fmla="*/ 1964152 w 2857520"/>
              <a:gd name="connsiteY1" fmla="*/ 2164516 h 4057672"/>
              <a:gd name="connsiteX2" fmla="*/ 1964152 w 2857520"/>
              <a:gd name="connsiteY2" fmla="*/ 2036080 h 4057672"/>
              <a:gd name="connsiteX3" fmla="*/ 2857520 w 2857520"/>
              <a:gd name="connsiteY3" fmla="*/ 2100298 h 4057672"/>
              <a:gd name="connsiteX4" fmla="*/ 2438946 w 2857520"/>
              <a:gd name="connsiteY4" fmla="*/ 1221323 h 4057672"/>
              <a:gd name="connsiteX5" fmla="*/ 1859510 w 2857520"/>
              <a:gd name="connsiteY5" fmla="*/ 1816364 h 4057672"/>
              <a:gd name="connsiteX6" fmla="*/ 1755122 w 2857520"/>
              <a:gd name="connsiteY6" fmla="*/ 1725547 h 4057672"/>
              <a:gd name="connsiteX7" fmla="*/ 2438946 w 2857520"/>
              <a:gd name="connsiteY7" fmla="*/ 1221323 h 4057672"/>
              <a:gd name="connsiteX8" fmla="*/ 1428760 w 2857520"/>
              <a:gd name="connsiteY8" fmla="*/ 0 h 4057672"/>
              <a:gd name="connsiteX9" fmla="*/ 1502574 w 2857520"/>
              <a:gd name="connsiteY9" fmla="*/ 1634508 h 4057672"/>
              <a:gd name="connsiteX10" fmla="*/ 1354946 w 2857520"/>
              <a:gd name="connsiteY10" fmla="*/ 1634508 h 4057672"/>
              <a:gd name="connsiteX11" fmla="*/ 1428760 w 2857520"/>
              <a:gd name="connsiteY11" fmla="*/ 0 h 4057672"/>
              <a:gd name="connsiteX12" fmla="*/ 418441 w 2857520"/>
              <a:gd name="connsiteY12" fmla="*/ 1221323 h 4057672"/>
              <a:gd name="connsiteX13" fmla="*/ 1102398 w 2857520"/>
              <a:gd name="connsiteY13" fmla="*/ 1725547 h 4057672"/>
              <a:gd name="connsiteX14" fmla="*/ 998010 w 2857520"/>
              <a:gd name="connsiteY14" fmla="*/ 1816364 h 4057672"/>
              <a:gd name="connsiteX15" fmla="*/ 418441 w 2857520"/>
              <a:gd name="connsiteY15" fmla="*/ 1221323 h 4057672"/>
              <a:gd name="connsiteX16" fmla="*/ 0 w 2857520"/>
              <a:gd name="connsiteY16" fmla="*/ 2100298 h 4057672"/>
              <a:gd name="connsiteX17" fmla="*/ 893368 w 2857520"/>
              <a:gd name="connsiteY17" fmla="*/ 2036080 h 4057672"/>
              <a:gd name="connsiteX18" fmla="*/ 893368 w 2857520"/>
              <a:gd name="connsiteY18" fmla="*/ 2164516 h 4057672"/>
              <a:gd name="connsiteX19" fmla="*/ 0 w 2857520"/>
              <a:gd name="connsiteY19" fmla="*/ 2100298 h 4057672"/>
              <a:gd name="connsiteX20" fmla="*/ 418441 w 2857520"/>
              <a:gd name="connsiteY20" fmla="*/ 2979158 h 4057672"/>
              <a:gd name="connsiteX21" fmla="*/ 998010 w 2857520"/>
              <a:gd name="connsiteY21" fmla="*/ 2384232 h 4057672"/>
              <a:gd name="connsiteX22" fmla="*/ 1102398 w 2857520"/>
              <a:gd name="connsiteY22" fmla="*/ 2475049 h 4057672"/>
              <a:gd name="connsiteX23" fmla="*/ 418441 w 2857520"/>
              <a:gd name="connsiteY23" fmla="*/ 2979158 h 4057672"/>
              <a:gd name="connsiteX24" fmla="*/ 1428760 w 2857520"/>
              <a:gd name="connsiteY24" fmla="*/ 4057672 h 4057672"/>
              <a:gd name="connsiteX25" fmla="*/ 1354946 w 2857520"/>
              <a:gd name="connsiteY25" fmla="*/ 2566088 h 4057672"/>
              <a:gd name="connsiteX26" fmla="*/ 1502574 w 2857520"/>
              <a:gd name="connsiteY26" fmla="*/ 2566088 h 4057672"/>
              <a:gd name="connsiteX27" fmla="*/ 1428760 w 2857520"/>
              <a:gd name="connsiteY27" fmla="*/ 4057672 h 4057672"/>
              <a:gd name="connsiteX28" fmla="*/ 2438946 w 2857520"/>
              <a:gd name="connsiteY28" fmla="*/ 2979158 h 4057672"/>
              <a:gd name="connsiteX29" fmla="*/ 1755122 w 2857520"/>
              <a:gd name="connsiteY29" fmla="*/ 2475049 h 4057672"/>
              <a:gd name="connsiteX30" fmla="*/ 1859510 w 2857520"/>
              <a:gd name="connsiteY30" fmla="*/ 2384232 h 4057672"/>
              <a:gd name="connsiteX31" fmla="*/ 2438946 w 2857520"/>
              <a:gd name="connsiteY31" fmla="*/ 2979158 h 4057672"/>
              <a:gd name="connsiteX32" fmla="*/ 1171583 w 2857520"/>
              <a:gd name="connsiteY32" fmla="*/ 2100298 h 4057672"/>
              <a:gd name="connsiteX33" fmla="*/ 1428760 w 2857520"/>
              <a:gd name="connsiteY33" fmla="*/ 1876555 h 4057672"/>
              <a:gd name="connsiteX34" fmla="*/ 1685937 w 2857520"/>
              <a:gd name="connsiteY34" fmla="*/ 2100298 h 4057672"/>
              <a:gd name="connsiteX35" fmla="*/ 1428760 w 2857520"/>
              <a:gd name="connsiteY35" fmla="*/ 2324041 h 4057672"/>
              <a:gd name="connsiteX36" fmla="*/ 1171583 w 2857520"/>
              <a:gd name="connsiteY36" fmla="*/ 2100298 h 4057672"/>
              <a:gd name="connsiteX0" fmla="*/ 3857620 w 3857620"/>
              <a:gd name="connsiteY0" fmla="*/ 2100298 h 4057672"/>
              <a:gd name="connsiteX1" fmla="*/ 1964152 w 3857620"/>
              <a:gd name="connsiteY1" fmla="*/ 2164516 h 4057672"/>
              <a:gd name="connsiteX2" fmla="*/ 1964152 w 3857620"/>
              <a:gd name="connsiteY2" fmla="*/ 2036080 h 4057672"/>
              <a:gd name="connsiteX3" fmla="*/ 3857620 w 3857620"/>
              <a:gd name="connsiteY3" fmla="*/ 2100298 h 4057672"/>
              <a:gd name="connsiteX4" fmla="*/ 2438946 w 3857620"/>
              <a:gd name="connsiteY4" fmla="*/ 1221323 h 4057672"/>
              <a:gd name="connsiteX5" fmla="*/ 1859510 w 3857620"/>
              <a:gd name="connsiteY5" fmla="*/ 1816364 h 4057672"/>
              <a:gd name="connsiteX6" fmla="*/ 1755122 w 3857620"/>
              <a:gd name="connsiteY6" fmla="*/ 1725547 h 4057672"/>
              <a:gd name="connsiteX7" fmla="*/ 2438946 w 3857620"/>
              <a:gd name="connsiteY7" fmla="*/ 1221323 h 4057672"/>
              <a:gd name="connsiteX8" fmla="*/ 1428760 w 3857620"/>
              <a:gd name="connsiteY8" fmla="*/ 0 h 4057672"/>
              <a:gd name="connsiteX9" fmla="*/ 1502574 w 3857620"/>
              <a:gd name="connsiteY9" fmla="*/ 1634508 h 4057672"/>
              <a:gd name="connsiteX10" fmla="*/ 1354946 w 3857620"/>
              <a:gd name="connsiteY10" fmla="*/ 1634508 h 4057672"/>
              <a:gd name="connsiteX11" fmla="*/ 1428760 w 3857620"/>
              <a:gd name="connsiteY11" fmla="*/ 0 h 4057672"/>
              <a:gd name="connsiteX12" fmla="*/ 418441 w 3857620"/>
              <a:gd name="connsiteY12" fmla="*/ 1221323 h 4057672"/>
              <a:gd name="connsiteX13" fmla="*/ 1102398 w 3857620"/>
              <a:gd name="connsiteY13" fmla="*/ 1725547 h 4057672"/>
              <a:gd name="connsiteX14" fmla="*/ 998010 w 3857620"/>
              <a:gd name="connsiteY14" fmla="*/ 1816364 h 4057672"/>
              <a:gd name="connsiteX15" fmla="*/ 418441 w 3857620"/>
              <a:gd name="connsiteY15" fmla="*/ 1221323 h 4057672"/>
              <a:gd name="connsiteX16" fmla="*/ 0 w 3857620"/>
              <a:gd name="connsiteY16" fmla="*/ 2100298 h 4057672"/>
              <a:gd name="connsiteX17" fmla="*/ 893368 w 3857620"/>
              <a:gd name="connsiteY17" fmla="*/ 2036080 h 4057672"/>
              <a:gd name="connsiteX18" fmla="*/ 893368 w 3857620"/>
              <a:gd name="connsiteY18" fmla="*/ 2164516 h 4057672"/>
              <a:gd name="connsiteX19" fmla="*/ 0 w 3857620"/>
              <a:gd name="connsiteY19" fmla="*/ 2100298 h 4057672"/>
              <a:gd name="connsiteX20" fmla="*/ 418441 w 3857620"/>
              <a:gd name="connsiteY20" fmla="*/ 2979158 h 4057672"/>
              <a:gd name="connsiteX21" fmla="*/ 998010 w 3857620"/>
              <a:gd name="connsiteY21" fmla="*/ 2384232 h 4057672"/>
              <a:gd name="connsiteX22" fmla="*/ 1102398 w 3857620"/>
              <a:gd name="connsiteY22" fmla="*/ 2475049 h 4057672"/>
              <a:gd name="connsiteX23" fmla="*/ 418441 w 3857620"/>
              <a:gd name="connsiteY23" fmla="*/ 2979158 h 4057672"/>
              <a:gd name="connsiteX24" fmla="*/ 1428760 w 3857620"/>
              <a:gd name="connsiteY24" fmla="*/ 4057672 h 4057672"/>
              <a:gd name="connsiteX25" fmla="*/ 1354946 w 3857620"/>
              <a:gd name="connsiteY25" fmla="*/ 2566088 h 4057672"/>
              <a:gd name="connsiteX26" fmla="*/ 1502574 w 3857620"/>
              <a:gd name="connsiteY26" fmla="*/ 2566088 h 4057672"/>
              <a:gd name="connsiteX27" fmla="*/ 1428760 w 3857620"/>
              <a:gd name="connsiteY27" fmla="*/ 4057672 h 4057672"/>
              <a:gd name="connsiteX28" fmla="*/ 2438946 w 3857620"/>
              <a:gd name="connsiteY28" fmla="*/ 2979158 h 4057672"/>
              <a:gd name="connsiteX29" fmla="*/ 1755122 w 3857620"/>
              <a:gd name="connsiteY29" fmla="*/ 2475049 h 4057672"/>
              <a:gd name="connsiteX30" fmla="*/ 1859510 w 3857620"/>
              <a:gd name="connsiteY30" fmla="*/ 2384232 h 4057672"/>
              <a:gd name="connsiteX31" fmla="*/ 2438946 w 3857620"/>
              <a:gd name="connsiteY31" fmla="*/ 2979158 h 4057672"/>
              <a:gd name="connsiteX32" fmla="*/ 1171583 w 3857620"/>
              <a:gd name="connsiteY32" fmla="*/ 2100298 h 4057672"/>
              <a:gd name="connsiteX33" fmla="*/ 1428760 w 3857620"/>
              <a:gd name="connsiteY33" fmla="*/ 1876555 h 4057672"/>
              <a:gd name="connsiteX34" fmla="*/ 1685937 w 3857620"/>
              <a:gd name="connsiteY34" fmla="*/ 2100298 h 4057672"/>
              <a:gd name="connsiteX35" fmla="*/ 1428760 w 3857620"/>
              <a:gd name="connsiteY35" fmla="*/ 2324041 h 4057672"/>
              <a:gd name="connsiteX36" fmla="*/ 1171583 w 3857620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3629020"/>
              <a:gd name="connsiteX1" fmla="*/ 2821472 w 4714940"/>
              <a:gd name="connsiteY1" fmla="*/ 2164516 h 3629020"/>
              <a:gd name="connsiteX2" fmla="*/ 2821472 w 4714940"/>
              <a:gd name="connsiteY2" fmla="*/ 2036080 h 3629020"/>
              <a:gd name="connsiteX3" fmla="*/ 4714940 w 4714940"/>
              <a:gd name="connsiteY3" fmla="*/ 2100298 h 3629020"/>
              <a:gd name="connsiteX4" fmla="*/ 3296266 w 4714940"/>
              <a:gd name="connsiteY4" fmla="*/ 1221323 h 3629020"/>
              <a:gd name="connsiteX5" fmla="*/ 2716830 w 4714940"/>
              <a:gd name="connsiteY5" fmla="*/ 1816364 h 3629020"/>
              <a:gd name="connsiteX6" fmla="*/ 2612442 w 4714940"/>
              <a:gd name="connsiteY6" fmla="*/ 1725547 h 3629020"/>
              <a:gd name="connsiteX7" fmla="*/ 3296266 w 4714940"/>
              <a:gd name="connsiteY7" fmla="*/ 1221323 h 3629020"/>
              <a:gd name="connsiteX8" fmla="*/ 2286080 w 4714940"/>
              <a:gd name="connsiteY8" fmla="*/ 0 h 3629020"/>
              <a:gd name="connsiteX9" fmla="*/ 2359894 w 4714940"/>
              <a:gd name="connsiteY9" fmla="*/ 1634508 h 3629020"/>
              <a:gd name="connsiteX10" fmla="*/ 2212266 w 4714940"/>
              <a:gd name="connsiteY10" fmla="*/ 1634508 h 3629020"/>
              <a:gd name="connsiteX11" fmla="*/ 2286080 w 4714940"/>
              <a:gd name="connsiteY11" fmla="*/ 0 h 3629020"/>
              <a:gd name="connsiteX12" fmla="*/ 1275761 w 4714940"/>
              <a:gd name="connsiteY12" fmla="*/ 1221323 h 3629020"/>
              <a:gd name="connsiteX13" fmla="*/ 1959718 w 4714940"/>
              <a:gd name="connsiteY13" fmla="*/ 1725547 h 3629020"/>
              <a:gd name="connsiteX14" fmla="*/ 1855330 w 4714940"/>
              <a:gd name="connsiteY14" fmla="*/ 1816364 h 3629020"/>
              <a:gd name="connsiteX15" fmla="*/ 1275761 w 4714940"/>
              <a:gd name="connsiteY15" fmla="*/ 1221323 h 3629020"/>
              <a:gd name="connsiteX16" fmla="*/ 0 w 4714940"/>
              <a:gd name="connsiteY16" fmla="*/ 2100298 h 3629020"/>
              <a:gd name="connsiteX17" fmla="*/ 1750688 w 4714940"/>
              <a:gd name="connsiteY17" fmla="*/ 2036080 h 3629020"/>
              <a:gd name="connsiteX18" fmla="*/ 1750688 w 4714940"/>
              <a:gd name="connsiteY18" fmla="*/ 2164516 h 3629020"/>
              <a:gd name="connsiteX19" fmla="*/ 0 w 4714940"/>
              <a:gd name="connsiteY19" fmla="*/ 2100298 h 3629020"/>
              <a:gd name="connsiteX20" fmla="*/ 1275761 w 4714940"/>
              <a:gd name="connsiteY20" fmla="*/ 2979158 h 3629020"/>
              <a:gd name="connsiteX21" fmla="*/ 1855330 w 4714940"/>
              <a:gd name="connsiteY21" fmla="*/ 2384232 h 3629020"/>
              <a:gd name="connsiteX22" fmla="*/ 1959718 w 4714940"/>
              <a:gd name="connsiteY22" fmla="*/ 2475049 h 3629020"/>
              <a:gd name="connsiteX23" fmla="*/ 1275761 w 4714940"/>
              <a:gd name="connsiteY23" fmla="*/ 2979158 h 3629020"/>
              <a:gd name="connsiteX24" fmla="*/ 2286080 w 4714940"/>
              <a:gd name="connsiteY24" fmla="*/ 3629020 h 3629020"/>
              <a:gd name="connsiteX25" fmla="*/ 2212266 w 4714940"/>
              <a:gd name="connsiteY25" fmla="*/ 2566088 h 3629020"/>
              <a:gd name="connsiteX26" fmla="*/ 2359894 w 4714940"/>
              <a:gd name="connsiteY26" fmla="*/ 2566088 h 3629020"/>
              <a:gd name="connsiteX27" fmla="*/ 2286080 w 4714940"/>
              <a:gd name="connsiteY27" fmla="*/ 3629020 h 3629020"/>
              <a:gd name="connsiteX28" fmla="*/ 3296266 w 4714940"/>
              <a:gd name="connsiteY28" fmla="*/ 2979158 h 3629020"/>
              <a:gd name="connsiteX29" fmla="*/ 2612442 w 4714940"/>
              <a:gd name="connsiteY29" fmla="*/ 2475049 h 3629020"/>
              <a:gd name="connsiteX30" fmla="*/ 2716830 w 4714940"/>
              <a:gd name="connsiteY30" fmla="*/ 2384232 h 3629020"/>
              <a:gd name="connsiteX31" fmla="*/ 3296266 w 4714940"/>
              <a:gd name="connsiteY31" fmla="*/ 2979158 h 3629020"/>
              <a:gd name="connsiteX32" fmla="*/ 2028903 w 4714940"/>
              <a:gd name="connsiteY32" fmla="*/ 2100298 h 3629020"/>
              <a:gd name="connsiteX33" fmla="*/ 2286080 w 4714940"/>
              <a:gd name="connsiteY33" fmla="*/ 1876555 h 3629020"/>
              <a:gd name="connsiteX34" fmla="*/ 2543257 w 4714940"/>
              <a:gd name="connsiteY34" fmla="*/ 2100298 h 3629020"/>
              <a:gd name="connsiteX35" fmla="*/ 2286080 w 4714940"/>
              <a:gd name="connsiteY35" fmla="*/ 2324041 h 3629020"/>
              <a:gd name="connsiteX36" fmla="*/ 2028903 w 4714940"/>
              <a:gd name="connsiteY36" fmla="*/ 2100298 h 3629020"/>
              <a:gd name="connsiteX0" fmla="*/ 4714940 w 4714940"/>
              <a:gd name="connsiteY0" fmla="*/ 2100298 h 4343376"/>
              <a:gd name="connsiteX1" fmla="*/ 2821472 w 4714940"/>
              <a:gd name="connsiteY1" fmla="*/ 2164516 h 4343376"/>
              <a:gd name="connsiteX2" fmla="*/ 2821472 w 4714940"/>
              <a:gd name="connsiteY2" fmla="*/ 2036080 h 4343376"/>
              <a:gd name="connsiteX3" fmla="*/ 4714940 w 4714940"/>
              <a:gd name="connsiteY3" fmla="*/ 2100298 h 4343376"/>
              <a:gd name="connsiteX4" fmla="*/ 3296266 w 4714940"/>
              <a:gd name="connsiteY4" fmla="*/ 1221323 h 4343376"/>
              <a:gd name="connsiteX5" fmla="*/ 2716830 w 4714940"/>
              <a:gd name="connsiteY5" fmla="*/ 1816364 h 4343376"/>
              <a:gd name="connsiteX6" fmla="*/ 2612442 w 4714940"/>
              <a:gd name="connsiteY6" fmla="*/ 1725547 h 4343376"/>
              <a:gd name="connsiteX7" fmla="*/ 3296266 w 4714940"/>
              <a:gd name="connsiteY7" fmla="*/ 1221323 h 4343376"/>
              <a:gd name="connsiteX8" fmla="*/ 2286080 w 4714940"/>
              <a:gd name="connsiteY8" fmla="*/ 0 h 4343376"/>
              <a:gd name="connsiteX9" fmla="*/ 2359894 w 4714940"/>
              <a:gd name="connsiteY9" fmla="*/ 1634508 h 4343376"/>
              <a:gd name="connsiteX10" fmla="*/ 2212266 w 4714940"/>
              <a:gd name="connsiteY10" fmla="*/ 1634508 h 4343376"/>
              <a:gd name="connsiteX11" fmla="*/ 2286080 w 4714940"/>
              <a:gd name="connsiteY11" fmla="*/ 0 h 4343376"/>
              <a:gd name="connsiteX12" fmla="*/ 1275761 w 4714940"/>
              <a:gd name="connsiteY12" fmla="*/ 1221323 h 4343376"/>
              <a:gd name="connsiteX13" fmla="*/ 1959718 w 4714940"/>
              <a:gd name="connsiteY13" fmla="*/ 1725547 h 4343376"/>
              <a:gd name="connsiteX14" fmla="*/ 1855330 w 4714940"/>
              <a:gd name="connsiteY14" fmla="*/ 1816364 h 4343376"/>
              <a:gd name="connsiteX15" fmla="*/ 1275761 w 4714940"/>
              <a:gd name="connsiteY15" fmla="*/ 1221323 h 4343376"/>
              <a:gd name="connsiteX16" fmla="*/ 0 w 4714940"/>
              <a:gd name="connsiteY16" fmla="*/ 2100298 h 4343376"/>
              <a:gd name="connsiteX17" fmla="*/ 1750688 w 4714940"/>
              <a:gd name="connsiteY17" fmla="*/ 2036080 h 4343376"/>
              <a:gd name="connsiteX18" fmla="*/ 1750688 w 4714940"/>
              <a:gd name="connsiteY18" fmla="*/ 2164516 h 4343376"/>
              <a:gd name="connsiteX19" fmla="*/ 0 w 4714940"/>
              <a:gd name="connsiteY19" fmla="*/ 2100298 h 4343376"/>
              <a:gd name="connsiteX20" fmla="*/ 1275761 w 4714940"/>
              <a:gd name="connsiteY20" fmla="*/ 2979158 h 4343376"/>
              <a:gd name="connsiteX21" fmla="*/ 1855330 w 4714940"/>
              <a:gd name="connsiteY21" fmla="*/ 2384232 h 4343376"/>
              <a:gd name="connsiteX22" fmla="*/ 1959718 w 4714940"/>
              <a:gd name="connsiteY22" fmla="*/ 2475049 h 4343376"/>
              <a:gd name="connsiteX23" fmla="*/ 1275761 w 4714940"/>
              <a:gd name="connsiteY23" fmla="*/ 2979158 h 4343376"/>
              <a:gd name="connsiteX24" fmla="*/ 2286080 w 4714940"/>
              <a:gd name="connsiteY24" fmla="*/ 4343376 h 4343376"/>
              <a:gd name="connsiteX25" fmla="*/ 2212266 w 4714940"/>
              <a:gd name="connsiteY25" fmla="*/ 2566088 h 4343376"/>
              <a:gd name="connsiteX26" fmla="*/ 2359894 w 4714940"/>
              <a:gd name="connsiteY26" fmla="*/ 2566088 h 4343376"/>
              <a:gd name="connsiteX27" fmla="*/ 2286080 w 4714940"/>
              <a:gd name="connsiteY27" fmla="*/ 4343376 h 4343376"/>
              <a:gd name="connsiteX28" fmla="*/ 3296266 w 4714940"/>
              <a:gd name="connsiteY28" fmla="*/ 2979158 h 4343376"/>
              <a:gd name="connsiteX29" fmla="*/ 2612442 w 4714940"/>
              <a:gd name="connsiteY29" fmla="*/ 2475049 h 4343376"/>
              <a:gd name="connsiteX30" fmla="*/ 2716830 w 4714940"/>
              <a:gd name="connsiteY30" fmla="*/ 2384232 h 4343376"/>
              <a:gd name="connsiteX31" fmla="*/ 3296266 w 4714940"/>
              <a:gd name="connsiteY31" fmla="*/ 2979158 h 4343376"/>
              <a:gd name="connsiteX32" fmla="*/ 2028903 w 4714940"/>
              <a:gd name="connsiteY32" fmla="*/ 2100298 h 4343376"/>
              <a:gd name="connsiteX33" fmla="*/ 2286080 w 4714940"/>
              <a:gd name="connsiteY33" fmla="*/ 1876555 h 4343376"/>
              <a:gd name="connsiteX34" fmla="*/ 2543257 w 4714940"/>
              <a:gd name="connsiteY34" fmla="*/ 2100298 h 4343376"/>
              <a:gd name="connsiteX35" fmla="*/ 2286080 w 4714940"/>
              <a:gd name="connsiteY35" fmla="*/ 2324041 h 4343376"/>
              <a:gd name="connsiteX36" fmla="*/ 2028903 w 4714940"/>
              <a:gd name="connsiteY36" fmla="*/ 2100298 h 4343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714940" h="4343376">
                <a:moveTo>
                  <a:pt x="4714940" y="2100298"/>
                </a:moveTo>
                <a:lnTo>
                  <a:pt x="2821472" y="2164516"/>
                </a:lnTo>
                <a:lnTo>
                  <a:pt x="2821472" y="2036080"/>
                </a:lnTo>
                <a:lnTo>
                  <a:pt x="4714940" y="2100298"/>
                </a:lnTo>
                <a:close/>
                <a:moveTo>
                  <a:pt x="3296266" y="1221323"/>
                </a:moveTo>
                <a:lnTo>
                  <a:pt x="2716830" y="1816364"/>
                </a:lnTo>
                <a:lnTo>
                  <a:pt x="2612442" y="1725547"/>
                </a:lnTo>
                <a:lnTo>
                  <a:pt x="3296266" y="1221323"/>
                </a:lnTo>
                <a:close/>
                <a:moveTo>
                  <a:pt x="2286080" y="0"/>
                </a:moveTo>
                <a:lnTo>
                  <a:pt x="2359894" y="1634508"/>
                </a:lnTo>
                <a:lnTo>
                  <a:pt x="2212266" y="1634508"/>
                </a:lnTo>
                <a:lnTo>
                  <a:pt x="2286080" y="0"/>
                </a:lnTo>
                <a:close/>
                <a:moveTo>
                  <a:pt x="1275761" y="1221323"/>
                </a:moveTo>
                <a:lnTo>
                  <a:pt x="1959718" y="1725547"/>
                </a:lnTo>
                <a:lnTo>
                  <a:pt x="1855330" y="1816364"/>
                </a:lnTo>
                <a:lnTo>
                  <a:pt x="1275761" y="1221323"/>
                </a:lnTo>
                <a:close/>
                <a:moveTo>
                  <a:pt x="0" y="2100298"/>
                </a:moveTo>
                <a:lnTo>
                  <a:pt x="1750688" y="2036080"/>
                </a:lnTo>
                <a:lnTo>
                  <a:pt x="1750688" y="2164516"/>
                </a:lnTo>
                <a:lnTo>
                  <a:pt x="0" y="2100298"/>
                </a:lnTo>
                <a:close/>
                <a:moveTo>
                  <a:pt x="1275761" y="2979158"/>
                </a:moveTo>
                <a:lnTo>
                  <a:pt x="1855330" y="2384232"/>
                </a:lnTo>
                <a:lnTo>
                  <a:pt x="1959718" y="2475049"/>
                </a:lnTo>
                <a:lnTo>
                  <a:pt x="1275761" y="2979158"/>
                </a:lnTo>
                <a:close/>
                <a:moveTo>
                  <a:pt x="2286080" y="4343376"/>
                </a:moveTo>
                <a:lnTo>
                  <a:pt x="2212266" y="2566088"/>
                </a:lnTo>
                <a:lnTo>
                  <a:pt x="2359894" y="2566088"/>
                </a:lnTo>
                <a:lnTo>
                  <a:pt x="2286080" y="4343376"/>
                </a:lnTo>
                <a:close/>
                <a:moveTo>
                  <a:pt x="3296266" y="2979158"/>
                </a:moveTo>
                <a:lnTo>
                  <a:pt x="2612442" y="2475049"/>
                </a:lnTo>
                <a:lnTo>
                  <a:pt x="2716830" y="2384232"/>
                </a:lnTo>
                <a:lnTo>
                  <a:pt x="3296266" y="2979158"/>
                </a:lnTo>
                <a:close/>
                <a:moveTo>
                  <a:pt x="2028903" y="2100298"/>
                </a:moveTo>
                <a:cubicBezTo>
                  <a:pt x="2028903" y="1976728"/>
                  <a:pt x="2144045" y="1876555"/>
                  <a:pt x="2286080" y="1876555"/>
                </a:cubicBezTo>
                <a:cubicBezTo>
                  <a:pt x="2428115" y="1876555"/>
                  <a:pt x="2543257" y="1976728"/>
                  <a:pt x="2543257" y="2100298"/>
                </a:cubicBezTo>
                <a:cubicBezTo>
                  <a:pt x="2543257" y="2223868"/>
                  <a:pt x="2428115" y="2324041"/>
                  <a:pt x="2286080" y="2324041"/>
                </a:cubicBezTo>
                <a:cubicBezTo>
                  <a:pt x="2144045" y="2324041"/>
                  <a:pt x="2028903" y="2223868"/>
                  <a:pt x="2028903" y="2100298"/>
                </a:cubicBezTo>
                <a:close/>
              </a:path>
            </a:pathLst>
          </a:custGeom>
          <a:blipFill dpi="0" rotWithShape="0">
            <a:blip r:embed="rId3" cstate="print"/>
            <a:srcRect/>
            <a:stretch>
              <a:fillRect l="-112499" t="-71838" r="-107499" b="-104023"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2 Rectángulo"/>
          <p:cNvSpPr/>
          <p:nvPr/>
        </p:nvSpPr>
        <p:spPr>
          <a:xfrm flipH="1">
            <a:off x="0" y="-244845"/>
            <a:ext cx="9151326" cy="7102845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351529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2024410 w 5124290"/>
              <a:gd name="connsiteY3" fmla="*/ 6038386 h 7564606"/>
              <a:gd name="connsiteX4" fmla="*/ 2444759 w 5124290"/>
              <a:gd name="connsiteY4" fmla="*/ 4132041 h 7564606"/>
              <a:gd name="connsiteX5" fmla="*/ 2024412 w 5124290"/>
              <a:gd name="connsiteY5" fmla="*/ 2347660 h 7564606"/>
              <a:gd name="connsiteX6" fmla="*/ 552290 w 5124290"/>
              <a:gd name="connsiteY6" fmla="*/ 706606 h 7564606"/>
              <a:gd name="connsiteX0" fmla="*/ 552290 w 5124290"/>
              <a:gd name="connsiteY0" fmla="*/ 706606 h 7624348"/>
              <a:gd name="connsiteX1" fmla="*/ 5124290 w 5124290"/>
              <a:gd name="connsiteY1" fmla="*/ 706606 h 7624348"/>
              <a:gd name="connsiteX2" fmla="*/ 5124290 w 5124290"/>
              <a:gd name="connsiteY2" fmla="*/ 7564606 h 7624348"/>
              <a:gd name="connsiteX3" fmla="*/ 1947241 w 5124290"/>
              <a:gd name="connsiteY3" fmla="*/ 7624348 h 7624348"/>
              <a:gd name="connsiteX4" fmla="*/ 2444759 w 5124290"/>
              <a:gd name="connsiteY4" fmla="*/ 4132041 h 7624348"/>
              <a:gd name="connsiteX5" fmla="*/ 2024412 w 5124290"/>
              <a:gd name="connsiteY5" fmla="*/ 2347660 h 7624348"/>
              <a:gd name="connsiteX6" fmla="*/ 552290 w 5124290"/>
              <a:gd name="connsiteY6" fmla="*/ 706606 h 7624348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44759 w 5124290"/>
              <a:gd name="connsiteY4" fmla="*/ 4132041 h 7624347"/>
              <a:gd name="connsiteX5" fmla="*/ 2024412 w 5124290"/>
              <a:gd name="connsiteY5" fmla="*/ 2347660 h 7624347"/>
              <a:gd name="connsiteX6" fmla="*/ 552290 w 5124290"/>
              <a:gd name="connsiteY6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37612 w 5124290"/>
              <a:gd name="connsiteY4" fmla="*/ 6483803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071334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80970 w 3180848"/>
              <a:gd name="connsiteY0" fmla="*/ 2510545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80970 w 3180848"/>
              <a:gd name="connsiteY6" fmla="*/ 2510545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36971 h 7063541"/>
              <a:gd name="connsiteX1" fmla="*/ 3180848 w 3180848"/>
              <a:gd name="connsiteY1" fmla="*/ 145800 h 7063541"/>
              <a:gd name="connsiteX2" fmla="*/ 3180848 w 3180848"/>
              <a:gd name="connsiteY2" fmla="*/ 7003800 h 7063541"/>
              <a:gd name="connsiteX3" fmla="*/ 3799 w 3180848"/>
              <a:gd name="connsiteY3" fmla="*/ 7063541 h 7063541"/>
              <a:gd name="connsiteX4" fmla="*/ 127892 w 3180848"/>
              <a:gd name="connsiteY4" fmla="*/ 5746075 h 7063541"/>
              <a:gd name="connsiteX5" fmla="*/ 501317 w 3180848"/>
              <a:gd name="connsiteY5" fmla="*/ 3571235 h 7063541"/>
              <a:gd name="connsiteX6" fmla="*/ 3799 w 3180848"/>
              <a:gd name="connsiteY6" fmla="*/ 36971 h 7063541"/>
              <a:gd name="connsiteX0" fmla="*/ 3799 w 3180848"/>
              <a:gd name="connsiteY0" fmla="*/ 145800 h 7172370"/>
              <a:gd name="connsiteX1" fmla="*/ 3180848 w 3180848"/>
              <a:gd name="connsiteY1" fmla="*/ 145800 h 7172370"/>
              <a:gd name="connsiteX2" fmla="*/ 3180848 w 3180848"/>
              <a:gd name="connsiteY2" fmla="*/ 7112629 h 7172370"/>
              <a:gd name="connsiteX3" fmla="*/ 3799 w 3180848"/>
              <a:gd name="connsiteY3" fmla="*/ 7172370 h 7172370"/>
              <a:gd name="connsiteX4" fmla="*/ 127892 w 3180848"/>
              <a:gd name="connsiteY4" fmla="*/ 5854904 h 7172370"/>
              <a:gd name="connsiteX5" fmla="*/ 501317 w 3180848"/>
              <a:gd name="connsiteY5" fmla="*/ 3680064 h 7172370"/>
              <a:gd name="connsiteX6" fmla="*/ 3799 w 3180848"/>
              <a:gd name="connsiteY6" fmla="*/ 145800 h 7172370"/>
              <a:gd name="connsiteX0" fmla="*/ 3799 w 3180848"/>
              <a:gd name="connsiteY0" fmla="*/ 43966 h 7070536"/>
              <a:gd name="connsiteX1" fmla="*/ 3180848 w 3180848"/>
              <a:gd name="connsiteY1" fmla="*/ 43966 h 7070536"/>
              <a:gd name="connsiteX2" fmla="*/ 3180848 w 3180848"/>
              <a:gd name="connsiteY2" fmla="*/ 7010795 h 7070536"/>
              <a:gd name="connsiteX3" fmla="*/ 3799 w 3180848"/>
              <a:gd name="connsiteY3" fmla="*/ 7070536 h 7070536"/>
              <a:gd name="connsiteX4" fmla="*/ 127892 w 3180848"/>
              <a:gd name="connsiteY4" fmla="*/ 5753070 h 7070536"/>
              <a:gd name="connsiteX5" fmla="*/ 501317 w 3180848"/>
              <a:gd name="connsiteY5" fmla="*/ 3578230 h 7070536"/>
              <a:gd name="connsiteX6" fmla="*/ 3799 w 3180848"/>
              <a:gd name="connsiteY6" fmla="*/ 43966 h 7070536"/>
              <a:gd name="connsiteX0" fmla="*/ 436902 w 3613951"/>
              <a:gd name="connsiteY0" fmla="*/ 43966 h 7070536"/>
              <a:gd name="connsiteX1" fmla="*/ 3613951 w 3613951"/>
              <a:gd name="connsiteY1" fmla="*/ 43966 h 7070536"/>
              <a:gd name="connsiteX2" fmla="*/ 3613951 w 3613951"/>
              <a:gd name="connsiteY2" fmla="*/ 7010795 h 7070536"/>
              <a:gd name="connsiteX3" fmla="*/ 436902 w 3613951"/>
              <a:gd name="connsiteY3" fmla="*/ 7070536 h 7070536"/>
              <a:gd name="connsiteX4" fmla="*/ 560995 w 3613951"/>
              <a:gd name="connsiteY4" fmla="*/ 5753070 h 7070536"/>
              <a:gd name="connsiteX5" fmla="*/ 934420 w 3613951"/>
              <a:gd name="connsiteY5" fmla="*/ 3578230 h 7070536"/>
              <a:gd name="connsiteX6" fmla="*/ 979151 w 3613951"/>
              <a:gd name="connsiteY6" fmla="*/ 1361431 h 7070536"/>
              <a:gd name="connsiteX7" fmla="*/ 436902 w 3613951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573804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51849 w 3208604"/>
              <a:gd name="connsiteY6" fmla="*/ 1800595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443 w 4260814"/>
              <a:gd name="connsiteY0" fmla="*/ 23030 h 7049600"/>
              <a:gd name="connsiteX1" fmla="*/ 4260814 w 4260814"/>
              <a:gd name="connsiteY1" fmla="*/ 23030 h 7049600"/>
              <a:gd name="connsiteX2" fmla="*/ 4260814 w 4260814"/>
              <a:gd name="connsiteY2" fmla="*/ 6989859 h 7049600"/>
              <a:gd name="connsiteX3" fmla="*/ 1083765 w 4260814"/>
              <a:gd name="connsiteY3" fmla="*/ 7049600 h 7049600"/>
              <a:gd name="connsiteX4" fmla="*/ 1207858 w 4260814"/>
              <a:gd name="connsiteY4" fmla="*/ 5732134 h 7049600"/>
              <a:gd name="connsiteX5" fmla="*/ 1581283 w 4260814"/>
              <a:gd name="connsiteY5" fmla="*/ 3557294 h 7049600"/>
              <a:gd name="connsiteX6" fmla="*/ 1228880 w 4260814"/>
              <a:gd name="connsiteY6" fmla="*/ 1340495 h 7049600"/>
              <a:gd name="connsiteX7" fmla="*/ 443 w 4260814"/>
              <a:gd name="connsiteY7" fmla="*/ 23030 h 7049600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135834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137434"/>
              <a:gd name="connsiteX1" fmla="*/ 4312883 w 4312883"/>
              <a:gd name="connsiteY1" fmla="*/ 64789 h 7137434"/>
              <a:gd name="connsiteX2" fmla="*/ 4312883 w 4312883"/>
              <a:gd name="connsiteY2" fmla="*/ 7031618 h 7137434"/>
              <a:gd name="connsiteX3" fmla="*/ 161886 w 4312883"/>
              <a:gd name="connsiteY3" fmla="*/ 7137434 h 7137434"/>
              <a:gd name="connsiteX4" fmla="*/ 1259927 w 4312883"/>
              <a:gd name="connsiteY4" fmla="*/ 5773893 h 7137434"/>
              <a:gd name="connsiteX5" fmla="*/ 1633352 w 4312883"/>
              <a:gd name="connsiteY5" fmla="*/ 3599053 h 7137434"/>
              <a:gd name="connsiteX6" fmla="*/ 1280949 w 4312883"/>
              <a:gd name="connsiteY6" fmla="*/ 1382254 h 7137434"/>
              <a:gd name="connsiteX7" fmla="*/ 429 w 4312883"/>
              <a:gd name="connsiteY7" fmla="*/ 3354 h 7137434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35845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045284"/>
              <a:gd name="connsiteX1" fmla="*/ 4312883 w 4312883"/>
              <a:gd name="connsiteY1" fmla="*/ 64789 h 7045284"/>
              <a:gd name="connsiteX2" fmla="*/ 4312883 w 4312883"/>
              <a:gd name="connsiteY2" fmla="*/ 7031618 h 7045284"/>
              <a:gd name="connsiteX3" fmla="*/ 146261 w 4312883"/>
              <a:gd name="connsiteY3" fmla="*/ 7045284 h 7045284"/>
              <a:gd name="connsiteX4" fmla="*/ 1259927 w 4312883"/>
              <a:gd name="connsiteY4" fmla="*/ 5773893 h 7045284"/>
              <a:gd name="connsiteX5" fmla="*/ 1633352 w 4312883"/>
              <a:gd name="connsiteY5" fmla="*/ 3599053 h 7045284"/>
              <a:gd name="connsiteX6" fmla="*/ 1280949 w 4312883"/>
              <a:gd name="connsiteY6" fmla="*/ 1382254 h 7045284"/>
              <a:gd name="connsiteX7" fmla="*/ 429 w 4312883"/>
              <a:gd name="connsiteY7" fmla="*/ 3354 h 7045284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265134 w 4318090"/>
              <a:gd name="connsiteY4" fmla="*/ 5747868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12 w 4318174"/>
              <a:gd name="connsiteY0" fmla="*/ 25316 h 7036529"/>
              <a:gd name="connsiteX1" fmla="*/ 4318174 w 4318174"/>
              <a:gd name="connsiteY1" fmla="*/ 56034 h 7036529"/>
              <a:gd name="connsiteX2" fmla="*/ 4318174 w 4318174"/>
              <a:gd name="connsiteY2" fmla="*/ 7022863 h 7036529"/>
              <a:gd name="connsiteX3" fmla="*/ 151552 w 4318174"/>
              <a:gd name="connsiteY3" fmla="*/ 7036529 h 7036529"/>
              <a:gd name="connsiteX4" fmla="*/ 1405842 w 4318174"/>
              <a:gd name="connsiteY4" fmla="*/ 5519401 h 7036529"/>
              <a:gd name="connsiteX5" fmla="*/ 1638643 w 4318174"/>
              <a:gd name="connsiteY5" fmla="*/ 3590298 h 7036529"/>
              <a:gd name="connsiteX6" fmla="*/ 1275045 w 4318174"/>
              <a:gd name="connsiteY6" fmla="*/ 1327424 h 7036529"/>
              <a:gd name="connsiteX7" fmla="*/ 512 w 4318174"/>
              <a:gd name="connsiteY7" fmla="*/ 25316 h 7036529"/>
              <a:gd name="connsiteX0" fmla="*/ 507 w 4318169"/>
              <a:gd name="connsiteY0" fmla="*/ 8046 h 7019259"/>
              <a:gd name="connsiteX1" fmla="*/ 4318169 w 4318169"/>
              <a:gd name="connsiteY1" fmla="*/ 38764 h 7019259"/>
              <a:gd name="connsiteX2" fmla="*/ 4318169 w 4318169"/>
              <a:gd name="connsiteY2" fmla="*/ 7005593 h 7019259"/>
              <a:gd name="connsiteX3" fmla="*/ 151547 w 4318169"/>
              <a:gd name="connsiteY3" fmla="*/ 7019259 h 7019259"/>
              <a:gd name="connsiteX4" fmla="*/ 1405837 w 4318169"/>
              <a:gd name="connsiteY4" fmla="*/ 5502131 h 7019259"/>
              <a:gd name="connsiteX5" fmla="*/ 1638638 w 4318169"/>
              <a:gd name="connsiteY5" fmla="*/ 3573028 h 7019259"/>
              <a:gd name="connsiteX6" fmla="*/ 1291833 w 4318169"/>
              <a:gd name="connsiteY6" fmla="*/ 1463740 h 7019259"/>
              <a:gd name="connsiteX7" fmla="*/ 507 w 4318169"/>
              <a:gd name="connsiteY7" fmla="*/ 8046 h 7019259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98 w 4318160"/>
              <a:gd name="connsiteY0" fmla="*/ 8046 h 7019547"/>
              <a:gd name="connsiteX1" fmla="*/ 4318160 w 4318160"/>
              <a:gd name="connsiteY1" fmla="*/ 38764 h 7019547"/>
              <a:gd name="connsiteX2" fmla="*/ 4318160 w 4318160"/>
              <a:gd name="connsiteY2" fmla="*/ 7005593 h 7019547"/>
              <a:gd name="connsiteX3" fmla="*/ 151538 w 4318160"/>
              <a:gd name="connsiteY3" fmla="*/ 7019259 h 7019547"/>
              <a:gd name="connsiteX4" fmla="*/ 1405828 w 4318160"/>
              <a:gd name="connsiteY4" fmla="*/ 5502131 h 7019547"/>
              <a:gd name="connsiteX5" fmla="*/ 1638629 w 4318160"/>
              <a:gd name="connsiteY5" fmla="*/ 3573028 h 7019547"/>
              <a:gd name="connsiteX6" fmla="*/ 1291824 w 4318160"/>
              <a:gd name="connsiteY6" fmla="*/ 1463740 h 7019547"/>
              <a:gd name="connsiteX7" fmla="*/ 498 w 4318160"/>
              <a:gd name="connsiteY7" fmla="*/ 8046 h 7019547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47 w 4318109"/>
              <a:gd name="connsiteY0" fmla="*/ 8046 h 7019259"/>
              <a:gd name="connsiteX1" fmla="*/ 4318109 w 4318109"/>
              <a:gd name="connsiteY1" fmla="*/ 38764 h 7019259"/>
              <a:gd name="connsiteX2" fmla="*/ 4318109 w 4318109"/>
              <a:gd name="connsiteY2" fmla="*/ 7005593 h 7019259"/>
              <a:gd name="connsiteX3" fmla="*/ 151487 w 4318109"/>
              <a:gd name="connsiteY3" fmla="*/ 7019259 h 7019259"/>
              <a:gd name="connsiteX4" fmla="*/ 1411374 w 4318109"/>
              <a:gd name="connsiteY4" fmla="*/ 5548206 h 7019259"/>
              <a:gd name="connsiteX5" fmla="*/ 1638578 w 4318109"/>
              <a:gd name="connsiteY5" fmla="*/ 3573028 h 7019259"/>
              <a:gd name="connsiteX6" fmla="*/ 1291773 w 4318109"/>
              <a:gd name="connsiteY6" fmla="*/ 1463740 h 7019259"/>
              <a:gd name="connsiteX7" fmla="*/ 447 w 4318109"/>
              <a:gd name="connsiteY7" fmla="*/ 8046 h 7019259"/>
              <a:gd name="connsiteX0" fmla="*/ 31555 w 4349217"/>
              <a:gd name="connsiteY0" fmla="*/ 182645 h 7277436"/>
              <a:gd name="connsiteX1" fmla="*/ 4349217 w 4349217"/>
              <a:gd name="connsiteY1" fmla="*/ 213363 h 7277436"/>
              <a:gd name="connsiteX2" fmla="*/ 4349217 w 4349217"/>
              <a:gd name="connsiteY2" fmla="*/ 7180192 h 7277436"/>
              <a:gd name="connsiteX3" fmla="*/ 182595 w 4349217"/>
              <a:gd name="connsiteY3" fmla="*/ 7193858 h 7277436"/>
              <a:gd name="connsiteX4" fmla="*/ 1442482 w 4349217"/>
              <a:gd name="connsiteY4" fmla="*/ 5722805 h 7277436"/>
              <a:gd name="connsiteX5" fmla="*/ 1669686 w 4349217"/>
              <a:gd name="connsiteY5" fmla="*/ 3747627 h 7277436"/>
              <a:gd name="connsiteX6" fmla="*/ 1322881 w 4349217"/>
              <a:gd name="connsiteY6" fmla="*/ 1638339 h 7277436"/>
              <a:gd name="connsiteX7" fmla="*/ 31555 w 4349217"/>
              <a:gd name="connsiteY7" fmla="*/ 18264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938534 w 4352978"/>
              <a:gd name="connsiteY3" fmla="*/ 7277436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4316 w 3448760"/>
              <a:gd name="connsiteY0" fmla="*/ 250863 h 7277436"/>
              <a:gd name="connsiteX1" fmla="*/ 3448760 w 3448760"/>
              <a:gd name="connsiteY1" fmla="*/ 213363 h 7277436"/>
              <a:gd name="connsiteX2" fmla="*/ 3448760 w 3448760"/>
              <a:gd name="connsiteY2" fmla="*/ 7180192 h 7277436"/>
              <a:gd name="connsiteX3" fmla="*/ 34316 w 3448760"/>
              <a:gd name="connsiteY3" fmla="*/ 7277436 h 7277436"/>
              <a:gd name="connsiteX4" fmla="*/ 542025 w 3448760"/>
              <a:gd name="connsiteY4" fmla="*/ 5722805 h 7277436"/>
              <a:gd name="connsiteX5" fmla="*/ 769229 w 3448760"/>
              <a:gd name="connsiteY5" fmla="*/ 3747627 h 7277436"/>
              <a:gd name="connsiteX6" fmla="*/ 422424 w 3448760"/>
              <a:gd name="connsiteY6" fmla="*/ 1638339 h 7277436"/>
              <a:gd name="connsiteX7" fmla="*/ 34316 w 3448760"/>
              <a:gd name="connsiteY7" fmla="*/ 250863 h 7277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48760" h="7277436">
                <a:moveTo>
                  <a:pt x="34316" y="250863"/>
                </a:moveTo>
                <a:cubicBezTo>
                  <a:pt x="825196" y="287027"/>
                  <a:pt x="1863946" y="169397"/>
                  <a:pt x="3448760" y="213363"/>
                </a:cubicBezTo>
                <a:lnTo>
                  <a:pt x="3448760" y="7180192"/>
                </a:lnTo>
                <a:lnTo>
                  <a:pt x="34316" y="7277436"/>
                </a:lnTo>
                <a:cubicBezTo>
                  <a:pt x="30517" y="7260237"/>
                  <a:pt x="768582" y="7277436"/>
                  <a:pt x="542025" y="5722805"/>
                </a:cubicBezTo>
                <a:cubicBezTo>
                  <a:pt x="1444001" y="5206464"/>
                  <a:pt x="1066903" y="4119371"/>
                  <a:pt x="769229" y="3747627"/>
                </a:cubicBezTo>
                <a:cubicBezTo>
                  <a:pt x="1078365" y="3422611"/>
                  <a:pt x="1322468" y="1881196"/>
                  <a:pt x="422424" y="1638339"/>
                </a:cubicBezTo>
                <a:cubicBezTo>
                  <a:pt x="753636" y="0"/>
                  <a:pt x="0" y="249294"/>
                  <a:pt x="34316" y="250863"/>
                </a:cubicBezTo>
                <a:close/>
              </a:path>
            </a:pathLst>
          </a:custGeom>
          <a:gradFill>
            <a:gsLst>
              <a:gs pos="53000">
                <a:srgbClr val="FF9933">
                  <a:alpha val="71000"/>
                </a:srgbClr>
              </a:gs>
              <a:gs pos="0">
                <a:srgbClr val="FF9933">
                  <a:alpha val="50000"/>
                </a:srgbClr>
              </a:gs>
              <a:gs pos="100000">
                <a:srgbClr val="FF7A00">
                  <a:lumMod val="70000"/>
                  <a:alpha val="29000"/>
                </a:srgbClr>
              </a:gs>
              <a:gs pos="85000">
                <a:srgbClr val="FFC000">
                  <a:alpha val="75000"/>
                </a:srgbClr>
              </a:gs>
            </a:gsLst>
            <a:path path="shape">
              <a:fillToRect l="50000" t="50000" r="50000" b="50000"/>
            </a:path>
          </a:gradFill>
          <a:ln w="152400" cmpd="sng">
            <a:gradFill flip="none" rotWithShape="1">
              <a:gsLst>
                <a:gs pos="20000">
                  <a:srgbClr val="FFF200"/>
                </a:gs>
                <a:gs pos="45000">
                  <a:srgbClr val="FF7A00"/>
                </a:gs>
              </a:gsLst>
              <a:lin ang="0" scaled="1"/>
              <a:tileRect/>
            </a:gradFill>
          </a:ln>
          <a:scene3d>
            <a:camera prst="orthographicFront"/>
            <a:lightRig rig="chilly" dir="t"/>
          </a:scene3d>
          <a:sp3d>
            <a:bevelT w="635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b="1" dirty="0"/>
          </a:p>
        </p:txBody>
      </p:sp>
      <p:sp useBgFill="1">
        <p:nvSpPr>
          <p:cNvPr id="13" name="12 Forma libre"/>
          <p:cNvSpPr/>
          <p:nvPr/>
        </p:nvSpPr>
        <p:spPr bwMode="white">
          <a:xfrm>
            <a:off x="3000364" y="1857364"/>
            <a:ext cx="3429024" cy="3286124"/>
          </a:xfrm>
          <a:custGeom>
            <a:avLst/>
            <a:gdLst>
              <a:gd name="connsiteX0" fmla="*/ 2857520 w 2857520"/>
              <a:gd name="connsiteY0" fmla="*/ 1243018 h 2486036"/>
              <a:gd name="connsiteX1" fmla="*/ 1964152 w 2857520"/>
              <a:gd name="connsiteY1" fmla="*/ 1307236 h 2486036"/>
              <a:gd name="connsiteX2" fmla="*/ 1964152 w 2857520"/>
              <a:gd name="connsiteY2" fmla="*/ 1178800 h 2486036"/>
              <a:gd name="connsiteX3" fmla="*/ 2857520 w 2857520"/>
              <a:gd name="connsiteY3" fmla="*/ 1243018 h 2486036"/>
              <a:gd name="connsiteX4" fmla="*/ 2438946 w 2857520"/>
              <a:gd name="connsiteY4" fmla="*/ 364043 h 2486036"/>
              <a:gd name="connsiteX5" fmla="*/ 1859510 w 2857520"/>
              <a:gd name="connsiteY5" fmla="*/ 959084 h 2486036"/>
              <a:gd name="connsiteX6" fmla="*/ 1755122 w 2857520"/>
              <a:gd name="connsiteY6" fmla="*/ 868267 h 2486036"/>
              <a:gd name="connsiteX7" fmla="*/ 2438946 w 2857520"/>
              <a:gd name="connsiteY7" fmla="*/ 364043 h 2486036"/>
              <a:gd name="connsiteX8" fmla="*/ 1428760 w 2857520"/>
              <a:gd name="connsiteY8" fmla="*/ 0 h 2486036"/>
              <a:gd name="connsiteX9" fmla="*/ 1502574 w 2857520"/>
              <a:gd name="connsiteY9" fmla="*/ 777228 h 2486036"/>
              <a:gd name="connsiteX10" fmla="*/ 1354946 w 2857520"/>
              <a:gd name="connsiteY10" fmla="*/ 777228 h 2486036"/>
              <a:gd name="connsiteX11" fmla="*/ 1428760 w 2857520"/>
              <a:gd name="connsiteY11" fmla="*/ 0 h 2486036"/>
              <a:gd name="connsiteX12" fmla="*/ 418441 w 2857520"/>
              <a:gd name="connsiteY12" fmla="*/ 364043 h 2486036"/>
              <a:gd name="connsiteX13" fmla="*/ 1102398 w 2857520"/>
              <a:gd name="connsiteY13" fmla="*/ 868267 h 2486036"/>
              <a:gd name="connsiteX14" fmla="*/ 998010 w 2857520"/>
              <a:gd name="connsiteY14" fmla="*/ 959084 h 2486036"/>
              <a:gd name="connsiteX15" fmla="*/ 418441 w 2857520"/>
              <a:gd name="connsiteY15" fmla="*/ 364043 h 2486036"/>
              <a:gd name="connsiteX16" fmla="*/ 0 w 2857520"/>
              <a:gd name="connsiteY16" fmla="*/ 1243018 h 2486036"/>
              <a:gd name="connsiteX17" fmla="*/ 893368 w 2857520"/>
              <a:gd name="connsiteY17" fmla="*/ 1178800 h 2486036"/>
              <a:gd name="connsiteX18" fmla="*/ 893368 w 2857520"/>
              <a:gd name="connsiteY18" fmla="*/ 1307236 h 2486036"/>
              <a:gd name="connsiteX19" fmla="*/ 0 w 2857520"/>
              <a:gd name="connsiteY19" fmla="*/ 1243018 h 2486036"/>
              <a:gd name="connsiteX20" fmla="*/ 418441 w 2857520"/>
              <a:gd name="connsiteY20" fmla="*/ 2121878 h 2486036"/>
              <a:gd name="connsiteX21" fmla="*/ 998010 w 2857520"/>
              <a:gd name="connsiteY21" fmla="*/ 1526952 h 2486036"/>
              <a:gd name="connsiteX22" fmla="*/ 1102398 w 2857520"/>
              <a:gd name="connsiteY22" fmla="*/ 1617769 h 2486036"/>
              <a:gd name="connsiteX23" fmla="*/ 418441 w 2857520"/>
              <a:gd name="connsiteY23" fmla="*/ 2121878 h 2486036"/>
              <a:gd name="connsiteX24" fmla="*/ 1428760 w 2857520"/>
              <a:gd name="connsiteY24" fmla="*/ 2486036 h 2486036"/>
              <a:gd name="connsiteX25" fmla="*/ 1354946 w 2857520"/>
              <a:gd name="connsiteY25" fmla="*/ 1708808 h 2486036"/>
              <a:gd name="connsiteX26" fmla="*/ 1502574 w 2857520"/>
              <a:gd name="connsiteY26" fmla="*/ 1708808 h 2486036"/>
              <a:gd name="connsiteX27" fmla="*/ 1428760 w 2857520"/>
              <a:gd name="connsiteY27" fmla="*/ 2486036 h 2486036"/>
              <a:gd name="connsiteX28" fmla="*/ 2438946 w 2857520"/>
              <a:gd name="connsiteY28" fmla="*/ 2121878 h 2486036"/>
              <a:gd name="connsiteX29" fmla="*/ 1755122 w 2857520"/>
              <a:gd name="connsiteY29" fmla="*/ 1617769 h 2486036"/>
              <a:gd name="connsiteX30" fmla="*/ 1859510 w 2857520"/>
              <a:gd name="connsiteY30" fmla="*/ 1526952 h 2486036"/>
              <a:gd name="connsiteX31" fmla="*/ 2438946 w 2857520"/>
              <a:gd name="connsiteY31" fmla="*/ 2121878 h 2486036"/>
              <a:gd name="connsiteX32" fmla="*/ 1171583 w 2857520"/>
              <a:gd name="connsiteY32" fmla="*/ 1243018 h 2486036"/>
              <a:gd name="connsiteX33" fmla="*/ 1428760 w 2857520"/>
              <a:gd name="connsiteY33" fmla="*/ 1019275 h 2486036"/>
              <a:gd name="connsiteX34" fmla="*/ 1685937 w 2857520"/>
              <a:gd name="connsiteY34" fmla="*/ 1243018 h 2486036"/>
              <a:gd name="connsiteX35" fmla="*/ 1428760 w 2857520"/>
              <a:gd name="connsiteY35" fmla="*/ 1466761 h 2486036"/>
              <a:gd name="connsiteX36" fmla="*/ 1171583 w 2857520"/>
              <a:gd name="connsiteY36" fmla="*/ 1243018 h 2486036"/>
              <a:gd name="connsiteX0" fmla="*/ 2857520 w 2857520"/>
              <a:gd name="connsiteY0" fmla="*/ 2100298 h 3343316"/>
              <a:gd name="connsiteX1" fmla="*/ 1964152 w 2857520"/>
              <a:gd name="connsiteY1" fmla="*/ 2164516 h 3343316"/>
              <a:gd name="connsiteX2" fmla="*/ 1964152 w 2857520"/>
              <a:gd name="connsiteY2" fmla="*/ 2036080 h 3343316"/>
              <a:gd name="connsiteX3" fmla="*/ 2857520 w 2857520"/>
              <a:gd name="connsiteY3" fmla="*/ 2100298 h 3343316"/>
              <a:gd name="connsiteX4" fmla="*/ 2438946 w 2857520"/>
              <a:gd name="connsiteY4" fmla="*/ 1221323 h 3343316"/>
              <a:gd name="connsiteX5" fmla="*/ 1859510 w 2857520"/>
              <a:gd name="connsiteY5" fmla="*/ 1816364 h 3343316"/>
              <a:gd name="connsiteX6" fmla="*/ 1755122 w 2857520"/>
              <a:gd name="connsiteY6" fmla="*/ 1725547 h 3343316"/>
              <a:gd name="connsiteX7" fmla="*/ 2438946 w 2857520"/>
              <a:gd name="connsiteY7" fmla="*/ 1221323 h 3343316"/>
              <a:gd name="connsiteX8" fmla="*/ 1428760 w 2857520"/>
              <a:gd name="connsiteY8" fmla="*/ 0 h 3343316"/>
              <a:gd name="connsiteX9" fmla="*/ 1502574 w 2857520"/>
              <a:gd name="connsiteY9" fmla="*/ 1634508 h 3343316"/>
              <a:gd name="connsiteX10" fmla="*/ 1354946 w 2857520"/>
              <a:gd name="connsiteY10" fmla="*/ 1634508 h 3343316"/>
              <a:gd name="connsiteX11" fmla="*/ 1428760 w 2857520"/>
              <a:gd name="connsiteY11" fmla="*/ 0 h 3343316"/>
              <a:gd name="connsiteX12" fmla="*/ 418441 w 2857520"/>
              <a:gd name="connsiteY12" fmla="*/ 1221323 h 3343316"/>
              <a:gd name="connsiteX13" fmla="*/ 1102398 w 2857520"/>
              <a:gd name="connsiteY13" fmla="*/ 1725547 h 3343316"/>
              <a:gd name="connsiteX14" fmla="*/ 998010 w 2857520"/>
              <a:gd name="connsiteY14" fmla="*/ 1816364 h 3343316"/>
              <a:gd name="connsiteX15" fmla="*/ 418441 w 2857520"/>
              <a:gd name="connsiteY15" fmla="*/ 1221323 h 3343316"/>
              <a:gd name="connsiteX16" fmla="*/ 0 w 2857520"/>
              <a:gd name="connsiteY16" fmla="*/ 2100298 h 3343316"/>
              <a:gd name="connsiteX17" fmla="*/ 893368 w 2857520"/>
              <a:gd name="connsiteY17" fmla="*/ 2036080 h 3343316"/>
              <a:gd name="connsiteX18" fmla="*/ 893368 w 2857520"/>
              <a:gd name="connsiteY18" fmla="*/ 2164516 h 3343316"/>
              <a:gd name="connsiteX19" fmla="*/ 0 w 2857520"/>
              <a:gd name="connsiteY19" fmla="*/ 2100298 h 3343316"/>
              <a:gd name="connsiteX20" fmla="*/ 418441 w 2857520"/>
              <a:gd name="connsiteY20" fmla="*/ 2979158 h 3343316"/>
              <a:gd name="connsiteX21" fmla="*/ 998010 w 2857520"/>
              <a:gd name="connsiteY21" fmla="*/ 2384232 h 3343316"/>
              <a:gd name="connsiteX22" fmla="*/ 1102398 w 2857520"/>
              <a:gd name="connsiteY22" fmla="*/ 2475049 h 3343316"/>
              <a:gd name="connsiteX23" fmla="*/ 418441 w 2857520"/>
              <a:gd name="connsiteY23" fmla="*/ 2979158 h 3343316"/>
              <a:gd name="connsiteX24" fmla="*/ 1428760 w 2857520"/>
              <a:gd name="connsiteY24" fmla="*/ 3343316 h 3343316"/>
              <a:gd name="connsiteX25" fmla="*/ 1354946 w 2857520"/>
              <a:gd name="connsiteY25" fmla="*/ 2566088 h 3343316"/>
              <a:gd name="connsiteX26" fmla="*/ 1502574 w 2857520"/>
              <a:gd name="connsiteY26" fmla="*/ 2566088 h 3343316"/>
              <a:gd name="connsiteX27" fmla="*/ 1428760 w 2857520"/>
              <a:gd name="connsiteY27" fmla="*/ 3343316 h 3343316"/>
              <a:gd name="connsiteX28" fmla="*/ 2438946 w 2857520"/>
              <a:gd name="connsiteY28" fmla="*/ 2979158 h 3343316"/>
              <a:gd name="connsiteX29" fmla="*/ 1755122 w 2857520"/>
              <a:gd name="connsiteY29" fmla="*/ 2475049 h 3343316"/>
              <a:gd name="connsiteX30" fmla="*/ 1859510 w 2857520"/>
              <a:gd name="connsiteY30" fmla="*/ 2384232 h 3343316"/>
              <a:gd name="connsiteX31" fmla="*/ 2438946 w 2857520"/>
              <a:gd name="connsiteY31" fmla="*/ 2979158 h 3343316"/>
              <a:gd name="connsiteX32" fmla="*/ 1171583 w 2857520"/>
              <a:gd name="connsiteY32" fmla="*/ 2100298 h 3343316"/>
              <a:gd name="connsiteX33" fmla="*/ 1428760 w 2857520"/>
              <a:gd name="connsiteY33" fmla="*/ 1876555 h 3343316"/>
              <a:gd name="connsiteX34" fmla="*/ 1685937 w 2857520"/>
              <a:gd name="connsiteY34" fmla="*/ 2100298 h 3343316"/>
              <a:gd name="connsiteX35" fmla="*/ 1428760 w 2857520"/>
              <a:gd name="connsiteY35" fmla="*/ 2324041 h 3343316"/>
              <a:gd name="connsiteX36" fmla="*/ 1171583 w 2857520"/>
              <a:gd name="connsiteY36" fmla="*/ 2100298 h 3343316"/>
              <a:gd name="connsiteX0" fmla="*/ 2857520 w 2857520"/>
              <a:gd name="connsiteY0" fmla="*/ 2100298 h 4057672"/>
              <a:gd name="connsiteX1" fmla="*/ 1964152 w 2857520"/>
              <a:gd name="connsiteY1" fmla="*/ 2164516 h 4057672"/>
              <a:gd name="connsiteX2" fmla="*/ 1964152 w 2857520"/>
              <a:gd name="connsiteY2" fmla="*/ 2036080 h 4057672"/>
              <a:gd name="connsiteX3" fmla="*/ 2857520 w 2857520"/>
              <a:gd name="connsiteY3" fmla="*/ 2100298 h 4057672"/>
              <a:gd name="connsiteX4" fmla="*/ 2438946 w 2857520"/>
              <a:gd name="connsiteY4" fmla="*/ 1221323 h 4057672"/>
              <a:gd name="connsiteX5" fmla="*/ 1859510 w 2857520"/>
              <a:gd name="connsiteY5" fmla="*/ 1816364 h 4057672"/>
              <a:gd name="connsiteX6" fmla="*/ 1755122 w 2857520"/>
              <a:gd name="connsiteY6" fmla="*/ 1725547 h 4057672"/>
              <a:gd name="connsiteX7" fmla="*/ 2438946 w 2857520"/>
              <a:gd name="connsiteY7" fmla="*/ 1221323 h 4057672"/>
              <a:gd name="connsiteX8" fmla="*/ 1428760 w 2857520"/>
              <a:gd name="connsiteY8" fmla="*/ 0 h 4057672"/>
              <a:gd name="connsiteX9" fmla="*/ 1502574 w 2857520"/>
              <a:gd name="connsiteY9" fmla="*/ 1634508 h 4057672"/>
              <a:gd name="connsiteX10" fmla="*/ 1354946 w 2857520"/>
              <a:gd name="connsiteY10" fmla="*/ 1634508 h 4057672"/>
              <a:gd name="connsiteX11" fmla="*/ 1428760 w 2857520"/>
              <a:gd name="connsiteY11" fmla="*/ 0 h 4057672"/>
              <a:gd name="connsiteX12" fmla="*/ 418441 w 2857520"/>
              <a:gd name="connsiteY12" fmla="*/ 1221323 h 4057672"/>
              <a:gd name="connsiteX13" fmla="*/ 1102398 w 2857520"/>
              <a:gd name="connsiteY13" fmla="*/ 1725547 h 4057672"/>
              <a:gd name="connsiteX14" fmla="*/ 998010 w 2857520"/>
              <a:gd name="connsiteY14" fmla="*/ 1816364 h 4057672"/>
              <a:gd name="connsiteX15" fmla="*/ 418441 w 2857520"/>
              <a:gd name="connsiteY15" fmla="*/ 1221323 h 4057672"/>
              <a:gd name="connsiteX16" fmla="*/ 0 w 2857520"/>
              <a:gd name="connsiteY16" fmla="*/ 2100298 h 4057672"/>
              <a:gd name="connsiteX17" fmla="*/ 893368 w 2857520"/>
              <a:gd name="connsiteY17" fmla="*/ 2036080 h 4057672"/>
              <a:gd name="connsiteX18" fmla="*/ 893368 w 2857520"/>
              <a:gd name="connsiteY18" fmla="*/ 2164516 h 4057672"/>
              <a:gd name="connsiteX19" fmla="*/ 0 w 2857520"/>
              <a:gd name="connsiteY19" fmla="*/ 2100298 h 4057672"/>
              <a:gd name="connsiteX20" fmla="*/ 418441 w 2857520"/>
              <a:gd name="connsiteY20" fmla="*/ 2979158 h 4057672"/>
              <a:gd name="connsiteX21" fmla="*/ 998010 w 2857520"/>
              <a:gd name="connsiteY21" fmla="*/ 2384232 h 4057672"/>
              <a:gd name="connsiteX22" fmla="*/ 1102398 w 2857520"/>
              <a:gd name="connsiteY22" fmla="*/ 2475049 h 4057672"/>
              <a:gd name="connsiteX23" fmla="*/ 418441 w 2857520"/>
              <a:gd name="connsiteY23" fmla="*/ 2979158 h 4057672"/>
              <a:gd name="connsiteX24" fmla="*/ 1428760 w 2857520"/>
              <a:gd name="connsiteY24" fmla="*/ 4057672 h 4057672"/>
              <a:gd name="connsiteX25" fmla="*/ 1354946 w 2857520"/>
              <a:gd name="connsiteY25" fmla="*/ 2566088 h 4057672"/>
              <a:gd name="connsiteX26" fmla="*/ 1502574 w 2857520"/>
              <a:gd name="connsiteY26" fmla="*/ 2566088 h 4057672"/>
              <a:gd name="connsiteX27" fmla="*/ 1428760 w 2857520"/>
              <a:gd name="connsiteY27" fmla="*/ 4057672 h 4057672"/>
              <a:gd name="connsiteX28" fmla="*/ 2438946 w 2857520"/>
              <a:gd name="connsiteY28" fmla="*/ 2979158 h 4057672"/>
              <a:gd name="connsiteX29" fmla="*/ 1755122 w 2857520"/>
              <a:gd name="connsiteY29" fmla="*/ 2475049 h 4057672"/>
              <a:gd name="connsiteX30" fmla="*/ 1859510 w 2857520"/>
              <a:gd name="connsiteY30" fmla="*/ 2384232 h 4057672"/>
              <a:gd name="connsiteX31" fmla="*/ 2438946 w 2857520"/>
              <a:gd name="connsiteY31" fmla="*/ 2979158 h 4057672"/>
              <a:gd name="connsiteX32" fmla="*/ 1171583 w 2857520"/>
              <a:gd name="connsiteY32" fmla="*/ 2100298 h 4057672"/>
              <a:gd name="connsiteX33" fmla="*/ 1428760 w 2857520"/>
              <a:gd name="connsiteY33" fmla="*/ 1876555 h 4057672"/>
              <a:gd name="connsiteX34" fmla="*/ 1685937 w 2857520"/>
              <a:gd name="connsiteY34" fmla="*/ 2100298 h 4057672"/>
              <a:gd name="connsiteX35" fmla="*/ 1428760 w 2857520"/>
              <a:gd name="connsiteY35" fmla="*/ 2324041 h 4057672"/>
              <a:gd name="connsiteX36" fmla="*/ 1171583 w 2857520"/>
              <a:gd name="connsiteY36" fmla="*/ 2100298 h 4057672"/>
              <a:gd name="connsiteX0" fmla="*/ 3857620 w 3857620"/>
              <a:gd name="connsiteY0" fmla="*/ 2100298 h 4057672"/>
              <a:gd name="connsiteX1" fmla="*/ 1964152 w 3857620"/>
              <a:gd name="connsiteY1" fmla="*/ 2164516 h 4057672"/>
              <a:gd name="connsiteX2" fmla="*/ 1964152 w 3857620"/>
              <a:gd name="connsiteY2" fmla="*/ 2036080 h 4057672"/>
              <a:gd name="connsiteX3" fmla="*/ 3857620 w 3857620"/>
              <a:gd name="connsiteY3" fmla="*/ 2100298 h 4057672"/>
              <a:gd name="connsiteX4" fmla="*/ 2438946 w 3857620"/>
              <a:gd name="connsiteY4" fmla="*/ 1221323 h 4057672"/>
              <a:gd name="connsiteX5" fmla="*/ 1859510 w 3857620"/>
              <a:gd name="connsiteY5" fmla="*/ 1816364 h 4057672"/>
              <a:gd name="connsiteX6" fmla="*/ 1755122 w 3857620"/>
              <a:gd name="connsiteY6" fmla="*/ 1725547 h 4057672"/>
              <a:gd name="connsiteX7" fmla="*/ 2438946 w 3857620"/>
              <a:gd name="connsiteY7" fmla="*/ 1221323 h 4057672"/>
              <a:gd name="connsiteX8" fmla="*/ 1428760 w 3857620"/>
              <a:gd name="connsiteY8" fmla="*/ 0 h 4057672"/>
              <a:gd name="connsiteX9" fmla="*/ 1502574 w 3857620"/>
              <a:gd name="connsiteY9" fmla="*/ 1634508 h 4057672"/>
              <a:gd name="connsiteX10" fmla="*/ 1354946 w 3857620"/>
              <a:gd name="connsiteY10" fmla="*/ 1634508 h 4057672"/>
              <a:gd name="connsiteX11" fmla="*/ 1428760 w 3857620"/>
              <a:gd name="connsiteY11" fmla="*/ 0 h 4057672"/>
              <a:gd name="connsiteX12" fmla="*/ 418441 w 3857620"/>
              <a:gd name="connsiteY12" fmla="*/ 1221323 h 4057672"/>
              <a:gd name="connsiteX13" fmla="*/ 1102398 w 3857620"/>
              <a:gd name="connsiteY13" fmla="*/ 1725547 h 4057672"/>
              <a:gd name="connsiteX14" fmla="*/ 998010 w 3857620"/>
              <a:gd name="connsiteY14" fmla="*/ 1816364 h 4057672"/>
              <a:gd name="connsiteX15" fmla="*/ 418441 w 3857620"/>
              <a:gd name="connsiteY15" fmla="*/ 1221323 h 4057672"/>
              <a:gd name="connsiteX16" fmla="*/ 0 w 3857620"/>
              <a:gd name="connsiteY16" fmla="*/ 2100298 h 4057672"/>
              <a:gd name="connsiteX17" fmla="*/ 893368 w 3857620"/>
              <a:gd name="connsiteY17" fmla="*/ 2036080 h 4057672"/>
              <a:gd name="connsiteX18" fmla="*/ 893368 w 3857620"/>
              <a:gd name="connsiteY18" fmla="*/ 2164516 h 4057672"/>
              <a:gd name="connsiteX19" fmla="*/ 0 w 3857620"/>
              <a:gd name="connsiteY19" fmla="*/ 2100298 h 4057672"/>
              <a:gd name="connsiteX20" fmla="*/ 418441 w 3857620"/>
              <a:gd name="connsiteY20" fmla="*/ 2979158 h 4057672"/>
              <a:gd name="connsiteX21" fmla="*/ 998010 w 3857620"/>
              <a:gd name="connsiteY21" fmla="*/ 2384232 h 4057672"/>
              <a:gd name="connsiteX22" fmla="*/ 1102398 w 3857620"/>
              <a:gd name="connsiteY22" fmla="*/ 2475049 h 4057672"/>
              <a:gd name="connsiteX23" fmla="*/ 418441 w 3857620"/>
              <a:gd name="connsiteY23" fmla="*/ 2979158 h 4057672"/>
              <a:gd name="connsiteX24" fmla="*/ 1428760 w 3857620"/>
              <a:gd name="connsiteY24" fmla="*/ 4057672 h 4057672"/>
              <a:gd name="connsiteX25" fmla="*/ 1354946 w 3857620"/>
              <a:gd name="connsiteY25" fmla="*/ 2566088 h 4057672"/>
              <a:gd name="connsiteX26" fmla="*/ 1502574 w 3857620"/>
              <a:gd name="connsiteY26" fmla="*/ 2566088 h 4057672"/>
              <a:gd name="connsiteX27" fmla="*/ 1428760 w 3857620"/>
              <a:gd name="connsiteY27" fmla="*/ 4057672 h 4057672"/>
              <a:gd name="connsiteX28" fmla="*/ 2438946 w 3857620"/>
              <a:gd name="connsiteY28" fmla="*/ 2979158 h 4057672"/>
              <a:gd name="connsiteX29" fmla="*/ 1755122 w 3857620"/>
              <a:gd name="connsiteY29" fmla="*/ 2475049 h 4057672"/>
              <a:gd name="connsiteX30" fmla="*/ 1859510 w 3857620"/>
              <a:gd name="connsiteY30" fmla="*/ 2384232 h 4057672"/>
              <a:gd name="connsiteX31" fmla="*/ 2438946 w 3857620"/>
              <a:gd name="connsiteY31" fmla="*/ 2979158 h 4057672"/>
              <a:gd name="connsiteX32" fmla="*/ 1171583 w 3857620"/>
              <a:gd name="connsiteY32" fmla="*/ 2100298 h 4057672"/>
              <a:gd name="connsiteX33" fmla="*/ 1428760 w 3857620"/>
              <a:gd name="connsiteY33" fmla="*/ 1876555 h 4057672"/>
              <a:gd name="connsiteX34" fmla="*/ 1685937 w 3857620"/>
              <a:gd name="connsiteY34" fmla="*/ 2100298 h 4057672"/>
              <a:gd name="connsiteX35" fmla="*/ 1428760 w 3857620"/>
              <a:gd name="connsiteY35" fmla="*/ 2324041 h 4057672"/>
              <a:gd name="connsiteX36" fmla="*/ 1171583 w 3857620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572032 w 4572032"/>
              <a:gd name="connsiteY0" fmla="*/ 2100298 h 4057672"/>
              <a:gd name="connsiteX1" fmla="*/ 2678564 w 4572032"/>
              <a:gd name="connsiteY1" fmla="*/ 2164516 h 4057672"/>
              <a:gd name="connsiteX2" fmla="*/ 2678564 w 4572032"/>
              <a:gd name="connsiteY2" fmla="*/ 2036080 h 4057672"/>
              <a:gd name="connsiteX3" fmla="*/ 4572032 w 4572032"/>
              <a:gd name="connsiteY3" fmla="*/ 2100298 h 4057672"/>
              <a:gd name="connsiteX4" fmla="*/ 3153358 w 4572032"/>
              <a:gd name="connsiteY4" fmla="*/ 1221323 h 4057672"/>
              <a:gd name="connsiteX5" fmla="*/ 2573922 w 4572032"/>
              <a:gd name="connsiteY5" fmla="*/ 1816364 h 4057672"/>
              <a:gd name="connsiteX6" fmla="*/ 2469534 w 4572032"/>
              <a:gd name="connsiteY6" fmla="*/ 1725547 h 4057672"/>
              <a:gd name="connsiteX7" fmla="*/ 3153358 w 4572032"/>
              <a:gd name="connsiteY7" fmla="*/ 1221323 h 4057672"/>
              <a:gd name="connsiteX8" fmla="*/ 2143172 w 4572032"/>
              <a:gd name="connsiteY8" fmla="*/ 0 h 4057672"/>
              <a:gd name="connsiteX9" fmla="*/ 2216986 w 4572032"/>
              <a:gd name="connsiteY9" fmla="*/ 1634508 h 4057672"/>
              <a:gd name="connsiteX10" fmla="*/ 2069358 w 4572032"/>
              <a:gd name="connsiteY10" fmla="*/ 1634508 h 4057672"/>
              <a:gd name="connsiteX11" fmla="*/ 2143172 w 4572032"/>
              <a:gd name="connsiteY11" fmla="*/ 0 h 4057672"/>
              <a:gd name="connsiteX12" fmla="*/ 1132853 w 4572032"/>
              <a:gd name="connsiteY12" fmla="*/ 1221323 h 4057672"/>
              <a:gd name="connsiteX13" fmla="*/ 1816810 w 4572032"/>
              <a:gd name="connsiteY13" fmla="*/ 1725547 h 4057672"/>
              <a:gd name="connsiteX14" fmla="*/ 1712422 w 4572032"/>
              <a:gd name="connsiteY14" fmla="*/ 1816364 h 4057672"/>
              <a:gd name="connsiteX15" fmla="*/ 1132853 w 4572032"/>
              <a:gd name="connsiteY15" fmla="*/ 1221323 h 4057672"/>
              <a:gd name="connsiteX16" fmla="*/ 0 w 4572032"/>
              <a:gd name="connsiteY16" fmla="*/ 2100298 h 4057672"/>
              <a:gd name="connsiteX17" fmla="*/ 1607780 w 4572032"/>
              <a:gd name="connsiteY17" fmla="*/ 2036080 h 4057672"/>
              <a:gd name="connsiteX18" fmla="*/ 1607780 w 4572032"/>
              <a:gd name="connsiteY18" fmla="*/ 2164516 h 4057672"/>
              <a:gd name="connsiteX19" fmla="*/ 0 w 4572032"/>
              <a:gd name="connsiteY19" fmla="*/ 2100298 h 4057672"/>
              <a:gd name="connsiteX20" fmla="*/ 1132853 w 4572032"/>
              <a:gd name="connsiteY20" fmla="*/ 2979158 h 4057672"/>
              <a:gd name="connsiteX21" fmla="*/ 1712422 w 4572032"/>
              <a:gd name="connsiteY21" fmla="*/ 2384232 h 4057672"/>
              <a:gd name="connsiteX22" fmla="*/ 1816810 w 4572032"/>
              <a:gd name="connsiteY22" fmla="*/ 2475049 h 4057672"/>
              <a:gd name="connsiteX23" fmla="*/ 1132853 w 4572032"/>
              <a:gd name="connsiteY23" fmla="*/ 2979158 h 4057672"/>
              <a:gd name="connsiteX24" fmla="*/ 2143172 w 4572032"/>
              <a:gd name="connsiteY24" fmla="*/ 4057672 h 4057672"/>
              <a:gd name="connsiteX25" fmla="*/ 2069358 w 4572032"/>
              <a:gd name="connsiteY25" fmla="*/ 2566088 h 4057672"/>
              <a:gd name="connsiteX26" fmla="*/ 2216986 w 4572032"/>
              <a:gd name="connsiteY26" fmla="*/ 2566088 h 4057672"/>
              <a:gd name="connsiteX27" fmla="*/ 2143172 w 4572032"/>
              <a:gd name="connsiteY27" fmla="*/ 4057672 h 4057672"/>
              <a:gd name="connsiteX28" fmla="*/ 3153358 w 4572032"/>
              <a:gd name="connsiteY28" fmla="*/ 2979158 h 4057672"/>
              <a:gd name="connsiteX29" fmla="*/ 2469534 w 4572032"/>
              <a:gd name="connsiteY29" fmla="*/ 2475049 h 4057672"/>
              <a:gd name="connsiteX30" fmla="*/ 2573922 w 4572032"/>
              <a:gd name="connsiteY30" fmla="*/ 2384232 h 4057672"/>
              <a:gd name="connsiteX31" fmla="*/ 3153358 w 4572032"/>
              <a:gd name="connsiteY31" fmla="*/ 2979158 h 4057672"/>
              <a:gd name="connsiteX32" fmla="*/ 1885995 w 4572032"/>
              <a:gd name="connsiteY32" fmla="*/ 2100298 h 4057672"/>
              <a:gd name="connsiteX33" fmla="*/ 2143172 w 4572032"/>
              <a:gd name="connsiteY33" fmla="*/ 1876555 h 4057672"/>
              <a:gd name="connsiteX34" fmla="*/ 2400349 w 4572032"/>
              <a:gd name="connsiteY34" fmla="*/ 2100298 h 4057672"/>
              <a:gd name="connsiteX35" fmla="*/ 2143172 w 4572032"/>
              <a:gd name="connsiteY35" fmla="*/ 2324041 h 4057672"/>
              <a:gd name="connsiteX36" fmla="*/ 1885995 w 4572032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4057672"/>
              <a:gd name="connsiteX1" fmla="*/ 2821472 w 4714940"/>
              <a:gd name="connsiteY1" fmla="*/ 2164516 h 4057672"/>
              <a:gd name="connsiteX2" fmla="*/ 2821472 w 4714940"/>
              <a:gd name="connsiteY2" fmla="*/ 2036080 h 4057672"/>
              <a:gd name="connsiteX3" fmla="*/ 4714940 w 4714940"/>
              <a:gd name="connsiteY3" fmla="*/ 2100298 h 4057672"/>
              <a:gd name="connsiteX4" fmla="*/ 3296266 w 4714940"/>
              <a:gd name="connsiteY4" fmla="*/ 1221323 h 4057672"/>
              <a:gd name="connsiteX5" fmla="*/ 2716830 w 4714940"/>
              <a:gd name="connsiteY5" fmla="*/ 1816364 h 4057672"/>
              <a:gd name="connsiteX6" fmla="*/ 2612442 w 4714940"/>
              <a:gd name="connsiteY6" fmla="*/ 1725547 h 4057672"/>
              <a:gd name="connsiteX7" fmla="*/ 3296266 w 4714940"/>
              <a:gd name="connsiteY7" fmla="*/ 1221323 h 4057672"/>
              <a:gd name="connsiteX8" fmla="*/ 2286080 w 4714940"/>
              <a:gd name="connsiteY8" fmla="*/ 0 h 4057672"/>
              <a:gd name="connsiteX9" fmla="*/ 2359894 w 4714940"/>
              <a:gd name="connsiteY9" fmla="*/ 1634508 h 4057672"/>
              <a:gd name="connsiteX10" fmla="*/ 2212266 w 4714940"/>
              <a:gd name="connsiteY10" fmla="*/ 1634508 h 4057672"/>
              <a:gd name="connsiteX11" fmla="*/ 2286080 w 4714940"/>
              <a:gd name="connsiteY11" fmla="*/ 0 h 4057672"/>
              <a:gd name="connsiteX12" fmla="*/ 1275761 w 4714940"/>
              <a:gd name="connsiteY12" fmla="*/ 1221323 h 4057672"/>
              <a:gd name="connsiteX13" fmla="*/ 1959718 w 4714940"/>
              <a:gd name="connsiteY13" fmla="*/ 1725547 h 4057672"/>
              <a:gd name="connsiteX14" fmla="*/ 1855330 w 4714940"/>
              <a:gd name="connsiteY14" fmla="*/ 1816364 h 4057672"/>
              <a:gd name="connsiteX15" fmla="*/ 1275761 w 4714940"/>
              <a:gd name="connsiteY15" fmla="*/ 1221323 h 4057672"/>
              <a:gd name="connsiteX16" fmla="*/ 0 w 4714940"/>
              <a:gd name="connsiteY16" fmla="*/ 2100298 h 4057672"/>
              <a:gd name="connsiteX17" fmla="*/ 1750688 w 4714940"/>
              <a:gd name="connsiteY17" fmla="*/ 2036080 h 4057672"/>
              <a:gd name="connsiteX18" fmla="*/ 1750688 w 4714940"/>
              <a:gd name="connsiteY18" fmla="*/ 2164516 h 4057672"/>
              <a:gd name="connsiteX19" fmla="*/ 0 w 4714940"/>
              <a:gd name="connsiteY19" fmla="*/ 2100298 h 4057672"/>
              <a:gd name="connsiteX20" fmla="*/ 1275761 w 4714940"/>
              <a:gd name="connsiteY20" fmla="*/ 2979158 h 4057672"/>
              <a:gd name="connsiteX21" fmla="*/ 1855330 w 4714940"/>
              <a:gd name="connsiteY21" fmla="*/ 2384232 h 4057672"/>
              <a:gd name="connsiteX22" fmla="*/ 1959718 w 4714940"/>
              <a:gd name="connsiteY22" fmla="*/ 2475049 h 4057672"/>
              <a:gd name="connsiteX23" fmla="*/ 1275761 w 4714940"/>
              <a:gd name="connsiteY23" fmla="*/ 2979158 h 4057672"/>
              <a:gd name="connsiteX24" fmla="*/ 2286080 w 4714940"/>
              <a:gd name="connsiteY24" fmla="*/ 4057672 h 4057672"/>
              <a:gd name="connsiteX25" fmla="*/ 2212266 w 4714940"/>
              <a:gd name="connsiteY25" fmla="*/ 2566088 h 4057672"/>
              <a:gd name="connsiteX26" fmla="*/ 2359894 w 4714940"/>
              <a:gd name="connsiteY26" fmla="*/ 2566088 h 4057672"/>
              <a:gd name="connsiteX27" fmla="*/ 2286080 w 4714940"/>
              <a:gd name="connsiteY27" fmla="*/ 4057672 h 4057672"/>
              <a:gd name="connsiteX28" fmla="*/ 3296266 w 4714940"/>
              <a:gd name="connsiteY28" fmla="*/ 2979158 h 4057672"/>
              <a:gd name="connsiteX29" fmla="*/ 2612442 w 4714940"/>
              <a:gd name="connsiteY29" fmla="*/ 2475049 h 4057672"/>
              <a:gd name="connsiteX30" fmla="*/ 2716830 w 4714940"/>
              <a:gd name="connsiteY30" fmla="*/ 2384232 h 4057672"/>
              <a:gd name="connsiteX31" fmla="*/ 3296266 w 4714940"/>
              <a:gd name="connsiteY31" fmla="*/ 2979158 h 4057672"/>
              <a:gd name="connsiteX32" fmla="*/ 2028903 w 4714940"/>
              <a:gd name="connsiteY32" fmla="*/ 2100298 h 4057672"/>
              <a:gd name="connsiteX33" fmla="*/ 2286080 w 4714940"/>
              <a:gd name="connsiteY33" fmla="*/ 1876555 h 4057672"/>
              <a:gd name="connsiteX34" fmla="*/ 2543257 w 4714940"/>
              <a:gd name="connsiteY34" fmla="*/ 2100298 h 4057672"/>
              <a:gd name="connsiteX35" fmla="*/ 2286080 w 4714940"/>
              <a:gd name="connsiteY35" fmla="*/ 2324041 h 4057672"/>
              <a:gd name="connsiteX36" fmla="*/ 2028903 w 4714940"/>
              <a:gd name="connsiteY36" fmla="*/ 2100298 h 4057672"/>
              <a:gd name="connsiteX0" fmla="*/ 4714940 w 4714940"/>
              <a:gd name="connsiteY0" fmla="*/ 2100298 h 3629020"/>
              <a:gd name="connsiteX1" fmla="*/ 2821472 w 4714940"/>
              <a:gd name="connsiteY1" fmla="*/ 2164516 h 3629020"/>
              <a:gd name="connsiteX2" fmla="*/ 2821472 w 4714940"/>
              <a:gd name="connsiteY2" fmla="*/ 2036080 h 3629020"/>
              <a:gd name="connsiteX3" fmla="*/ 4714940 w 4714940"/>
              <a:gd name="connsiteY3" fmla="*/ 2100298 h 3629020"/>
              <a:gd name="connsiteX4" fmla="*/ 3296266 w 4714940"/>
              <a:gd name="connsiteY4" fmla="*/ 1221323 h 3629020"/>
              <a:gd name="connsiteX5" fmla="*/ 2716830 w 4714940"/>
              <a:gd name="connsiteY5" fmla="*/ 1816364 h 3629020"/>
              <a:gd name="connsiteX6" fmla="*/ 2612442 w 4714940"/>
              <a:gd name="connsiteY6" fmla="*/ 1725547 h 3629020"/>
              <a:gd name="connsiteX7" fmla="*/ 3296266 w 4714940"/>
              <a:gd name="connsiteY7" fmla="*/ 1221323 h 3629020"/>
              <a:gd name="connsiteX8" fmla="*/ 2286080 w 4714940"/>
              <a:gd name="connsiteY8" fmla="*/ 0 h 3629020"/>
              <a:gd name="connsiteX9" fmla="*/ 2359894 w 4714940"/>
              <a:gd name="connsiteY9" fmla="*/ 1634508 h 3629020"/>
              <a:gd name="connsiteX10" fmla="*/ 2212266 w 4714940"/>
              <a:gd name="connsiteY10" fmla="*/ 1634508 h 3629020"/>
              <a:gd name="connsiteX11" fmla="*/ 2286080 w 4714940"/>
              <a:gd name="connsiteY11" fmla="*/ 0 h 3629020"/>
              <a:gd name="connsiteX12" fmla="*/ 1275761 w 4714940"/>
              <a:gd name="connsiteY12" fmla="*/ 1221323 h 3629020"/>
              <a:gd name="connsiteX13" fmla="*/ 1959718 w 4714940"/>
              <a:gd name="connsiteY13" fmla="*/ 1725547 h 3629020"/>
              <a:gd name="connsiteX14" fmla="*/ 1855330 w 4714940"/>
              <a:gd name="connsiteY14" fmla="*/ 1816364 h 3629020"/>
              <a:gd name="connsiteX15" fmla="*/ 1275761 w 4714940"/>
              <a:gd name="connsiteY15" fmla="*/ 1221323 h 3629020"/>
              <a:gd name="connsiteX16" fmla="*/ 0 w 4714940"/>
              <a:gd name="connsiteY16" fmla="*/ 2100298 h 3629020"/>
              <a:gd name="connsiteX17" fmla="*/ 1750688 w 4714940"/>
              <a:gd name="connsiteY17" fmla="*/ 2036080 h 3629020"/>
              <a:gd name="connsiteX18" fmla="*/ 1750688 w 4714940"/>
              <a:gd name="connsiteY18" fmla="*/ 2164516 h 3629020"/>
              <a:gd name="connsiteX19" fmla="*/ 0 w 4714940"/>
              <a:gd name="connsiteY19" fmla="*/ 2100298 h 3629020"/>
              <a:gd name="connsiteX20" fmla="*/ 1275761 w 4714940"/>
              <a:gd name="connsiteY20" fmla="*/ 2979158 h 3629020"/>
              <a:gd name="connsiteX21" fmla="*/ 1855330 w 4714940"/>
              <a:gd name="connsiteY21" fmla="*/ 2384232 h 3629020"/>
              <a:gd name="connsiteX22" fmla="*/ 1959718 w 4714940"/>
              <a:gd name="connsiteY22" fmla="*/ 2475049 h 3629020"/>
              <a:gd name="connsiteX23" fmla="*/ 1275761 w 4714940"/>
              <a:gd name="connsiteY23" fmla="*/ 2979158 h 3629020"/>
              <a:gd name="connsiteX24" fmla="*/ 2286080 w 4714940"/>
              <a:gd name="connsiteY24" fmla="*/ 3629020 h 3629020"/>
              <a:gd name="connsiteX25" fmla="*/ 2212266 w 4714940"/>
              <a:gd name="connsiteY25" fmla="*/ 2566088 h 3629020"/>
              <a:gd name="connsiteX26" fmla="*/ 2359894 w 4714940"/>
              <a:gd name="connsiteY26" fmla="*/ 2566088 h 3629020"/>
              <a:gd name="connsiteX27" fmla="*/ 2286080 w 4714940"/>
              <a:gd name="connsiteY27" fmla="*/ 3629020 h 3629020"/>
              <a:gd name="connsiteX28" fmla="*/ 3296266 w 4714940"/>
              <a:gd name="connsiteY28" fmla="*/ 2979158 h 3629020"/>
              <a:gd name="connsiteX29" fmla="*/ 2612442 w 4714940"/>
              <a:gd name="connsiteY29" fmla="*/ 2475049 h 3629020"/>
              <a:gd name="connsiteX30" fmla="*/ 2716830 w 4714940"/>
              <a:gd name="connsiteY30" fmla="*/ 2384232 h 3629020"/>
              <a:gd name="connsiteX31" fmla="*/ 3296266 w 4714940"/>
              <a:gd name="connsiteY31" fmla="*/ 2979158 h 3629020"/>
              <a:gd name="connsiteX32" fmla="*/ 2028903 w 4714940"/>
              <a:gd name="connsiteY32" fmla="*/ 2100298 h 3629020"/>
              <a:gd name="connsiteX33" fmla="*/ 2286080 w 4714940"/>
              <a:gd name="connsiteY33" fmla="*/ 1876555 h 3629020"/>
              <a:gd name="connsiteX34" fmla="*/ 2543257 w 4714940"/>
              <a:gd name="connsiteY34" fmla="*/ 2100298 h 3629020"/>
              <a:gd name="connsiteX35" fmla="*/ 2286080 w 4714940"/>
              <a:gd name="connsiteY35" fmla="*/ 2324041 h 3629020"/>
              <a:gd name="connsiteX36" fmla="*/ 2028903 w 4714940"/>
              <a:gd name="connsiteY36" fmla="*/ 2100298 h 3629020"/>
              <a:gd name="connsiteX0" fmla="*/ 4714940 w 4714940"/>
              <a:gd name="connsiteY0" fmla="*/ 2100298 h 4343376"/>
              <a:gd name="connsiteX1" fmla="*/ 2821472 w 4714940"/>
              <a:gd name="connsiteY1" fmla="*/ 2164516 h 4343376"/>
              <a:gd name="connsiteX2" fmla="*/ 2821472 w 4714940"/>
              <a:gd name="connsiteY2" fmla="*/ 2036080 h 4343376"/>
              <a:gd name="connsiteX3" fmla="*/ 4714940 w 4714940"/>
              <a:gd name="connsiteY3" fmla="*/ 2100298 h 4343376"/>
              <a:gd name="connsiteX4" fmla="*/ 3296266 w 4714940"/>
              <a:gd name="connsiteY4" fmla="*/ 1221323 h 4343376"/>
              <a:gd name="connsiteX5" fmla="*/ 2716830 w 4714940"/>
              <a:gd name="connsiteY5" fmla="*/ 1816364 h 4343376"/>
              <a:gd name="connsiteX6" fmla="*/ 2612442 w 4714940"/>
              <a:gd name="connsiteY6" fmla="*/ 1725547 h 4343376"/>
              <a:gd name="connsiteX7" fmla="*/ 3296266 w 4714940"/>
              <a:gd name="connsiteY7" fmla="*/ 1221323 h 4343376"/>
              <a:gd name="connsiteX8" fmla="*/ 2286080 w 4714940"/>
              <a:gd name="connsiteY8" fmla="*/ 0 h 4343376"/>
              <a:gd name="connsiteX9" fmla="*/ 2359894 w 4714940"/>
              <a:gd name="connsiteY9" fmla="*/ 1634508 h 4343376"/>
              <a:gd name="connsiteX10" fmla="*/ 2212266 w 4714940"/>
              <a:gd name="connsiteY10" fmla="*/ 1634508 h 4343376"/>
              <a:gd name="connsiteX11" fmla="*/ 2286080 w 4714940"/>
              <a:gd name="connsiteY11" fmla="*/ 0 h 4343376"/>
              <a:gd name="connsiteX12" fmla="*/ 1275761 w 4714940"/>
              <a:gd name="connsiteY12" fmla="*/ 1221323 h 4343376"/>
              <a:gd name="connsiteX13" fmla="*/ 1959718 w 4714940"/>
              <a:gd name="connsiteY13" fmla="*/ 1725547 h 4343376"/>
              <a:gd name="connsiteX14" fmla="*/ 1855330 w 4714940"/>
              <a:gd name="connsiteY14" fmla="*/ 1816364 h 4343376"/>
              <a:gd name="connsiteX15" fmla="*/ 1275761 w 4714940"/>
              <a:gd name="connsiteY15" fmla="*/ 1221323 h 4343376"/>
              <a:gd name="connsiteX16" fmla="*/ 0 w 4714940"/>
              <a:gd name="connsiteY16" fmla="*/ 2100298 h 4343376"/>
              <a:gd name="connsiteX17" fmla="*/ 1750688 w 4714940"/>
              <a:gd name="connsiteY17" fmla="*/ 2036080 h 4343376"/>
              <a:gd name="connsiteX18" fmla="*/ 1750688 w 4714940"/>
              <a:gd name="connsiteY18" fmla="*/ 2164516 h 4343376"/>
              <a:gd name="connsiteX19" fmla="*/ 0 w 4714940"/>
              <a:gd name="connsiteY19" fmla="*/ 2100298 h 4343376"/>
              <a:gd name="connsiteX20" fmla="*/ 1275761 w 4714940"/>
              <a:gd name="connsiteY20" fmla="*/ 2979158 h 4343376"/>
              <a:gd name="connsiteX21" fmla="*/ 1855330 w 4714940"/>
              <a:gd name="connsiteY21" fmla="*/ 2384232 h 4343376"/>
              <a:gd name="connsiteX22" fmla="*/ 1959718 w 4714940"/>
              <a:gd name="connsiteY22" fmla="*/ 2475049 h 4343376"/>
              <a:gd name="connsiteX23" fmla="*/ 1275761 w 4714940"/>
              <a:gd name="connsiteY23" fmla="*/ 2979158 h 4343376"/>
              <a:gd name="connsiteX24" fmla="*/ 2286080 w 4714940"/>
              <a:gd name="connsiteY24" fmla="*/ 4343376 h 4343376"/>
              <a:gd name="connsiteX25" fmla="*/ 2212266 w 4714940"/>
              <a:gd name="connsiteY25" fmla="*/ 2566088 h 4343376"/>
              <a:gd name="connsiteX26" fmla="*/ 2359894 w 4714940"/>
              <a:gd name="connsiteY26" fmla="*/ 2566088 h 4343376"/>
              <a:gd name="connsiteX27" fmla="*/ 2286080 w 4714940"/>
              <a:gd name="connsiteY27" fmla="*/ 4343376 h 4343376"/>
              <a:gd name="connsiteX28" fmla="*/ 3296266 w 4714940"/>
              <a:gd name="connsiteY28" fmla="*/ 2979158 h 4343376"/>
              <a:gd name="connsiteX29" fmla="*/ 2612442 w 4714940"/>
              <a:gd name="connsiteY29" fmla="*/ 2475049 h 4343376"/>
              <a:gd name="connsiteX30" fmla="*/ 2716830 w 4714940"/>
              <a:gd name="connsiteY30" fmla="*/ 2384232 h 4343376"/>
              <a:gd name="connsiteX31" fmla="*/ 3296266 w 4714940"/>
              <a:gd name="connsiteY31" fmla="*/ 2979158 h 4343376"/>
              <a:gd name="connsiteX32" fmla="*/ 2028903 w 4714940"/>
              <a:gd name="connsiteY32" fmla="*/ 2100298 h 4343376"/>
              <a:gd name="connsiteX33" fmla="*/ 2286080 w 4714940"/>
              <a:gd name="connsiteY33" fmla="*/ 1876555 h 4343376"/>
              <a:gd name="connsiteX34" fmla="*/ 2543257 w 4714940"/>
              <a:gd name="connsiteY34" fmla="*/ 2100298 h 4343376"/>
              <a:gd name="connsiteX35" fmla="*/ 2286080 w 4714940"/>
              <a:gd name="connsiteY35" fmla="*/ 2324041 h 4343376"/>
              <a:gd name="connsiteX36" fmla="*/ 2028903 w 4714940"/>
              <a:gd name="connsiteY36" fmla="*/ 2100298 h 4343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714940" h="4343376">
                <a:moveTo>
                  <a:pt x="4714940" y="2100298"/>
                </a:moveTo>
                <a:lnTo>
                  <a:pt x="2821472" y="2164516"/>
                </a:lnTo>
                <a:lnTo>
                  <a:pt x="2821472" y="2036080"/>
                </a:lnTo>
                <a:lnTo>
                  <a:pt x="4714940" y="2100298"/>
                </a:lnTo>
                <a:close/>
                <a:moveTo>
                  <a:pt x="3296266" y="1221323"/>
                </a:moveTo>
                <a:lnTo>
                  <a:pt x="2716830" y="1816364"/>
                </a:lnTo>
                <a:lnTo>
                  <a:pt x="2612442" y="1725547"/>
                </a:lnTo>
                <a:lnTo>
                  <a:pt x="3296266" y="1221323"/>
                </a:lnTo>
                <a:close/>
                <a:moveTo>
                  <a:pt x="2286080" y="0"/>
                </a:moveTo>
                <a:lnTo>
                  <a:pt x="2359894" y="1634508"/>
                </a:lnTo>
                <a:lnTo>
                  <a:pt x="2212266" y="1634508"/>
                </a:lnTo>
                <a:lnTo>
                  <a:pt x="2286080" y="0"/>
                </a:lnTo>
                <a:close/>
                <a:moveTo>
                  <a:pt x="1275761" y="1221323"/>
                </a:moveTo>
                <a:lnTo>
                  <a:pt x="1959718" y="1725547"/>
                </a:lnTo>
                <a:lnTo>
                  <a:pt x="1855330" y="1816364"/>
                </a:lnTo>
                <a:lnTo>
                  <a:pt x="1275761" y="1221323"/>
                </a:lnTo>
                <a:close/>
                <a:moveTo>
                  <a:pt x="0" y="2100298"/>
                </a:moveTo>
                <a:lnTo>
                  <a:pt x="1750688" y="2036080"/>
                </a:lnTo>
                <a:lnTo>
                  <a:pt x="1750688" y="2164516"/>
                </a:lnTo>
                <a:lnTo>
                  <a:pt x="0" y="2100298"/>
                </a:lnTo>
                <a:close/>
                <a:moveTo>
                  <a:pt x="1275761" y="2979158"/>
                </a:moveTo>
                <a:lnTo>
                  <a:pt x="1855330" y="2384232"/>
                </a:lnTo>
                <a:lnTo>
                  <a:pt x="1959718" y="2475049"/>
                </a:lnTo>
                <a:lnTo>
                  <a:pt x="1275761" y="2979158"/>
                </a:lnTo>
                <a:close/>
                <a:moveTo>
                  <a:pt x="2286080" y="4343376"/>
                </a:moveTo>
                <a:lnTo>
                  <a:pt x="2212266" y="2566088"/>
                </a:lnTo>
                <a:lnTo>
                  <a:pt x="2359894" y="2566088"/>
                </a:lnTo>
                <a:lnTo>
                  <a:pt x="2286080" y="4343376"/>
                </a:lnTo>
                <a:close/>
                <a:moveTo>
                  <a:pt x="3296266" y="2979158"/>
                </a:moveTo>
                <a:lnTo>
                  <a:pt x="2612442" y="2475049"/>
                </a:lnTo>
                <a:lnTo>
                  <a:pt x="2716830" y="2384232"/>
                </a:lnTo>
                <a:lnTo>
                  <a:pt x="3296266" y="2979158"/>
                </a:lnTo>
                <a:close/>
                <a:moveTo>
                  <a:pt x="2028903" y="2100298"/>
                </a:moveTo>
                <a:cubicBezTo>
                  <a:pt x="2028903" y="1976728"/>
                  <a:pt x="2144045" y="1876555"/>
                  <a:pt x="2286080" y="1876555"/>
                </a:cubicBezTo>
                <a:cubicBezTo>
                  <a:pt x="2428115" y="1876555"/>
                  <a:pt x="2543257" y="1976728"/>
                  <a:pt x="2543257" y="2100298"/>
                </a:cubicBezTo>
                <a:cubicBezTo>
                  <a:pt x="2543257" y="2223868"/>
                  <a:pt x="2428115" y="2324041"/>
                  <a:pt x="2286080" y="2324041"/>
                </a:cubicBezTo>
                <a:cubicBezTo>
                  <a:pt x="2144045" y="2324041"/>
                  <a:pt x="2028903" y="2223868"/>
                  <a:pt x="2028903" y="2100298"/>
                </a:cubicBezTo>
                <a:close/>
              </a:path>
            </a:pathLst>
          </a:custGeom>
          <a:blipFill dpi="0" rotWithShape="0">
            <a:blip r:embed="rId3" cstate="print"/>
            <a:srcRect/>
            <a:stretch>
              <a:fillRect l="-112499" t="-71838" r="-107499" b="-104023"/>
            </a:stretch>
          </a:blipFill>
          <a:ln>
            <a:noFill/>
          </a:ln>
          <a:effectLst>
            <a:outerShdw blurRad="228600" dist="88900" dir="4500000" sx="200000" sy="200000" algn="ctr">
              <a:srgbClr val="FFC000">
                <a:alpha val="86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2 Rectángulo"/>
          <p:cNvSpPr/>
          <p:nvPr/>
        </p:nvSpPr>
        <p:spPr>
          <a:xfrm>
            <a:off x="0" y="-244845"/>
            <a:ext cx="9144000" cy="7102845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351529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2024410 w 5124290"/>
              <a:gd name="connsiteY3" fmla="*/ 6038386 h 7564606"/>
              <a:gd name="connsiteX4" fmla="*/ 2444759 w 5124290"/>
              <a:gd name="connsiteY4" fmla="*/ 4132041 h 7564606"/>
              <a:gd name="connsiteX5" fmla="*/ 2024412 w 5124290"/>
              <a:gd name="connsiteY5" fmla="*/ 2347660 h 7564606"/>
              <a:gd name="connsiteX6" fmla="*/ 552290 w 5124290"/>
              <a:gd name="connsiteY6" fmla="*/ 706606 h 7564606"/>
              <a:gd name="connsiteX0" fmla="*/ 552290 w 5124290"/>
              <a:gd name="connsiteY0" fmla="*/ 706606 h 7624348"/>
              <a:gd name="connsiteX1" fmla="*/ 5124290 w 5124290"/>
              <a:gd name="connsiteY1" fmla="*/ 706606 h 7624348"/>
              <a:gd name="connsiteX2" fmla="*/ 5124290 w 5124290"/>
              <a:gd name="connsiteY2" fmla="*/ 7564606 h 7624348"/>
              <a:gd name="connsiteX3" fmla="*/ 1947241 w 5124290"/>
              <a:gd name="connsiteY3" fmla="*/ 7624348 h 7624348"/>
              <a:gd name="connsiteX4" fmla="*/ 2444759 w 5124290"/>
              <a:gd name="connsiteY4" fmla="*/ 4132041 h 7624348"/>
              <a:gd name="connsiteX5" fmla="*/ 2024412 w 5124290"/>
              <a:gd name="connsiteY5" fmla="*/ 2347660 h 7624348"/>
              <a:gd name="connsiteX6" fmla="*/ 552290 w 5124290"/>
              <a:gd name="connsiteY6" fmla="*/ 706606 h 7624348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44759 w 5124290"/>
              <a:gd name="connsiteY4" fmla="*/ 4132041 h 7624347"/>
              <a:gd name="connsiteX5" fmla="*/ 2024412 w 5124290"/>
              <a:gd name="connsiteY5" fmla="*/ 2347660 h 7624347"/>
              <a:gd name="connsiteX6" fmla="*/ 552290 w 5124290"/>
              <a:gd name="connsiteY6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37612 w 5124290"/>
              <a:gd name="connsiteY4" fmla="*/ 6483803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071334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80970 w 3180848"/>
              <a:gd name="connsiteY0" fmla="*/ 2510545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80970 w 3180848"/>
              <a:gd name="connsiteY6" fmla="*/ 2510545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36971 h 7063541"/>
              <a:gd name="connsiteX1" fmla="*/ 3180848 w 3180848"/>
              <a:gd name="connsiteY1" fmla="*/ 145800 h 7063541"/>
              <a:gd name="connsiteX2" fmla="*/ 3180848 w 3180848"/>
              <a:gd name="connsiteY2" fmla="*/ 7003800 h 7063541"/>
              <a:gd name="connsiteX3" fmla="*/ 3799 w 3180848"/>
              <a:gd name="connsiteY3" fmla="*/ 7063541 h 7063541"/>
              <a:gd name="connsiteX4" fmla="*/ 127892 w 3180848"/>
              <a:gd name="connsiteY4" fmla="*/ 5746075 h 7063541"/>
              <a:gd name="connsiteX5" fmla="*/ 501317 w 3180848"/>
              <a:gd name="connsiteY5" fmla="*/ 3571235 h 7063541"/>
              <a:gd name="connsiteX6" fmla="*/ 3799 w 3180848"/>
              <a:gd name="connsiteY6" fmla="*/ 36971 h 7063541"/>
              <a:gd name="connsiteX0" fmla="*/ 3799 w 3180848"/>
              <a:gd name="connsiteY0" fmla="*/ 145800 h 7172370"/>
              <a:gd name="connsiteX1" fmla="*/ 3180848 w 3180848"/>
              <a:gd name="connsiteY1" fmla="*/ 145800 h 7172370"/>
              <a:gd name="connsiteX2" fmla="*/ 3180848 w 3180848"/>
              <a:gd name="connsiteY2" fmla="*/ 7112629 h 7172370"/>
              <a:gd name="connsiteX3" fmla="*/ 3799 w 3180848"/>
              <a:gd name="connsiteY3" fmla="*/ 7172370 h 7172370"/>
              <a:gd name="connsiteX4" fmla="*/ 127892 w 3180848"/>
              <a:gd name="connsiteY4" fmla="*/ 5854904 h 7172370"/>
              <a:gd name="connsiteX5" fmla="*/ 501317 w 3180848"/>
              <a:gd name="connsiteY5" fmla="*/ 3680064 h 7172370"/>
              <a:gd name="connsiteX6" fmla="*/ 3799 w 3180848"/>
              <a:gd name="connsiteY6" fmla="*/ 145800 h 7172370"/>
              <a:gd name="connsiteX0" fmla="*/ 3799 w 3180848"/>
              <a:gd name="connsiteY0" fmla="*/ 43966 h 7070536"/>
              <a:gd name="connsiteX1" fmla="*/ 3180848 w 3180848"/>
              <a:gd name="connsiteY1" fmla="*/ 43966 h 7070536"/>
              <a:gd name="connsiteX2" fmla="*/ 3180848 w 3180848"/>
              <a:gd name="connsiteY2" fmla="*/ 7010795 h 7070536"/>
              <a:gd name="connsiteX3" fmla="*/ 3799 w 3180848"/>
              <a:gd name="connsiteY3" fmla="*/ 7070536 h 7070536"/>
              <a:gd name="connsiteX4" fmla="*/ 127892 w 3180848"/>
              <a:gd name="connsiteY4" fmla="*/ 5753070 h 7070536"/>
              <a:gd name="connsiteX5" fmla="*/ 501317 w 3180848"/>
              <a:gd name="connsiteY5" fmla="*/ 3578230 h 7070536"/>
              <a:gd name="connsiteX6" fmla="*/ 3799 w 3180848"/>
              <a:gd name="connsiteY6" fmla="*/ 43966 h 7070536"/>
              <a:gd name="connsiteX0" fmla="*/ 436902 w 3613951"/>
              <a:gd name="connsiteY0" fmla="*/ 43966 h 7070536"/>
              <a:gd name="connsiteX1" fmla="*/ 3613951 w 3613951"/>
              <a:gd name="connsiteY1" fmla="*/ 43966 h 7070536"/>
              <a:gd name="connsiteX2" fmla="*/ 3613951 w 3613951"/>
              <a:gd name="connsiteY2" fmla="*/ 7010795 h 7070536"/>
              <a:gd name="connsiteX3" fmla="*/ 436902 w 3613951"/>
              <a:gd name="connsiteY3" fmla="*/ 7070536 h 7070536"/>
              <a:gd name="connsiteX4" fmla="*/ 560995 w 3613951"/>
              <a:gd name="connsiteY4" fmla="*/ 5753070 h 7070536"/>
              <a:gd name="connsiteX5" fmla="*/ 934420 w 3613951"/>
              <a:gd name="connsiteY5" fmla="*/ 3578230 h 7070536"/>
              <a:gd name="connsiteX6" fmla="*/ 979151 w 3613951"/>
              <a:gd name="connsiteY6" fmla="*/ 1361431 h 7070536"/>
              <a:gd name="connsiteX7" fmla="*/ 436902 w 3613951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573804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51849 w 3208604"/>
              <a:gd name="connsiteY6" fmla="*/ 1800595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443 w 4260814"/>
              <a:gd name="connsiteY0" fmla="*/ 23030 h 7049600"/>
              <a:gd name="connsiteX1" fmla="*/ 4260814 w 4260814"/>
              <a:gd name="connsiteY1" fmla="*/ 23030 h 7049600"/>
              <a:gd name="connsiteX2" fmla="*/ 4260814 w 4260814"/>
              <a:gd name="connsiteY2" fmla="*/ 6989859 h 7049600"/>
              <a:gd name="connsiteX3" fmla="*/ 1083765 w 4260814"/>
              <a:gd name="connsiteY3" fmla="*/ 7049600 h 7049600"/>
              <a:gd name="connsiteX4" fmla="*/ 1207858 w 4260814"/>
              <a:gd name="connsiteY4" fmla="*/ 5732134 h 7049600"/>
              <a:gd name="connsiteX5" fmla="*/ 1581283 w 4260814"/>
              <a:gd name="connsiteY5" fmla="*/ 3557294 h 7049600"/>
              <a:gd name="connsiteX6" fmla="*/ 1228880 w 4260814"/>
              <a:gd name="connsiteY6" fmla="*/ 1340495 h 7049600"/>
              <a:gd name="connsiteX7" fmla="*/ 443 w 4260814"/>
              <a:gd name="connsiteY7" fmla="*/ 23030 h 7049600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135834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137434"/>
              <a:gd name="connsiteX1" fmla="*/ 4312883 w 4312883"/>
              <a:gd name="connsiteY1" fmla="*/ 64789 h 7137434"/>
              <a:gd name="connsiteX2" fmla="*/ 4312883 w 4312883"/>
              <a:gd name="connsiteY2" fmla="*/ 7031618 h 7137434"/>
              <a:gd name="connsiteX3" fmla="*/ 161886 w 4312883"/>
              <a:gd name="connsiteY3" fmla="*/ 7137434 h 7137434"/>
              <a:gd name="connsiteX4" fmla="*/ 1259927 w 4312883"/>
              <a:gd name="connsiteY4" fmla="*/ 5773893 h 7137434"/>
              <a:gd name="connsiteX5" fmla="*/ 1633352 w 4312883"/>
              <a:gd name="connsiteY5" fmla="*/ 3599053 h 7137434"/>
              <a:gd name="connsiteX6" fmla="*/ 1280949 w 4312883"/>
              <a:gd name="connsiteY6" fmla="*/ 1382254 h 7137434"/>
              <a:gd name="connsiteX7" fmla="*/ 429 w 4312883"/>
              <a:gd name="connsiteY7" fmla="*/ 3354 h 7137434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35845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045284"/>
              <a:gd name="connsiteX1" fmla="*/ 4312883 w 4312883"/>
              <a:gd name="connsiteY1" fmla="*/ 64789 h 7045284"/>
              <a:gd name="connsiteX2" fmla="*/ 4312883 w 4312883"/>
              <a:gd name="connsiteY2" fmla="*/ 7031618 h 7045284"/>
              <a:gd name="connsiteX3" fmla="*/ 146261 w 4312883"/>
              <a:gd name="connsiteY3" fmla="*/ 7045284 h 7045284"/>
              <a:gd name="connsiteX4" fmla="*/ 1259927 w 4312883"/>
              <a:gd name="connsiteY4" fmla="*/ 5773893 h 7045284"/>
              <a:gd name="connsiteX5" fmla="*/ 1633352 w 4312883"/>
              <a:gd name="connsiteY5" fmla="*/ 3599053 h 7045284"/>
              <a:gd name="connsiteX6" fmla="*/ 1280949 w 4312883"/>
              <a:gd name="connsiteY6" fmla="*/ 1382254 h 7045284"/>
              <a:gd name="connsiteX7" fmla="*/ 429 w 4312883"/>
              <a:gd name="connsiteY7" fmla="*/ 3354 h 7045284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265134 w 4318090"/>
              <a:gd name="connsiteY4" fmla="*/ 5747868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12 w 4318174"/>
              <a:gd name="connsiteY0" fmla="*/ 25316 h 7036529"/>
              <a:gd name="connsiteX1" fmla="*/ 4318174 w 4318174"/>
              <a:gd name="connsiteY1" fmla="*/ 56034 h 7036529"/>
              <a:gd name="connsiteX2" fmla="*/ 4318174 w 4318174"/>
              <a:gd name="connsiteY2" fmla="*/ 7022863 h 7036529"/>
              <a:gd name="connsiteX3" fmla="*/ 151552 w 4318174"/>
              <a:gd name="connsiteY3" fmla="*/ 7036529 h 7036529"/>
              <a:gd name="connsiteX4" fmla="*/ 1405842 w 4318174"/>
              <a:gd name="connsiteY4" fmla="*/ 5519401 h 7036529"/>
              <a:gd name="connsiteX5" fmla="*/ 1638643 w 4318174"/>
              <a:gd name="connsiteY5" fmla="*/ 3590298 h 7036529"/>
              <a:gd name="connsiteX6" fmla="*/ 1275045 w 4318174"/>
              <a:gd name="connsiteY6" fmla="*/ 1327424 h 7036529"/>
              <a:gd name="connsiteX7" fmla="*/ 512 w 4318174"/>
              <a:gd name="connsiteY7" fmla="*/ 25316 h 7036529"/>
              <a:gd name="connsiteX0" fmla="*/ 507 w 4318169"/>
              <a:gd name="connsiteY0" fmla="*/ 8046 h 7019259"/>
              <a:gd name="connsiteX1" fmla="*/ 4318169 w 4318169"/>
              <a:gd name="connsiteY1" fmla="*/ 38764 h 7019259"/>
              <a:gd name="connsiteX2" fmla="*/ 4318169 w 4318169"/>
              <a:gd name="connsiteY2" fmla="*/ 7005593 h 7019259"/>
              <a:gd name="connsiteX3" fmla="*/ 151547 w 4318169"/>
              <a:gd name="connsiteY3" fmla="*/ 7019259 h 7019259"/>
              <a:gd name="connsiteX4" fmla="*/ 1405837 w 4318169"/>
              <a:gd name="connsiteY4" fmla="*/ 5502131 h 7019259"/>
              <a:gd name="connsiteX5" fmla="*/ 1638638 w 4318169"/>
              <a:gd name="connsiteY5" fmla="*/ 3573028 h 7019259"/>
              <a:gd name="connsiteX6" fmla="*/ 1291833 w 4318169"/>
              <a:gd name="connsiteY6" fmla="*/ 1463740 h 7019259"/>
              <a:gd name="connsiteX7" fmla="*/ 507 w 4318169"/>
              <a:gd name="connsiteY7" fmla="*/ 8046 h 7019259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98 w 4318160"/>
              <a:gd name="connsiteY0" fmla="*/ 8046 h 7019547"/>
              <a:gd name="connsiteX1" fmla="*/ 4318160 w 4318160"/>
              <a:gd name="connsiteY1" fmla="*/ 38764 h 7019547"/>
              <a:gd name="connsiteX2" fmla="*/ 4318160 w 4318160"/>
              <a:gd name="connsiteY2" fmla="*/ 7005593 h 7019547"/>
              <a:gd name="connsiteX3" fmla="*/ 151538 w 4318160"/>
              <a:gd name="connsiteY3" fmla="*/ 7019259 h 7019547"/>
              <a:gd name="connsiteX4" fmla="*/ 1405828 w 4318160"/>
              <a:gd name="connsiteY4" fmla="*/ 5502131 h 7019547"/>
              <a:gd name="connsiteX5" fmla="*/ 1638629 w 4318160"/>
              <a:gd name="connsiteY5" fmla="*/ 3573028 h 7019547"/>
              <a:gd name="connsiteX6" fmla="*/ 1291824 w 4318160"/>
              <a:gd name="connsiteY6" fmla="*/ 1463740 h 7019547"/>
              <a:gd name="connsiteX7" fmla="*/ 498 w 4318160"/>
              <a:gd name="connsiteY7" fmla="*/ 8046 h 7019547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47 w 4318109"/>
              <a:gd name="connsiteY0" fmla="*/ 8046 h 7019259"/>
              <a:gd name="connsiteX1" fmla="*/ 4318109 w 4318109"/>
              <a:gd name="connsiteY1" fmla="*/ 38764 h 7019259"/>
              <a:gd name="connsiteX2" fmla="*/ 4318109 w 4318109"/>
              <a:gd name="connsiteY2" fmla="*/ 7005593 h 7019259"/>
              <a:gd name="connsiteX3" fmla="*/ 151487 w 4318109"/>
              <a:gd name="connsiteY3" fmla="*/ 7019259 h 7019259"/>
              <a:gd name="connsiteX4" fmla="*/ 1411374 w 4318109"/>
              <a:gd name="connsiteY4" fmla="*/ 5548206 h 7019259"/>
              <a:gd name="connsiteX5" fmla="*/ 1638578 w 4318109"/>
              <a:gd name="connsiteY5" fmla="*/ 3573028 h 7019259"/>
              <a:gd name="connsiteX6" fmla="*/ 1291773 w 4318109"/>
              <a:gd name="connsiteY6" fmla="*/ 1463740 h 7019259"/>
              <a:gd name="connsiteX7" fmla="*/ 447 w 4318109"/>
              <a:gd name="connsiteY7" fmla="*/ 8046 h 7019259"/>
              <a:gd name="connsiteX0" fmla="*/ 31555 w 4349217"/>
              <a:gd name="connsiteY0" fmla="*/ 182645 h 7277436"/>
              <a:gd name="connsiteX1" fmla="*/ 4349217 w 4349217"/>
              <a:gd name="connsiteY1" fmla="*/ 213363 h 7277436"/>
              <a:gd name="connsiteX2" fmla="*/ 4349217 w 4349217"/>
              <a:gd name="connsiteY2" fmla="*/ 7180192 h 7277436"/>
              <a:gd name="connsiteX3" fmla="*/ 182595 w 4349217"/>
              <a:gd name="connsiteY3" fmla="*/ 7193858 h 7277436"/>
              <a:gd name="connsiteX4" fmla="*/ 1442482 w 4349217"/>
              <a:gd name="connsiteY4" fmla="*/ 5722805 h 7277436"/>
              <a:gd name="connsiteX5" fmla="*/ 1669686 w 4349217"/>
              <a:gd name="connsiteY5" fmla="*/ 3747627 h 7277436"/>
              <a:gd name="connsiteX6" fmla="*/ 1322881 w 4349217"/>
              <a:gd name="connsiteY6" fmla="*/ 1638339 h 7277436"/>
              <a:gd name="connsiteX7" fmla="*/ 31555 w 4349217"/>
              <a:gd name="connsiteY7" fmla="*/ 18264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938534 w 4352978"/>
              <a:gd name="connsiteY3" fmla="*/ 6984685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938534 w 4352978"/>
              <a:gd name="connsiteY3" fmla="*/ 7277436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  <a:gd name="connsiteX0" fmla="*/ 31555 w 3445999"/>
              <a:gd name="connsiteY0" fmla="*/ 250863 h 7277436"/>
              <a:gd name="connsiteX1" fmla="*/ 3445999 w 3445999"/>
              <a:gd name="connsiteY1" fmla="*/ 213363 h 7277436"/>
              <a:gd name="connsiteX2" fmla="*/ 3445999 w 3445999"/>
              <a:gd name="connsiteY2" fmla="*/ 7180192 h 7277436"/>
              <a:gd name="connsiteX3" fmla="*/ 31555 w 3445999"/>
              <a:gd name="connsiteY3" fmla="*/ 7277436 h 7277436"/>
              <a:gd name="connsiteX4" fmla="*/ 539264 w 3445999"/>
              <a:gd name="connsiteY4" fmla="*/ 5722805 h 7277436"/>
              <a:gd name="connsiteX5" fmla="*/ 766468 w 3445999"/>
              <a:gd name="connsiteY5" fmla="*/ 3747627 h 7277436"/>
              <a:gd name="connsiteX6" fmla="*/ 419663 w 3445999"/>
              <a:gd name="connsiteY6" fmla="*/ 1638339 h 7277436"/>
              <a:gd name="connsiteX7" fmla="*/ 31555 w 3445999"/>
              <a:gd name="connsiteY7" fmla="*/ 250863 h 7277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45999" h="7277436">
                <a:moveTo>
                  <a:pt x="31555" y="250863"/>
                </a:moveTo>
                <a:cubicBezTo>
                  <a:pt x="755643" y="329178"/>
                  <a:pt x="1861185" y="169397"/>
                  <a:pt x="3445999" y="213363"/>
                </a:cubicBezTo>
                <a:lnTo>
                  <a:pt x="3445999" y="7180192"/>
                </a:lnTo>
                <a:lnTo>
                  <a:pt x="31555" y="7277436"/>
                </a:lnTo>
                <a:cubicBezTo>
                  <a:pt x="27756" y="7260237"/>
                  <a:pt x="765821" y="7277436"/>
                  <a:pt x="539264" y="5722805"/>
                </a:cubicBezTo>
                <a:cubicBezTo>
                  <a:pt x="1441240" y="5206464"/>
                  <a:pt x="1064142" y="4119371"/>
                  <a:pt x="766468" y="3747627"/>
                </a:cubicBezTo>
                <a:cubicBezTo>
                  <a:pt x="1075604" y="3422611"/>
                  <a:pt x="1319707" y="1881196"/>
                  <a:pt x="419663" y="1638339"/>
                </a:cubicBezTo>
                <a:cubicBezTo>
                  <a:pt x="750875" y="0"/>
                  <a:pt x="0" y="264439"/>
                  <a:pt x="31555" y="250863"/>
                </a:cubicBezTo>
                <a:close/>
              </a:path>
            </a:pathLst>
          </a:custGeom>
          <a:gradFill>
            <a:gsLst>
              <a:gs pos="53000">
                <a:srgbClr val="FF9933">
                  <a:alpha val="71000"/>
                </a:srgbClr>
              </a:gs>
              <a:gs pos="0">
                <a:srgbClr val="FF9933">
                  <a:alpha val="50000"/>
                </a:srgbClr>
              </a:gs>
              <a:gs pos="100000">
                <a:srgbClr val="FF7A00">
                  <a:lumMod val="70000"/>
                  <a:alpha val="29000"/>
                </a:srgbClr>
              </a:gs>
              <a:gs pos="85000">
                <a:srgbClr val="FFC000">
                  <a:alpha val="75000"/>
                </a:srgbClr>
              </a:gs>
            </a:gsLst>
            <a:path path="shape">
              <a:fillToRect l="50000" t="50000" r="50000" b="50000"/>
            </a:path>
          </a:gradFill>
          <a:ln w="152400" cmpd="sng">
            <a:gradFill flip="none" rotWithShape="1">
              <a:gsLst>
                <a:gs pos="20000">
                  <a:srgbClr val="FFF200"/>
                </a:gs>
                <a:gs pos="45000">
                  <a:srgbClr val="FF7A00"/>
                </a:gs>
              </a:gsLst>
              <a:lin ang="0" scaled="1"/>
              <a:tileRect/>
            </a:gradFill>
          </a:ln>
          <a:scene3d>
            <a:camera prst="orthographicFront"/>
            <a:lightRig rig="morning" dir="t"/>
          </a:scene3d>
          <a:sp3d>
            <a:bevelT w="635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b="1" dirty="0"/>
          </a:p>
        </p:txBody>
      </p:sp>
      <p:pic>
        <p:nvPicPr>
          <p:cNvPr id="18" name="17 Imagen" descr="Diapositiva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326" y="-2227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40157" t="40945" r="41339" b="40945"/>
          <a:stretch>
            <a:fillRect/>
          </a:stretch>
        </p:blipFill>
        <p:spPr>
          <a:xfrm>
            <a:off x="7715272" y="6429396"/>
            <a:ext cx="1285884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1928802"/>
            <a:ext cx="2643206" cy="928694"/>
          </a:xfrm>
          <a:prstGeom prst="rect">
            <a:avLst/>
          </a:prstGeom>
          <a:noFill/>
          <a:ln>
            <a:noFill/>
          </a:ln>
          <a:effectLst>
            <a:outerShdw blurRad="584200" dist="50800" dir="5400000" sx="112000" sy="112000" algn="ctr" rotWithShape="0">
              <a:srgbClr val="FFD72D"/>
            </a:outerShdw>
          </a:effectLst>
          <a:scene3d>
            <a:camera prst="obliqueBottomLef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710" y="6429396"/>
            <a:ext cx="1071570" cy="28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4719</TotalTime>
  <Words>102</Words>
  <Application>Microsoft Office PowerPoint</Application>
  <PresentationFormat>Presentación en pantalla (4:3)</PresentationFormat>
  <Paragraphs>45</Paragraphs>
  <Slides>31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 y Roberto</dc:creator>
  <cp:lastModifiedBy>Paloma</cp:lastModifiedBy>
  <cp:revision>462</cp:revision>
  <dcterms:created xsi:type="dcterms:W3CDTF">2013-07-01T21:51:33Z</dcterms:created>
  <dcterms:modified xsi:type="dcterms:W3CDTF">2013-10-03T14:35:01Z</dcterms:modified>
</cp:coreProperties>
</file>