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mbria" panose="02040503050406030204" pitchFamily="18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Fiolex Girls" panose="020B0603050302020204" pitchFamily="34" charset="0"/>
      <p:regular r:id="rId18"/>
    </p:embeddedFont>
    <p:embeddedFont>
      <p:font typeface="Kristen ITC" panose="03050502040202030202" pitchFamily="66" charset="0"/>
      <p:regular r:id="rId19"/>
    </p:embeddedFont>
    <p:embeddedFont>
      <p:font typeface="Lucida Calligraphy" panose="03010101010101010101" pitchFamily="66" charset="0"/>
      <p:regular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sfwQAhqd5DyzsnpxRguVw==" hashData="sYYNTAX3Bv0dzGCi/aZCx736OyU2drRSdYTWB0tJt4+jIQmj7i7gXyZT4kCLu3GG0JUnT4fSlXvg/ky/02zah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5"/>
    <a:srgbClr val="F4EADE"/>
    <a:srgbClr val="FCE7D2"/>
    <a:srgbClr val="3A2B00"/>
    <a:srgbClr val="E7E7E7"/>
    <a:srgbClr val="5E4500"/>
    <a:srgbClr val="FFDF85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84" y="4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tableStyles" Target="tableStyle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heme" Target="theme/theme1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1814E-2A1E-4B31-9FB7-56B4932D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605EDA-8632-4749-9392-82C83400F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0B9D1D-C1C5-4E8F-97BC-028CA594D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04813-93C4-42A0-BEC8-80B4C549362C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3760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6F7B5-DD83-4729-9BE1-44F5DE148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0F2D8-CEAB-45F1-B93E-D408A3F19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764A5-56F0-4C27-8DEF-0C9F272A9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88EAC-D4F4-450A-B509-B98F4A5C6F77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0567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0FC11-1300-47EF-9307-010A4FDCB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72003-D26F-4758-ADDB-99B085628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5C8D1-5E33-46B1-88B6-2247A963B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60DDD-0BF4-42C8-B973-971F7CA834A1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8877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78989DB-B55F-4364-BADA-FDFF04F1A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C9AF70-A55A-4F06-8ACD-EEF77D39D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B9F066-F08A-46B6-968C-2A65E50CF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6D995-4C5A-43E7-BD8B-F108DDB2C329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0661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A9C6813-78C5-467C-BD6A-3F3C83E59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4ED6130-FB10-4B81-A7B4-4A5AF79B0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B7866ED-60D0-491F-AB7B-F9D2359C0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28F6E-0F3F-4C83-B3A0-120A6841831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9699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F31D22F-4541-4038-9BAA-BB341551D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58905C7-E04E-4D48-A649-D93E217E6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4A34851-E756-43FD-AA39-0000AA094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5C537-EA5A-46BB-8731-AE8F98CA0413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1761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99CEA79-6773-415B-A73E-1F35A788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968FB24-15F5-4ACB-8332-493118E9B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319A9CB-43F1-4AAB-B6DB-69C7BB90C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7329A-C4C8-4BA8-9653-35A8B2A8A832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6531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ED1E958-7776-4CFE-9446-E02504CAB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809C24-7EA8-4F5C-8EC1-26A065384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0FB10C-C709-4885-938A-75BADA156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34EA0-3F5A-4241-B2D5-ADFE03B9F694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991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3A172E5-7C00-4E03-BBDB-7E4D1C69C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8EA646-1DD9-496B-8DFD-C769D8548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0A5614-2949-4F53-ADEB-FA4C36933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86140-5BA8-4014-ACA7-4C0CF0EBB6D0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5987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D0A28F-00F0-4651-BE92-CA9CFC512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F475A-67CF-4DF5-92CA-30F4EF989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47255-2A98-4B02-83EE-E9C9E9057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1B4EF-6370-4D73-9C0B-8A54738C45DF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681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64F6A-A420-4C9F-B1E7-069FBC8BC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5BE56-0031-49E4-9372-54506A4EF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F968B-A86F-4A20-BE61-4053E733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ED6E-CB5A-4D17-8C2F-F5F5AC6B8CB9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871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92AB42B-B963-4D39-A428-31FC8EE95F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título del patrón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1AA4B43-8E66-48ED-9F4E-00C738DEB9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los estilos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06EF9-6F0B-4F70-BD85-F89FCD1E3D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7BE08-F038-42A6-9596-974A115A33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C7F1D-2D18-4CE5-AEC3-A01AEDAA18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811F369-5388-4514-BAA5-0DE4E1E4DB9C}" type="slidenum">
              <a:rPr lang="en-US" altLang="en-US"/>
              <a:pPr>
                <a:defRPr/>
              </a:pPr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A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7" name="Picture 89" descr="arboles">
            <a:extLst>
              <a:ext uri="{FF2B5EF4-FFF2-40B4-BE49-F238E27FC236}">
                <a16:creationId xmlns:a16="http://schemas.microsoft.com/office/drawing/2014/main" id="{73CD5E42-313D-4641-A7FF-A94DD6C0E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7038"/>
            <a:ext cx="10744200" cy="6091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38" name="Picture 90" descr="casa">
            <a:extLst>
              <a:ext uri="{FF2B5EF4-FFF2-40B4-BE49-F238E27FC236}">
                <a16:creationId xmlns:a16="http://schemas.microsoft.com/office/drawing/2014/main" id="{99F9FC2E-05F0-4F60-8468-378801C78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450850"/>
            <a:ext cx="10744200" cy="6067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39" name="Picture 91" descr="arnevados">
            <a:extLst>
              <a:ext uri="{FF2B5EF4-FFF2-40B4-BE49-F238E27FC236}">
                <a16:creationId xmlns:a16="http://schemas.microsoft.com/office/drawing/2014/main" id="{CC40A20F-81A5-4AB3-BE13-048ECF511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27038"/>
            <a:ext cx="10734675" cy="6091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2" name="Picture 94" descr="pinos">
            <a:extLst>
              <a:ext uri="{FF2B5EF4-FFF2-40B4-BE49-F238E27FC236}">
                <a16:creationId xmlns:a16="http://schemas.microsoft.com/office/drawing/2014/main" id="{D2EB4E5C-0C64-4760-AA70-8A064274E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412750"/>
            <a:ext cx="10733088" cy="6105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3" name="Text Box 15">
            <a:extLst>
              <a:ext uri="{FF2B5EF4-FFF2-40B4-BE49-F238E27FC236}">
                <a16:creationId xmlns:a16="http://schemas.microsoft.com/office/drawing/2014/main" id="{10C88D8B-B231-420E-90E0-7A11C8918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4365625"/>
            <a:ext cx="1924050" cy="47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500">
                <a:solidFill>
                  <a:srgbClr val="5E4500"/>
                </a:solidFill>
                <a:latin typeface="Lucida Calligraphy" panose="03010101010101010101" pitchFamily="66" charset="0"/>
              </a:rPr>
              <a:t>Es el alma</a:t>
            </a:r>
          </a:p>
        </p:txBody>
      </p:sp>
      <p:sp>
        <p:nvSpPr>
          <p:cNvPr id="2064" name="Text Box 16">
            <a:extLst>
              <a:ext uri="{FF2B5EF4-FFF2-40B4-BE49-F238E27FC236}">
                <a16:creationId xmlns:a16="http://schemas.microsoft.com/office/drawing/2014/main" id="{2FD2EE6A-1892-4F13-A49C-9CE3E2EEE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9413" y="4814888"/>
            <a:ext cx="230981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>
                <a:solidFill>
                  <a:srgbClr val="5E4500"/>
                </a:solidFill>
                <a:latin typeface="Lucida Calligraphy" panose="03010101010101010101" pitchFamily="66" charset="0"/>
              </a:rPr>
              <a:t>Antonia Alvarez</a:t>
            </a:r>
          </a:p>
        </p:txBody>
      </p:sp>
      <p:sp>
        <p:nvSpPr>
          <p:cNvPr id="2056" name="Text Box 24">
            <a:extLst>
              <a:ext uri="{FF2B5EF4-FFF2-40B4-BE49-F238E27FC236}">
                <a16:creationId xmlns:a16="http://schemas.microsoft.com/office/drawing/2014/main" id="{F3CE2103-0017-447D-B5C1-09076E5FD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925" y="4379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800">
              <a:latin typeface="Arial" panose="020B0604020202020204" pitchFamily="34" charset="0"/>
            </a:endParaRPr>
          </a:p>
        </p:txBody>
      </p:sp>
      <p:sp>
        <p:nvSpPr>
          <p:cNvPr id="2057" name="Text Box 32">
            <a:extLst>
              <a:ext uri="{FF2B5EF4-FFF2-40B4-BE49-F238E27FC236}">
                <a16:creationId xmlns:a16="http://schemas.microsoft.com/office/drawing/2014/main" id="{D5054C4D-9F85-4533-B76B-4773082EE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7525" y="1027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800">
              <a:latin typeface="Arial" panose="020B0604020202020204" pitchFamily="34" charset="0"/>
            </a:endParaRPr>
          </a:p>
        </p:txBody>
      </p:sp>
      <p:sp>
        <p:nvSpPr>
          <p:cNvPr id="2058" name="Text Box 34">
            <a:extLst>
              <a:ext uri="{FF2B5EF4-FFF2-40B4-BE49-F238E27FC236}">
                <a16:creationId xmlns:a16="http://schemas.microsoft.com/office/drawing/2014/main" id="{AAB54FBE-F87D-4663-930A-3059D645B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017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800">
              <a:latin typeface="Arial" panose="020B0604020202020204" pitchFamily="34" charset="0"/>
            </a:endParaRPr>
          </a:p>
        </p:txBody>
      </p:sp>
      <p:pic>
        <p:nvPicPr>
          <p:cNvPr id="2150" name="Picture 102" descr="pinos nubes">
            <a:extLst>
              <a:ext uri="{FF2B5EF4-FFF2-40B4-BE49-F238E27FC236}">
                <a16:creationId xmlns:a16="http://schemas.microsoft.com/office/drawing/2014/main" id="{DF5408D8-F451-4224-A7CD-6D925AA02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412750"/>
            <a:ext cx="10744200" cy="6091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34" name="Text Box 86">
            <a:extLst>
              <a:ext uri="{FF2B5EF4-FFF2-40B4-BE49-F238E27FC236}">
                <a16:creationId xmlns:a16="http://schemas.microsoft.com/office/drawing/2014/main" id="{F033FC7C-4242-428A-9C4B-7434E1395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0338" y="4197350"/>
            <a:ext cx="2327275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piel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la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escuece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las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voces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llaman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mano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tiembla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la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herida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sangra</a:t>
            </a:r>
            <a:endParaRPr lang="en-US" altLang="en-US" sz="1360" b="1" i="1" dirty="0">
              <a:solidFill>
                <a:srgbClr val="5E4500"/>
              </a:solidFill>
              <a:latin typeface="Cambria" panose="02040503050406030204" pitchFamily="18" charset="0"/>
            </a:endParaRPr>
          </a:p>
        </p:txBody>
      </p:sp>
      <p:sp>
        <p:nvSpPr>
          <p:cNvPr id="2135" name="Text Box 87">
            <a:extLst>
              <a:ext uri="{FF2B5EF4-FFF2-40B4-BE49-F238E27FC236}">
                <a16:creationId xmlns:a16="http://schemas.microsoft.com/office/drawing/2014/main" id="{3FF8A858-4B0A-44EA-8645-2BFC1244D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2550" y="5170488"/>
            <a:ext cx="2270125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son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ojos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lloran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son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brazos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enlazan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son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bocas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besan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caricias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avanzan</a:t>
            </a:r>
            <a:endParaRPr lang="en-US" altLang="en-US" sz="1360" b="1" i="1" dirty="0">
              <a:solidFill>
                <a:srgbClr val="5E4500"/>
              </a:solidFill>
              <a:latin typeface="Cambria" panose="02040503050406030204" pitchFamily="18" charset="0"/>
            </a:endParaRPr>
          </a:p>
        </p:txBody>
      </p:sp>
      <p:sp>
        <p:nvSpPr>
          <p:cNvPr id="2136" name="Text Box 88">
            <a:extLst>
              <a:ext uri="{FF2B5EF4-FFF2-40B4-BE49-F238E27FC236}">
                <a16:creationId xmlns:a16="http://schemas.microsoft.com/office/drawing/2014/main" id="{EB1C3D55-952B-4999-868D-A6BCAA679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7463" y="4576763"/>
            <a:ext cx="2293937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es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latido</a:t>
            </a: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duele</a:t>
            </a:r>
            <a:b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 es aroma que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embriaga</a:t>
            </a:r>
            <a:b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son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dedos</a:t>
            </a: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acusan</a:t>
            </a:r>
            <a:endParaRPr lang="en-US" altLang="en-US" sz="1350" b="1" i="1" dirty="0">
              <a:solidFill>
                <a:srgbClr val="5E4500"/>
              </a:solidFill>
              <a:latin typeface="Cambria" panose="02040503050406030204" pitchFamily="18" charset="0"/>
            </a:endParaRPr>
          </a:p>
          <a:p>
            <a:pPr eaLnBrk="1" hangingPunct="1">
              <a:defRPr/>
            </a:pP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 son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gestos</a:t>
            </a:r>
            <a:r>
              <a:rPr lang="en-US" altLang="en-US" sz="135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5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rasgan</a:t>
            </a:r>
            <a:endParaRPr lang="en-US" altLang="en-US" sz="1350" b="1" i="1" dirty="0">
              <a:solidFill>
                <a:srgbClr val="5E45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 Box 92">
            <a:extLst>
              <a:ext uri="{FF2B5EF4-FFF2-40B4-BE49-F238E27FC236}">
                <a16:creationId xmlns:a16="http://schemas.microsoft.com/office/drawing/2014/main" id="{4C95A224-B5E1-4C21-A455-8096A659D7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0325" y="3998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800">
              <a:latin typeface="Arial" panose="020B0604020202020204" pitchFamily="34" charset="0"/>
            </a:endParaRPr>
          </a:p>
        </p:txBody>
      </p:sp>
      <p:sp>
        <p:nvSpPr>
          <p:cNvPr id="2141" name="Text Box 93">
            <a:extLst>
              <a:ext uri="{FF2B5EF4-FFF2-40B4-BE49-F238E27FC236}">
                <a16:creationId xmlns:a16="http://schemas.microsoft.com/office/drawing/2014/main" id="{DA61E19C-038B-4E3D-A486-213F3E9FC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9463" y="3929063"/>
            <a:ext cx="2198687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Es la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bulle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entre el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sueño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; palabras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seducen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asombran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palpitan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engañan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porque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vuelan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viven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porque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nacen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escapan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porque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quieren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evitan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crepitan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matan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.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piel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 la que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siente</a:t>
            </a:r>
            <a:b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</a:b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</a:t>
            </a:r>
            <a:r>
              <a:rPr lang="en-US" altLang="en-US" sz="1360" b="1" i="1" dirty="0" err="1">
                <a:solidFill>
                  <a:srgbClr val="5E4500"/>
                </a:solidFill>
                <a:latin typeface="Cambria" panose="02040503050406030204" pitchFamily="18" charset="0"/>
              </a:rPr>
              <a:t>piel</a:t>
            </a:r>
            <a:r>
              <a:rPr lang="en-US" altLang="en-US" sz="1360" b="1" i="1" dirty="0">
                <a:solidFill>
                  <a:srgbClr val="5E4500"/>
                </a:solidFill>
                <a:latin typeface="Cambria" panose="02040503050406030204" pitchFamily="18" charset="0"/>
              </a:rPr>
              <a:t>,</a:t>
            </a:r>
          </a:p>
        </p:txBody>
      </p:sp>
      <p:sp>
        <p:nvSpPr>
          <p:cNvPr id="2144" name="Text Box 96">
            <a:extLst>
              <a:ext uri="{FF2B5EF4-FFF2-40B4-BE49-F238E27FC236}">
                <a16:creationId xmlns:a16="http://schemas.microsoft.com/office/drawing/2014/main" id="{AD3585F3-303A-403E-8C82-9536598C3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4513" y="5808663"/>
            <a:ext cx="1539875" cy="31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380" b="1" i="1" dirty="0">
                <a:solidFill>
                  <a:srgbClr val="5E4500"/>
                </a:solidFill>
                <a:latin typeface="Cambria" panose="02040503050406030204" pitchFamily="18" charset="0"/>
              </a:rPr>
              <a:t>Es el alma.</a:t>
            </a:r>
          </a:p>
        </p:txBody>
      </p:sp>
      <p:sp>
        <p:nvSpPr>
          <p:cNvPr id="2162" name="Text Box 114">
            <a:extLst>
              <a:ext uri="{FF2B5EF4-FFF2-40B4-BE49-F238E27FC236}">
                <a16:creationId xmlns:a16="http://schemas.microsoft.com/office/drawing/2014/main" id="{55423918-5E43-4861-BB2D-7161A533AE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6138863"/>
            <a:ext cx="33416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i="1">
                <a:solidFill>
                  <a:srgbClr val="5E4500"/>
                </a:solidFill>
                <a:latin typeface="Cambria" panose="02040503050406030204" pitchFamily="18" charset="0"/>
              </a:rPr>
              <a:t>Audio - Annie’song -Gheorghe  Zamfir</a:t>
            </a:r>
          </a:p>
        </p:txBody>
      </p:sp>
      <p:pic>
        <p:nvPicPr>
          <p:cNvPr id="2067" name="Imagen 6">
            <a:extLst>
              <a:ext uri="{FF2B5EF4-FFF2-40B4-BE49-F238E27FC236}">
                <a16:creationId xmlns:a16="http://schemas.microsoft.com/office/drawing/2014/main" id="{98369135-474F-475F-A8DB-55DE684B3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503488"/>
            <a:ext cx="2722563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F883D2B-77F5-47DB-BB85-2079589D4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163" y="6170613"/>
            <a:ext cx="14081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400" i="1">
                <a:solidFill>
                  <a:srgbClr val="5E4500"/>
                </a:solidFill>
                <a:latin typeface="Candara" panose="020E0502030303020204" pitchFamily="34" charset="0"/>
              </a:rPr>
              <a:t>Pase automatico</a:t>
            </a:r>
            <a:endParaRPr lang="en-CA" altLang="en-US" sz="1400" i="1">
              <a:solidFill>
                <a:srgbClr val="5E4500"/>
              </a:solidFill>
              <a:latin typeface="Candara" panose="020E0502030303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9E7AD76-3D00-42D1-BA5C-2E2C64D412AE}"/>
              </a:ext>
            </a:extLst>
          </p:cNvPr>
          <p:cNvSpPr txBox="1"/>
          <p:nvPr/>
        </p:nvSpPr>
        <p:spPr>
          <a:xfrm>
            <a:off x="9202738" y="6070600"/>
            <a:ext cx="1524000" cy="2746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180" i="1" dirty="0">
                <a:solidFill>
                  <a:srgbClr val="5E4500"/>
                </a:solidFill>
                <a:latin typeface="Candara" panose="020E0502030303020204" pitchFamily="34" charset="0"/>
              </a:rPr>
              <a:t>Tube – </a:t>
            </a:r>
            <a:r>
              <a:rPr lang="en-US" sz="1180" i="1" dirty="0" err="1">
                <a:solidFill>
                  <a:srgbClr val="5E4500"/>
                </a:solidFill>
                <a:latin typeface="Candara" panose="020E0502030303020204" pitchFamily="34" charset="0"/>
              </a:rPr>
              <a:t>Karine</a:t>
            </a:r>
            <a:r>
              <a:rPr lang="en-US" sz="1180" i="1" dirty="0">
                <a:solidFill>
                  <a:srgbClr val="5E4500"/>
                </a:solidFill>
                <a:latin typeface="Candara" panose="020E0502030303020204" pitchFamily="34" charset="0"/>
              </a:rPr>
              <a:t> Dreams</a:t>
            </a:r>
            <a:endParaRPr lang="en-CA" sz="1180" i="1" dirty="0">
              <a:solidFill>
                <a:srgbClr val="5E4500"/>
              </a:solidFill>
              <a:latin typeface="Candara" panose="020E0502030303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9CDB9F4-AD00-4AD7-89C5-73E9220668FB}"/>
              </a:ext>
            </a:extLst>
          </p:cNvPr>
          <p:cNvSpPr txBox="1"/>
          <p:nvPr/>
        </p:nvSpPr>
        <p:spPr>
          <a:xfrm>
            <a:off x="2243138" y="4498975"/>
            <a:ext cx="2411412" cy="6318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510" dirty="0">
                <a:solidFill>
                  <a:srgbClr val="5E4500"/>
                </a:solidFill>
                <a:latin typeface="Fiolex Girls" panose="020B0603050302020204" pitchFamily="34" charset="0"/>
              </a:rPr>
              <a:t>inesgaret</a:t>
            </a:r>
            <a:r>
              <a:rPr lang="en-US" sz="2500" dirty="0">
                <a:solidFill>
                  <a:srgbClr val="5E4500"/>
                </a:solidFill>
                <a:latin typeface="Fiolex Girls" panose="020B0603050302020204" pitchFamily="34" charset="0"/>
              </a:rPr>
              <a:t>@gmail.com</a:t>
            </a:r>
            <a:endParaRPr lang="en-CA" sz="2500" dirty="0">
              <a:solidFill>
                <a:srgbClr val="5E4500"/>
              </a:solidFill>
              <a:latin typeface="Fiolex Girls" panose="020B06030503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7159D6-3DB8-4E29-8E29-0C4D711D5621}"/>
              </a:ext>
            </a:extLst>
          </p:cNvPr>
          <p:cNvSpPr/>
          <p:nvPr/>
        </p:nvSpPr>
        <p:spPr>
          <a:xfrm>
            <a:off x="0" y="3175"/>
            <a:ext cx="12420600" cy="6854825"/>
          </a:xfrm>
          <a:prstGeom prst="rect">
            <a:avLst/>
          </a:prstGeom>
          <a:solidFill>
            <a:srgbClr val="FDF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2096" name="Rectangle 48" descr="70%">
            <a:extLst>
              <a:ext uri="{FF2B5EF4-FFF2-40B4-BE49-F238E27FC236}">
                <a16:creationId xmlns:a16="http://schemas.microsoft.com/office/drawing/2014/main" id="{D5764A38-D1CC-446E-A174-9A6E59DB3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152" y="-1"/>
            <a:ext cx="12420600" cy="6854825"/>
          </a:xfrm>
          <a:prstGeom prst="rect">
            <a:avLst/>
          </a:prstGeom>
          <a:solidFill>
            <a:srgbClr val="FDF1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CA" altLang="en-US" sz="1800" dirty="0">
              <a:latin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937244B-94B8-4701-B234-5626E3CDE247}"/>
              </a:ext>
            </a:extLst>
          </p:cNvPr>
          <p:cNvSpPr txBox="1"/>
          <p:nvPr/>
        </p:nvSpPr>
        <p:spPr>
          <a:xfrm>
            <a:off x="4733370" y="719157"/>
            <a:ext cx="2867580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ES EL ALMA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piel la que escuece,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las voces que llaman,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mano que tiembla,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la herida que sangra,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son ojos que lloran,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son brazos que enlazan,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son bocas que besan,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caricias que avanzan,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es latido que duele,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es aroma que embriaga,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son dedos que acusan,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ni son gestos que rasgan: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es la vida que bulle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entre el sueño; palabras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que seducen y asombran,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que palpitan y engañan,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porque vuelan y viven,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porque nacen y escapan,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porque quieren y evitan,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y crepitan y matan.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piel la que siente.</a:t>
            </a: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No es la piel, es el alma.</a:t>
            </a:r>
          </a:p>
          <a:p>
            <a:endParaRPr lang="es-ES" sz="1400" i="1" dirty="0">
              <a:solidFill>
                <a:srgbClr val="5E4500"/>
              </a:solidFill>
              <a:latin typeface="Cambria" panose="02040503050406030204" pitchFamily="18" charset="0"/>
            </a:endParaRPr>
          </a:p>
          <a:p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Poema de Antonia </a:t>
            </a:r>
            <a:r>
              <a:rPr lang="es-ES" sz="1400" i="1" dirty="0" err="1">
                <a:solidFill>
                  <a:srgbClr val="5E4500"/>
                </a:solidFill>
                <a:latin typeface="Cambria" panose="02040503050406030204" pitchFamily="18" charset="0"/>
              </a:rPr>
              <a:t>Alvarez</a:t>
            </a:r>
            <a:r>
              <a:rPr lang="es-ES" sz="1400" i="1" dirty="0">
                <a:solidFill>
                  <a:srgbClr val="5E4500"/>
                </a:solidFill>
                <a:latin typeface="Cambria" panose="02040503050406030204" pitchFamily="18" charset="0"/>
              </a:rPr>
              <a:t> (España)</a:t>
            </a:r>
            <a:endParaRPr lang="en-CA" sz="1400" i="1" dirty="0">
              <a:solidFill>
                <a:srgbClr val="5E45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>
        <p:sndAc>
          <p:stSnd>
            <p:snd r:embed="rId2" name="GHEORGHE ZAMFIR - Annie'ssong (flauta).wav"/>
          </p:stSnd>
        </p:sndAc>
      </p:transition>
    </mc:Choice>
    <mc:Fallback>
      <p:transition advClick="0">
        <p:sndAc>
          <p:stSnd>
            <p:snd r:embed="rId2" name="GHEORGHE ZAMFIR - Annie'ssong (flaut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414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0"/>
                                        <p:tgtEl>
                                          <p:spTgt spid="2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98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000"/>
                                        <p:tgtEl>
                                          <p:spTgt spid="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68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8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7000"/>
                                        <p:tgtEl>
                                          <p:spTgt spid="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7000"/>
                                        <p:tgtEl>
                                          <p:spTgt spid="2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03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923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2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2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8800"/>
                            </p:stCondLst>
                            <p:childTnLst>
                              <p:par>
                                <p:cTn id="6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44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74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" grpId="0"/>
      <p:bldP spid="2064" grpId="0"/>
      <p:bldP spid="2134" grpId="0"/>
      <p:bldP spid="2134" grpId="1"/>
      <p:bldP spid="2135" grpId="0"/>
      <p:bldP spid="2135" grpId="1"/>
      <p:bldP spid="2136" grpId="0"/>
      <p:bldP spid="2136" grpId="1"/>
      <p:bldP spid="2141" grpId="0"/>
      <p:bldP spid="2141" grpId="1"/>
      <p:bldP spid="2144" grpId="0"/>
      <p:bldP spid="2144" grpId="1"/>
      <p:bldP spid="2162" grpId="0"/>
      <p:bldP spid="3" grpId="0"/>
      <p:bldP spid="5" grpId="0"/>
      <p:bldP spid="7" grpId="0"/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039022B-06B8-4E88-9774-F3646425D8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230D4E7-FF83-4E5A-895E-BB4FB8315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393C5AA-5E1C-49A9-A3DC-B787C87DF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4C252ED-1362-498E-9ED9-668F328A0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E65EE4B-42C2-4F93-B9F4-D5555F9A1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35463D9-9891-47C9-8DCE-162058BCC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95927A1-5F4F-4E37-ADE0-A5F09A314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F7EE656-E955-4040-AAC4-6173A39EA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B617FB8-4FA9-42AF-A4E0-7D7CB37AF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7B09AB8-F52E-4A7E-B2B1-514FB6C8A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7F1501C-5C0E-4BE2-B0C2-4CCAAE599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121908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205</Words>
  <Application>Microsoft Office PowerPoint</Application>
  <PresentationFormat>Panorámica</PresentationFormat>
  <Paragraphs>39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Calibri</vt:lpstr>
      <vt:lpstr>Cambria</vt:lpstr>
      <vt:lpstr>Candara</vt:lpstr>
      <vt:lpstr>Kristen ITC</vt:lpstr>
      <vt:lpstr>Fiolex Girls</vt:lpstr>
      <vt:lpstr>Calibri Light</vt:lpstr>
      <vt:lpstr>Lucida Calligraphy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83</cp:revision>
  <dcterms:created xsi:type="dcterms:W3CDTF">2011-10-20T15:22:35Z</dcterms:created>
  <dcterms:modified xsi:type="dcterms:W3CDTF">2020-04-18T22:16:06Z</dcterms:modified>
</cp:coreProperties>
</file>