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350" r:id="rId3"/>
    <p:sldId id="351" r:id="rId4"/>
    <p:sldId id="352" r:id="rId5"/>
    <p:sldId id="353" r:id="rId6"/>
    <p:sldId id="354" r:id="rId7"/>
    <p:sldId id="355" r:id="rId8"/>
    <p:sldId id="356" r:id="rId9"/>
    <p:sldId id="357" r:id="rId10"/>
    <p:sldId id="358" r:id="rId11"/>
    <p:sldId id="359" r:id="rId12"/>
    <p:sldId id="360" r:id="rId13"/>
    <p:sldId id="361" r:id="rId14"/>
    <p:sldId id="362" r:id="rId15"/>
    <p:sldId id="363" r:id="rId16"/>
    <p:sldId id="364" r:id="rId17"/>
    <p:sldId id="365" r:id="rId18"/>
    <p:sldId id="366" r:id="rId19"/>
    <p:sldId id="367" r:id="rId20"/>
    <p:sldId id="368" r:id="rId21"/>
    <p:sldId id="369" r:id="rId22"/>
    <p:sldId id="370" r:id="rId23"/>
    <p:sldId id="371" r:id="rId24"/>
    <p:sldId id="372" r:id="rId25"/>
    <p:sldId id="373" r:id="rId26"/>
    <p:sldId id="374" r:id="rId27"/>
    <p:sldId id="375" r:id="rId28"/>
    <p:sldId id="376" r:id="rId29"/>
    <p:sldId id="377" r:id="rId30"/>
    <p:sldId id="378" r:id="rId31"/>
    <p:sldId id="379" r:id="rId32"/>
    <p:sldId id="380" r:id="rId33"/>
    <p:sldId id="381" r:id="rId34"/>
    <p:sldId id="382" r:id="rId35"/>
    <p:sldId id="384" r:id="rId36"/>
    <p:sldId id="383" r:id="rId37"/>
    <p:sldId id="385" r:id="rId38"/>
    <p:sldId id="386" r:id="rId39"/>
    <p:sldId id="387" r:id="rId40"/>
    <p:sldId id="388" r:id="rId41"/>
    <p:sldId id="389" r:id="rId42"/>
    <p:sldId id="391" r:id="rId43"/>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s5SxXqEEgCwo9dMVx9/kQ==" hashData="Zm04RmchQNTEQVwmWrDOlKCuTP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FFFF"/>
    <a:srgbClr val="00FFFF"/>
    <a:srgbClr val="FF99FF"/>
    <a:srgbClr val="FF0000"/>
    <a:srgbClr val="D30F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014" y="-684"/>
      </p:cViewPr>
      <p:guideLst>
        <p:guide orient="horz" pos="2160"/>
        <p:guide pos="2880"/>
      </p:guideLst>
    </p:cSldViewPr>
  </p:slideViewPr>
  <p:notesTextViewPr>
    <p:cViewPr>
      <p:scale>
        <a:sx n="1" d="1"/>
        <a:sy n="1" d="1"/>
      </p:scale>
      <p:origin x="0" y="0"/>
    </p:cViewPr>
  </p:notesTextViewPr>
  <p:sorterViewPr>
    <p:cViewPr>
      <p:scale>
        <a:sx n="57" d="100"/>
        <a:sy n="57" d="100"/>
      </p:scale>
      <p:origin x="0" y="13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1AD2D1-45B4-4E1F-8148-8923D16B3221}" type="datetimeFigureOut">
              <a:rPr lang="es-ES" smtClean="0"/>
              <a:t>17/09/2016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9DE3B6-775B-4B30-80C8-F8ED0F2C9AEA}" type="slidenum">
              <a:rPr lang="es-ES" smtClean="0"/>
              <a:t>‹Nº›</a:t>
            </a:fld>
            <a:endParaRPr lang="es-ES"/>
          </a:p>
        </p:txBody>
      </p:sp>
    </p:spTree>
    <p:extLst>
      <p:ext uri="{BB962C8B-B14F-4D97-AF65-F5344CB8AC3E}">
        <p14:creationId xmlns:p14="http://schemas.microsoft.com/office/powerpoint/2010/main" val="2159275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2</a:t>
            </a:fld>
            <a:endParaRPr lang="es-ES"/>
          </a:p>
        </p:txBody>
      </p:sp>
    </p:spTree>
    <p:extLst>
      <p:ext uri="{BB962C8B-B14F-4D97-AF65-F5344CB8AC3E}">
        <p14:creationId xmlns:p14="http://schemas.microsoft.com/office/powerpoint/2010/main" val="7949472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17</a:t>
            </a:fld>
            <a:endParaRPr lang="es-ES"/>
          </a:p>
        </p:txBody>
      </p:sp>
    </p:spTree>
    <p:extLst>
      <p:ext uri="{BB962C8B-B14F-4D97-AF65-F5344CB8AC3E}">
        <p14:creationId xmlns:p14="http://schemas.microsoft.com/office/powerpoint/2010/main" val="7949472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D31D9763-8776-44CF-99E6-2AC5C44BB46E}" type="slidenum">
              <a:rPr lang="es-ES" smtClean="0">
                <a:solidFill>
                  <a:prstClr val="black"/>
                </a:solidFill>
              </a:rPr>
              <a:pPr/>
              <a:t>29</a:t>
            </a:fld>
            <a:endParaRPr lang="es-ES">
              <a:solidFill>
                <a:prstClr val="black"/>
              </a:solidFill>
            </a:endParaRPr>
          </a:p>
        </p:txBody>
      </p:sp>
    </p:spTree>
    <p:extLst>
      <p:ext uri="{BB962C8B-B14F-4D97-AF65-F5344CB8AC3E}">
        <p14:creationId xmlns:p14="http://schemas.microsoft.com/office/powerpoint/2010/main" val="3012391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F7B1C03F-6C4F-4FF8-AE18-4B3D0B746E46}" type="slidenum">
              <a:rPr lang="es-ES" smtClean="0"/>
              <a:pPr/>
              <a:t>38</a:t>
            </a:fld>
            <a:endParaRPr lang="es-ES"/>
          </a:p>
        </p:txBody>
      </p:sp>
    </p:spTree>
    <p:extLst>
      <p:ext uri="{BB962C8B-B14F-4D97-AF65-F5344CB8AC3E}">
        <p14:creationId xmlns:p14="http://schemas.microsoft.com/office/powerpoint/2010/main" val="794947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3707803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2008849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2454954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3571430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625961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2566459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3287275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1936980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1511769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2222470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1A910E8-3EEF-4A79-BF0E-D3612D2185DF}" type="datetimeFigureOut">
              <a:rPr lang="es-ES" smtClean="0"/>
              <a:t>17/09/2016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B3CAB09-2D04-43B4-A4A7-C0F8F29ADBEC}" type="slidenum">
              <a:rPr lang="es-ES" smtClean="0"/>
              <a:t>‹Nº›</a:t>
            </a:fld>
            <a:endParaRPr lang="es-ES"/>
          </a:p>
        </p:txBody>
      </p:sp>
    </p:spTree>
    <p:extLst>
      <p:ext uri="{BB962C8B-B14F-4D97-AF65-F5344CB8AC3E}">
        <p14:creationId xmlns:p14="http://schemas.microsoft.com/office/powerpoint/2010/main" val="35688803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A910E8-3EEF-4A79-BF0E-D3612D2185DF}" type="datetimeFigureOut">
              <a:rPr lang="es-ES" smtClean="0"/>
              <a:t>17/09/2016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3CAB09-2D04-43B4-A4A7-C0F8F29ADBEC}" type="slidenum">
              <a:rPr lang="es-ES" smtClean="0"/>
              <a:t>‹Nº›</a:t>
            </a:fld>
            <a:endParaRPr lang="es-ES"/>
          </a:p>
        </p:txBody>
      </p:sp>
    </p:spTree>
    <p:extLst>
      <p:ext uri="{BB962C8B-B14F-4D97-AF65-F5344CB8AC3E}">
        <p14:creationId xmlns:p14="http://schemas.microsoft.com/office/powerpoint/2010/main" val="61650672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7.xml"/><Relationship Id="rId6" Type="http://schemas.openxmlformats.org/officeDocument/2006/relationships/image" Target="../media/image47.png"/><Relationship Id="rId5" Type="http://schemas.microsoft.com/office/2007/relationships/hdphoto" Target="../media/hdphoto2.wdp"/><Relationship Id="rId4" Type="http://schemas.openxmlformats.org/officeDocument/2006/relationships/image" Target="../media/image46.png"/></Relationships>
</file>

<file path=ppt/slides/_rels/slide41.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14199" y="0"/>
            <a:ext cx="9158199" cy="6858000"/>
          </a:xfrm>
          <a:prstGeom prst="rect">
            <a:avLst/>
          </a:prstGeom>
          <a:gradFill>
            <a:gsLst>
              <a:gs pos="0">
                <a:srgbClr val="03D4A8">
                  <a:lumMod val="0"/>
                  <a:lumOff val="100000"/>
                </a:srgbClr>
              </a:gs>
              <a:gs pos="0">
                <a:srgbClr val="21D6E0">
                  <a:lumMod val="30000"/>
                  <a:lumOff val="70000"/>
                </a:srgbClr>
              </a:gs>
              <a:gs pos="23000">
                <a:srgbClr val="0087E6">
                  <a:lumMod val="77000"/>
                  <a:lumOff val="23000"/>
                </a:srgbClr>
              </a:gs>
              <a:gs pos="100000">
                <a:srgbClr val="005CBF">
                  <a:lumMod val="71000"/>
                </a:srgbClr>
              </a:gs>
            </a:gsLst>
            <a:lin ang="5400000" scaled="0"/>
          </a:gradFill>
          <a:ln>
            <a:noFill/>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effectLst>
            <a:reflection stA="0" dir="5400000" sy="-100000" algn="bl" rotWithShape="0"/>
          </a:effectLst>
          <a:scene3d>
            <a:camera prst="orthographicFront"/>
            <a:lightRig rig="flat" dir="t"/>
          </a:scene3d>
          <a:sp3d>
            <a:bevelT w="165100" prst="coolSlant"/>
          </a:sp3d>
        </p:spPr>
      </p:pic>
      <p:sp>
        <p:nvSpPr>
          <p:cNvPr id="4" name="3 CuadroTexto"/>
          <p:cNvSpPr txBox="1"/>
          <p:nvPr/>
        </p:nvSpPr>
        <p:spPr>
          <a:xfrm>
            <a:off x="7500926" y="6489216"/>
            <a:ext cx="1643074" cy="338554"/>
          </a:xfrm>
          <a:prstGeom prst="rect">
            <a:avLst/>
          </a:prstGeom>
          <a:noFill/>
        </p:spPr>
        <p:txBody>
          <a:bodyPr>
            <a:spAutoFit/>
            <a:scene3d>
              <a:camera prst="obliqueBottomLeft"/>
              <a:lightRig rig="threePt" dir="t"/>
            </a:scene3d>
            <a:sp3d extrusionH="38100">
              <a:extrusionClr>
                <a:schemeClr val="accent6">
                  <a:lumMod val="50000"/>
                </a:schemeClr>
              </a:extrusionClr>
            </a:sp3d>
          </a:bodyPr>
          <a:lstStyle/>
          <a:p>
            <a:pPr algn="ctr">
              <a:defRPr/>
            </a:pPr>
            <a:r>
              <a:rPr lang="es-ES" sz="800" b="1" i="1" dirty="0">
                <a:solidFill>
                  <a:srgbClr val="00B0F0"/>
                </a:solidFill>
                <a:latin typeface="Aharoni" pitchFamily="2" charset="-79"/>
                <a:ea typeface="Adobe Gothic Std B" pitchFamily="34" charset="-128"/>
                <a:cs typeface="Aharoni" pitchFamily="2" charset="-79"/>
              </a:rPr>
              <a:t>CON REPRODUCCION</a:t>
            </a:r>
          </a:p>
          <a:p>
            <a:pPr algn="ctr">
              <a:defRPr/>
            </a:pPr>
            <a:r>
              <a:rPr lang="es-ES" sz="800" b="1" i="1" dirty="0">
                <a:solidFill>
                  <a:srgbClr val="00B0F0"/>
                </a:solidFill>
                <a:latin typeface="Aharoni" pitchFamily="2" charset="-79"/>
                <a:ea typeface="Adobe Gothic Std B" pitchFamily="34" charset="-128"/>
                <a:cs typeface="Aharoni" pitchFamily="2" charset="-79"/>
              </a:rPr>
              <a:t> MANUAL Y MUSICA</a:t>
            </a:r>
          </a:p>
        </p:txBody>
      </p:sp>
      <p:pic>
        <p:nvPicPr>
          <p:cNvPr id="10"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52536" y="-243408"/>
            <a:ext cx="5035550" cy="7346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02217" y="980728"/>
            <a:ext cx="4843339" cy="2952328"/>
          </a:xfrm>
          <a:prstGeom prst="rect">
            <a:avLst/>
          </a:prstGeom>
          <a:noFill/>
          <a:ln>
            <a:noFill/>
          </a:ln>
          <a:effectLst>
            <a:outerShdw dist="127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4355976" y="-243408"/>
            <a:ext cx="5035550" cy="7346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825730"/>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ENVEJECER ES UNA OBLIGACION.wav"/>
          </p:stSnd>
        </p:sndAc>
      </p:transition>
    </mc:Choice>
    <mc:Fallback xmlns="">
      <p:transition spd="slow">
        <p:sndAc>
          <p:stSnd loop="1">
            <p:snd r:embed="rId6" name="ENVEJECER ES UNA OBLIGACI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7000"/>
                                        <p:tgtEl>
                                          <p:spTgt spid="2"/>
                                        </p:tgtEl>
                                      </p:cBhvr>
                                    </p:animEffect>
                                  </p:childTnLst>
                                </p:cTn>
                              </p:par>
                              <p:par>
                                <p:cTn id="12" presetID="17" presetClass="exit" presetSubtype="8" fill="hold" nodeType="withEffect">
                                  <p:stCondLst>
                                    <p:cond delay="0"/>
                                  </p:stCondLst>
                                  <p:childTnLst>
                                    <p:anim calcmode="lin" valueType="num">
                                      <p:cBhvr>
                                        <p:cTn id="13" dur="4000"/>
                                        <p:tgtEl>
                                          <p:spTgt spid="10"/>
                                        </p:tgtEl>
                                        <p:attrNameLst>
                                          <p:attrName>ppt_x</p:attrName>
                                        </p:attrNameLst>
                                      </p:cBhvr>
                                      <p:tavLst>
                                        <p:tav tm="0">
                                          <p:val>
                                            <p:strVal val="ppt_x"/>
                                          </p:val>
                                        </p:tav>
                                        <p:tav tm="100000">
                                          <p:val>
                                            <p:strVal val="ppt_x-ppt_w/2"/>
                                          </p:val>
                                        </p:tav>
                                      </p:tavLst>
                                    </p:anim>
                                    <p:anim calcmode="lin" valueType="num">
                                      <p:cBhvr>
                                        <p:cTn id="14" dur="4000"/>
                                        <p:tgtEl>
                                          <p:spTgt spid="10"/>
                                        </p:tgtEl>
                                        <p:attrNameLst>
                                          <p:attrName>ppt_y</p:attrName>
                                        </p:attrNameLst>
                                      </p:cBhvr>
                                      <p:tavLst>
                                        <p:tav tm="0">
                                          <p:val>
                                            <p:strVal val="ppt_y"/>
                                          </p:val>
                                        </p:tav>
                                        <p:tav tm="100000">
                                          <p:val>
                                            <p:strVal val="ppt_y"/>
                                          </p:val>
                                        </p:tav>
                                      </p:tavLst>
                                    </p:anim>
                                    <p:anim calcmode="lin" valueType="num">
                                      <p:cBhvr>
                                        <p:cTn id="15" dur="4000"/>
                                        <p:tgtEl>
                                          <p:spTgt spid="10"/>
                                        </p:tgtEl>
                                        <p:attrNameLst>
                                          <p:attrName>ppt_w</p:attrName>
                                        </p:attrNameLst>
                                      </p:cBhvr>
                                      <p:tavLst>
                                        <p:tav tm="0">
                                          <p:val>
                                            <p:strVal val="ppt_w"/>
                                          </p:val>
                                        </p:tav>
                                        <p:tav tm="100000">
                                          <p:val>
                                            <p:fltVal val="0"/>
                                          </p:val>
                                        </p:tav>
                                      </p:tavLst>
                                    </p:anim>
                                    <p:anim calcmode="lin" valueType="num">
                                      <p:cBhvr>
                                        <p:cTn id="16" dur="4000"/>
                                        <p:tgtEl>
                                          <p:spTgt spid="10"/>
                                        </p:tgtEl>
                                        <p:attrNameLst>
                                          <p:attrName>ppt_h</p:attrName>
                                        </p:attrNameLst>
                                      </p:cBhvr>
                                      <p:tavLst>
                                        <p:tav tm="0">
                                          <p:val>
                                            <p:strVal val="ppt_h"/>
                                          </p:val>
                                        </p:tav>
                                        <p:tav tm="100000">
                                          <p:val>
                                            <p:strVal val="ppt_h"/>
                                          </p:val>
                                        </p:tav>
                                      </p:tavLst>
                                    </p:anim>
                                    <p:set>
                                      <p:cBhvr>
                                        <p:cTn id="17" dur="1" fill="hold">
                                          <p:stCondLst>
                                            <p:cond delay="3999"/>
                                          </p:stCondLst>
                                        </p:cTn>
                                        <p:tgtEl>
                                          <p:spTgt spid="10"/>
                                        </p:tgtEl>
                                        <p:attrNameLst>
                                          <p:attrName>style.visibility</p:attrName>
                                        </p:attrNameLst>
                                      </p:cBhvr>
                                      <p:to>
                                        <p:strVal val="hidden"/>
                                      </p:to>
                                    </p:set>
                                  </p:childTnLst>
                                </p:cTn>
                              </p:par>
                              <p:par>
                                <p:cTn id="18" presetID="17" presetClass="exit" presetSubtype="2" fill="hold" nodeType="withEffect">
                                  <p:stCondLst>
                                    <p:cond delay="0"/>
                                  </p:stCondLst>
                                  <p:childTnLst>
                                    <p:anim calcmode="lin" valueType="num">
                                      <p:cBhvr>
                                        <p:cTn id="19" dur="4000"/>
                                        <p:tgtEl>
                                          <p:spTgt spid="11"/>
                                        </p:tgtEl>
                                        <p:attrNameLst>
                                          <p:attrName>ppt_x</p:attrName>
                                        </p:attrNameLst>
                                      </p:cBhvr>
                                      <p:tavLst>
                                        <p:tav tm="0">
                                          <p:val>
                                            <p:strVal val="ppt_x"/>
                                          </p:val>
                                        </p:tav>
                                        <p:tav tm="100000">
                                          <p:val>
                                            <p:strVal val="ppt_x+ppt_w/2"/>
                                          </p:val>
                                        </p:tav>
                                      </p:tavLst>
                                    </p:anim>
                                    <p:anim calcmode="lin" valueType="num">
                                      <p:cBhvr>
                                        <p:cTn id="20" dur="4000"/>
                                        <p:tgtEl>
                                          <p:spTgt spid="11"/>
                                        </p:tgtEl>
                                        <p:attrNameLst>
                                          <p:attrName>ppt_y</p:attrName>
                                        </p:attrNameLst>
                                      </p:cBhvr>
                                      <p:tavLst>
                                        <p:tav tm="0">
                                          <p:val>
                                            <p:strVal val="ppt_y"/>
                                          </p:val>
                                        </p:tav>
                                        <p:tav tm="100000">
                                          <p:val>
                                            <p:strVal val="ppt_y"/>
                                          </p:val>
                                        </p:tav>
                                      </p:tavLst>
                                    </p:anim>
                                    <p:anim calcmode="lin" valueType="num">
                                      <p:cBhvr>
                                        <p:cTn id="21" dur="4000"/>
                                        <p:tgtEl>
                                          <p:spTgt spid="11"/>
                                        </p:tgtEl>
                                        <p:attrNameLst>
                                          <p:attrName>ppt_w</p:attrName>
                                        </p:attrNameLst>
                                      </p:cBhvr>
                                      <p:tavLst>
                                        <p:tav tm="0">
                                          <p:val>
                                            <p:strVal val="ppt_w"/>
                                          </p:val>
                                        </p:tav>
                                        <p:tav tm="100000">
                                          <p:val>
                                            <p:fltVal val="0"/>
                                          </p:val>
                                        </p:tav>
                                      </p:tavLst>
                                    </p:anim>
                                    <p:anim calcmode="lin" valueType="num">
                                      <p:cBhvr>
                                        <p:cTn id="22" dur="4000"/>
                                        <p:tgtEl>
                                          <p:spTgt spid="11"/>
                                        </p:tgtEl>
                                        <p:attrNameLst>
                                          <p:attrName>ppt_h</p:attrName>
                                        </p:attrNameLst>
                                      </p:cBhvr>
                                      <p:tavLst>
                                        <p:tav tm="0">
                                          <p:val>
                                            <p:strVal val="ppt_h"/>
                                          </p:val>
                                        </p:tav>
                                        <p:tav tm="100000">
                                          <p:val>
                                            <p:strVal val="ppt_h"/>
                                          </p:val>
                                        </p:tav>
                                      </p:tavLst>
                                    </p:anim>
                                    <p:set>
                                      <p:cBhvr>
                                        <p:cTn id="23" dur="1" fill="hold">
                                          <p:stCondLst>
                                            <p:cond delay="3999"/>
                                          </p:stCondLst>
                                        </p:cTn>
                                        <p:tgtEl>
                                          <p:spTgt spid="11"/>
                                        </p:tgtEl>
                                        <p:attrNameLst>
                                          <p:attrName>style.visibility</p:attrName>
                                        </p:attrNameLst>
                                      </p:cBhvr>
                                      <p:to>
                                        <p:strVal val="hidden"/>
                                      </p:to>
                                    </p:set>
                                  </p:childTnLst>
                                </p:cTn>
                              </p:par>
                              <p:par>
                                <p:cTn id="24" presetID="23" presetClass="entr" presetSubtype="528" fill="hold" nodeType="withEffect">
                                  <p:stCondLst>
                                    <p:cond delay="1500"/>
                                  </p:stCondLst>
                                  <p:childTnLst>
                                    <p:set>
                                      <p:cBhvr>
                                        <p:cTn id="25" dur="1" fill="hold">
                                          <p:stCondLst>
                                            <p:cond delay="0"/>
                                          </p:stCondLst>
                                        </p:cTn>
                                        <p:tgtEl>
                                          <p:spTgt spid="8"/>
                                        </p:tgtEl>
                                        <p:attrNameLst>
                                          <p:attrName>style.visibility</p:attrName>
                                        </p:attrNameLst>
                                      </p:cBhvr>
                                      <p:to>
                                        <p:strVal val="visible"/>
                                      </p:to>
                                    </p:set>
                                    <p:anim calcmode="lin" valueType="num">
                                      <p:cBhvr>
                                        <p:cTn id="26" dur="2500" fill="hold"/>
                                        <p:tgtEl>
                                          <p:spTgt spid="8"/>
                                        </p:tgtEl>
                                        <p:attrNameLst>
                                          <p:attrName>ppt_w</p:attrName>
                                        </p:attrNameLst>
                                      </p:cBhvr>
                                      <p:tavLst>
                                        <p:tav tm="0">
                                          <p:val>
                                            <p:fltVal val="0"/>
                                          </p:val>
                                        </p:tav>
                                        <p:tav tm="100000">
                                          <p:val>
                                            <p:strVal val="#ppt_w"/>
                                          </p:val>
                                        </p:tav>
                                      </p:tavLst>
                                    </p:anim>
                                    <p:anim calcmode="lin" valueType="num">
                                      <p:cBhvr>
                                        <p:cTn id="27" dur="2500" fill="hold"/>
                                        <p:tgtEl>
                                          <p:spTgt spid="8"/>
                                        </p:tgtEl>
                                        <p:attrNameLst>
                                          <p:attrName>ppt_h</p:attrName>
                                        </p:attrNameLst>
                                      </p:cBhvr>
                                      <p:tavLst>
                                        <p:tav tm="0">
                                          <p:val>
                                            <p:fltVal val="0"/>
                                          </p:val>
                                        </p:tav>
                                        <p:tav tm="100000">
                                          <p:val>
                                            <p:strVal val="#ppt_h"/>
                                          </p:val>
                                        </p:tav>
                                      </p:tavLst>
                                    </p:anim>
                                    <p:anim calcmode="lin" valueType="num">
                                      <p:cBhvr>
                                        <p:cTn id="28" dur="2500" fill="hold"/>
                                        <p:tgtEl>
                                          <p:spTgt spid="8"/>
                                        </p:tgtEl>
                                        <p:attrNameLst>
                                          <p:attrName>ppt_x</p:attrName>
                                        </p:attrNameLst>
                                      </p:cBhvr>
                                      <p:tavLst>
                                        <p:tav tm="0">
                                          <p:val>
                                            <p:fltVal val="0.5"/>
                                          </p:val>
                                        </p:tav>
                                        <p:tav tm="100000">
                                          <p:val>
                                            <p:strVal val="#ppt_x"/>
                                          </p:val>
                                        </p:tav>
                                      </p:tavLst>
                                    </p:anim>
                                    <p:anim calcmode="lin" valueType="num">
                                      <p:cBhvr>
                                        <p:cTn id="29" dur="250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65 Rectángulo"/>
          <p:cNvSpPr/>
          <p:nvPr/>
        </p:nvSpPr>
        <p:spPr>
          <a:xfrm>
            <a:off x="-14199" y="0"/>
            <a:ext cx="9158199" cy="6858000"/>
          </a:xfrm>
          <a:prstGeom prst="rect">
            <a:avLst/>
          </a:prstGeom>
          <a:gradFill>
            <a:gsLst>
              <a:gs pos="0">
                <a:srgbClr val="03D4A8">
                  <a:lumMod val="0"/>
                  <a:lumOff val="100000"/>
                </a:srgbClr>
              </a:gs>
              <a:gs pos="0">
                <a:srgbClr val="21D6E0">
                  <a:lumMod val="30000"/>
                  <a:lumOff val="70000"/>
                </a:srgbClr>
              </a:gs>
              <a:gs pos="23000">
                <a:srgbClr val="0087E6">
                  <a:lumMod val="77000"/>
                  <a:lumOff val="23000"/>
                </a:srgbClr>
              </a:gs>
              <a:gs pos="100000">
                <a:srgbClr val="005CBF">
                  <a:lumMod val="71000"/>
                </a:srgbClr>
              </a:gs>
            </a:gsLst>
            <a:lin ang="5400000" scaled="0"/>
          </a:gradFill>
          <a:ln>
            <a:noFill/>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7" name="66 Imagen" descr="Diapositiva2"/>
          <p:cNvPicPr>
            <a:picLocks noGrp="1" noChangeAspect="1"/>
          </p:cNvPicPr>
          <p:nvPr isPhoto="1"/>
        </p:nvPicPr>
        <p:blipFill rotWithShape="1">
          <a:blip r:embed="rId3">
            <a:lum/>
            <a:extLst>
              <a:ext uri="{28A0092B-C50C-407E-A947-70E740481C1C}">
                <a14:useLocalDpi xmlns:a14="http://schemas.microsoft.com/office/drawing/2010/main" val="0"/>
              </a:ext>
            </a:extLst>
          </a:blip>
          <a:srcRect t="-74328" b="-1"/>
          <a:stretch/>
        </p:blipFill>
        <p:spPr>
          <a:xfrm>
            <a:off x="0" y="-5097390"/>
            <a:ext cx="9144000" cy="11955390"/>
          </a:xfrm>
          <a:prstGeom prst="rect">
            <a:avLst/>
          </a:prstGeom>
          <a:noFill/>
          <a:ln>
            <a:noFill/>
          </a:ln>
          <a:scene3d>
            <a:camera prst="orthographicFront"/>
            <a:lightRig rig="flat" dir="t">
              <a:rot lat="0" lon="0" rev="0"/>
            </a:lightRig>
          </a:scene3d>
          <a:sp3d>
            <a:bevelT w="165100" prst="coolSlant"/>
          </a:sp3d>
        </p:spPr>
      </p:pic>
      <p:sp>
        <p:nvSpPr>
          <p:cNvPr id="5" name="4 Forma libre"/>
          <p:cNvSpPr/>
          <p:nvPr/>
        </p:nvSpPr>
        <p:spPr>
          <a:xfrm rot="10800000" flipV="1">
            <a:off x="107504" y="12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0800000" flipV="1">
            <a:off x="259904" y="164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0800000" flipV="1">
            <a:off x="412304" y="317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10800000" flipV="1">
            <a:off x="564704" y="469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0800000" flipV="1">
            <a:off x="717104" y="622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0800000" flipV="1">
            <a:off x="869504" y="774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0800000" flipV="1">
            <a:off x="1021904" y="926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0800000" flipV="1">
            <a:off x="1174304" y="1079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10800000" flipV="1">
            <a:off x="1326704" y="1231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10800000" flipV="1">
            <a:off x="1479104" y="1384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0800000" flipV="1">
            <a:off x="1631504" y="1536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0800000" flipV="1">
            <a:off x="1783904" y="1688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0800000" flipV="1">
            <a:off x="1936304" y="1841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10800000" flipV="1">
            <a:off x="2088704" y="1993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0800000" flipV="1">
            <a:off x="2241104" y="2146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10800000" flipV="1">
            <a:off x="2393504" y="2298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10800000" flipV="1">
            <a:off x="2545904" y="2450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0800000" flipV="1">
            <a:off x="2698304" y="2603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3" name="22 Forma libre"/>
          <p:cNvSpPr/>
          <p:nvPr/>
        </p:nvSpPr>
        <p:spPr>
          <a:xfrm rot="10800000" flipV="1">
            <a:off x="2850704" y="2755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4" name="23 Forma libre"/>
          <p:cNvSpPr/>
          <p:nvPr/>
        </p:nvSpPr>
        <p:spPr>
          <a:xfrm rot="10800000" flipV="1">
            <a:off x="3003104" y="2908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5" name="24 Forma libre"/>
          <p:cNvSpPr/>
          <p:nvPr/>
        </p:nvSpPr>
        <p:spPr>
          <a:xfrm rot="10800000" flipV="1">
            <a:off x="3155504" y="3060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6" name="25 Forma libre"/>
          <p:cNvSpPr/>
          <p:nvPr/>
        </p:nvSpPr>
        <p:spPr>
          <a:xfrm rot="10800000" flipV="1">
            <a:off x="3307904" y="3212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7" name="26 Forma libre"/>
          <p:cNvSpPr/>
          <p:nvPr/>
        </p:nvSpPr>
        <p:spPr>
          <a:xfrm rot="10800000" flipV="1">
            <a:off x="3460304" y="3348000"/>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8" name="27 Forma libre"/>
          <p:cNvSpPr/>
          <p:nvPr/>
        </p:nvSpPr>
        <p:spPr>
          <a:xfrm rot="10800000" flipV="1">
            <a:off x="3612704" y="3517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9" name="28 Forma libre"/>
          <p:cNvSpPr/>
          <p:nvPr/>
        </p:nvSpPr>
        <p:spPr>
          <a:xfrm rot="10800000" flipV="1">
            <a:off x="3765104" y="3670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0" name="29 Forma libre"/>
          <p:cNvSpPr/>
          <p:nvPr/>
        </p:nvSpPr>
        <p:spPr>
          <a:xfrm rot="10800000" flipV="1">
            <a:off x="3917504" y="3822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1" name="30 Forma libre"/>
          <p:cNvSpPr/>
          <p:nvPr/>
        </p:nvSpPr>
        <p:spPr>
          <a:xfrm rot="10800000" flipV="1">
            <a:off x="4069904" y="3974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2" name="31 Forma libre"/>
          <p:cNvSpPr/>
          <p:nvPr/>
        </p:nvSpPr>
        <p:spPr>
          <a:xfrm rot="10800000" flipV="1">
            <a:off x="4222304" y="4127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4" name="33 Forma libre"/>
          <p:cNvSpPr/>
          <p:nvPr/>
        </p:nvSpPr>
        <p:spPr>
          <a:xfrm rot="10800000" flipH="1" flipV="1">
            <a:off x="8686800" y="27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5" name="34 Forma libre"/>
          <p:cNvSpPr/>
          <p:nvPr/>
        </p:nvSpPr>
        <p:spPr>
          <a:xfrm rot="10800000" flipH="1" flipV="1">
            <a:off x="8534400" y="180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6" name="35 Forma libre"/>
          <p:cNvSpPr/>
          <p:nvPr/>
        </p:nvSpPr>
        <p:spPr>
          <a:xfrm rot="10800000" flipH="1" flipV="1">
            <a:off x="8382000" y="332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7" name="36 Forma libre"/>
          <p:cNvSpPr/>
          <p:nvPr/>
        </p:nvSpPr>
        <p:spPr>
          <a:xfrm rot="10800000" flipH="1" flipV="1">
            <a:off x="8229600" y="485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8" name="37 Forma libre"/>
          <p:cNvSpPr/>
          <p:nvPr/>
        </p:nvSpPr>
        <p:spPr>
          <a:xfrm rot="10800000" flipH="1" flipV="1">
            <a:off x="8077200" y="637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9" name="38 Forma libre"/>
          <p:cNvSpPr/>
          <p:nvPr/>
        </p:nvSpPr>
        <p:spPr>
          <a:xfrm rot="10800000" flipH="1" flipV="1">
            <a:off x="7924800" y="789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0" name="39 Forma libre"/>
          <p:cNvSpPr/>
          <p:nvPr/>
        </p:nvSpPr>
        <p:spPr>
          <a:xfrm rot="10800000" flipH="1" flipV="1">
            <a:off x="7772400" y="942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1" name="40 Forma libre"/>
          <p:cNvSpPr/>
          <p:nvPr/>
        </p:nvSpPr>
        <p:spPr>
          <a:xfrm rot="10800000" flipH="1" flipV="1">
            <a:off x="7620000" y="1094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2" name="41 Forma libre"/>
          <p:cNvSpPr/>
          <p:nvPr/>
        </p:nvSpPr>
        <p:spPr>
          <a:xfrm rot="10800000" flipH="1" flipV="1">
            <a:off x="7467600" y="1247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3" name="42 Forma libre"/>
          <p:cNvSpPr/>
          <p:nvPr/>
        </p:nvSpPr>
        <p:spPr>
          <a:xfrm rot="10800000" flipH="1" flipV="1">
            <a:off x="7315200" y="1399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4" name="43 Forma libre"/>
          <p:cNvSpPr/>
          <p:nvPr/>
        </p:nvSpPr>
        <p:spPr>
          <a:xfrm rot="10800000" flipH="1" flipV="1">
            <a:off x="7162800" y="1551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5" name="44 Forma libre"/>
          <p:cNvSpPr/>
          <p:nvPr/>
        </p:nvSpPr>
        <p:spPr>
          <a:xfrm rot="10800000" flipH="1" flipV="1">
            <a:off x="7010400" y="1704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6" name="45 Forma libre"/>
          <p:cNvSpPr/>
          <p:nvPr/>
        </p:nvSpPr>
        <p:spPr>
          <a:xfrm rot="10800000" flipH="1" flipV="1">
            <a:off x="6858000" y="1856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7" name="46 Forma libre"/>
          <p:cNvSpPr/>
          <p:nvPr/>
        </p:nvSpPr>
        <p:spPr>
          <a:xfrm rot="10800000" flipH="1" flipV="1">
            <a:off x="6705600" y="2009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8" name="47 Forma libre"/>
          <p:cNvSpPr/>
          <p:nvPr/>
        </p:nvSpPr>
        <p:spPr>
          <a:xfrm rot="10800000" flipH="1" flipV="1">
            <a:off x="6553200" y="2161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9" name="48 Forma libre"/>
          <p:cNvSpPr/>
          <p:nvPr/>
        </p:nvSpPr>
        <p:spPr>
          <a:xfrm rot="10800000" flipH="1" flipV="1">
            <a:off x="6400800" y="2313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0" name="49 Forma libre"/>
          <p:cNvSpPr/>
          <p:nvPr/>
        </p:nvSpPr>
        <p:spPr>
          <a:xfrm rot="10800000" flipH="1" flipV="1">
            <a:off x="6248400" y="2466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1" name="50 Forma libre"/>
          <p:cNvSpPr/>
          <p:nvPr/>
        </p:nvSpPr>
        <p:spPr>
          <a:xfrm rot="10800000" flipH="1" flipV="1">
            <a:off x="6096000" y="2618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2" name="51 Forma libre"/>
          <p:cNvSpPr/>
          <p:nvPr/>
        </p:nvSpPr>
        <p:spPr>
          <a:xfrm rot="10800000" flipH="1" flipV="1">
            <a:off x="5943600" y="2771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3" name="52 Forma libre"/>
          <p:cNvSpPr/>
          <p:nvPr/>
        </p:nvSpPr>
        <p:spPr>
          <a:xfrm rot="10800000" flipH="1" flipV="1">
            <a:off x="5791200" y="2923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4" name="53 Forma libre"/>
          <p:cNvSpPr/>
          <p:nvPr/>
        </p:nvSpPr>
        <p:spPr>
          <a:xfrm rot="10800000" flipH="1" flipV="1">
            <a:off x="5638800" y="3075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5" name="54 Forma libre"/>
          <p:cNvSpPr/>
          <p:nvPr/>
        </p:nvSpPr>
        <p:spPr>
          <a:xfrm rot="10800000" flipH="1" flipV="1">
            <a:off x="5486400" y="3228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6" name="55 Forma libre"/>
          <p:cNvSpPr/>
          <p:nvPr/>
        </p:nvSpPr>
        <p:spPr>
          <a:xfrm rot="10800000" flipH="1" flipV="1">
            <a:off x="5334000" y="3380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7" name="56 Forma libre"/>
          <p:cNvSpPr/>
          <p:nvPr/>
        </p:nvSpPr>
        <p:spPr>
          <a:xfrm rot="10800000" flipH="1" flipV="1">
            <a:off x="5181600" y="3533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8" name="57 Forma libre"/>
          <p:cNvSpPr/>
          <p:nvPr/>
        </p:nvSpPr>
        <p:spPr>
          <a:xfrm rot="10800000" flipH="1" flipV="1">
            <a:off x="5029200" y="3685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9" name="58 Forma libre"/>
          <p:cNvSpPr/>
          <p:nvPr/>
        </p:nvSpPr>
        <p:spPr>
          <a:xfrm rot="10800000" flipH="1" flipV="1">
            <a:off x="4876800" y="3837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0" name="59 Forma libre"/>
          <p:cNvSpPr/>
          <p:nvPr/>
        </p:nvSpPr>
        <p:spPr>
          <a:xfrm rot="10800000" flipH="1" flipV="1">
            <a:off x="4724400" y="3990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1" name="60 Forma libre"/>
          <p:cNvSpPr/>
          <p:nvPr/>
        </p:nvSpPr>
        <p:spPr>
          <a:xfrm rot="10800000" flipH="1" flipV="1">
            <a:off x="4572000" y="4142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8" name="67 Rectángulo"/>
          <p:cNvSpPr/>
          <p:nvPr/>
        </p:nvSpPr>
        <p:spPr>
          <a:xfrm>
            <a:off x="827584" y="1484784"/>
            <a:ext cx="3168352" cy="2677656"/>
          </a:xfrm>
          <a:prstGeom prst="rect">
            <a:avLst/>
          </a:prstGeom>
          <a:scene3d>
            <a:camera prst="obliqueBottomLeft"/>
            <a:lightRig rig="flood" dir="t"/>
          </a:scene3d>
          <a:sp3d extrusionH="69850"/>
        </p:spPr>
        <p:txBody>
          <a:bodyPr wrap="square">
            <a:spAutoFit/>
            <a:sp3d extrusionH="101600">
              <a:bevelT h="25400" prst="softRound"/>
              <a:extrusionClr>
                <a:srgbClr val="002060"/>
              </a:extrusionClr>
            </a:sp3d>
          </a:bodyPr>
          <a:lstStyle/>
          <a:p>
            <a:pPr algn="ctr"/>
            <a:r>
              <a:rPr lang="es-ES" sz="2800" dirty="0" smtClean="0">
                <a:gradFill flip="none" rotWithShape="1">
                  <a:gsLst>
                    <a:gs pos="0">
                      <a:srgbClr val="03D4A8">
                        <a:lumMod val="14000"/>
                        <a:lumOff val="86000"/>
                      </a:srgbClr>
                    </a:gs>
                    <a:gs pos="25000">
                      <a:srgbClr val="21D6E0">
                        <a:lumMod val="58000"/>
                        <a:lumOff val="42000"/>
                      </a:srgbClr>
                    </a:gs>
                    <a:gs pos="75000">
                      <a:srgbClr val="0087E6">
                        <a:lumMod val="76000"/>
                        <a:lumOff val="24000"/>
                      </a:srgbClr>
                    </a:gs>
                    <a:gs pos="100000">
                      <a:srgbClr val="005CBF"/>
                    </a:gs>
                  </a:gsLst>
                  <a:lin ang="5400000" scaled="0"/>
                  <a:tileRect/>
                </a:gradFill>
                <a:latin typeface="Adobe Garamond Pro Bold" pitchFamily="18" charset="0"/>
                <a:ea typeface="Adobe Fan Heiti Std B" pitchFamily="34" charset="-128"/>
              </a:rPr>
              <a:t>¿Estás de acuerdo? ¿Crees que  envejecer es una obligación?</a:t>
            </a:r>
          </a:p>
          <a:p>
            <a:pPr algn="ctr"/>
            <a:r>
              <a:rPr lang="es-ES" sz="2800" dirty="0" smtClean="0">
                <a:gradFill flip="none" rotWithShape="1">
                  <a:gsLst>
                    <a:gs pos="0">
                      <a:srgbClr val="03D4A8">
                        <a:lumMod val="14000"/>
                        <a:lumOff val="86000"/>
                      </a:srgbClr>
                    </a:gs>
                    <a:gs pos="25000">
                      <a:srgbClr val="21D6E0">
                        <a:lumMod val="58000"/>
                        <a:lumOff val="42000"/>
                      </a:srgbClr>
                    </a:gs>
                    <a:gs pos="75000">
                      <a:srgbClr val="0087E6">
                        <a:lumMod val="76000"/>
                        <a:lumOff val="24000"/>
                      </a:srgbClr>
                    </a:gs>
                    <a:gs pos="100000">
                      <a:srgbClr val="005CBF"/>
                    </a:gs>
                  </a:gsLst>
                  <a:lin ang="5400000" scaled="0"/>
                  <a:tileRect/>
                </a:gradFill>
                <a:latin typeface="Adobe Garamond Pro Bold" pitchFamily="18" charset="0"/>
                <a:ea typeface="Adobe Fan Heiti Std B" pitchFamily="34" charset="-128"/>
              </a:rPr>
              <a:t> ¿Crees que madurar es opcional?</a:t>
            </a:r>
            <a:endParaRPr lang="es-ES" sz="2800" dirty="0">
              <a:gradFill flip="none" rotWithShape="1">
                <a:gsLst>
                  <a:gs pos="0">
                    <a:srgbClr val="03D4A8">
                      <a:lumMod val="14000"/>
                      <a:lumOff val="86000"/>
                    </a:srgbClr>
                  </a:gs>
                  <a:gs pos="25000">
                    <a:srgbClr val="21D6E0">
                      <a:lumMod val="58000"/>
                      <a:lumOff val="42000"/>
                    </a:srgbClr>
                  </a:gs>
                  <a:gs pos="75000">
                    <a:srgbClr val="0087E6">
                      <a:lumMod val="76000"/>
                      <a:lumOff val="24000"/>
                    </a:srgbClr>
                  </a:gs>
                  <a:gs pos="100000">
                    <a:srgbClr val="005CBF"/>
                  </a:gs>
                </a:gsLst>
                <a:lin ang="5400000" scaled="0"/>
                <a:tileRect/>
              </a:gradFill>
              <a:latin typeface="Adobe Garamond Pro Bold" pitchFamily="18" charset="0"/>
              <a:ea typeface="Adobe Fan Heiti Std B" pitchFamily="34" charset="-128"/>
            </a:endParaRPr>
          </a:p>
        </p:txBody>
      </p:sp>
      <p:sp>
        <p:nvSpPr>
          <p:cNvPr id="62" name="61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0368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2"/>
                                        </p:tgtEl>
                                        <p:attrNameLst>
                                          <p:attrName>style.opacity</p:attrName>
                                        </p:attrNameLst>
                                      </p:cBhvr>
                                      <p:to>
                                        <p:strVal val="0"/>
                                      </p:to>
                                    </p:set>
                                    <p:animEffect filter="image" prLst="opacity: 0">
                                      <p:cBhvr rctx="IE">
                                        <p:cTn id="7" dur="indefinite"/>
                                        <p:tgtEl>
                                          <p:spTgt spid="62"/>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mph" presetSubtype="0" fill="hold" grpId="1" nodeType="withEffect">
                                  <p:stCondLst>
                                    <p:cond delay="0"/>
                                  </p:stCondLst>
                                  <p:childTnLst>
                                    <p:animScale>
                                      <p:cBhvr>
                                        <p:cTn id="15" dur="3000" fill="hold"/>
                                        <p:tgtEl>
                                          <p:spTgt spid="5"/>
                                        </p:tgtEl>
                                      </p:cBhvr>
                                      <p:by x="400000" y="100000"/>
                                    </p:animScale>
                                  </p:childTnLst>
                                </p:cTn>
                              </p:par>
                              <p:par>
                                <p:cTn id="16" presetID="2" presetClass="exit" presetSubtype="6" fill="hold" grpId="2" nodeType="withEffect">
                                  <p:stCondLst>
                                    <p:cond delay="0"/>
                                  </p:stCondLst>
                                  <p:childTnLst>
                                    <p:anim calcmode="lin" valueType="num">
                                      <p:cBhvr additive="base">
                                        <p:cTn id="17" dur="4000"/>
                                        <p:tgtEl>
                                          <p:spTgt spid="5"/>
                                        </p:tgtEl>
                                        <p:attrNameLst>
                                          <p:attrName>ppt_x</p:attrName>
                                        </p:attrNameLst>
                                      </p:cBhvr>
                                      <p:tavLst>
                                        <p:tav tm="0">
                                          <p:val>
                                            <p:strVal val="ppt_x"/>
                                          </p:val>
                                        </p:tav>
                                        <p:tav tm="100000">
                                          <p:val>
                                            <p:strVal val="1+ppt_w/2"/>
                                          </p:val>
                                        </p:tav>
                                      </p:tavLst>
                                    </p:anim>
                                    <p:anim calcmode="lin" valueType="num">
                                      <p:cBhvr additive="base">
                                        <p:cTn id="18" dur="4000"/>
                                        <p:tgtEl>
                                          <p:spTgt spid="5"/>
                                        </p:tgtEl>
                                        <p:attrNameLst>
                                          <p:attrName>ppt_y</p:attrName>
                                        </p:attrNameLst>
                                      </p:cBhvr>
                                      <p:tavLst>
                                        <p:tav tm="0">
                                          <p:val>
                                            <p:strVal val="ppt_y"/>
                                          </p:val>
                                        </p:tav>
                                        <p:tav tm="100000">
                                          <p:val>
                                            <p:strVal val="1+ppt_h/2"/>
                                          </p:val>
                                        </p:tav>
                                      </p:tavLst>
                                    </p:anim>
                                    <p:set>
                                      <p:cBhvr>
                                        <p:cTn id="19" dur="1" fill="hold">
                                          <p:stCondLst>
                                            <p:cond delay="3999"/>
                                          </p:stCondLst>
                                        </p:cTn>
                                        <p:tgtEl>
                                          <p:spTgt spid="5"/>
                                        </p:tgtEl>
                                        <p:attrNameLst>
                                          <p:attrName>style.visibility</p:attrName>
                                        </p:attrNameLst>
                                      </p:cBhvr>
                                      <p:to>
                                        <p:strVal val="hidden"/>
                                      </p:to>
                                    </p:set>
                                  </p:childTnLst>
                                </p:cTn>
                              </p:par>
                              <p:par>
                                <p:cTn id="20" presetID="17"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ppt_x</p:attrName>
                                        </p:attrNameLst>
                                      </p:cBhvr>
                                      <p:tavLst>
                                        <p:tav tm="0">
                                          <p:val>
                                            <p:strVal val="#ppt_x"/>
                                          </p:val>
                                        </p:tav>
                                        <p:tav tm="100000">
                                          <p:val>
                                            <p:strVal val="#ppt_x"/>
                                          </p:val>
                                        </p:tav>
                                      </p:tavLst>
                                    </p:anim>
                                    <p:anim calcmode="lin" valueType="num">
                                      <p:cBhvr>
                                        <p:cTn id="23" dur="3000" fill="hold"/>
                                        <p:tgtEl>
                                          <p:spTgt spid="6"/>
                                        </p:tgtEl>
                                        <p:attrNameLst>
                                          <p:attrName>ppt_y</p:attrName>
                                        </p:attrNameLst>
                                      </p:cBhvr>
                                      <p:tavLst>
                                        <p:tav tm="0">
                                          <p:val>
                                            <p:strVal val="#ppt_y+#ppt_h/2"/>
                                          </p:val>
                                        </p:tav>
                                        <p:tav tm="100000">
                                          <p:val>
                                            <p:strVal val="#ppt_y"/>
                                          </p:val>
                                        </p:tav>
                                      </p:tavLst>
                                    </p:anim>
                                    <p:anim calcmode="lin" valueType="num">
                                      <p:cBhvr>
                                        <p:cTn id="24" dur="3000" fill="hold"/>
                                        <p:tgtEl>
                                          <p:spTgt spid="6"/>
                                        </p:tgtEl>
                                        <p:attrNameLst>
                                          <p:attrName>ppt_w</p:attrName>
                                        </p:attrNameLst>
                                      </p:cBhvr>
                                      <p:tavLst>
                                        <p:tav tm="0">
                                          <p:val>
                                            <p:strVal val="#ppt_w"/>
                                          </p:val>
                                        </p:tav>
                                        <p:tav tm="100000">
                                          <p:val>
                                            <p:strVal val="#ppt_w"/>
                                          </p:val>
                                        </p:tav>
                                      </p:tavLst>
                                    </p:anim>
                                    <p:anim calcmode="lin" valueType="num">
                                      <p:cBhvr>
                                        <p:cTn id="25" dur="3000" fill="hold"/>
                                        <p:tgtEl>
                                          <p:spTgt spid="6"/>
                                        </p:tgtEl>
                                        <p:attrNameLst>
                                          <p:attrName>ppt_h</p:attrName>
                                        </p:attrNameLst>
                                      </p:cBhvr>
                                      <p:tavLst>
                                        <p:tav tm="0">
                                          <p:val>
                                            <p:fltVal val="0"/>
                                          </p:val>
                                        </p:tav>
                                        <p:tav tm="100000">
                                          <p:val>
                                            <p:strVal val="#ppt_h"/>
                                          </p:val>
                                        </p:tav>
                                      </p:tavLst>
                                    </p:anim>
                                  </p:childTnLst>
                                </p:cTn>
                              </p:par>
                              <p:par>
                                <p:cTn id="26" presetID="6" presetClass="emph" presetSubtype="0" fill="hold" grpId="1" nodeType="withEffect">
                                  <p:stCondLst>
                                    <p:cond delay="0"/>
                                  </p:stCondLst>
                                  <p:childTnLst>
                                    <p:animScale>
                                      <p:cBhvr>
                                        <p:cTn id="27" dur="3000" fill="hold"/>
                                        <p:tgtEl>
                                          <p:spTgt spid="6"/>
                                        </p:tgtEl>
                                      </p:cBhvr>
                                      <p:by x="400000" y="100000"/>
                                    </p:animScale>
                                  </p:childTnLst>
                                </p:cTn>
                              </p:par>
                              <p:par>
                                <p:cTn id="28" presetID="2" presetClass="exit" presetSubtype="6" fill="hold" grpId="2" nodeType="withEffect">
                                  <p:stCondLst>
                                    <p:cond delay="0"/>
                                  </p:stCondLst>
                                  <p:childTnLst>
                                    <p:anim calcmode="lin" valueType="num">
                                      <p:cBhvr additive="base">
                                        <p:cTn id="29" dur="4000"/>
                                        <p:tgtEl>
                                          <p:spTgt spid="6"/>
                                        </p:tgtEl>
                                        <p:attrNameLst>
                                          <p:attrName>ppt_x</p:attrName>
                                        </p:attrNameLst>
                                      </p:cBhvr>
                                      <p:tavLst>
                                        <p:tav tm="0">
                                          <p:val>
                                            <p:strVal val="ppt_x"/>
                                          </p:val>
                                        </p:tav>
                                        <p:tav tm="100000">
                                          <p:val>
                                            <p:strVal val="1+ppt_w/2"/>
                                          </p:val>
                                        </p:tav>
                                      </p:tavLst>
                                    </p:anim>
                                    <p:anim calcmode="lin" valueType="num">
                                      <p:cBhvr additive="base">
                                        <p:cTn id="30" dur="4000"/>
                                        <p:tgtEl>
                                          <p:spTgt spid="6"/>
                                        </p:tgtEl>
                                        <p:attrNameLst>
                                          <p:attrName>ppt_y</p:attrName>
                                        </p:attrNameLst>
                                      </p:cBhvr>
                                      <p:tavLst>
                                        <p:tav tm="0">
                                          <p:val>
                                            <p:strVal val="ppt_y"/>
                                          </p:val>
                                        </p:tav>
                                        <p:tav tm="100000">
                                          <p:val>
                                            <p:strVal val="1+ppt_h/2"/>
                                          </p:val>
                                        </p:tav>
                                      </p:tavLst>
                                    </p:anim>
                                    <p:set>
                                      <p:cBhvr>
                                        <p:cTn id="31" dur="1" fill="hold">
                                          <p:stCondLst>
                                            <p:cond delay="3999"/>
                                          </p:stCondLst>
                                        </p:cTn>
                                        <p:tgtEl>
                                          <p:spTgt spid="6"/>
                                        </p:tgtEl>
                                        <p:attrNameLst>
                                          <p:attrName>style.visibility</p:attrName>
                                        </p:attrNameLst>
                                      </p:cBhvr>
                                      <p:to>
                                        <p:strVal val="hidden"/>
                                      </p:to>
                                    </p:set>
                                  </p:childTnLst>
                                </p:cTn>
                              </p:par>
                              <p:par>
                                <p:cTn id="32" presetID="17" presetClass="entr" presetSubtype="4"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ppt_x</p:attrName>
                                        </p:attrNameLst>
                                      </p:cBhvr>
                                      <p:tavLst>
                                        <p:tav tm="0">
                                          <p:val>
                                            <p:strVal val="#ppt_x"/>
                                          </p:val>
                                        </p:tav>
                                        <p:tav tm="100000">
                                          <p:val>
                                            <p:strVal val="#ppt_x"/>
                                          </p:val>
                                        </p:tav>
                                      </p:tavLst>
                                    </p:anim>
                                    <p:anim calcmode="lin" valueType="num">
                                      <p:cBhvr>
                                        <p:cTn id="35" dur="3000" fill="hold"/>
                                        <p:tgtEl>
                                          <p:spTgt spid="7"/>
                                        </p:tgtEl>
                                        <p:attrNameLst>
                                          <p:attrName>ppt_y</p:attrName>
                                        </p:attrNameLst>
                                      </p:cBhvr>
                                      <p:tavLst>
                                        <p:tav tm="0">
                                          <p:val>
                                            <p:strVal val="#ppt_y+#ppt_h/2"/>
                                          </p:val>
                                        </p:tav>
                                        <p:tav tm="100000">
                                          <p:val>
                                            <p:strVal val="#ppt_y"/>
                                          </p:val>
                                        </p:tav>
                                      </p:tavLst>
                                    </p:anim>
                                    <p:anim calcmode="lin" valueType="num">
                                      <p:cBhvr>
                                        <p:cTn id="36" dur="3000" fill="hold"/>
                                        <p:tgtEl>
                                          <p:spTgt spid="7"/>
                                        </p:tgtEl>
                                        <p:attrNameLst>
                                          <p:attrName>ppt_w</p:attrName>
                                        </p:attrNameLst>
                                      </p:cBhvr>
                                      <p:tavLst>
                                        <p:tav tm="0">
                                          <p:val>
                                            <p:strVal val="#ppt_w"/>
                                          </p:val>
                                        </p:tav>
                                        <p:tav tm="100000">
                                          <p:val>
                                            <p:strVal val="#ppt_w"/>
                                          </p:val>
                                        </p:tav>
                                      </p:tavLst>
                                    </p:anim>
                                    <p:anim calcmode="lin" valueType="num">
                                      <p:cBhvr>
                                        <p:cTn id="37" dur="3000" fill="hold"/>
                                        <p:tgtEl>
                                          <p:spTgt spid="7"/>
                                        </p:tgtEl>
                                        <p:attrNameLst>
                                          <p:attrName>ppt_h</p:attrName>
                                        </p:attrNameLst>
                                      </p:cBhvr>
                                      <p:tavLst>
                                        <p:tav tm="0">
                                          <p:val>
                                            <p:fltVal val="0"/>
                                          </p:val>
                                        </p:tav>
                                        <p:tav tm="100000">
                                          <p:val>
                                            <p:strVal val="#ppt_h"/>
                                          </p:val>
                                        </p:tav>
                                      </p:tavLst>
                                    </p:anim>
                                  </p:childTnLst>
                                </p:cTn>
                              </p:par>
                              <p:par>
                                <p:cTn id="38" presetID="6" presetClass="emph" presetSubtype="0" fill="hold" grpId="1" nodeType="withEffect">
                                  <p:stCondLst>
                                    <p:cond delay="0"/>
                                  </p:stCondLst>
                                  <p:childTnLst>
                                    <p:animScale>
                                      <p:cBhvr>
                                        <p:cTn id="39" dur="3000" fill="hold"/>
                                        <p:tgtEl>
                                          <p:spTgt spid="7"/>
                                        </p:tgtEl>
                                      </p:cBhvr>
                                      <p:by x="400000" y="100000"/>
                                    </p:animScale>
                                  </p:childTnLst>
                                </p:cTn>
                              </p:par>
                              <p:par>
                                <p:cTn id="40" presetID="2" presetClass="exit" presetSubtype="6" fill="hold" grpId="2" nodeType="withEffect">
                                  <p:stCondLst>
                                    <p:cond delay="0"/>
                                  </p:stCondLst>
                                  <p:childTnLst>
                                    <p:anim calcmode="lin" valueType="num">
                                      <p:cBhvr additive="base">
                                        <p:cTn id="41" dur="4000"/>
                                        <p:tgtEl>
                                          <p:spTgt spid="7"/>
                                        </p:tgtEl>
                                        <p:attrNameLst>
                                          <p:attrName>ppt_x</p:attrName>
                                        </p:attrNameLst>
                                      </p:cBhvr>
                                      <p:tavLst>
                                        <p:tav tm="0">
                                          <p:val>
                                            <p:strVal val="ppt_x"/>
                                          </p:val>
                                        </p:tav>
                                        <p:tav tm="100000">
                                          <p:val>
                                            <p:strVal val="1+ppt_w/2"/>
                                          </p:val>
                                        </p:tav>
                                      </p:tavLst>
                                    </p:anim>
                                    <p:anim calcmode="lin" valueType="num">
                                      <p:cBhvr additive="base">
                                        <p:cTn id="42" dur="4000"/>
                                        <p:tgtEl>
                                          <p:spTgt spid="7"/>
                                        </p:tgtEl>
                                        <p:attrNameLst>
                                          <p:attrName>ppt_y</p:attrName>
                                        </p:attrNameLst>
                                      </p:cBhvr>
                                      <p:tavLst>
                                        <p:tav tm="0">
                                          <p:val>
                                            <p:strVal val="ppt_y"/>
                                          </p:val>
                                        </p:tav>
                                        <p:tav tm="100000">
                                          <p:val>
                                            <p:strVal val="1+ppt_h/2"/>
                                          </p:val>
                                        </p:tav>
                                      </p:tavLst>
                                    </p:anim>
                                    <p:set>
                                      <p:cBhvr>
                                        <p:cTn id="43" dur="1" fill="hold">
                                          <p:stCondLst>
                                            <p:cond delay="3999"/>
                                          </p:stCondLst>
                                        </p:cTn>
                                        <p:tgtEl>
                                          <p:spTgt spid="7"/>
                                        </p:tgtEl>
                                        <p:attrNameLst>
                                          <p:attrName>style.visibility</p:attrName>
                                        </p:attrNameLst>
                                      </p:cBhvr>
                                      <p:to>
                                        <p:strVal val="hidden"/>
                                      </p:to>
                                    </p:set>
                                  </p:childTnLst>
                                </p:cTn>
                              </p:par>
                              <p:par>
                                <p:cTn id="44" presetID="17" presetClass="entr" presetSubtype="4"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ppt_x</p:attrName>
                                        </p:attrNameLst>
                                      </p:cBhvr>
                                      <p:tavLst>
                                        <p:tav tm="0">
                                          <p:val>
                                            <p:strVal val="#ppt_x"/>
                                          </p:val>
                                        </p:tav>
                                        <p:tav tm="100000">
                                          <p:val>
                                            <p:strVal val="#ppt_x"/>
                                          </p:val>
                                        </p:tav>
                                      </p:tavLst>
                                    </p:anim>
                                    <p:anim calcmode="lin" valueType="num">
                                      <p:cBhvr>
                                        <p:cTn id="47" dur="3000" fill="hold"/>
                                        <p:tgtEl>
                                          <p:spTgt spid="8"/>
                                        </p:tgtEl>
                                        <p:attrNameLst>
                                          <p:attrName>ppt_y</p:attrName>
                                        </p:attrNameLst>
                                      </p:cBhvr>
                                      <p:tavLst>
                                        <p:tav tm="0">
                                          <p:val>
                                            <p:strVal val="#ppt_y+#ppt_h/2"/>
                                          </p:val>
                                        </p:tav>
                                        <p:tav tm="100000">
                                          <p:val>
                                            <p:strVal val="#ppt_y"/>
                                          </p:val>
                                        </p:tav>
                                      </p:tavLst>
                                    </p:anim>
                                    <p:anim calcmode="lin" valueType="num">
                                      <p:cBhvr>
                                        <p:cTn id="48" dur="3000" fill="hold"/>
                                        <p:tgtEl>
                                          <p:spTgt spid="8"/>
                                        </p:tgtEl>
                                        <p:attrNameLst>
                                          <p:attrName>ppt_w</p:attrName>
                                        </p:attrNameLst>
                                      </p:cBhvr>
                                      <p:tavLst>
                                        <p:tav tm="0">
                                          <p:val>
                                            <p:strVal val="#ppt_w"/>
                                          </p:val>
                                        </p:tav>
                                        <p:tav tm="100000">
                                          <p:val>
                                            <p:strVal val="#ppt_w"/>
                                          </p:val>
                                        </p:tav>
                                      </p:tavLst>
                                    </p:anim>
                                    <p:anim calcmode="lin" valueType="num">
                                      <p:cBhvr>
                                        <p:cTn id="49" dur="3000" fill="hold"/>
                                        <p:tgtEl>
                                          <p:spTgt spid="8"/>
                                        </p:tgtEl>
                                        <p:attrNameLst>
                                          <p:attrName>ppt_h</p:attrName>
                                        </p:attrNameLst>
                                      </p:cBhvr>
                                      <p:tavLst>
                                        <p:tav tm="0">
                                          <p:val>
                                            <p:fltVal val="0"/>
                                          </p:val>
                                        </p:tav>
                                        <p:tav tm="100000">
                                          <p:val>
                                            <p:strVal val="#ppt_h"/>
                                          </p:val>
                                        </p:tav>
                                      </p:tavLst>
                                    </p:anim>
                                  </p:childTnLst>
                                </p:cTn>
                              </p:par>
                              <p:par>
                                <p:cTn id="50" presetID="6" presetClass="emph" presetSubtype="0" fill="hold" grpId="1" nodeType="withEffect">
                                  <p:stCondLst>
                                    <p:cond delay="0"/>
                                  </p:stCondLst>
                                  <p:childTnLst>
                                    <p:animScale>
                                      <p:cBhvr>
                                        <p:cTn id="51" dur="3000" fill="hold"/>
                                        <p:tgtEl>
                                          <p:spTgt spid="8"/>
                                        </p:tgtEl>
                                      </p:cBhvr>
                                      <p:by x="400000" y="100000"/>
                                    </p:animScale>
                                  </p:childTnLst>
                                </p:cTn>
                              </p:par>
                              <p:par>
                                <p:cTn id="52" presetID="2" presetClass="exit" presetSubtype="6" fill="hold" grpId="2" nodeType="withEffect">
                                  <p:stCondLst>
                                    <p:cond delay="0"/>
                                  </p:stCondLst>
                                  <p:childTnLst>
                                    <p:anim calcmode="lin" valueType="num">
                                      <p:cBhvr additive="base">
                                        <p:cTn id="53" dur="4000"/>
                                        <p:tgtEl>
                                          <p:spTgt spid="8"/>
                                        </p:tgtEl>
                                        <p:attrNameLst>
                                          <p:attrName>ppt_x</p:attrName>
                                        </p:attrNameLst>
                                      </p:cBhvr>
                                      <p:tavLst>
                                        <p:tav tm="0">
                                          <p:val>
                                            <p:strVal val="ppt_x"/>
                                          </p:val>
                                        </p:tav>
                                        <p:tav tm="100000">
                                          <p:val>
                                            <p:strVal val="1+ppt_w/2"/>
                                          </p:val>
                                        </p:tav>
                                      </p:tavLst>
                                    </p:anim>
                                    <p:anim calcmode="lin" valueType="num">
                                      <p:cBhvr additive="base">
                                        <p:cTn id="54" dur="4000"/>
                                        <p:tgtEl>
                                          <p:spTgt spid="8"/>
                                        </p:tgtEl>
                                        <p:attrNameLst>
                                          <p:attrName>ppt_y</p:attrName>
                                        </p:attrNameLst>
                                      </p:cBhvr>
                                      <p:tavLst>
                                        <p:tav tm="0">
                                          <p:val>
                                            <p:strVal val="ppt_y"/>
                                          </p:val>
                                        </p:tav>
                                        <p:tav tm="100000">
                                          <p:val>
                                            <p:strVal val="1+ppt_h/2"/>
                                          </p:val>
                                        </p:tav>
                                      </p:tavLst>
                                    </p:anim>
                                    <p:set>
                                      <p:cBhvr>
                                        <p:cTn id="55" dur="1" fill="hold">
                                          <p:stCondLst>
                                            <p:cond delay="3999"/>
                                          </p:stCondLst>
                                        </p:cTn>
                                        <p:tgtEl>
                                          <p:spTgt spid="8"/>
                                        </p:tgtEl>
                                        <p:attrNameLst>
                                          <p:attrName>style.visibility</p:attrName>
                                        </p:attrNameLst>
                                      </p:cBhvr>
                                      <p:to>
                                        <p:strVal val="hidden"/>
                                      </p:to>
                                    </p:set>
                                  </p:childTnLst>
                                </p:cTn>
                              </p:par>
                              <p:par>
                                <p:cTn id="56" presetID="17" presetClass="entr" presetSubtype="4"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ppt_x</p:attrName>
                                        </p:attrNameLst>
                                      </p:cBhvr>
                                      <p:tavLst>
                                        <p:tav tm="0">
                                          <p:val>
                                            <p:strVal val="#ppt_x"/>
                                          </p:val>
                                        </p:tav>
                                        <p:tav tm="100000">
                                          <p:val>
                                            <p:strVal val="#ppt_x"/>
                                          </p:val>
                                        </p:tav>
                                      </p:tavLst>
                                    </p:anim>
                                    <p:anim calcmode="lin" valueType="num">
                                      <p:cBhvr>
                                        <p:cTn id="59" dur="3000" fill="hold"/>
                                        <p:tgtEl>
                                          <p:spTgt spid="9"/>
                                        </p:tgtEl>
                                        <p:attrNameLst>
                                          <p:attrName>ppt_y</p:attrName>
                                        </p:attrNameLst>
                                      </p:cBhvr>
                                      <p:tavLst>
                                        <p:tav tm="0">
                                          <p:val>
                                            <p:strVal val="#ppt_y+#ppt_h/2"/>
                                          </p:val>
                                        </p:tav>
                                        <p:tav tm="100000">
                                          <p:val>
                                            <p:strVal val="#ppt_y"/>
                                          </p:val>
                                        </p:tav>
                                      </p:tavLst>
                                    </p:anim>
                                    <p:anim calcmode="lin" valueType="num">
                                      <p:cBhvr>
                                        <p:cTn id="60" dur="3000" fill="hold"/>
                                        <p:tgtEl>
                                          <p:spTgt spid="9"/>
                                        </p:tgtEl>
                                        <p:attrNameLst>
                                          <p:attrName>ppt_w</p:attrName>
                                        </p:attrNameLst>
                                      </p:cBhvr>
                                      <p:tavLst>
                                        <p:tav tm="0">
                                          <p:val>
                                            <p:strVal val="#ppt_w"/>
                                          </p:val>
                                        </p:tav>
                                        <p:tav tm="100000">
                                          <p:val>
                                            <p:strVal val="#ppt_w"/>
                                          </p:val>
                                        </p:tav>
                                      </p:tavLst>
                                    </p:anim>
                                    <p:anim calcmode="lin" valueType="num">
                                      <p:cBhvr>
                                        <p:cTn id="61" dur="3000" fill="hold"/>
                                        <p:tgtEl>
                                          <p:spTgt spid="9"/>
                                        </p:tgtEl>
                                        <p:attrNameLst>
                                          <p:attrName>ppt_h</p:attrName>
                                        </p:attrNameLst>
                                      </p:cBhvr>
                                      <p:tavLst>
                                        <p:tav tm="0">
                                          <p:val>
                                            <p:fltVal val="0"/>
                                          </p:val>
                                        </p:tav>
                                        <p:tav tm="100000">
                                          <p:val>
                                            <p:strVal val="#ppt_h"/>
                                          </p:val>
                                        </p:tav>
                                      </p:tavLst>
                                    </p:anim>
                                  </p:childTnLst>
                                </p:cTn>
                              </p:par>
                              <p:par>
                                <p:cTn id="62" presetID="6" presetClass="emph" presetSubtype="0" fill="hold" grpId="1" nodeType="withEffect">
                                  <p:stCondLst>
                                    <p:cond delay="0"/>
                                  </p:stCondLst>
                                  <p:childTnLst>
                                    <p:animScale>
                                      <p:cBhvr>
                                        <p:cTn id="63" dur="3000" fill="hold"/>
                                        <p:tgtEl>
                                          <p:spTgt spid="9"/>
                                        </p:tgtEl>
                                      </p:cBhvr>
                                      <p:by x="400000" y="100000"/>
                                    </p:animScale>
                                  </p:childTnLst>
                                </p:cTn>
                              </p:par>
                              <p:par>
                                <p:cTn id="64" presetID="2" presetClass="exit" presetSubtype="6" fill="hold" grpId="2" nodeType="withEffect">
                                  <p:stCondLst>
                                    <p:cond delay="0"/>
                                  </p:stCondLst>
                                  <p:childTnLst>
                                    <p:anim calcmode="lin" valueType="num">
                                      <p:cBhvr additive="base">
                                        <p:cTn id="65" dur="4000"/>
                                        <p:tgtEl>
                                          <p:spTgt spid="9"/>
                                        </p:tgtEl>
                                        <p:attrNameLst>
                                          <p:attrName>ppt_x</p:attrName>
                                        </p:attrNameLst>
                                      </p:cBhvr>
                                      <p:tavLst>
                                        <p:tav tm="0">
                                          <p:val>
                                            <p:strVal val="ppt_x"/>
                                          </p:val>
                                        </p:tav>
                                        <p:tav tm="100000">
                                          <p:val>
                                            <p:strVal val="1+ppt_w/2"/>
                                          </p:val>
                                        </p:tav>
                                      </p:tavLst>
                                    </p:anim>
                                    <p:anim calcmode="lin" valueType="num">
                                      <p:cBhvr additive="base">
                                        <p:cTn id="66" dur="4000"/>
                                        <p:tgtEl>
                                          <p:spTgt spid="9"/>
                                        </p:tgtEl>
                                        <p:attrNameLst>
                                          <p:attrName>ppt_y</p:attrName>
                                        </p:attrNameLst>
                                      </p:cBhvr>
                                      <p:tavLst>
                                        <p:tav tm="0">
                                          <p:val>
                                            <p:strVal val="ppt_y"/>
                                          </p:val>
                                        </p:tav>
                                        <p:tav tm="100000">
                                          <p:val>
                                            <p:strVal val="1+ppt_h/2"/>
                                          </p:val>
                                        </p:tav>
                                      </p:tavLst>
                                    </p:anim>
                                    <p:set>
                                      <p:cBhvr>
                                        <p:cTn id="67" dur="1" fill="hold">
                                          <p:stCondLst>
                                            <p:cond delay="3999"/>
                                          </p:stCondLst>
                                        </p:cTn>
                                        <p:tgtEl>
                                          <p:spTgt spid="9"/>
                                        </p:tgtEl>
                                        <p:attrNameLst>
                                          <p:attrName>style.visibility</p:attrName>
                                        </p:attrNameLst>
                                      </p:cBhvr>
                                      <p:to>
                                        <p:strVal val="hidden"/>
                                      </p:to>
                                    </p:set>
                                  </p:childTnLst>
                                </p:cTn>
                              </p:par>
                              <p:par>
                                <p:cTn id="68" presetID="17" presetClass="entr" presetSubtype="4"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ppt_x</p:attrName>
                                        </p:attrNameLst>
                                      </p:cBhvr>
                                      <p:tavLst>
                                        <p:tav tm="0">
                                          <p:val>
                                            <p:strVal val="#ppt_x"/>
                                          </p:val>
                                        </p:tav>
                                        <p:tav tm="100000">
                                          <p:val>
                                            <p:strVal val="#ppt_x"/>
                                          </p:val>
                                        </p:tav>
                                      </p:tavLst>
                                    </p:anim>
                                    <p:anim calcmode="lin" valueType="num">
                                      <p:cBhvr>
                                        <p:cTn id="71" dur="3000" fill="hold"/>
                                        <p:tgtEl>
                                          <p:spTgt spid="10"/>
                                        </p:tgtEl>
                                        <p:attrNameLst>
                                          <p:attrName>ppt_y</p:attrName>
                                        </p:attrNameLst>
                                      </p:cBhvr>
                                      <p:tavLst>
                                        <p:tav tm="0">
                                          <p:val>
                                            <p:strVal val="#ppt_y+#ppt_h/2"/>
                                          </p:val>
                                        </p:tav>
                                        <p:tav tm="100000">
                                          <p:val>
                                            <p:strVal val="#ppt_y"/>
                                          </p:val>
                                        </p:tav>
                                      </p:tavLst>
                                    </p:anim>
                                    <p:anim calcmode="lin" valueType="num">
                                      <p:cBhvr>
                                        <p:cTn id="72" dur="3000" fill="hold"/>
                                        <p:tgtEl>
                                          <p:spTgt spid="10"/>
                                        </p:tgtEl>
                                        <p:attrNameLst>
                                          <p:attrName>ppt_w</p:attrName>
                                        </p:attrNameLst>
                                      </p:cBhvr>
                                      <p:tavLst>
                                        <p:tav tm="0">
                                          <p:val>
                                            <p:strVal val="#ppt_w"/>
                                          </p:val>
                                        </p:tav>
                                        <p:tav tm="100000">
                                          <p:val>
                                            <p:strVal val="#ppt_w"/>
                                          </p:val>
                                        </p:tav>
                                      </p:tavLst>
                                    </p:anim>
                                    <p:anim calcmode="lin" valueType="num">
                                      <p:cBhvr>
                                        <p:cTn id="73" dur="3000" fill="hold"/>
                                        <p:tgtEl>
                                          <p:spTgt spid="10"/>
                                        </p:tgtEl>
                                        <p:attrNameLst>
                                          <p:attrName>ppt_h</p:attrName>
                                        </p:attrNameLst>
                                      </p:cBhvr>
                                      <p:tavLst>
                                        <p:tav tm="0">
                                          <p:val>
                                            <p:fltVal val="0"/>
                                          </p:val>
                                        </p:tav>
                                        <p:tav tm="100000">
                                          <p:val>
                                            <p:strVal val="#ppt_h"/>
                                          </p:val>
                                        </p:tav>
                                      </p:tavLst>
                                    </p:anim>
                                  </p:childTnLst>
                                </p:cTn>
                              </p:par>
                              <p:par>
                                <p:cTn id="74" presetID="6" presetClass="emph" presetSubtype="0" fill="hold" grpId="1" nodeType="withEffect">
                                  <p:stCondLst>
                                    <p:cond delay="0"/>
                                  </p:stCondLst>
                                  <p:childTnLst>
                                    <p:animScale>
                                      <p:cBhvr>
                                        <p:cTn id="75" dur="3000" fill="hold"/>
                                        <p:tgtEl>
                                          <p:spTgt spid="10"/>
                                        </p:tgtEl>
                                      </p:cBhvr>
                                      <p:by x="400000" y="100000"/>
                                    </p:animScale>
                                  </p:childTnLst>
                                </p:cTn>
                              </p:par>
                              <p:par>
                                <p:cTn id="76" presetID="2" presetClass="exit" presetSubtype="6" fill="hold" grpId="2" nodeType="withEffect">
                                  <p:stCondLst>
                                    <p:cond delay="0"/>
                                  </p:stCondLst>
                                  <p:childTnLst>
                                    <p:anim calcmode="lin" valueType="num">
                                      <p:cBhvr additive="base">
                                        <p:cTn id="77" dur="4000"/>
                                        <p:tgtEl>
                                          <p:spTgt spid="10"/>
                                        </p:tgtEl>
                                        <p:attrNameLst>
                                          <p:attrName>ppt_x</p:attrName>
                                        </p:attrNameLst>
                                      </p:cBhvr>
                                      <p:tavLst>
                                        <p:tav tm="0">
                                          <p:val>
                                            <p:strVal val="ppt_x"/>
                                          </p:val>
                                        </p:tav>
                                        <p:tav tm="100000">
                                          <p:val>
                                            <p:strVal val="1+ppt_w/2"/>
                                          </p:val>
                                        </p:tav>
                                      </p:tavLst>
                                    </p:anim>
                                    <p:anim calcmode="lin" valueType="num">
                                      <p:cBhvr additive="base">
                                        <p:cTn id="78" dur="4000"/>
                                        <p:tgtEl>
                                          <p:spTgt spid="10"/>
                                        </p:tgtEl>
                                        <p:attrNameLst>
                                          <p:attrName>ppt_y</p:attrName>
                                        </p:attrNameLst>
                                      </p:cBhvr>
                                      <p:tavLst>
                                        <p:tav tm="0">
                                          <p:val>
                                            <p:strVal val="ppt_y"/>
                                          </p:val>
                                        </p:tav>
                                        <p:tav tm="100000">
                                          <p:val>
                                            <p:strVal val="1+ppt_h/2"/>
                                          </p:val>
                                        </p:tav>
                                      </p:tavLst>
                                    </p:anim>
                                    <p:set>
                                      <p:cBhvr>
                                        <p:cTn id="79" dur="1" fill="hold">
                                          <p:stCondLst>
                                            <p:cond delay="3999"/>
                                          </p:stCondLst>
                                        </p:cTn>
                                        <p:tgtEl>
                                          <p:spTgt spid="10"/>
                                        </p:tgtEl>
                                        <p:attrNameLst>
                                          <p:attrName>style.visibility</p:attrName>
                                        </p:attrNameLst>
                                      </p:cBhvr>
                                      <p:to>
                                        <p:strVal val="hidden"/>
                                      </p:to>
                                    </p:set>
                                  </p:childTnLst>
                                </p:cTn>
                              </p:par>
                              <p:par>
                                <p:cTn id="80" presetID="17" presetClass="entr" presetSubtype="4"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ppt_x</p:attrName>
                                        </p:attrNameLst>
                                      </p:cBhvr>
                                      <p:tavLst>
                                        <p:tav tm="0">
                                          <p:val>
                                            <p:strVal val="#ppt_x"/>
                                          </p:val>
                                        </p:tav>
                                        <p:tav tm="100000">
                                          <p:val>
                                            <p:strVal val="#ppt_x"/>
                                          </p:val>
                                        </p:tav>
                                      </p:tavLst>
                                    </p:anim>
                                    <p:anim calcmode="lin" valueType="num">
                                      <p:cBhvr>
                                        <p:cTn id="83" dur="3000" fill="hold"/>
                                        <p:tgtEl>
                                          <p:spTgt spid="11"/>
                                        </p:tgtEl>
                                        <p:attrNameLst>
                                          <p:attrName>ppt_y</p:attrName>
                                        </p:attrNameLst>
                                      </p:cBhvr>
                                      <p:tavLst>
                                        <p:tav tm="0">
                                          <p:val>
                                            <p:strVal val="#ppt_y+#ppt_h/2"/>
                                          </p:val>
                                        </p:tav>
                                        <p:tav tm="100000">
                                          <p:val>
                                            <p:strVal val="#ppt_y"/>
                                          </p:val>
                                        </p:tav>
                                      </p:tavLst>
                                    </p:anim>
                                    <p:anim calcmode="lin" valueType="num">
                                      <p:cBhvr>
                                        <p:cTn id="84" dur="3000" fill="hold"/>
                                        <p:tgtEl>
                                          <p:spTgt spid="11"/>
                                        </p:tgtEl>
                                        <p:attrNameLst>
                                          <p:attrName>ppt_w</p:attrName>
                                        </p:attrNameLst>
                                      </p:cBhvr>
                                      <p:tavLst>
                                        <p:tav tm="0">
                                          <p:val>
                                            <p:strVal val="#ppt_w"/>
                                          </p:val>
                                        </p:tav>
                                        <p:tav tm="100000">
                                          <p:val>
                                            <p:strVal val="#ppt_w"/>
                                          </p:val>
                                        </p:tav>
                                      </p:tavLst>
                                    </p:anim>
                                    <p:anim calcmode="lin" valueType="num">
                                      <p:cBhvr>
                                        <p:cTn id="85" dur="3000" fill="hold"/>
                                        <p:tgtEl>
                                          <p:spTgt spid="11"/>
                                        </p:tgtEl>
                                        <p:attrNameLst>
                                          <p:attrName>ppt_h</p:attrName>
                                        </p:attrNameLst>
                                      </p:cBhvr>
                                      <p:tavLst>
                                        <p:tav tm="0">
                                          <p:val>
                                            <p:fltVal val="0"/>
                                          </p:val>
                                        </p:tav>
                                        <p:tav tm="100000">
                                          <p:val>
                                            <p:strVal val="#ppt_h"/>
                                          </p:val>
                                        </p:tav>
                                      </p:tavLst>
                                    </p:anim>
                                  </p:childTnLst>
                                </p:cTn>
                              </p:par>
                              <p:par>
                                <p:cTn id="86" presetID="6" presetClass="emph" presetSubtype="0" fill="hold" grpId="1" nodeType="withEffect">
                                  <p:stCondLst>
                                    <p:cond delay="0"/>
                                  </p:stCondLst>
                                  <p:childTnLst>
                                    <p:animScale>
                                      <p:cBhvr>
                                        <p:cTn id="87" dur="3000" fill="hold"/>
                                        <p:tgtEl>
                                          <p:spTgt spid="11"/>
                                        </p:tgtEl>
                                      </p:cBhvr>
                                      <p:by x="400000" y="100000"/>
                                    </p:animScale>
                                  </p:childTnLst>
                                </p:cTn>
                              </p:par>
                              <p:par>
                                <p:cTn id="88" presetID="2" presetClass="exit" presetSubtype="6" fill="hold" grpId="2" nodeType="withEffect">
                                  <p:stCondLst>
                                    <p:cond delay="0"/>
                                  </p:stCondLst>
                                  <p:childTnLst>
                                    <p:anim calcmode="lin" valueType="num">
                                      <p:cBhvr additive="base">
                                        <p:cTn id="89" dur="4000"/>
                                        <p:tgtEl>
                                          <p:spTgt spid="11"/>
                                        </p:tgtEl>
                                        <p:attrNameLst>
                                          <p:attrName>ppt_x</p:attrName>
                                        </p:attrNameLst>
                                      </p:cBhvr>
                                      <p:tavLst>
                                        <p:tav tm="0">
                                          <p:val>
                                            <p:strVal val="ppt_x"/>
                                          </p:val>
                                        </p:tav>
                                        <p:tav tm="100000">
                                          <p:val>
                                            <p:strVal val="1+ppt_w/2"/>
                                          </p:val>
                                        </p:tav>
                                      </p:tavLst>
                                    </p:anim>
                                    <p:anim calcmode="lin" valueType="num">
                                      <p:cBhvr additive="base">
                                        <p:cTn id="90" dur="4000"/>
                                        <p:tgtEl>
                                          <p:spTgt spid="11"/>
                                        </p:tgtEl>
                                        <p:attrNameLst>
                                          <p:attrName>ppt_y</p:attrName>
                                        </p:attrNameLst>
                                      </p:cBhvr>
                                      <p:tavLst>
                                        <p:tav tm="0">
                                          <p:val>
                                            <p:strVal val="ppt_y"/>
                                          </p:val>
                                        </p:tav>
                                        <p:tav tm="100000">
                                          <p:val>
                                            <p:strVal val="1+ppt_h/2"/>
                                          </p:val>
                                        </p:tav>
                                      </p:tavLst>
                                    </p:anim>
                                    <p:set>
                                      <p:cBhvr>
                                        <p:cTn id="91" dur="1" fill="hold">
                                          <p:stCondLst>
                                            <p:cond delay="3999"/>
                                          </p:stCondLst>
                                        </p:cTn>
                                        <p:tgtEl>
                                          <p:spTgt spid="11"/>
                                        </p:tgtEl>
                                        <p:attrNameLst>
                                          <p:attrName>style.visibility</p:attrName>
                                        </p:attrNameLst>
                                      </p:cBhvr>
                                      <p:to>
                                        <p:strVal val="hidden"/>
                                      </p:to>
                                    </p:set>
                                  </p:childTnLst>
                                </p:cTn>
                              </p:par>
                              <p:par>
                                <p:cTn id="92" presetID="17" presetClass="entr" presetSubtype="4"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 calcmode="lin" valueType="num">
                                      <p:cBhvr>
                                        <p:cTn id="94" dur="3000" fill="hold"/>
                                        <p:tgtEl>
                                          <p:spTgt spid="34"/>
                                        </p:tgtEl>
                                        <p:attrNameLst>
                                          <p:attrName>ppt_x</p:attrName>
                                        </p:attrNameLst>
                                      </p:cBhvr>
                                      <p:tavLst>
                                        <p:tav tm="0">
                                          <p:val>
                                            <p:strVal val="#ppt_x"/>
                                          </p:val>
                                        </p:tav>
                                        <p:tav tm="100000">
                                          <p:val>
                                            <p:strVal val="#ppt_x"/>
                                          </p:val>
                                        </p:tav>
                                      </p:tavLst>
                                    </p:anim>
                                    <p:anim calcmode="lin" valueType="num">
                                      <p:cBhvr>
                                        <p:cTn id="95" dur="3000" fill="hold"/>
                                        <p:tgtEl>
                                          <p:spTgt spid="34"/>
                                        </p:tgtEl>
                                        <p:attrNameLst>
                                          <p:attrName>ppt_y</p:attrName>
                                        </p:attrNameLst>
                                      </p:cBhvr>
                                      <p:tavLst>
                                        <p:tav tm="0">
                                          <p:val>
                                            <p:strVal val="#ppt_y+#ppt_h/2"/>
                                          </p:val>
                                        </p:tav>
                                        <p:tav tm="100000">
                                          <p:val>
                                            <p:strVal val="#ppt_y"/>
                                          </p:val>
                                        </p:tav>
                                      </p:tavLst>
                                    </p:anim>
                                    <p:anim calcmode="lin" valueType="num">
                                      <p:cBhvr>
                                        <p:cTn id="96" dur="3000" fill="hold"/>
                                        <p:tgtEl>
                                          <p:spTgt spid="34"/>
                                        </p:tgtEl>
                                        <p:attrNameLst>
                                          <p:attrName>ppt_w</p:attrName>
                                        </p:attrNameLst>
                                      </p:cBhvr>
                                      <p:tavLst>
                                        <p:tav tm="0">
                                          <p:val>
                                            <p:strVal val="#ppt_w"/>
                                          </p:val>
                                        </p:tav>
                                        <p:tav tm="100000">
                                          <p:val>
                                            <p:strVal val="#ppt_w"/>
                                          </p:val>
                                        </p:tav>
                                      </p:tavLst>
                                    </p:anim>
                                    <p:anim calcmode="lin" valueType="num">
                                      <p:cBhvr>
                                        <p:cTn id="97" dur="3000" fill="hold"/>
                                        <p:tgtEl>
                                          <p:spTgt spid="34"/>
                                        </p:tgtEl>
                                        <p:attrNameLst>
                                          <p:attrName>ppt_h</p:attrName>
                                        </p:attrNameLst>
                                      </p:cBhvr>
                                      <p:tavLst>
                                        <p:tav tm="0">
                                          <p:val>
                                            <p:fltVal val="0"/>
                                          </p:val>
                                        </p:tav>
                                        <p:tav tm="100000">
                                          <p:val>
                                            <p:strVal val="#ppt_h"/>
                                          </p:val>
                                        </p:tav>
                                      </p:tavLst>
                                    </p:anim>
                                  </p:childTnLst>
                                </p:cTn>
                              </p:par>
                              <p:par>
                                <p:cTn id="98" presetID="6" presetClass="emph" presetSubtype="0" fill="hold" grpId="1" nodeType="withEffect">
                                  <p:stCondLst>
                                    <p:cond delay="0"/>
                                  </p:stCondLst>
                                  <p:childTnLst>
                                    <p:animScale>
                                      <p:cBhvr>
                                        <p:cTn id="99" dur="3000" fill="hold"/>
                                        <p:tgtEl>
                                          <p:spTgt spid="34"/>
                                        </p:tgtEl>
                                      </p:cBhvr>
                                      <p:by x="400000" y="100000"/>
                                    </p:animScale>
                                  </p:childTnLst>
                                </p:cTn>
                              </p:par>
                              <p:par>
                                <p:cTn id="100" presetID="2" presetClass="exit" presetSubtype="12" fill="hold" grpId="2" nodeType="withEffect">
                                  <p:stCondLst>
                                    <p:cond delay="0"/>
                                  </p:stCondLst>
                                  <p:childTnLst>
                                    <p:anim calcmode="lin" valueType="num">
                                      <p:cBhvr additive="base">
                                        <p:cTn id="101" dur="4000"/>
                                        <p:tgtEl>
                                          <p:spTgt spid="34"/>
                                        </p:tgtEl>
                                        <p:attrNameLst>
                                          <p:attrName>ppt_x</p:attrName>
                                        </p:attrNameLst>
                                      </p:cBhvr>
                                      <p:tavLst>
                                        <p:tav tm="0">
                                          <p:val>
                                            <p:strVal val="ppt_x"/>
                                          </p:val>
                                        </p:tav>
                                        <p:tav tm="100000">
                                          <p:val>
                                            <p:strVal val="0-ppt_w/2"/>
                                          </p:val>
                                        </p:tav>
                                      </p:tavLst>
                                    </p:anim>
                                    <p:anim calcmode="lin" valueType="num">
                                      <p:cBhvr additive="base">
                                        <p:cTn id="102" dur="4000"/>
                                        <p:tgtEl>
                                          <p:spTgt spid="34"/>
                                        </p:tgtEl>
                                        <p:attrNameLst>
                                          <p:attrName>ppt_y</p:attrName>
                                        </p:attrNameLst>
                                      </p:cBhvr>
                                      <p:tavLst>
                                        <p:tav tm="0">
                                          <p:val>
                                            <p:strVal val="ppt_y"/>
                                          </p:val>
                                        </p:tav>
                                        <p:tav tm="100000">
                                          <p:val>
                                            <p:strVal val="1+ppt_h/2"/>
                                          </p:val>
                                        </p:tav>
                                      </p:tavLst>
                                    </p:anim>
                                    <p:set>
                                      <p:cBhvr>
                                        <p:cTn id="103" dur="1" fill="hold">
                                          <p:stCondLst>
                                            <p:cond delay="3999"/>
                                          </p:stCondLst>
                                        </p:cTn>
                                        <p:tgtEl>
                                          <p:spTgt spid="34"/>
                                        </p:tgtEl>
                                        <p:attrNameLst>
                                          <p:attrName>style.visibility</p:attrName>
                                        </p:attrNameLst>
                                      </p:cBhvr>
                                      <p:to>
                                        <p:strVal val="hidden"/>
                                      </p:to>
                                    </p:set>
                                  </p:childTnLst>
                                </p:cTn>
                              </p:par>
                              <p:par>
                                <p:cTn id="104" presetID="17" presetClass="entr" presetSubtype="4"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p:cTn id="106" dur="3000" fill="hold"/>
                                        <p:tgtEl>
                                          <p:spTgt spid="35"/>
                                        </p:tgtEl>
                                        <p:attrNameLst>
                                          <p:attrName>ppt_x</p:attrName>
                                        </p:attrNameLst>
                                      </p:cBhvr>
                                      <p:tavLst>
                                        <p:tav tm="0">
                                          <p:val>
                                            <p:strVal val="#ppt_x"/>
                                          </p:val>
                                        </p:tav>
                                        <p:tav tm="100000">
                                          <p:val>
                                            <p:strVal val="#ppt_x"/>
                                          </p:val>
                                        </p:tav>
                                      </p:tavLst>
                                    </p:anim>
                                    <p:anim calcmode="lin" valueType="num">
                                      <p:cBhvr>
                                        <p:cTn id="107" dur="3000" fill="hold"/>
                                        <p:tgtEl>
                                          <p:spTgt spid="35"/>
                                        </p:tgtEl>
                                        <p:attrNameLst>
                                          <p:attrName>ppt_y</p:attrName>
                                        </p:attrNameLst>
                                      </p:cBhvr>
                                      <p:tavLst>
                                        <p:tav tm="0">
                                          <p:val>
                                            <p:strVal val="#ppt_y+#ppt_h/2"/>
                                          </p:val>
                                        </p:tav>
                                        <p:tav tm="100000">
                                          <p:val>
                                            <p:strVal val="#ppt_y"/>
                                          </p:val>
                                        </p:tav>
                                      </p:tavLst>
                                    </p:anim>
                                    <p:anim calcmode="lin" valueType="num">
                                      <p:cBhvr>
                                        <p:cTn id="108" dur="3000" fill="hold"/>
                                        <p:tgtEl>
                                          <p:spTgt spid="35"/>
                                        </p:tgtEl>
                                        <p:attrNameLst>
                                          <p:attrName>ppt_w</p:attrName>
                                        </p:attrNameLst>
                                      </p:cBhvr>
                                      <p:tavLst>
                                        <p:tav tm="0">
                                          <p:val>
                                            <p:strVal val="#ppt_w"/>
                                          </p:val>
                                        </p:tav>
                                        <p:tav tm="100000">
                                          <p:val>
                                            <p:strVal val="#ppt_w"/>
                                          </p:val>
                                        </p:tav>
                                      </p:tavLst>
                                    </p:anim>
                                    <p:anim calcmode="lin" valueType="num">
                                      <p:cBhvr>
                                        <p:cTn id="109" dur="3000" fill="hold"/>
                                        <p:tgtEl>
                                          <p:spTgt spid="35"/>
                                        </p:tgtEl>
                                        <p:attrNameLst>
                                          <p:attrName>ppt_h</p:attrName>
                                        </p:attrNameLst>
                                      </p:cBhvr>
                                      <p:tavLst>
                                        <p:tav tm="0">
                                          <p:val>
                                            <p:fltVal val="0"/>
                                          </p:val>
                                        </p:tav>
                                        <p:tav tm="100000">
                                          <p:val>
                                            <p:strVal val="#ppt_h"/>
                                          </p:val>
                                        </p:tav>
                                      </p:tavLst>
                                    </p:anim>
                                  </p:childTnLst>
                                </p:cTn>
                              </p:par>
                              <p:par>
                                <p:cTn id="110" presetID="6" presetClass="emph" presetSubtype="0" fill="hold" grpId="1" nodeType="withEffect">
                                  <p:stCondLst>
                                    <p:cond delay="0"/>
                                  </p:stCondLst>
                                  <p:childTnLst>
                                    <p:animScale>
                                      <p:cBhvr>
                                        <p:cTn id="111" dur="3000" fill="hold"/>
                                        <p:tgtEl>
                                          <p:spTgt spid="35"/>
                                        </p:tgtEl>
                                      </p:cBhvr>
                                      <p:by x="400000" y="100000"/>
                                    </p:animScale>
                                  </p:childTnLst>
                                </p:cTn>
                              </p:par>
                              <p:par>
                                <p:cTn id="112" presetID="2" presetClass="exit" presetSubtype="12" fill="hold" grpId="2" nodeType="withEffect">
                                  <p:stCondLst>
                                    <p:cond delay="0"/>
                                  </p:stCondLst>
                                  <p:childTnLst>
                                    <p:anim calcmode="lin" valueType="num">
                                      <p:cBhvr additive="base">
                                        <p:cTn id="113" dur="4000"/>
                                        <p:tgtEl>
                                          <p:spTgt spid="35"/>
                                        </p:tgtEl>
                                        <p:attrNameLst>
                                          <p:attrName>ppt_x</p:attrName>
                                        </p:attrNameLst>
                                      </p:cBhvr>
                                      <p:tavLst>
                                        <p:tav tm="0">
                                          <p:val>
                                            <p:strVal val="ppt_x"/>
                                          </p:val>
                                        </p:tav>
                                        <p:tav tm="100000">
                                          <p:val>
                                            <p:strVal val="0-ppt_w/2"/>
                                          </p:val>
                                        </p:tav>
                                      </p:tavLst>
                                    </p:anim>
                                    <p:anim calcmode="lin" valueType="num">
                                      <p:cBhvr additive="base">
                                        <p:cTn id="114" dur="4000"/>
                                        <p:tgtEl>
                                          <p:spTgt spid="35"/>
                                        </p:tgtEl>
                                        <p:attrNameLst>
                                          <p:attrName>ppt_y</p:attrName>
                                        </p:attrNameLst>
                                      </p:cBhvr>
                                      <p:tavLst>
                                        <p:tav tm="0">
                                          <p:val>
                                            <p:strVal val="ppt_y"/>
                                          </p:val>
                                        </p:tav>
                                        <p:tav tm="100000">
                                          <p:val>
                                            <p:strVal val="1+ppt_h/2"/>
                                          </p:val>
                                        </p:tav>
                                      </p:tavLst>
                                    </p:anim>
                                    <p:set>
                                      <p:cBhvr>
                                        <p:cTn id="115" dur="1" fill="hold">
                                          <p:stCondLst>
                                            <p:cond delay="3999"/>
                                          </p:stCondLst>
                                        </p:cTn>
                                        <p:tgtEl>
                                          <p:spTgt spid="35"/>
                                        </p:tgtEl>
                                        <p:attrNameLst>
                                          <p:attrName>style.visibility</p:attrName>
                                        </p:attrNameLst>
                                      </p:cBhvr>
                                      <p:to>
                                        <p:strVal val="hidden"/>
                                      </p:to>
                                    </p:set>
                                  </p:childTnLst>
                                </p:cTn>
                              </p:par>
                              <p:par>
                                <p:cTn id="116" presetID="17" presetClass="entr" presetSubtype="4" fill="hold" grpId="0"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p:cTn id="118" dur="3000" fill="hold"/>
                                        <p:tgtEl>
                                          <p:spTgt spid="36"/>
                                        </p:tgtEl>
                                        <p:attrNameLst>
                                          <p:attrName>ppt_x</p:attrName>
                                        </p:attrNameLst>
                                      </p:cBhvr>
                                      <p:tavLst>
                                        <p:tav tm="0">
                                          <p:val>
                                            <p:strVal val="#ppt_x"/>
                                          </p:val>
                                        </p:tav>
                                        <p:tav tm="100000">
                                          <p:val>
                                            <p:strVal val="#ppt_x"/>
                                          </p:val>
                                        </p:tav>
                                      </p:tavLst>
                                    </p:anim>
                                    <p:anim calcmode="lin" valueType="num">
                                      <p:cBhvr>
                                        <p:cTn id="119" dur="3000" fill="hold"/>
                                        <p:tgtEl>
                                          <p:spTgt spid="36"/>
                                        </p:tgtEl>
                                        <p:attrNameLst>
                                          <p:attrName>ppt_y</p:attrName>
                                        </p:attrNameLst>
                                      </p:cBhvr>
                                      <p:tavLst>
                                        <p:tav tm="0">
                                          <p:val>
                                            <p:strVal val="#ppt_y+#ppt_h/2"/>
                                          </p:val>
                                        </p:tav>
                                        <p:tav tm="100000">
                                          <p:val>
                                            <p:strVal val="#ppt_y"/>
                                          </p:val>
                                        </p:tav>
                                      </p:tavLst>
                                    </p:anim>
                                    <p:anim calcmode="lin" valueType="num">
                                      <p:cBhvr>
                                        <p:cTn id="120" dur="3000" fill="hold"/>
                                        <p:tgtEl>
                                          <p:spTgt spid="36"/>
                                        </p:tgtEl>
                                        <p:attrNameLst>
                                          <p:attrName>ppt_w</p:attrName>
                                        </p:attrNameLst>
                                      </p:cBhvr>
                                      <p:tavLst>
                                        <p:tav tm="0">
                                          <p:val>
                                            <p:strVal val="#ppt_w"/>
                                          </p:val>
                                        </p:tav>
                                        <p:tav tm="100000">
                                          <p:val>
                                            <p:strVal val="#ppt_w"/>
                                          </p:val>
                                        </p:tav>
                                      </p:tavLst>
                                    </p:anim>
                                    <p:anim calcmode="lin" valueType="num">
                                      <p:cBhvr>
                                        <p:cTn id="121" dur="3000" fill="hold"/>
                                        <p:tgtEl>
                                          <p:spTgt spid="36"/>
                                        </p:tgtEl>
                                        <p:attrNameLst>
                                          <p:attrName>ppt_h</p:attrName>
                                        </p:attrNameLst>
                                      </p:cBhvr>
                                      <p:tavLst>
                                        <p:tav tm="0">
                                          <p:val>
                                            <p:fltVal val="0"/>
                                          </p:val>
                                        </p:tav>
                                        <p:tav tm="100000">
                                          <p:val>
                                            <p:strVal val="#ppt_h"/>
                                          </p:val>
                                        </p:tav>
                                      </p:tavLst>
                                    </p:anim>
                                  </p:childTnLst>
                                </p:cTn>
                              </p:par>
                              <p:par>
                                <p:cTn id="122" presetID="6" presetClass="emph" presetSubtype="0" fill="hold" grpId="1" nodeType="withEffect">
                                  <p:stCondLst>
                                    <p:cond delay="0"/>
                                  </p:stCondLst>
                                  <p:childTnLst>
                                    <p:animScale>
                                      <p:cBhvr>
                                        <p:cTn id="123" dur="3000" fill="hold"/>
                                        <p:tgtEl>
                                          <p:spTgt spid="36"/>
                                        </p:tgtEl>
                                      </p:cBhvr>
                                      <p:by x="400000" y="100000"/>
                                    </p:animScale>
                                  </p:childTnLst>
                                </p:cTn>
                              </p:par>
                              <p:par>
                                <p:cTn id="124" presetID="2" presetClass="exit" presetSubtype="12" fill="hold" grpId="2" nodeType="withEffect">
                                  <p:stCondLst>
                                    <p:cond delay="0"/>
                                  </p:stCondLst>
                                  <p:childTnLst>
                                    <p:anim calcmode="lin" valueType="num">
                                      <p:cBhvr additive="base">
                                        <p:cTn id="125" dur="4000"/>
                                        <p:tgtEl>
                                          <p:spTgt spid="36"/>
                                        </p:tgtEl>
                                        <p:attrNameLst>
                                          <p:attrName>ppt_x</p:attrName>
                                        </p:attrNameLst>
                                      </p:cBhvr>
                                      <p:tavLst>
                                        <p:tav tm="0">
                                          <p:val>
                                            <p:strVal val="ppt_x"/>
                                          </p:val>
                                        </p:tav>
                                        <p:tav tm="100000">
                                          <p:val>
                                            <p:strVal val="0-ppt_w/2"/>
                                          </p:val>
                                        </p:tav>
                                      </p:tavLst>
                                    </p:anim>
                                    <p:anim calcmode="lin" valueType="num">
                                      <p:cBhvr additive="base">
                                        <p:cTn id="126" dur="4000"/>
                                        <p:tgtEl>
                                          <p:spTgt spid="36"/>
                                        </p:tgtEl>
                                        <p:attrNameLst>
                                          <p:attrName>ppt_y</p:attrName>
                                        </p:attrNameLst>
                                      </p:cBhvr>
                                      <p:tavLst>
                                        <p:tav tm="0">
                                          <p:val>
                                            <p:strVal val="ppt_y"/>
                                          </p:val>
                                        </p:tav>
                                        <p:tav tm="100000">
                                          <p:val>
                                            <p:strVal val="1+ppt_h/2"/>
                                          </p:val>
                                        </p:tav>
                                      </p:tavLst>
                                    </p:anim>
                                    <p:set>
                                      <p:cBhvr>
                                        <p:cTn id="127" dur="1" fill="hold">
                                          <p:stCondLst>
                                            <p:cond delay="3999"/>
                                          </p:stCondLst>
                                        </p:cTn>
                                        <p:tgtEl>
                                          <p:spTgt spid="36"/>
                                        </p:tgtEl>
                                        <p:attrNameLst>
                                          <p:attrName>style.visibility</p:attrName>
                                        </p:attrNameLst>
                                      </p:cBhvr>
                                      <p:to>
                                        <p:strVal val="hidden"/>
                                      </p:to>
                                    </p:set>
                                  </p:childTnLst>
                                </p:cTn>
                              </p:par>
                              <p:par>
                                <p:cTn id="128" presetID="17" presetClass="entr" presetSubtype="4" fill="hold" grpId="0" nodeType="withEffect">
                                  <p:stCondLst>
                                    <p:cond delay="0"/>
                                  </p:stCondLst>
                                  <p:childTnLst>
                                    <p:set>
                                      <p:cBhvr>
                                        <p:cTn id="129" dur="1" fill="hold">
                                          <p:stCondLst>
                                            <p:cond delay="0"/>
                                          </p:stCondLst>
                                        </p:cTn>
                                        <p:tgtEl>
                                          <p:spTgt spid="37"/>
                                        </p:tgtEl>
                                        <p:attrNameLst>
                                          <p:attrName>style.visibility</p:attrName>
                                        </p:attrNameLst>
                                      </p:cBhvr>
                                      <p:to>
                                        <p:strVal val="visible"/>
                                      </p:to>
                                    </p:set>
                                    <p:anim calcmode="lin" valueType="num">
                                      <p:cBhvr>
                                        <p:cTn id="130" dur="3000" fill="hold"/>
                                        <p:tgtEl>
                                          <p:spTgt spid="37"/>
                                        </p:tgtEl>
                                        <p:attrNameLst>
                                          <p:attrName>ppt_x</p:attrName>
                                        </p:attrNameLst>
                                      </p:cBhvr>
                                      <p:tavLst>
                                        <p:tav tm="0">
                                          <p:val>
                                            <p:strVal val="#ppt_x"/>
                                          </p:val>
                                        </p:tav>
                                        <p:tav tm="100000">
                                          <p:val>
                                            <p:strVal val="#ppt_x"/>
                                          </p:val>
                                        </p:tav>
                                      </p:tavLst>
                                    </p:anim>
                                    <p:anim calcmode="lin" valueType="num">
                                      <p:cBhvr>
                                        <p:cTn id="131" dur="3000" fill="hold"/>
                                        <p:tgtEl>
                                          <p:spTgt spid="37"/>
                                        </p:tgtEl>
                                        <p:attrNameLst>
                                          <p:attrName>ppt_y</p:attrName>
                                        </p:attrNameLst>
                                      </p:cBhvr>
                                      <p:tavLst>
                                        <p:tav tm="0">
                                          <p:val>
                                            <p:strVal val="#ppt_y+#ppt_h/2"/>
                                          </p:val>
                                        </p:tav>
                                        <p:tav tm="100000">
                                          <p:val>
                                            <p:strVal val="#ppt_y"/>
                                          </p:val>
                                        </p:tav>
                                      </p:tavLst>
                                    </p:anim>
                                    <p:anim calcmode="lin" valueType="num">
                                      <p:cBhvr>
                                        <p:cTn id="132" dur="3000" fill="hold"/>
                                        <p:tgtEl>
                                          <p:spTgt spid="37"/>
                                        </p:tgtEl>
                                        <p:attrNameLst>
                                          <p:attrName>ppt_w</p:attrName>
                                        </p:attrNameLst>
                                      </p:cBhvr>
                                      <p:tavLst>
                                        <p:tav tm="0">
                                          <p:val>
                                            <p:strVal val="#ppt_w"/>
                                          </p:val>
                                        </p:tav>
                                        <p:tav tm="100000">
                                          <p:val>
                                            <p:strVal val="#ppt_w"/>
                                          </p:val>
                                        </p:tav>
                                      </p:tavLst>
                                    </p:anim>
                                    <p:anim calcmode="lin" valueType="num">
                                      <p:cBhvr>
                                        <p:cTn id="133" dur="3000" fill="hold"/>
                                        <p:tgtEl>
                                          <p:spTgt spid="37"/>
                                        </p:tgtEl>
                                        <p:attrNameLst>
                                          <p:attrName>ppt_h</p:attrName>
                                        </p:attrNameLst>
                                      </p:cBhvr>
                                      <p:tavLst>
                                        <p:tav tm="0">
                                          <p:val>
                                            <p:fltVal val="0"/>
                                          </p:val>
                                        </p:tav>
                                        <p:tav tm="100000">
                                          <p:val>
                                            <p:strVal val="#ppt_h"/>
                                          </p:val>
                                        </p:tav>
                                      </p:tavLst>
                                    </p:anim>
                                  </p:childTnLst>
                                </p:cTn>
                              </p:par>
                              <p:par>
                                <p:cTn id="134" presetID="6" presetClass="emph" presetSubtype="0" fill="hold" grpId="1" nodeType="withEffect">
                                  <p:stCondLst>
                                    <p:cond delay="0"/>
                                  </p:stCondLst>
                                  <p:childTnLst>
                                    <p:animScale>
                                      <p:cBhvr>
                                        <p:cTn id="135" dur="3000" fill="hold"/>
                                        <p:tgtEl>
                                          <p:spTgt spid="37"/>
                                        </p:tgtEl>
                                      </p:cBhvr>
                                      <p:by x="400000" y="100000"/>
                                    </p:animScale>
                                  </p:childTnLst>
                                </p:cTn>
                              </p:par>
                              <p:par>
                                <p:cTn id="136" presetID="2" presetClass="exit" presetSubtype="12" fill="hold" grpId="2" nodeType="withEffect">
                                  <p:stCondLst>
                                    <p:cond delay="0"/>
                                  </p:stCondLst>
                                  <p:childTnLst>
                                    <p:anim calcmode="lin" valueType="num">
                                      <p:cBhvr additive="base">
                                        <p:cTn id="137" dur="4000"/>
                                        <p:tgtEl>
                                          <p:spTgt spid="37"/>
                                        </p:tgtEl>
                                        <p:attrNameLst>
                                          <p:attrName>ppt_x</p:attrName>
                                        </p:attrNameLst>
                                      </p:cBhvr>
                                      <p:tavLst>
                                        <p:tav tm="0">
                                          <p:val>
                                            <p:strVal val="ppt_x"/>
                                          </p:val>
                                        </p:tav>
                                        <p:tav tm="100000">
                                          <p:val>
                                            <p:strVal val="0-ppt_w/2"/>
                                          </p:val>
                                        </p:tav>
                                      </p:tavLst>
                                    </p:anim>
                                    <p:anim calcmode="lin" valueType="num">
                                      <p:cBhvr additive="base">
                                        <p:cTn id="138" dur="4000"/>
                                        <p:tgtEl>
                                          <p:spTgt spid="37"/>
                                        </p:tgtEl>
                                        <p:attrNameLst>
                                          <p:attrName>ppt_y</p:attrName>
                                        </p:attrNameLst>
                                      </p:cBhvr>
                                      <p:tavLst>
                                        <p:tav tm="0">
                                          <p:val>
                                            <p:strVal val="ppt_y"/>
                                          </p:val>
                                        </p:tav>
                                        <p:tav tm="100000">
                                          <p:val>
                                            <p:strVal val="1+ppt_h/2"/>
                                          </p:val>
                                        </p:tav>
                                      </p:tavLst>
                                    </p:anim>
                                    <p:set>
                                      <p:cBhvr>
                                        <p:cTn id="139" dur="1" fill="hold">
                                          <p:stCondLst>
                                            <p:cond delay="3999"/>
                                          </p:stCondLst>
                                        </p:cTn>
                                        <p:tgtEl>
                                          <p:spTgt spid="37"/>
                                        </p:tgtEl>
                                        <p:attrNameLst>
                                          <p:attrName>style.visibility</p:attrName>
                                        </p:attrNameLst>
                                      </p:cBhvr>
                                      <p:to>
                                        <p:strVal val="hidden"/>
                                      </p:to>
                                    </p:set>
                                  </p:childTnLst>
                                </p:cTn>
                              </p:par>
                              <p:par>
                                <p:cTn id="140" presetID="17"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p:cTn id="142" dur="3000" fill="hold"/>
                                        <p:tgtEl>
                                          <p:spTgt spid="38"/>
                                        </p:tgtEl>
                                        <p:attrNameLst>
                                          <p:attrName>ppt_x</p:attrName>
                                        </p:attrNameLst>
                                      </p:cBhvr>
                                      <p:tavLst>
                                        <p:tav tm="0">
                                          <p:val>
                                            <p:strVal val="#ppt_x"/>
                                          </p:val>
                                        </p:tav>
                                        <p:tav tm="100000">
                                          <p:val>
                                            <p:strVal val="#ppt_x"/>
                                          </p:val>
                                        </p:tav>
                                      </p:tavLst>
                                    </p:anim>
                                    <p:anim calcmode="lin" valueType="num">
                                      <p:cBhvr>
                                        <p:cTn id="143" dur="3000" fill="hold"/>
                                        <p:tgtEl>
                                          <p:spTgt spid="38"/>
                                        </p:tgtEl>
                                        <p:attrNameLst>
                                          <p:attrName>ppt_y</p:attrName>
                                        </p:attrNameLst>
                                      </p:cBhvr>
                                      <p:tavLst>
                                        <p:tav tm="0">
                                          <p:val>
                                            <p:strVal val="#ppt_y+#ppt_h/2"/>
                                          </p:val>
                                        </p:tav>
                                        <p:tav tm="100000">
                                          <p:val>
                                            <p:strVal val="#ppt_y"/>
                                          </p:val>
                                        </p:tav>
                                      </p:tavLst>
                                    </p:anim>
                                    <p:anim calcmode="lin" valueType="num">
                                      <p:cBhvr>
                                        <p:cTn id="144" dur="3000" fill="hold"/>
                                        <p:tgtEl>
                                          <p:spTgt spid="38"/>
                                        </p:tgtEl>
                                        <p:attrNameLst>
                                          <p:attrName>ppt_w</p:attrName>
                                        </p:attrNameLst>
                                      </p:cBhvr>
                                      <p:tavLst>
                                        <p:tav tm="0">
                                          <p:val>
                                            <p:strVal val="#ppt_w"/>
                                          </p:val>
                                        </p:tav>
                                        <p:tav tm="100000">
                                          <p:val>
                                            <p:strVal val="#ppt_w"/>
                                          </p:val>
                                        </p:tav>
                                      </p:tavLst>
                                    </p:anim>
                                    <p:anim calcmode="lin" valueType="num">
                                      <p:cBhvr>
                                        <p:cTn id="145" dur="3000" fill="hold"/>
                                        <p:tgtEl>
                                          <p:spTgt spid="38"/>
                                        </p:tgtEl>
                                        <p:attrNameLst>
                                          <p:attrName>ppt_h</p:attrName>
                                        </p:attrNameLst>
                                      </p:cBhvr>
                                      <p:tavLst>
                                        <p:tav tm="0">
                                          <p:val>
                                            <p:fltVal val="0"/>
                                          </p:val>
                                        </p:tav>
                                        <p:tav tm="100000">
                                          <p:val>
                                            <p:strVal val="#ppt_h"/>
                                          </p:val>
                                        </p:tav>
                                      </p:tavLst>
                                    </p:anim>
                                  </p:childTnLst>
                                </p:cTn>
                              </p:par>
                              <p:par>
                                <p:cTn id="146" presetID="6" presetClass="emph" presetSubtype="0" fill="hold" grpId="1" nodeType="withEffect">
                                  <p:stCondLst>
                                    <p:cond delay="0"/>
                                  </p:stCondLst>
                                  <p:childTnLst>
                                    <p:animScale>
                                      <p:cBhvr>
                                        <p:cTn id="147" dur="3000" fill="hold"/>
                                        <p:tgtEl>
                                          <p:spTgt spid="38"/>
                                        </p:tgtEl>
                                      </p:cBhvr>
                                      <p:by x="400000" y="100000"/>
                                    </p:animScale>
                                  </p:childTnLst>
                                </p:cTn>
                              </p:par>
                              <p:par>
                                <p:cTn id="148" presetID="2" presetClass="exit" presetSubtype="12" fill="hold" grpId="2" nodeType="withEffect">
                                  <p:stCondLst>
                                    <p:cond delay="0"/>
                                  </p:stCondLst>
                                  <p:childTnLst>
                                    <p:anim calcmode="lin" valueType="num">
                                      <p:cBhvr additive="base">
                                        <p:cTn id="149" dur="4000"/>
                                        <p:tgtEl>
                                          <p:spTgt spid="38"/>
                                        </p:tgtEl>
                                        <p:attrNameLst>
                                          <p:attrName>ppt_x</p:attrName>
                                        </p:attrNameLst>
                                      </p:cBhvr>
                                      <p:tavLst>
                                        <p:tav tm="0">
                                          <p:val>
                                            <p:strVal val="ppt_x"/>
                                          </p:val>
                                        </p:tav>
                                        <p:tav tm="100000">
                                          <p:val>
                                            <p:strVal val="0-ppt_w/2"/>
                                          </p:val>
                                        </p:tav>
                                      </p:tavLst>
                                    </p:anim>
                                    <p:anim calcmode="lin" valueType="num">
                                      <p:cBhvr additive="base">
                                        <p:cTn id="150" dur="4000"/>
                                        <p:tgtEl>
                                          <p:spTgt spid="38"/>
                                        </p:tgtEl>
                                        <p:attrNameLst>
                                          <p:attrName>ppt_y</p:attrName>
                                        </p:attrNameLst>
                                      </p:cBhvr>
                                      <p:tavLst>
                                        <p:tav tm="0">
                                          <p:val>
                                            <p:strVal val="ppt_y"/>
                                          </p:val>
                                        </p:tav>
                                        <p:tav tm="100000">
                                          <p:val>
                                            <p:strVal val="1+ppt_h/2"/>
                                          </p:val>
                                        </p:tav>
                                      </p:tavLst>
                                    </p:anim>
                                    <p:set>
                                      <p:cBhvr>
                                        <p:cTn id="151" dur="1" fill="hold">
                                          <p:stCondLst>
                                            <p:cond delay="3999"/>
                                          </p:stCondLst>
                                        </p:cTn>
                                        <p:tgtEl>
                                          <p:spTgt spid="38"/>
                                        </p:tgtEl>
                                        <p:attrNameLst>
                                          <p:attrName>style.visibility</p:attrName>
                                        </p:attrNameLst>
                                      </p:cBhvr>
                                      <p:to>
                                        <p:strVal val="hidden"/>
                                      </p:to>
                                    </p:set>
                                  </p:childTnLst>
                                </p:cTn>
                              </p:par>
                              <p:par>
                                <p:cTn id="152" presetID="17"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p:cTn id="154" dur="3000" fill="hold"/>
                                        <p:tgtEl>
                                          <p:spTgt spid="39"/>
                                        </p:tgtEl>
                                        <p:attrNameLst>
                                          <p:attrName>ppt_x</p:attrName>
                                        </p:attrNameLst>
                                      </p:cBhvr>
                                      <p:tavLst>
                                        <p:tav tm="0">
                                          <p:val>
                                            <p:strVal val="#ppt_x"/>
                                          </p:val>
                                        </p:tav>
                                        <p:tav tm="100000">
                                          <p:val>
                                            <p:strVal val="#ppt_x"/>
                                          </p:val>
                                        </p:tav>
                                      </p:tavLst>
                                    </p:anim>
                                    <p:anim calcmode="lin" valueType="num">
                                      <p:cBhvr>
                                        <p:cTn id="155" dur="3000" fill="hold"/>
                                        <p:tgtEl>
                                          <p:spTgt spid="39"/>
                                        </p:tgtEl>
                                        <p:attrNameLst>
                                          <p:attrName>ppt_y</p:attrName>
                                        </p:attrNameLst>
                                      </p:cBhvr>
                                      <p:tavLst>
                                        <p:tav tm="0">
                                          <p:val>
                                            <p:strVal val="#ppt_y+#ppt_h/2"/>
                                          </p:val>
                                        </p:tav>
                                        <p:tav tm="100000">
                                          <p:val>
                                            <p:strVal val="#ppt_y"/>
                                          </p:val>
                                        </p:tav>
                                      </p:tavLst>
                                    </p:anim>
                                    <p:anim calcmode="lin" valueType="num">
                                      <p:cBhvr>
                                        <p:cTn id="156" dur="3000" fill="hold"/>
                                        <p:tgtEl>
                                          <p:spTgt spid="39"/>
                                        </p:tgtEl>
                                        <p:attrNameLst>
                                          <p:attrName>ppt_w</p:attrName>
                                        </p:attrNameLst>
                                      </p:cBhvr>
                                      <p:tavLst>
                                        <p:tav tm="0">
                                          <p:val>
                                            <p:strVal val="#ppt_w"/>
                                          </p:val>
                                        </p:tav>
                                        <p:tav tm="100000">
                                          <p:val>
                                            <p:strVal val="#ppt_w"/>
                                          </p:val>
                                        </p:tav>
                                      </p:tavLst>
                                    </p:anim>
                                    <p:anim calcmode="lin" valueType="num">
                                      <p:cBhvr>
                                        <p:cTn id="157" dur="3000" fill="hold"/>
                                        <p:tgtEl>
                                          <p:spTgt spid="39"/>
                                        </p:tgtEl>
                                        <p:attrNameLst>
                                          <p:attrName>ppt_h</p:attrName>
                                        </p:attrNameLst>
                                      </p:cBhvr>
                                      <p:tavLst>
                                        <p:tav tm="0">
                                          <p:val>
                                            <p:fltVal val="0"/>
                                          </p:val>
                                        </p:tav>
                                        <p:tav tm="100000">
                                          <p:val>
                                            <p:strVal val="#ppt_h"/>
                                          </p:val>
                                        </p:tav>
                                      </p:tavLst>
                                    </p:anim>
                                  </p:childTnLst>
                                </p:cTn>
                              </p:par>
                              <p:par>
                                <p:cTn id="158" presetID="6" presetClass="emph" presetSubtype="0" fill="hold" grpId="1" nodeType="withEffect">
                                  <p:stCondLst>
                                    <p:cond delay="0"/>
                                  </p:stCondLst>
                                  <p:childTnLst>
                                    <p:animScale>
                                      <p:cBhvr>
                                        <p:cTn id="159" dur="3000" fill="hold"/>
                                        <p:tgtEl>
                                          <p:spTgt spid="39"/>
                                        </p:tgtEl>
                                      </p:cBhvr>
                                      <p:by x="400000" y="100000"/>
                                    </p:animScale>
                                  </p:childTnLst>
                                </p:cTn>
                              </p:par>
                              <p:par>
                                <p:cTn id="160" presetID="2" presetClass="exit" presetSubtype="12" fill="hold" grpId="2" nodeType="withEffect">
                                  <p:stCondLst>
                                    <p:cond delay="0"/>
                                  </p:stCondLst>
                                  <p:childTnLst>
                                    <p:anim calcmode="lin" valueType="num">
                                      <p:cBhvr additive="base">
                                        <p:cTn id="161" dur="4000"/>
                                        <p:tgtEl>
                                          <p:spTgt spid="39"/>
                                        </p:tgtEl>
                                        <p:attrNameLst>
                                          <p:attrName>ppt_x</p:attrName>
                                        </p:attrNameLst>
                                      </p:cBhvr>
                                      <p:tavLst>
                                        <p:tav tm="0">
                                          <p:val>
                                            <p:strVal val="ppt_x"/>
                                          </p:val>
                                        </p:tav>
                                        <p:tav tm="100000">
                                          <p:val>
                                            <p:strVal val="0-ppt_w/2"/>
                                          </p:val>
                                        </p:tav>
                                      </p:tavLst>
                                    </p:anim>
                                    <p:anim calcmode="lin" valueType="num">
                                      <p:cBhvr additive="base">
                                        <p:cTn id="162" dur="4000"/>
                                        <p:tgtEl>
                                          <p:spTgt spid="39"/>
                                        </p:tgtEl>
                                        <p:attrNameLst>
                                          <p:attrName>ppt_y</p:attrName>
                                        </p:attrNameLst>
                                      </p:cBhvr>
                                      <p:tavLst>
                                        <p:tav tm="0">
                                          <p:val>
                                            <p:strVal val="ppt_y"/>
                                          </p:val>
                                        </p:tav>
                                        <p:tav tm="100000">
                                          <p:val>
                                            <p:strVal val="1+ppt_h/2"/>
                                          </p:val>
                                        </p:tav>
                                      </p:tavLst>
                                    </p:anim>
                                    <p:set>
                                      <p:cBhvr>
                                        <p:cTn id="163" dur="1" fill="hold">
                                          <p:stCondLst>
                                            <p:cond delay="3999"/>
                                          </p:stCondLst>
                                        </p:cTn>
                                        <p:tgtEl>
                                          <p:spTgt spid="39"/>
                                        </p:tgtEl>
                                        <p:attrNameLst>
                                          <p:attrName>style.visibility</p:attrName>
                                        </p:attrNameLst>
                                      </p:cBhvr>
                                      <p:to>
                                        <p:strVal val="hidden"/>
                                      </p:to>
                                    </p:set>
                                  </p:childTnLst>
                                </p:cTn>
                              </p:par>
                              <p:par>
                                <p:cTn id="164" presetID="17" presetClass="entr" presetSubtype="4" fill="hold" grpId="0" nodeType="withEffect">
                                  <p:stCondLst>
                                    <p:cond delay="0"/>
                                  </p:stCondLst>
                                  <p:childTnLst>
                                    <p:set>
                                      <p:cBhvr>
                                        <p:cTn id="165" dur="1" fill="hold">
                                          <p:stCondLst>
                                            <p:cond delay="0"/>
                                          </p:stCondLst>
                                        </p:cTn>
                                        <p:tgtEl>
                                          <p:spTgt spid="40"/>
                                        </p:tgtEl>
                                        <p:attrNameLst>
                                          <p:attrName>style.visibility</p:attrName>
                                        </p:attrNameLst>
                                      </p:cBhvr>
                                      <p:to>
                                        <p:strVal val="visible"/>
                                      </p:to>
                                    </p:set>
                                    <p:anim calcmode="lin" valueType="num">
                                      <p:cBhvr>
                                        <p:cTn id="166" dur="3000" fill="hold"/>
                                        <p:tgtEl>
                                          <p:spTgt spid="40"/>
                                        </p:tgtEl>
                                        <p:attrNameLst>
                                          <p:attrName>ppt_x</p:attrName>
                                        </p:attrNameLst>
                                      </p:cBhvr>
                                      <p:tavLst>
                                        <p:tav tm="0">
                                          <p:val>
                                            <p:strVal val="#ppt_x"/>
                                          </p:val>
                                        </p:tav>
                                        <p:tav tm="100000">
                                          <p:val>
                                            <p:strVal val="#ppt_x"/>
                                          </p:val>
                                        </p:tav>
                                      </p:tavLst>
                                    </p:anim>
                                    <p:anim calcmode="lin" valueType="num">
                                      <p:cBhvr>
                                        <p:cTn id="167" dur="3000" fill="hold"/>
                                        <p:tgtEl>
                                          <p:spTgt spid="40"/>
                                        </p:tgtEl>
                                        <p:attrNameLst>
                                          <p:attrName>ppt_y</p:attrName>
                                        </p:attrNameLst>
                                      </p:cBhvr>
                                      <p:tavLst>
                                        <p:tav tm="0">
                                          <p:val>
                                            <p:strVal val="#ppt_y+#ppt_h/2"/>
                                          </p:val>
                                        </p:tav>
                                        <p:tav tm="100000">
                                          <p:val>
                                            <p:strVal val="#ppt_y"/>
                                          </p:val>
                                        </p:tav>
                                      </p:tavLst>
                                    </p:anim>
                                    <p:anim calcmode="lin" valueType="num">
                                      <p:cBhvr>
                                        <p:cTn id="168" dur="3000" fill="hold"/>
                                        <p:tgtEl>
                                          <p:spTgt spid="40"/>
                                        </p:tgtEl>
                                        <p:attrNameLst>
                                          <p:attrName>ppt_w</p:attrName>
                                        </p:attrNameLst>
                                      </p:cBhvr>
                                      <p:tavLst>
                                        <p:tav tm="0">
                                          <p:val>
                                            <p:strVal val="#ppt_w"/>
                                          </p:val>
                                        </p:tav>
                                        <p:tav tm="100000">
                                          <p:val>
                                            <p:strVal val="#ppt_w"/>
                                          </p:val>
                                        </p:tav>
                                      </p:tavLst>
                                    </p:anim>
                                    <p:anim calcmode="lin" valueType="num">
                                      <p:cBhvr>
                                        <p:cTn id="169" dur="3000" fill="hold"/>
                                        <p:tgtEl>
                                          <p:spTgt spid="40"/>
                                        </p:tgtEl>
                                        <p:attrNameLst>
                                          <p:attrName>ppt_h</p:attrName>
                                        </p:attrNameLst>
                                      </p:cBhvr>
                                      <p:tavLst>
                                        <p:tav tm="0">
                                          <p:val>
                                            <p:fltVal val="0"/>
                                          </p:val>
                                        </p:tav>
                                        <p:tav tm="100000">
                                          <p:val>
                                            <p:strVal val="#ppt_h"/>
                                          </p:val>
                                        </p:tav>
                                      </p:tavLst>
                                    </p:anim>
                                  </p:childTnLst>
                                </p:cTn>
                              </p:par>
                              <p:par>
                                <p:cTn id="170" presetID="6" presetClass="emph" presetSubtype="0" fill="hold" grpId="1" nodeType="withEffect">
                                  <p:stCondLst>
                                    <p:cond delay="0"/>
                                  </p:stCondLst>
                                  <p:childTnLst>
                                    <p:animScale>
                                      <p:cBhvr>
                                        <p:cTn id="171" dur="3000" fill="hold"/>
                                        <p:tgtEl>
                                          <p:spTgt spid="40"/>
                                        </p:tgtEl>
                                      </p:cBhvr>
                                      <p:by x="400000" y="100000"/>
                                    </p:animScale>
                                  </p:childTnLst>
                                </p:cTn>
                              </p:par>
                              <p:par>
                                <p:cTn id="172" presetID="2" presetClass="exit" presetSubtype="12" fill="hold" grpId="2" nodeType="withEffect">
                                  <p:stCondLst>
                                    <p:cond delay="0"/>
                                  </p:stCondLst>
                                  <p:childTnLst>
                                    <p:anim calcmode="lin" valueType="num">
                                      <p:cBhvr additive="base">
                                        <p:cTn id="173" dur="4000"/>
                                        <p:tgtEl>
                                          <p:spTgt spid="40"/>
                                        </p:tgtEl>
                                        <p:attrNameLst>
                                          <p:attrName>ppt_x</p:attrName>
                                        </p:attrNameLst>
                                      </p:cBhvr>
                                      <p:tavLst>
                                        <p:tav tm="0">
                                          <p:val>
                                            <p:strVal val="ppt_x"/>
                                          </p:val>
                                        </p:tav>
                                        <p:tav tm="100000">
                                          <p:val>
                                            <p:strVal val="0-ppt_w/2"/>
                                          </p:val>
                                        </p:tav>
                                      </p:tavLst>
                                    </p:anim>
                                    <p:anim calcmode="lin" valueType="num">
                                      <p:cBhvr additive="base">
                                        <p:cTn id="174" dur="4000"/>
                                        <p:tgtEl>
                                          <p:spTgt spid="40"/>
                                        </p:tgtEl>
                                        <p:attrNameLst>
                                          <p:attrName>ppt_y</p:attrName>
                                        </p:attrNameLst>
                                      </p:cBhvr>
                                      <p:tavLst>
                                        <p:tav tm="0">
                                          <p:val>
                                            <p:strVal val="ppt_y"/>
                                          </p:val>
                                        </p:tav>
                                        <p:tav tm="100000">
                                          <p:val>
                                            <p:strVal val="1+ppt_h/2"/>
                                          </p:val>
                                        </p:tav>
                                      </p:tavLst>
                                    </p:anim>
                                    <p:set>
                                      <p:cBhvr>
                                        <p:cTn id="175" dur="1" fill="hold">
                                          <p:stCondLst>
                                            <p:cond delay="3999"/>
                                          </p:stCondLst>
                                        </p:cTn>
                                        <p:tgtEl>
                                          <p:spTgt spid="40"/>
                                        </p:tgtEl>
                                        <p:attrNameLst>
                                          <p:attrName>style.visibility</p:attrName>
                                        </p:attrNameLst>
                                      </p:cBhvr>
                                      <p:to>
                                        <p:strVal val="hidden"/>
                                      </p:to>
                                    </p:set>
                                  </p:childTnLst>
                                </p:cTn>
                              </p:par>
                              <p:par>
                                <p:cTn id="176" presetID="17" presetClass="entr" presetSubtype="4" fill="hold" grpId="0" nodeType="withEffect">
                                  <p:stCondLst>
                                    <p:cond delay="0"/>
                                  </p:stCondLst>
                                  <p:childTnLst>
                                    <p:set>
                                      <p:cBhvr>
                                        <p:cTn id="177" dur="1" fill="hold">
                                          <p:stCondLst>
                                            <p:cond delay="0"/>
                                          </p:stCondLst>
                                        </p:cTn>
                                        <p:tgtEl>
                                          <p:spTgt spid="41"/>
                                        </p:tgtEl>
                                        <p:attrNameLst>
                                          <p:attrName>style.visibility</p:attrName>
                                        </p:attrNameLst>
                                      </p:cBhvr>
                                      <p:to>
                                        <p:strVal val="visible"/>
                                      </p:to>
                                    </p:set>
                                    <p:anim calcmode="lin" valueType="num">
                                      <p:cBhvr>
                                        <p:cTn id="178" dur="3000" fill="hold"/>
                                        <p:tgtEl>
                                          <p:spTgt spid="41"/>
                                        </p:tgtEl>
                                        <p:attrNameLst>
                                          <p:attrName>ppt_x</p:attrName>
                                        </p:attrNameLst>
                                      </p:cBhvr>
                                      <p:tavLst>
                                        <p:tav tm="0">
                                          <p:val>
                                            <p:strVal val="#ppt_x"/>
                                          </p:val>
                                        </p:tav>
                                        <p:tav tm="100000">
                                          <p:val>
                                            <p:strVal val="#ppt_x"/>
                                          </p:val>
                                        </p:tav>
                                      </p:tavLst>
                                    </p:anim>
                                    <p:anim calcmode="lin" valueType="num">
                                      <p:cBhvr>
                                        <p:cTn id="179" dur="3000" fill="hold"/>
                                        <p:tgtEl>
                                          <p:spTgt spid="41"/>
                                        </p:tgtEl>
                                        <p:attrNameLst>
                                          <p:attrName>ppt_y</p:attrName>
                                        </p:attrNameLst>
                                      </p:cBhvr>
                                      <p:tavLst>
                                        <p:tav tm="0">
                                          <p:val>
                                            <p:strVal val="#ppt_y+#ppt_h/2"/>
                                          </p:val>
                                        </p:tav>
                                        <p:tav tm="100000">
                                          <p:val>
                                            <p:strVal val="#ppt_y"/>
                                          </p:val>
                                        </p:tav>
                                      </p:tavLst>
                                    </p:anim>
                                    <p:anim calcmode="lin" valueType="num">
                                      <p:cBhvr>
                                        <p:cTn id="180" dur="3000" fill="hold"/>
                                        <p:tgtEl>
                                          <p:spTgt spid="41"/>
                                        </p:tgtEl>
                                        <p:attrNameLst>
                                          <p:attrName>ppt_w</p:attrName>
                                        </p:attrNameLst>
                                      </p:cBhvr>
                                      <p:tavLst>
                                        <p:tav tm="0">
                                          <p:val>
                                            <p:strVal val="#ppt_w"/>
                                          </p:val>
                                        </p:tav>
                                        <p:tav tm="100000">
                                          <p:val>
                                            <p:strVal val="#ppt_w"/>
                                          </p:val>
                                        </p:tav>
                                      </p:tavLst>
                                    </p:anim>
                                    <p:anim calcmode="lin" valueType="num">
                                      <p:cBhvr>
                                        <p:cTn id="181" dur="3000" fill="hold"/>
                                        <p:tgtEl>
                                          <p:spTgt spid="41"/>
                                        </p:tgtEl>
                                        <p:attrNameLst>
                                          <p:attrName>ppt_h</p:attrName>
                                        </p:attrNameLst>
                                      </p:cBhvr>
                                      <p:tavLst>
                                        <p:tav tm="0">
                                          <p:val>
                                            <p:fltVal val="0"/>
                                          </p:val>
                                        </p:tav>
                                        <p:tav tm="100000">
                                          <p:val>
                                            <p:strVal val="#ppt_h"/>
                                          </p:val>
                                        </p:tav>
                                      </p:tavLst>
                                    </p:anim>
                                  </p:childTnLst>
                                </p:cTn>
                              </p:par>
                              <p:par>
                                <p:cTn id="182" presetID="6" presetClass="emph" presetSubtype="0" fill="hold" grpId="1" nodeType="withEffect">
                                  <p:stCondLst>
                                    <p:cond delay="0"/>
                                  </p:stCondLst>
                                  <p:childTnLst>
                                    <p:animScale>
                                      <p:cBhvr>
                                        <p:cTn id="183" dur="3000" fill="hold"/>
                                        <p:tgtEl>
                                          <p:spTgt spid="41"/>
                                        </p:tgtEl>
                                      </p:cBhvr>
                                      <p:by x="400000" y="100000"/>
                                    </p:animScale>
                                  </p:childTnLst>
                                </p:cTn>
                              </p:par>
                              <p:par>
                                <p:cTn id="184" presetID="2" presetClass="exit" presetSubtype="12" fill="hold" grpId="2" nodeType="withEffect">
                                  <p:stCondLst>
                                    <p:cond delay="0"/>
                                  </p:stCondLst>
                                  <p:childTnLst>
                                    <p:anim calcmode="lin" valueType="num">
                                      <p:cBhvr additive="base">
                                        <p:cTn id="185" dur="4000"/>
                                        <p:tgtEl>
                                          <p:spTgt spid="41"/>
                                        </p:tgtEl>
                                        <p:attrNameLst>
                                          <p:attrName>ppt_x</p:attrName>
                                        </p:attrNameLst>
                                      </p:cBhvr>
                                      <p:tavLst>
                                        <p:tav tm="0">
                                          <p:val>
                                            <p:strVal val="ppt_x"/>
                                          </p:val>
                                        </p:tav>
                                        <p:tav tm="100000">
                                          <p:val>
                                            <p:strVal val="0-ppt_w/2"/>
                                          </p:val>
                                        </p:tav>
                                      </p:tavLst>
                                    </p:anim>
                                    <p:anim calcmode="lin" valueType="num">
                                      <p:cBhvr additive="base">
                                        <p:cTn id="186" dur="4000"/>
                                        <p:tgtEl>
                                          <p:spTgt spid="41"/>
                                        </p:tgtEl>
                                        <p:attrNameLst>
                                          <p:attrName>ppt_y</p:attrName>
                                        </p:attrNameLst>
                                      </p:cBhvr>
                                      <p:tavLst>
                                        <p:tav tm="0">
                                          <p:val>
                                            <p:strVal val="ppt_y"/>
                                          </p:val>
                                        </p:tav>
                                        <p:tav tm="100000">
                                          <p:val>
                                            <p:strVal val="1+ppt_h/2"/>
                                          </p:val>
                                        </p:tav>
                                      </p:tavLst>
                                    </p:anim>
                                    <p:set>
                                      <p:cBhvr>
                                        <p:cTn id="187" dur="1" fill="hold">
                                          <p:stCondLst>
                                            <p:cond delay="3999"/>
                                          </p:stCondLst>
                                        </p:cTn>
                                        <p:tgtEl>
                                          <p:spTgt spid="41"/>
                                        </p:tgtEl>
                                        <p:attrNameLst>
                                          <p:attrName>style.visibility</p:attrName>
                                        </p:attrNameLst>
                                      </p:cBhvr>
                                      <p:to>
                                        <p:strVal val="hidden"/>
                                      </p:to>
                                    </p:set>
                                  </p:childTnLst>
                                </p:cTn>
                              </p:par>
                              <p:par>
                                <p:cTn id="188" presetID="17" presetClass="entr" presetSubtype="4" fill="hold" grpId="0" nodeType="withEffect">
                                  <p:stCondLst>
                                    <p:cond delay="0"/>
                                  </p:stCondLst>
                                  <p:childTnLst>
                                    <p:set>
                                      <p:cBhvr>
                                        <p:cTn id="189" dur="1" fill="hold">
                                          <p:stCondLst>
                                            <p:cond delay="0"/>
                                          </p:stCondLst>
                                        </p:cTn>
                                        <p:tgtEl>
                                          <p:spTgt spid="42"/>
                                        </p:tgtEl>
                                        <p:attrNameLst>
                                          <p:attrName>style.visibility</p:attrName>
                                        </p:attrNameLst>
                                      </p:cBhvr>
                                      <p:to>
                                        <p:strVal val="visible"/>
                                      </p:to>
                                    </p:set>
                                    <p:anim calcmode="lin" valueType="num">
                                      <p:cBhvr>
                                        <p:cTn id="190" dur="3000" fill="hold"/>
                                        <p:tgtEl>
                                          <p:spTgt spid="42"/>
                                        </p:tgtEl>
                                        <p:attrNameLst>
                                          <p:attrName>ppt_x</p:attrName>
                                        </p:attrNameLst>
                                      </p:cBhvr>
                                      <p:tavLst>
                                        <p:tav tm="0">
                                          <p:val>
                                            <p:strVal val="#ppt_x"/>
                                          </p:val>
                                        </p:tav>
                                        <p:tav tm="100000">
                                          <p:val>
                                            <p:strVal val="#ppt_x"/>
                                          </p:val>
                                        </p:tav>
                                      </p:tavLst>
                                    </p:anim>
                                    <p:anim calcmode="lin" valueType="num">
                                      <p:cBhvr>
                                        <p:cTn id="191" dur="3000" fill="hold"/>
                                        <p:tgtEl>
                                          <p:spTgt spid="42"/>
                                        </p:tgtEl>
                                        <p:attrNameLst>
                                          <p:attrName>ppt_y</p:attrName>
                                        </p:attrNameLst>
                                      </p:cBhvr>
                                      <p:tavLst>
                                        <p:tav tm="0">
                                          <p:val>
                                            <p:strVal val="#ppt_y+#ppt_h/2"/>
                                          </p:val>
                                        </p:tav>
                                        <p:tav tm="100000">
                                          <p:val>
                                            <p:strVal val="#ppt_y"/>
                                          </p:val>
                                        </p:tav>
                                      </p:tavLst>
                                    </p:anim>
                                    <p:anim calcmode="lin" valueType="num">
                                      <p:cBhvr>
                                        <p:cTn id="192" dur="3000" fill="hold"/>
                                        <p:tgtEl>
                                          <p:spTgt spid="42"/>
                                        </p:tgtEl>
                                        <p:attrNameLst>
                                          <p:attrName>ppt_w</p:attrName>
                                        </p:attrNameLst>
                                      </p:cBhvr>
                                      <p:tavLst>
                                        <p:tav tm="0">
                                          <p:val>
                                            <p:strVal val="#ppt_w"/>
                                          </p:val>
                                        </p:tav>
                                        <p:tav tm="100000">
                                          <p:val>
                                            <p:strVal val="#ppt_w"/>
                                          </p:val>
                                        </p:tav>
                                      </p:tavLst>
                                    </p:anim>
                                    <p:anim calcmode="lin" valueType="num">
                                      <p:cBhvr>
                                        <p:cTn id="193" dur="3000" fill="hold"/>
                                        <p:tgtEl>
                                          <p:spTgt spid="42"/>
                                        </p:tgtEl>
                                        <p:attrNameLst>
                                          <p:attrName>ppt_h</p:attrName>
                                        </p:attrNameLst>
                                      </p:cBhvr>
                                      <p:tavLst>
                                        <p:tav tm="0">
                                          <p:val>
                                            <p:fltVal val="0"/>
                                          </p:val>
                                        </p:tav>
                                        <p:tav tm="100000">
                                          <p:val>
                                            <p:strVal val="#ppt_h"/>
                                          </p:val>
                                        </p:tav>
                                      </p:tavLst>
                                    </p:anim>
                                  </p:childTnLst>
                                </p:cTn>
                              </p:par>
                              <p:par>
                                <p:cTn id="194" presetID="6" presetClass="emph" presetSubtype="0" fill="hold" grpId="1" nodeType="withEffect">
                                  <p:stCondLst>
                                    <p:cond delay="0"/>
                                  </p:stCondLst>
                                  <p:childTnLst>
                                    <p:animScale>
                                      <p:cBhvr>
                                        <p:cTn id="195" dur="3000" fill="hold"/>
                                        <p:tgtEl>
                                          <p:spTgt spid="42"/>
                                        </p:tgtEl>
                                      </p:cBhvr>
                                      <p:by x="400000" y="100000"/>
                                    </p:animScale>
                                  </p:childTnLst>
                                </p:cTn>
                              </p:par>
                              <p:par>
                                <p:cTn id="196" presetID="2" presetClass="exit" presetSubtype="12" fill="hold" grpId="2" nodeType="withEffect">
                                  <p:stCondLst>
                                    <p:cond delay="0"/>
                                  </p:stCondLst>
                                  <p:childTnLst>
                                    <p:anim calcmode="lin" valueType="num">
                                      <p:cBhvr additive="base">
                                        <p:cTn id="197" dur="4000"/>
                                        <p:tgtEl>
                                          <p:spTgt spid="42"/>
                                        </p:tgtEl>
                                        <p:attrNameLst>
                                          <p:attrName>ppt_x</p:attrName>
                                        </p:attrNameLst>
                                      </p:cBhvr>
                                      <p:tavLst>
                                        <p:tav tm="0">
                                          <p:val>
                                            <p:strVal val="ppt_x"/>
                                          </p:val>
                                        </p:tav>
                                        <p:tav tm="100000">
                                          <p:val>
                                            <p:strVal val="0-ppt_w/2"/>
                                          </p:val>
                                        </p:tav>
                                      </p:tavLst>
                                    </p:anim>
                                    <p:anim calcmode="lin" valueType="num">
                                      <p:cBhvr additive="base">
                                        <p:cTn id="198" dur="4000"/>
                                        <p:tgtEl>
                                          <p:spTgt spid="42"/>
                                        </p:tgtEl>
                                        <p:attrNameLst>
                                          <p:attrName>ppt_y</p:attrName>
                                        </p:attrNameLst>
                                      </p:cBhvr>
                                      <p:tavLst>
                                        <p:tav tm="0">
                                          <p:val>
                                            <p:strVal val="ppt_y"/>
                                          </p:val>
                                        </p:tav>
                                        <p:tav tm="100000">
                                          <p:val>
                                            <p:strVal val="1+ppt_h/2"/>
                                          </p:val>
                                        </p:tav>
                                      </p:tavLst>
                                    </p:anim>
                                    <p:set>
                                      <p:cBhvr>
                                        <p:cTn id="199" dur="1" fill="hold">
                                          <p:stCondLst>
                                            <p:cond delay="3999"/>
                                          </p:stCondLst>
                                        </p:cTn>
                                        <p:tgtEl>
                                          <p:spTgt spid="42"/>
                                        </p:tgtEl>
                                        <p:attrNameLst>
                                          <p:attrName>style.visibility</p:attrName>
                                        </p:attrNameLst>
                                      </p:cBhvr>
                                      <p:to>
                                        <p:strVal val="hidden"/>
                                      </p:to>
                                    </p:set>
                                  </p:childTnLst>
                                </p:cTn>
                              </p:par>
                              <p:par>
                                <p:cTn id="200" presetID="17" presetClass="entr" presetSubtype="4"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p:cTn id="202" dur="3000" fill="hold"/>
                                        <p:tgtEl>
                                          <p:spTgt spid="43"/>
                                        </p:tgtEl>
                                        <p:attrNameLst>
                                          <p:attrName>ppt_x</p:attrName>
                                        </p:attrNameLst>
                                      </p:cBhvr>
                                      <p:tavLst>
                                        <p:tav tm="0">
                                          <p:val>
                                            <p:strVal val="#ppt_x"/>
                                          </p:val>
                                        </p:tav>
                                        <p:tav tm="100000">
                                          <p:val>
                                            <p:strVal val="#ppt_x"/>
                                          </p:val>
                                        </p:tav>
                                      </p:tavLst>
                                    </p:anim>
                                    <p:anim calcmode="lin" valueType="num">
                                      <p:cBhvr>
                                        <p:cTn id="203" dur="3000" fill="hold"/>
                                        <p:tgtEl>
                                          <p:spTgt spid="43"/>
                                        </p:tgtEl>
                                        <p:attrNameLst>
                                          <p:attrName>ppt_y</p:attrName>
                                        </p:attrNameLst>
                                      </p:cBhvr>
                                      <p:tavLst>
                                        <p:tav tm="0">
                                          <p:val>
                                            <p:strVal val="#ppt_y+#ppt_h/2"/>
                                          </p:val>
                                        </p:tav>
                                        <p:tav tm="100000">
                                          <p:val>
                                            <p:strVal val="#ppt_y"/>
                                          </p:val>
                                        </p:tav>
                                      </p:tavLst>
                                    </p:anim>
                                    <p:anim calcmode="lin" valueType="num">
                                      <p:cBhvr>
                                        <p:cTn id="204" dur="3000" fill="hold"/>
                                        <p:tgtEl>
                                          <p:spTgt spid="43"/>
                                        </p:tgtEl>
                                        <p:attrNameLst>
                                          <p:attrName>ppt_w</p:attrName>
                                        </p:attrNameLst>
                                      </p:cBhvr>
                                      <p:tavLst>
                                        <p:tav tm="0">
                                          <p:val>
                                            <p:strVal val="#ppt_w"/>
                                          </p:val>
                                        </p:tav>
                                        <p:tav tm="100000">
                                          <p:val>
                                            <p:strVal val="#ppt_w"/>
                                          </p:val>
                                        </p:tav>
                                      </p:tavLst>
                                    </p:anim>
                                    <p:anim calcmode="lin" valueType="num">
                                      <p:cBhvr>
                                        <p:cTn id="205" dur="3000" fill="hold"/>
                                        <p:tgtEl>
                                          <p:spTgt spid="43"/>
                                        </p:tgtEl>
                                        <p:attrNameLst>
                                          <p:attrName>ppt_h</p:attrName>
                                        </p:attrNameLst>
                                      </p:cBhvr>
                                      <p:tavLst>
                                        <p:tav tm="0">
                                          <p:val>
                                            <p:fltVal val="0"/>
                                          </p:val>
                                        </p:tav>
                                        <p:tav tm="100000">
                                          <p:val>
                                            <p:strVal val="#ppt_h"/>
                                          </p:val>
                                        </p:tav>
                                      </p:tavLst>
                                    </p:anim>
                                  </p:childTnLst>
                                </p:cTn>
                              </p:par>
                              <p:par>
                                <p:cTn id="206" presetID="6" presetClass="emph" presetSubtype="0" fill="hold" grpId="1" nodeType="withEffect">
                                  <p:stCondLst>
                                    <p:cond delay="0"/>
                                  </p:stCondLst>
                                  <p:childTnLst>
                                    <p:animScale>
                                      <p:cBhvr>
                                        <p:cTn id="207" dur="3000" fill="hold"/>
                                        <p:tgtEl>
                                          <p:spTgt spid="43"/>
                                        </p:tgtEl>
                                      </p:cBhvr>
                                      <p:by x="400000" y="100000"/>
                                    </p:animScale>
                                  </p:childTnLst>
                                </p:cTn>
                              </p:par>
                              <p:par>
                                <p:cTn id="208" presetID="2" presetClass="exit" presetSubtype="12" fill="hold" grpId="2" nodeType="withEffect">
                                  <p:stCondLst>
                                    <p:cond delay="0"/>
                                  </p:stCondLst>
                                  <p:childTnLst>
                                    <p:anim calcmode="lin" valueType="num">
                                      <p:cBhvr additive="base">
                                        <p:cTn id="209" dur="4000"/>
                                        <p:tgtEl>
                                          <p:spTgt spid="43"/>
                                        </p:tgtEl>
                                        <p:attrNameLst>
                                          <p:attrName>ppt_x</p:attrName>
                                        </p:attrNameLst>
                                      </p:cBhvr>
                                      <p:tavLst>
                                        <p:tav tm="0">
                                          <p:val>
                                            <p:strVal val="ppt_x"/>
                                          </p:val>
                                        </p:tav>
                                        <p:tav tm="100000">
                                          <p:val>
                                            <p:strVal val="0-ppt_w/2"/>
                                          </p:val>
                                        </p:tav>
                                      </p:tavLst>
                                    </p:anim>
                                    <p:anim calcmode="lin" valueType="num">
                                      <p:cBhvr additive="base">
                                        <p:cTn id="210" dur="4000"/>
                                        <p:tgtEl>
                                          <p:spTgt spid="43"/>
                                        </p:tgtEl>
                                        <p:attrNameLst>
                                          <p:attrName>ppt_y</p:attrName>
                                        </p:attrNameLst>
                                      </p:cBhvr>
                                      <p:tavLst>
                                        <p:tav tm="0">
                                          <p:val>
                                            <p:strVal val="ppt_y"/>
                                          </p:val>
                                        </p:tav>
                                        <p:tav tm="100000">
                                          <p:val>
                                            <p:strVal val="1+ppt_h/2"/>
                                          </p:val>
                                        </p:tav>
                                      </p:tavLst>
                                    </p:anim>
                                    <p:set>
                                      <p:cBhvr>
                                        <p:cTn id="211" dur="1" fill="hold">
                                          <p:stCondLst>
                                            <p:cond delay="3999"/>
                                          </p:stCondLst>
                                        </p:cTn>
                                        <p:tgtEl>
                                          <p:spTgt spid="43"/>
                                        </p:tgtEl>
                                        <p:attrNameLst>
                                          <p:attrName>style.visibility</p:attrName>
                                        </p:attrNameLst>
                                      </p:cBhvr>
                                      <p:to>
                                        <p:strVal val="hidden"/>
                                      </p:to>
                                    </p:set>
                                  </p:childTnLst>
                                </p:cTn>
                              </p:par>
                              <p:par>
                                <p:cTn id="212" presetID="17" presetClass="entr" presetSubtype="4" fill="hold" grpId="0" nodeType="withEffect">
                                  <p:stCondLst>
                                    <p:cond delay="0"/>
                                  </p:stCondLst>
                                  <p:childTnLst>
                                    <p:set>
                                      <p:cBhvr>
                                        <p:cTn id="213" dur="1" fill="hold">
                                          <p:stCondLst>
                                            <p:cond delay="0"/>
                                          </p:stCondLst>
                                        </p:cTn>
                                        <p:tgtEl>
                                          <p:spTgt spid="44"/>
                                        </p:tgtEl>
                                        <p:attrNameLst>
                                          <p:attrName>style.visibility</p:attrName>
                                        </p:attrNameLst>
                                      </p:cBhvr>
                                      <p:to>
                                        <p:strVal val="visible"/>
                                      </p:to>
                                    </p:set>
                                    <p:anim calcmode="lin" valueType="num">
                                      <p:cBhvr>
                                        <p:cTn id="214" dur="3000" fill="hold"/>
                                        <p:tgtEl>
                                          <p:spTgt spid="44"/>
                                        </p:tgtEl>
                                        <p:attrNameLst>
                                          <p:attrName>ppt_x</p:attrName>
                                        </p:attrNameLst>
                                      </p:cBhvr>
                                      <p:tavLst>
                                        <p:tav tm="0">
                                          <p:val>
                                            <p:strVal val="#ppt_x"/>
                                          </p:val>
                                        </p:tav>
                                        <p:tav tm="100000">
                                          <p:val>
                                            <p:strVal val="#ppt_x"/>
                                          </p:val>
                                        </p:tav>
                                      </p:tavLst>
                                    </p:anim>
                                    <p:anim calcmode="lin" valueType="num">
                                      <p:cBhvr>
                                        <p:cTn id="215" dur="3000" fill="hold"/>
                                        <p:tgtEl>
                                          <p:spTgt spid="44"/>
                                        </p:tgtEl>
                                        <p:attrNameLst>
                                          <p:attrName>ppt_y</p:attrName>
                                        </p:attrNameLst>
                                      </p:cBhvr>
                                      <p:tavLst>
                                        <p:tav tm="0">
                                          <p:val>
                                            <p:strVal val="#ppt_y+#ppt_h/2"/>
                                          </p:val>
                                        </p:tav>
                                        <p:tav tm="100000">
                                          <p:val>
                                            <p:strVal val="#ppt_y"/>
                                          </p:val>
                                        </p:tav>
                                      </p:tavLst>
                                    </p:anim>
                                    <p:anim calcmode="lin" valueType="num">
                                      <p:cBhvr>
                                        <p:cTn id="216" dur="3000" fill="hold"/>
                                        <p:tgtEl>
                                          <p:spTgt spid="44"/>
                                        </p:tgtEl>
                                        <p:attrNameLst>
                                          <p:attrName>ppt_w</p:attrName>
                                        </p:attrNameLst>
                                      </p:cBhvr>
                                      <p:tavLst>
                                        <p:tav tm="0">
                                          <p:val>
                                            <p:strVal val="#ppt_w"/>
                                          </p:val>
                                        </p:tav>
                                        <p:tav tm="100000">
                                          <p:val>
                                            <p:strVal val="#ppt_w"/>
                                          </p:val>
                                        </p:tav>
                                      </p:tavLst>
                                    </p:anim>
                                    <p:anim calcmode="lin" valueType="num">
                                      <p:cBhvr>
                                        <p:cTn id="217" dur="3000" fill="hold"/>
                                        <p:tgtEl>
                                          <p:spTgt spid="44"/>
                                        </p:tgtEl>
                                        <p:attrNameLst>
                                          <p:attrName>ppt_h</p:attrName>
                                        </p:attrNameLst>
                                      </p:cBhvr>
                                      <p:tavLst>
                                        <p:tav tm="0">
                                          <p:val>
                                            <p:fltVal val="0"/>
                                          </p:val>
                                        </p:tav>
                                        <p:tav tm="100000">
                                          <p:val>
                                            <p:strVal val="#ppt_h"/>
                                          </p:val>
                                        </p:tav>
                                      </p:tavLst>
                                    </p:anim>
                                  </p:childTnLst>
                                </p:cTn>
                              </p:par>
                              <p:par>
                                <p:cTn id="218" presetID="6" presetClass="emph" presetSubtype="0" fill="hold" grpId="1" nodeType="withEffect">
                                  <p:stCondLst>
                                    <p:cond delay="0"/>
                                  </p:stCondLst>
                                  <p:childTnLst>
                                    <p:animScale>
                                      <p:cBhvr>
                                        <p:cTn id="219" dur="3000" fill="hold"/>
                                        <p:tgtEl>
                                          <p:spTgt spid="44"/>
                                        </p:tgtEl>
                                      </p:cBhvr>
                                      <p:by x="400000" y="100000"/>
                                    </p:animScale>
                                  </p:childTnLst>
                                </p:cTn>
                              </p:par>
                              <p:par>
                                <p:cTn id="220" presetID="2" presetClass="exit" presetSubtype="12" fill="hold" grpId="2" nodeType="withEffect">
                                  <p:stCondLst>
                                    <p:cond delay="0"/>
                                  </p:stCondLst>
                                  <p:childTnLst>
                                    <p:anim calcmode="lin" valueType="num">
                                      <p:cBhvr additive="base">
                                        <p:cTn id="221" dur="4000"/>
                                        <p:tgtEl>
                                          <p:spTgt spid="44"/>
                                        </p:tgtEl>
                                        <p:attrNameLst>
                                          <p:attrName>ppt_x</p:attrName>
                                        </p:attrNameLst>
                                      </p:cBhvr>
                                      <p:tavLst>
                                        <p:tav tm="0">
                                          <p:val>
                                            <p:strVal val="ppt_x"/>
                                          </p:val>
                                        </p:tav>
                                        <p:tav tm="100000">
                                          <p:val>
                                            <p:strVal val="0-ppt_w/2"/>
                                          </p:val>
                                        </p:tav>
                                      </p:tavLst>
                                    </p:anim>
                                    <p:anim calcmode="lin" valueType="num">
                                      <p:cBhvr additive="base">
                                        <p:cTn id="222" dur="4000"/>
                                        <p:tgtEl>
                                          <p:spTgt spid="44"/>
                                        </p:tgtEl>
                                        <p:attrNameLst>
                                          <p:attrName>ppt_y</p:attrName>
                                        </p:attrNameLst>
                                      </p:cBhvr>
                                      <p:tavLst>
                                        <p:tav tm="0">
                                          <p:val>
                                            <p:strVal val="ppt_y"/>
                                          </p:val>
                                        </p:tav>
                                        <p:tav tm="100000">
                                          <p:val>
                                            <p:strVal val="1+ppt_h/2"/>
                                          </p:val>
                                        </p:tav>
                                      </p:tavLst>
                                    </p:anim>
                                    <p:set>
                                      <p:cBhvr>
                                        <p:cTn id="223" dur="1" fill="hold">
                                          <p:stCondLst>
                                            <p:cond delay="3999"/>
                                          </p:stCondLst>
                                        </p:cTn>
                                        <p:tgtEl>
                                          <p:spTgt spid="44"/>
                                        </p:tgtEl>
                                        <p:attrNameLst>
                                          <p:attrName>style.visibility</p:attrName>
                                        </p:attrNameLst>
                                      </p:cBhvr>
                                      <p:to>
                                        <p:strVal val="hidden"/>
                                      </p:to>
                                    </p:set>
                                  </p:childTnLst>
                                </p:cTn>
                              </p:par>
                              <p:par>
                                <p:cTn id="224" presetID="17" presetClass="entr" presetSubtype="4" fill="hold" grpId="0" nodeType="withEffect">
                                  <p:stCondLst>
                                    <p:cond delay="0"/>
                                  </p:stCondLst>
                                  <p:childTnLst>
                                    <p:set>
                                      <p:cBhvr>
                                        <p:cTn id="225" dur="1" fill="hold">
                                          <p:stCondLst>
                                            <p:cond delay="0"/>
                                          </p:stCondLst>
                                        </p:cTn>
                                        <p:tgtEl>
                                          <p:spTgt spid="45"/>
                                        </p:tgtEl>
                                        <p:attrNameLst>
                                          <p:attrName>style.visibility</p:attrName>
                                        </p:attrNameLst>
                                      </p:cBhvr>
                                      <p:to>
                                        <p:strVal val="visible"/>
                                      </p:to>
                                    </p:set>
                                    <p:anim calcmode="lin" valueType="num">
                                      <p:cBhvr>
                                        <p:cTn id="226" dur="3000" fill="hold"/>
                                        <p:tgtEl>
                                          <p:spTgt spid="45"/>
                                        </p:tgtEl>
                                        <p:attrNameLst>
                                          <p:attrName>ppt_x</p:attrName>
                                        </p:attrNameLst>
                                      </p:cBhvr>
                                      <p:tavLst>
                                        <p:tav tm="0">
                                          <p:val>
                                            <p:strVal val="#ppt_x"/>
                                          </p:val>
                                        </p:tav>
                                        <p:tav tm="100000">
                                          <p:val>
                                            <p:strVal val="#ppt_x"/>
                                          </p:val>
                                        </p:tav>
                                      </p:tavLst>
                                    </p:anim>
                                    <p:anim calcmode="lin" valueType="num">
                                      <p:cBhvr>
                                        <p:cTn id="227" dur="3000" fill="hold"/>
                                        <p:tgtEl>
                                          <p:spTgt spid="45"/>
                                        </p:tgtEl>
                                        <p:attrNameLst>
                                          <p:attrName>ppt_y</p:attrName>
                                        </p:attrNameLst>
                                      </p:cBhvr>
                                      <p:tavLst>
                                        <p:tav tm="0">
                                          <p:val>
                                            <p:strVal val="#ppt_y+#ppt_h/2"/>
                                          </p:val>
                                        </p:tav>
                                        <p:tav tm="100000">
                                          <p:val>
                                            <p:strVal val="#ppt_y"/>
                                          </p:val>
                                        </p:tav>
                                      </p:tavLst>
                                    </p:anim>
                                    <p:anim calcmode="lin" valueType="num">
                                      <p:cBhvr>
                                        <p:cTn id="228" dur="3000" fill="hold"/>
                                        <p:tgtEl>
                                          <p:spTgt spid="45"/>
                                        </p:tgtEl>
                                        <p:attrNameLst>
                                          <p:attrName>ppt_w</p:attrName>
                                        </p:attrNameLst>
                                      </p:cBhvr>
                                      <p:tavLst>
                                        <p:tav tm="0">
                                          <p:val>
                                            <p:strVal val="#ppt_w"/>
                                          </p:val>
                                        </p:tav>
                                        <p:tav tm="100000">
                                          <p:val>
                                            <p:strVal val="#ppt_w"/>
                                          </p:val>
                                        </p:tav>
                                      </p:tavLst>
                                    </p:anim>
                                    <p:anim calcmode="lin" valueType="num">
                                      <p:cBhvr>
                                        <p:cTn id="229" dur="3000" fill="hold"/>
                                        <p:tgtEl>
                                          <p:spTgt spid="45"/>
                                        </p:tgtEl>
                                        <p:attrNameLst>
                                          <p:attrName>ppt_h</p:attrName>
                                        </p:attrNameLst>
                                      </p:cBhvr>
                                      <p:tavLst>
                                        <p:tav tm="0">
                                          <p:val>
                                            <p:fltVal val="0"/>
                                          </p:val>
                                        </p:tav>
                                        <p:tav tm="100000">
                                          <p:val>
                                            <p:strVal val="#ppt_h"/>
                                          </p:val>
                                        </p:tav>
                                      </p:tavLst>
                                    </p:anim>
                                  </p:childTnLst>
                                </p:cTn>
                              </p:par>
                              <p:par>
                                <p:cTn id="230" presetID="6" presetClass="emph" presetSubtype="0" fill="hold" grpId="1" nodeType="withEffect">
                                  <p:stCondLst>
                                    <p:cond delay="0"/>
                                  </p:stCondLst>
                                  <p:childTnLst>
                                    <p:animScale>
                                      <p:cBhvr>
                                        <p:cTn id="231" dur="3000" fill="hold"/>
                                        <p:tgtEl>
                                          <p:spTgt spid="45"/>
                                        </p:tgtEl>
                                      </p:cBhvr>
                                      <p:by x="400000" y="100000"/>
                                    </p:animScale>
                                  </p:childTnLst>
                                </p:cTn>
                              </p:par>
                              <p:par>
                                <p:cTn id="232" presetID="2" presetClass="exit" presetSubtype="12" fill="hold" grpId="2" nodeType="withEffect">
                                  <p:stCondLst>
                                    <p:cond delay="0"/>
                                  </p:stCondLst>
                                  <p:childTnLst>
                                    <p:anim calcmode="lin" valueType="num">
                                      <p:cBhvr additive="base">
                                        <p:cTn id="233" dur="4000"/>
                                        <p:tgtEl>
                                          <p:spTgt spid="45"/>
                                        </p:tgtEl>
                                        <p:attrNameLst>
                                          <p:attrName>ppt_x</p:attrName>
                                        </p:attrNameLst>
                                      </p:cBhvr>
                                      <p:tavLst>
                                        <p:tav tm="0">
                                          <p:val>
                                            <p:strVal val="ppt_x"/>
                                          </p:val>
                                        </p:tav>
                                        <p:tav tm="100000">
                                          <p:val>
                                            <p:strVal val="0-ppt_w/2"/>
                                          </p:val>
                                        </p:tav>
                                      </p:tavLst>
                                    </p:anim>
                                    <p:anim calcmode="lin" valueType="num">
                                      <p:cBhvr additive="base">
                                        <p:cTn id="234" dur="4000"/>
                                        <p:tgtEl>
                                          <p:spTgt spid="45"/>
                                        </p:tgtEl>
                                        <p:attrNameLst>
                                          <p:attrName>ppt_y</p:attrName>
                                        </p:attrNameLst>
                                      </p:cBhvr>
                                      <p:tavLst>
                                        <p:tav tm="0">
                                          <p:val>
                                            <p:strVal val="ppt_y"/>
                                          </p:val>
                                        </p:tav>
                                        <p:tav tm="100000">
                                          <p:val>
                                            <p:strVal val="1+ppt_h/2"/>
                                          </p:val>
                                        </p:tav>
                                      </p:tavLst>
                                    </p:anim>
                                    <p:set>
                                      <p:cBhvr>
                                        <p:cTn id="235" dur="1" fill="hold">
                                          <p:stCondLst>
                                            <p:cond delay="3999"/>
                                          </p:stCondLst>
                                        </p:cTn>
                                        <p:tgtEl>
                                          <p:spTgt spid="45"/>
                                        </p:tgtEl>
                                        <p:attrNameLst>
                                          <p:attrName>style.visibility</p:attrName>
                                        </p:attrNameLst>
                                      </p:cBhvr>
                                      <p:to>
                                        <p:strVal val="hidden"/>
                                      </p:to>
                                    </p:set>
                                  </p:childTnLst>
                                </p:cTn>
                              </p:par>
                              <p:par>
                                <p:cTn id="236" presetID="17" presetClass="entr" presetSubtype="4" fill="hold" grpId="0" nodeType="withEffect">
                                  <p:stCondLst>
                                    <p:cond delay="0"/>
                                  </p:stCondLst>
                                  <p:childTnLst>
                                    <p:set>
                                      <p:cBhvr>
                                        <p:cTn id="237" dur="1" fill="hold">
                                          <p:stCondLst>
                                            <p:cond delay="0"/>
                                          </p:stCondLst>
                                        </p:cTn>
                                        <p:tgtEl>
                                          <p:spTgt spid="46"/>
                                        </p:tgtEl>
                                        <p:attrNameLst>
                                          <p:attrName>style.visibility</p:attrName>
                                        </p:attrNameLst>
                                      </p:cBhvr>
                                      <p:to>
                                        <p:strVal val="visible"/>
                                      </p:to>
                                    </p:set>
                                    <p:anim calcmode="lin" valueType="num">
                                      <p:cBhvr>
                                        <p:cTn id="238" dur="3000" fill="hold"/>
                                        <p:tgtEl>
                                          <p:spTgt spid="46"/>
                                        </p:tgtEl>
                                        <p:attrNameLst>
                                          <p:attrName>ppt_x</p:attrName>
                                        </p:attrNameLst>
                                      </p:cBhvr>
                                      <p:tavLst>
                                        <p:tav tm="0">
                                          <p:val>
                                            <p:strVal val="#ppt_x"/>
                                          </p:val>
                                        </p:tav>
                                        <p:tav tm="100000">
                                          <p:val>
                                            <p:strVal val="#ppt_x"/>
                                          </p:val>
                                        </p:tav>
                                      </p:tavLst>
                                    </p:anim>
                                    <p:anim calcmode="lin" valueType="num">
                                      <p:cBhvr>
                                        <p:cTn id="239" dur="3000" fill="hold"/>
                                        <p:tgtEl>
                                          <p:spTgt spid="46"/>
                                        </p:tgtEl>
                                        <p:attrNameLst>
                                          <p:attrName>ppt_y</p:attrName>
                                        </p:attrNameLst>
                                      </p:cBhvr>
                                      <p:tavLst>
                                        <p:tav tm="0">
                                          <p:val>
                                            <p:strVal val="#ppt_y+#ppt_h/2"/>
                                          </p:val>
                                        </p:tav>
                                        <p:tav tm="100000">
                                          <p:val>
                                            <p:strVal val="#ppt_y"/>
                                          </p:val>
                                        </p:tav>
                                      </p:tavLst>
                                    </p:anim>
                                    <p:anim calcmode="lin" valueType="num">
                                      <p:cBhvr>
                                        <p:cTn id="240" dur="3000" fill="hold"/>
                                        <p:tgtEl>
                                          <p:spTgt spid="46"/>
                                        </p:tgtEl>
                                        <p:attrNameLst>
                                          <p:attrName>ppt_w</p:attrName>
                                        </p:attrNameLst>
                                      </p:cBhvr>
                                      <p:tavLst>
                                        <p:tav tm="0">
                                          <p:val>
                                            <p:strVal val="#ppt_w"/>
                                          </p:val>
                                        </p:tav>
                                        <p:tav tm="100000">
                                          <p:val>
                                            <p:strVal val="#ppt_w"/>
                                          </p:val>
                                        </p:tav>
                                      </p:tavLst>
                                    </p:anim>
                                    <p:anim calcmode="lin" valueType="num">
                                      <p:cBhvr>
                                        <p:cTn id="241" dur="3000" fill="hold"/>
                                        <p:tgtEl>
                                          <p:spTgt spid="46"/>
                                        </p:tgtEl>
                                        <p:attrNameLst>
                                          <p:attrName>ppt_h</p:attrName>
                                        </p:attrNameLst>
                                      </p:cBhvr>
                                      <p:tavLst>
                                        <p:tav tm="0">
                                          <p:val>
                                            <p:fltVal val="0"/>
                                          </p:val>
                                        </p:tav>
                                        <p:tav tm="100000">
                                          <p:val>
                                            <p:strVal val="#ppt_h"/>
                                          </p:val>
                                        </p:tav>
                                      </p:tavLst>
                                    </p:anim>
                                  </p:childTnLst>
                                </p:cTn>
                              </p:par>
                              <p:par>
                                <p:cTn id="242" presetID="6" presetClass="emph" presetSubtype="0" fill="hold" grpId="1" nodeType="withEffect">
                                  <p:stCondLst>
                                    <p:cond delay="0"/>
                                  </p:stCondLst>
                                  <p:childTnLst>
                                    <p:animScale>
                                      <p:cBhvr>
                                        <p:cTn id="243" dur="3000" fill="hold"/>
                                        <p:tgtEl>
                                          <p:spTgt spid="46"/>
                                        </p:tgtEl>
                                      </p:cBhvr>
                                      <p:by x="400000" y="100000"/>
                                    </p:animScale>
                                  </p:childTnLst>
                                </p:cTn>
                              </p:par>
                              <p:par>
                                <p:cTn id="244" presetID="2" presetClass="exit" presetSubtype="12" fill="hold" grpId="2" nodeType="withEffect">
                                  <p:stCondLst>
                                    <p:cond delay="0"/>
                                  </p:stCondLst>
                                  <p:childTnLst>
                                    <p:anim calcmode="lin" valueType="num">
                                      <p:cBhvr additive="base">
                                        <p:cTn id="245" dur="4000"/>
                                        <p:tgtEl>
                                          <p:spTgt spid="46"/>
                                        </p:tgtEl>
                                        <p:attrNameLst>
                                          <p:attrName>ppt_x</p:attrName>
                                        </p:attrNameLst>
                                      </p:cBhvr>
                                      <p:tavLst>
                                        <p:tav tm="0">
                                          <p:val>
                                            <p:strVal val="ppt_x"/>
                                          </p:val>
                                        </p:tav>
                                        <p:tav tm="100000">
                                          <p:val>
                                            <p:strVal val="0-ppt_w/2"/>
                                          </p:val>
                                        </p:tav>
                                      </p:tavLst>
                                    </p:anim>
                                    <p:anim calcmode="lin" valueType="num">
                                      <p:cBhvr additive="base">
                                        <p:cTn id="246" dur="4000"/>
                                        <p:tgtEl>
                                          <p:spTgt spid="46"/>
                                        </p:tgtEl>
                                        <p:attrNameLst>
                                          <p:attrName>ppt_y</p:attrName>
                                        </p:attrNameLst>
                                      </p:cBhvr>
                                      <p:tavLst>
                                        <p:tav tm="0">
                                          <p:val>
                                            <p:strVal val="ppt_y"/>
                                          </p:val>
                                        </p:tav>
                                        <p:tav tm="100000">
                                          <p:val>
                                            <p:strVal val="1+ppt_h/2"/>
                                          </p:val>
                                        </p:tav>
                                      </p:tavLst>
                                    </p:anim>
                                    <p:set>
                                      <p:cBhvr>
                                        <p:cTn id="247" dur="1" fill="hold">
                                          <p:stCondLst>
                                            <p:cond delay="3999"/>
                                          </p:stCondLst>
                                        </p:cTn>
                                        <p:tgtEl>
                                          <p:spTgt spid="46"/>
                                        </p:tgtEl>
                                        <p:attrNameLst>
                                          <p:attrName>style.visibility</p:attrName>
                                        </p:attrNameLst>
                                      </p:cBhvr>
                                      <p:to>
                                        <p:strVal val="hidden"/>
                                      </p:to>
                                    </p:set>
                                  </p:childTnLst>
                                </p:cTn>
                              </p:par>
                              <p:par>
                                <p:cTn id="248" presetID="17" presetClass="entr" presetSubtype="4" fill="hold" grpId="0" nodeType="withEffect">
                                  <p:stCondLst>
                                    <p:cond delay="0"/>
                                  </p:stCondLst>
                                  <p:childTnLst>
                                    <p:set>
                                      <p:cBhvr>
                                        <p:cTn id="249" dur="1" fill="hold">
                                          <p:stCondLst>
                                            <p:cond delay="0"/>
                                          </p:stCondLst>
                                        </p:cTn>
                                        <p:tgtEl>
                                          <p:spTgt spid="47"/>
                                        </p:tgtEl>
                                        <p:attrNameLst>
                                          <p:attrName>style.visibility</p:attrName>
                                        </p:attrNameLst>
                                      </p:cBhvr>
                                      <p:to>
                                        <p:strVal val="visible"/>
                                      </p:to>
                                    </p:set>
                                    <p:anim calcmode="lin" valueType="num">
                                      <p:cBhvr>
                                        <p:cTn id="250" dur="3000" fill="hold"/>
                                        <p:tgtEl>
                                          <p:spTgt spid="47"/>
                                        </p:tgtEl>
                                        <p:attrNameLst>
                                          <p:attrName>ppt_x</p:attrName>
                                        </p:attrNameLst>
                                      </p:cBhvr>
                                      <p:tavLst>
                                        <p:tav tm="0">
                                          <p:val>
                                            <p:strVal val="#ppt_x"/>
                                          </p:val>
                                        </p:tav>
                                        <p:tav tm="100000">
                                          <p:val>
                                            <p:strVal val="#ppt_x"/>
                                          </p:val>
                                        </p:tav>
                                      </p:tavLst>
                                    </p:anim>
                                    <p:anim calcmode="lin" valueType="num">
                                      <p:cBhvr>
                                        <p:cTn id="251" dur="3000" fill="hold"/>
                                        <p:tgtEl>
                                          <p:spTgt spid="47"/>
                                        </p:tgtEl>
                                        <p:attrNameLst>
                                          <p:attrName>ppt_y</p:attrName>
                                        </p:attrNameLst>
                                      </p:cBhvr>
                                      <p:tavLst>
                                        <p:tav tm="0">
                                          <p:val>
                                            <p:strVal val="#ppt_y+#ppt_h/2"/>
                                          </p:val>
                                        </p:tav>
                                        <p:tav tm="100000">
                                          <p:val>
                                            <p:strVal val="#ppt_y"/>
                                          </p:val>
                                        </p:tav>
                                      </p:tavLst>
                                    </p:anim>
                                    <p:anim calcmode="lin" valueType="num">
                                      <p:cBhvr>
                                        <p:cTn id="252" dur="3000" fill="hold"/>
                                        <p:tgtEl>
                                          <p:spTgt spid="47"/>
                                        </p:tgtEl>
                                        <p:attrNameLst>
                                          <p:attrName>ppt_w</p:attrName>
                                        </p:attrNameLst>
                                      </p:cBhvr>
                                      <p:tavLst>
                                        <p:tav tm="0">
                                          <p:val>
                                            <p:strVal val="#ppt_w"/>
                                          </p:val>
                                        </p:tav>
                                        <p:tav tm="100000">
                                          <p:val>
                                            <p:strVal val="#ppt_w"/>
                                          </p:val>
                                        </p:tav>
                                      </p:tavLst>
                                    </p:anim>
                                    <p:anim calcmode="lin" valueType="num">
                                      <p:cBhvr>
                                        <p:cTn id="253" dur="3000" fill="hold"/>
                                        <p:tgtEl>
                                          <p:spTgt spid="47"/>
                                        </p:tgtEl>
                                        <p:attrNameLst>
                                          <p:attrName>ppt_h</p:attrName>
                                        </p:attrNameLst>
                                      </p:cBhvr>
                                      <p:tavLst>
                                        <p:tav tm="0">
                                          <p:val>
                                            <p:fltVal val="0"/>
                                          </p:val>
                                        </p:tav>
                                        <p:tav tm="100000">
                                          <p:val>
                                            <p:strVal val="#ppt_h"/>
                                          </p:val>
                                        </p:tav>
                                      </p:tavLst>
                                    </p:anim>
                                  </p:childTnLst>
                                </p:cTn>
                              </p:par>
                              <p:par>
                                <p:cTn id="254" presetID="6" presetClass="emph" presetSubtype="0" fill="hold" grpId="1" nodeType="withEffect">
                                  <p:stCondLst>
                                    <p:cond delay="0"/>
                                  </p:stCondLst>
                                  <p:childTnLst>
                                    <p:animScale>
                                      <p:cBhvr>
                                        <p:cTn id="255" dur="3000" fill="hold"/>
                                        <p:tgtEl>
                                          <p:spTgt spid="47"/>
                                        </p:tgtEl>
                                      </p:cBhvr>
                                      <p:by x="400000" y="100000"/>
                                    </p:animScale>
                                  </p:childTnLst>
                                </p:cTn>
                              </p:par>
                              <p:par>
                                <p:cTn id="256" presetID="2" presetClass="exit" presetSubtype="12" fill="hold" grpId="2" nodeType="withEffect">
                                  <p:stCondLst>
                                    <p:cond delay="0"/>
                                  </p:stCondLst>
                                  <p:childTnLst>
                                    <p:anim calcmode="lin" valueType="num">
                                      <p:cBhvr additive="base">
                                        <p:cTn id="257" dur="4000"/>
                                        <p:tgtEl>
                                          <p:spTgt spid="47"/>
                                        </p:tgtEl>
                                        <p:attrNameLst>
                                          <p:attrName>ppt_x</p:attrName>
                                        </p:attrNameLst>
                                      </p:cBhvr>
                                      <p:tavLst>
                                        <p:tav tm="0">
                                          <p:val>
                                            <p:strVal val="ppt_x"/>
                                          </p:val>
                                        </p:tav>
                                        <p:tav tm="100000">
                                          <p:val>
                                            <p:strVal val="0-ppt_w/2"/>
                                          </p:val>
                                        </p:tav>
                                      </p:tavLst>
                                    </p:anim>
                                    <p:anim calcmode="lin" valueType="num">
                                      <p:cBhvr additive="base">
                                        <p:cTn id="258" dur="4000"/>
                                        <p:tgtEl>
                                          <p:spTgt spid="47"/>
                                        </p:tgtEl>
                                        <p:attrNameLst>
                                          <p:attrName>ppt_y</p:attrName>
                                        </p:attrNameLst>
                                      </p:cBhvr>
                                      <p:tavLst>
                                        <p:tav tm="0">
                                          <p:val>
                                            <p:strVal val="ppt_y"/>
                                          </p:val>
                                        </p:tav>
                                        <p:tav tm="100000">
                                          <p:val>
                                            <p:strVal val="1+ppt_h/2"/>
                                          </p:val>
                                        </p:tav>
                                      </p:tavLst>
                                    </p:anim>
                                    <p:set>
                                      <p:cBhvr>
                                        <p:cTn id="259" dur="1" fill="hold">
                                          <p:stCondLst>
                                            <p:cond delay="3999"/>
                                          </p:stCondLst>
                                        </p:cTn>
                                        <p:tgtEl>
                                          <p:spTgt spid="47"/>
                                        </p:tgtEl>
                                        <p:attrNameLst>
                                          <p:attrName>style.visibility</p:attrName>
                                        </p:attrNameLst>
                                      </p:cBhvr>
                                      <p:to>
                                        <p:strVal val="hidden"/>
                                      </p:to>
                                    </p:set>
                                  </p:childTnLst>
                                </p:cTn>
                              </p:par>
                              <p:par>
                                <p:cTn id="260" presetID="17" presetClass="entr" presetSubtype="4" fill="hold" grpId="0" nodeType="withEffect">
                                  <p:stCondLst>
                                    <p:cond delay="0"/>
                                  </p:stCondLst>
                                  <p:childTnLst>
                                    <p:set>
                                      <p:cBhvr>
                                        <p:cTn id="261" dur="1" fill="hold">
                                          <p:stCondLst>
                                            <p:cond delay="0"/>
                                          </p:stCondLst>
                                        </p:cTn>
                                        <p:tgtEl>
                                          <p:spTgt spid="48"/>
                                        </p:tgtEl>
                                        <p:attrNameLst>
                                          <p:attrName>style.visibility</p:attrName>
                                        </p:attrNameLst>
                                      </p:cBhvr>
                                      <p:to>
                                        <p:strVal val="visible"/>
                                      </p:to>
                                    </p:set>
                                    <p:anim calcmode="lin" valueType="num">
                                      <p:cBhvr>
                                        <p:cTn id="262" dur="3000" fill="hold"/>
                                        <p:tgtEl>
                                          <p:spTgt spid="48"/>
                                        </p:tgtEl>
                                        <p:attrNameLst>
                                          <p:attrName>ppt_x</p:attrName>
                                        </p:attrNameLst>
                                      </p:cBhvr>
                                      <p:tavLst>
                                        <p:tav tm="0">
                                          <p:val>
                                            <p:strVal val="#ppt_x"/>
                                          </p:val>
                                        </p:tav>
                                        <p:tav tm="100000">
                                          <p:val>
                                            <p:strVal val="#ppt_x"/>
                                          </p:val>
                                        </p:tav>
                                      </p:tavLst>
                                    </p:anim>
                                    <p:anim calcmode="lin" valueType="num">
                                      <p:cBhvr>
                                        <p:cTn id="263" dur="3000" fill="hold"/>
                                        <p:tgtEl>
                                          <p:spTgt spid="48"/>
                                        </p:tgtEl>
                                        <p:attrNameLst>
                                          <p:attrName>ppt_y</p:attrName>
                                        </p:attrNameLst>
                                      </p:cBhvr>
                                      <p:tavLst>
                                        <p:tav tm="0">
                                          <p:val>
                                            <p:strVal val="#ppt_y+#ppt_h/2"/>
                                          </p:val>
                                        </p:tav>
                                        <p:tav tm="100000">
                                          <p:val>
                                            <p:strVal val="#ppt_y"/>
                                          </p:val>
                                        </p:tav>
                                      </p:tavLst>
                                    </p:anim>
                                    <p:anim calcmode="lin" valueType="num">
                                      <p:cBhvr>
                                        <p:cTn id="264" dur="3000" fill="hold"/>
                                        <p:tgtEl>
                                          <p:spTgt spid="48"/>
                                        </p:tgtEl>
                                        <p:attrNameLst>
                                          <p:attrName>ppt_w</p:attrName>
                                        </p:attrNameLst>
                                      </p:cBhvr>
                                      <p:tavLst>
                                        <p:tav tm="0">
                                          <p:val>
                                            <p:strVal val="#ppt_w"/>
                                          </p:val>
                                        </p:tav>
                                        <p:tav tm="100000">
                                          <p:val>
                                            <p:strVal val="#ppt_w"/>
                                          </p:val>
                                        </p:tav>
                                      </p:tavLst>
                                    </p:anim>
                                    <p:anim calcmode="lin" valueType="num">
                                      <p:cBhvr>
                                        <p:cTn id="265" dur="3000" fill="hold"/>
                                        <p:tgtEl>
                                          <p:spTgt spid="48"/>
                                        </p:tgtEl>
                                        <p:attrNameLst>
                                          <p:attrName>ppt_h</p:attrName>
                                        </p:attrNameLst>
                                      </p:cBhvr>
                                      <p:tavLst>
                                        <p:tav tm="0">
                                          <p:val>
                                            <p:fltVal val="0"/>
                                          </p:val>
                                        </p:tav>
                                        <p:tav tm="100000">
                                          <p:val>
                                            <p:strVal val="#ppt_h"/>
                                          </p:val>
                                        </p:tav>
                                      </p:tavLst>
                                    </p:anim>
                                  </p:childTnLst>
                                </p:cTn>
                              </p:par>
                              <p:par>
                                <p:cTn id="266" presetID="6" presetClass="emph" presetSubtype="0" fill="hold" grpId="1" nodeType="withEffect">
                                  <p:stCondLst>
                                    <p:cond delay="0"/>
                                  </p:stCondLst>
                                  <p:childTnLst>
                                    <p:animScale>
                                      <p:cBhvr>
                                        <p:cTn id="267" dur="3000" fill="hold"/>
                                        <p:tgtEl>
                                          <p:spTgt spid="48"/>
                                        </p:tgtEl>
                                      </p:cBhvr>
                                      <p:by x="400000" y="100000"/>
                                    </p:animScale>
                                  </p:childTnLst>
                                </p:cTn>
                              </p:par>
                              <p:par>
                                <p:cTn id="268" presetID="2" presetClass="exit" presetSubtype="12" fill="hold" grpId="2" nodeType="withEffect">
                                  <p:stCondLst>
                                    <p:cond delay="0"/>
                                  </p:stCondLst>
                                  <p:childTnLst>
                                    <p:anim calcmode="lin" valueType="num">
                                      <p:cBhvr additive="base">
                                        <p:cTn id="269" dur="4000"/>
                                        <p:tgtEl>
                                          <p:spTgt spid="48"/>
                                        </p:tgtEl>
                                        <p:attrNameLst>
                                          <p:attrName>ppt_x</p:attrName>
                                        </p:attrNameLst>
                                      </p:cBhvr>
                                      <p:tavLst>
                                        <p:tav tm="0">
                                          <p:val>
                                            <p:strVal val="ppt_x"/>
                                          </p:val>
                                        </p:tav>
                                        <p:tav tm="100000">
                                          <p:val>
                                            <p:strVal val="0-ppt_w/2"/>
                                          </p:val>
                                        </p:tav>
                                      </p:tavLst>
                                    </p:anim>
                                    <p:anim calcmode="lin" valueType="num">
                                      <p:cBhvr additive="base">
                                        <p:cTn id="270" dur="4000"/>
                                        <p:tgtEl>
                                          <p:spTgt spid="48"/>
                                        </p:tgtEl>
                                        <p:attrNameLst>
                                          <p:attrName>ppt_y</p:attrName>
                                        </p:attrNameLst>
                                      </p:cBhvr>
                                      <p:tavLst>
                                        <p:tav tm="0">
                                          <p:val>
                                            <p:strVal val="ppt_y"/>
                                          </p:val>
                                        </p:tav>
                                        <p:tav tm="100000">
                                          <p:val>
                                            <p:strVal val="1+ppt_h/2"/>
                                          </p:val>
                                        </p:tav>
                                      </p:tavLst>
                                    </p:anim>
                                    <p:set>
                                      <p:cBhvr>
                                        <p:cTn id="271" dur="1" fill="hold">
                                          <p:stCondLst>
                                            <p:cond delay="3999"/>
                                          </p:stCondLst>
                                        </p:cTn>
                                        <p:tgtEl>
                                          <p:spTgt spid="48"/>
                                        </p:tgtEl>
                                        <p:attrNameLst>
                                          <p:attrName>style.visibility</p:attrName>
                                        </p:attrNameLst>
                                      </p:cBhvr>
                                      <p:to>
                                        <p:strVal val="hidden"/>
                                      </p:to>
                                    </p:set>
                                  </p:childTnLst>
                                </p:cTn>
                              </p:par>
                              <p:par>
                                <p:cTn id="272" presetID="17" presetClass="entr" presetSubtype="4" fill="hold" grpId="0" nodeType="withEffect">
                                  <p:stCondLst>
                                    <p:cond delay="0"/>
                                  </p:stCondLst>
                                  <p:childTnLst>
                                    <p:set>
                                      <p:cBhvr>
                                        <p:cTn id="273" dur="1" fill="hold">
                                          <p:stCondLst>
                                            <p:cond delay="0"/>
                                          </p:stCondLst>
                                        </p:cTn>
                                        <p:tgtEl>
                                          <p:spTgt spid="49"/>
                                        </p:tgtEl>
                                        <p:attrNameLst>
                                          <p:attrName>style.visibility</p:attrName>
                                        </p:attrNameLst>
                                      </p:cBhvr>
                                      <p:to>
                                        <p:strVal val="visible"/>
                                      </p:to>
                                    </p:set>
                                    <p:anim calcmode="lin" valueType="num">
                                      <p:cBhvr>
                                        <p:cTn id="274" dur="3000" fill="hold"/>
                                        <p:tgtEl>
                                          <p:spTgt spid="49"/>
                                        </p:tgtEl>
                                        <p:attrNameLst>
                                          <p:attrName>ppt_x</p:attrName>
                                        </p:attrNameLst>
                                      </p:cBhvr>
                                      <p:tavLst>
                                        <p:tav tm="0">
                                          <p:val>
                                            <p:strVal val="#ppt_x"/>
                                          </p:val>
                                        </p:tav>
                                        <p:tav tm="100000">
                                          <p:val>
                                            <p:strVal val="#ppt_x"/>
                                          </p:val>
                                        </p:tav>
                                      </p:tavLst>
                                    </p:anim>
                                    <p:anim calcmode="lin" valueType="num">
                                      <p:cBhvr>
                                        <p:cTn id="275" dur="3000" fill="hold"/>
                                        <p:tgtEl>
                                          <p:spTgt spid="49"/>
                                        </p:tgtEl>
                                        <p:attrNameLst>
                                          <p:attrName>ppt_y</p:attrName>
                                        </p:attrNameLst>
                                      </p:cBhvr>
                                      <p:tavLst>
                                        <p:tav tm="0">
                                          <p:val>
                                            <p:strVal val="#ppt_y+#ppt_h/2"/>
                                          </p:val>
                                        </p:tav>
                                        <p:tav tm="100000">
                                          <p:val>
                                            <p:strVal val="#ppt_y"/>
                                          </p:val>
                                        </p:tav>
                                      </p:tavLst>
                                    </p:anim>
                                    <p:anim calcmode="lin" valueType="num">
                                      <p:cBhvr>
                                        <p:cTn id="276" dur="3000" fill="hold"/>
                                        <p:tgtEl>
                                          <p:spTgt spid="49"/>
                                        </p:tgtEl>
                                        <p:attrNameLst>
                                          <p:attrName>ppt_w</p:attrName>
                                        </p:attrNameLst>
                                      </p:cBhvr>
                                      <p:tavLst>
                                        <p:tav tm="0">
                                          <p:val>
                                            <p:strVal val="#ppt_w"/>
                                          </p:val>
                                        </p:tav>
                                        <p:tav tm="100000">
                                          <p:val>
                                            <p:strVal val="#ppt_w"/>
                                          </p:val>
                                        </p:tav>
                                      </p:tavLst>
                                    </p:anim>
                                    <p:anim calcmode="lin" valueType="num">
                                      <p:cBhvr>
                                        <p:cTn id="277" dur="3000" fill="hold"/>
                                        <p:tgtEl>
                                          <p:spTgt spid="49"/>
                                        </p:tgtEl>
                                        <p:attrNameLst>
                                          <p:attrName>ppt_h</p:attrName>
                                        </p:attrNameLst>
                                      </p:cBhvr>
                                      <p:tavLst>
                                        <p:tav tm="0">
                                          <p:val>
                                            <p:fltVal val="0"/>
                                          </p:val>
                                        </p:tav>
                                        <p:tav tm="100000">
                                          <p:val>
                                            <p:strVal val="#ppt_h"/>
                                          </p:val>
                                        </p:tav>
                                      </p:tavLst>
                                    </p:anim>
                                  </p:childTnLst>
                                </p:cTn>
                              </p:par>
                              <p:par>
                                <p:cTn id="278" presetID="6" presetClass="emph" presetSubtype="0" fill="hold" grpId="1" nodeType="withEffect">
                                  <p:stCondLst>
                                    <p:cond delay="0"/>
                                  </p:stCondLst>
                                  <p:childTnLst>
                                    <p:animScale>
                                      <p:cBhvr>
                                        <p:cTn id="279" dur="3000" fill="hold"/>
                                        <p:tgtEl>
                                          <p:spTgt spid="49"/>
                                        </p:tgtEl>
                                      </p:cBhvr>
                                      <p:by x="400000" y="100000"/>
                                    </p:animScale>
                                  </p:childTnLst>
                                </p:cTn>
                              </p:par>
                              <p:par>
                                <p:cTn id="280" presetID="2" presetClass="exit" presetSubtype="12" fill="hold" grpId="2" nodeType="withEffect">
                                  <p:stCondLst>
                                    <p:cond delay="0"/>
                                  </p:stCondLst>
                                  <p:childTnLst>
                                    <p:anim calcmode="lin" valueType="num">
                                      <p:cBhvr additive="base">
                                        <p:cTn id="281" dur="4000"/>
                                        <p:tgtEl>
                                          <p:spTgt spid="49"/>
                                        </p:tgtEl>
                                        <p:attrNameLst>
                                          <p:attrName>ppt_x</p:attrName>
                                        </p:attrNameLst>
                                      </p:cBhvr>
                                      <p:tavLst>
                                        <p:tav tm="0">
                                          <p:val>
                                            <p:strVal val="ppt_x"/>
                                          </p:val>
                                        </p:tav>
                                        <p:tav tm="100000">
                                          <p:val>
                                            <p:strVal val="0-ppt_w/2"/>
                                          </p:val>
                                        </p:tav>
                                      </p:tavLst>
                                    </p:anim>
                                    <p:anim calcmode="lin" valueType="num">
                                      <p:cBhvr additive="base">
                                        <p:cTn id="282" dur="4000"/>
                                        <p:tgtEl>
                                          <p:spTgt spid="49"/>
                                        </p:tgtEl>
                                        <p:attrNameLst>
                                          <p:attrName>ppt_y</p:attrName>
                                        </p:attrNameLst>
                                      </p:cBhvr>
                                      <p:tavLst>
                                        <p:tav tm="0">
                                          <p:val>
                                            <p:strVal val="ppt_y"/>
                                          </p:val>
                                        </p:tav>
                                        <p:tav tm="100000">
                                          <p:val>
                                            <p:strVal val="1+ppt_h/2"/>
                                          </p:val>
                                        </p:tav>
                                      </p:tavLst>
                                    </p:anim>
                                    <p:set>
                                      <p:cBhvr>
                                        <p:cTn id="283" dur="1" fill="hold">
                                          <p:stCondLst>
                                            <p:cond delay="3999"/>
                                          </p:stCondLst>
                                        </p:cTn>
                                        <p:tgtEl>
                                          <p:spTgt spid="49"/>
                                        </p:tgtEl>
                                        <p:attrNameLst>
                                          <p:attrName>style.visibility</p:attrName>
                                        </p:attrNameLst>
                                      </p:cBhvr>
                                      <p:to>
                                        <p:strVal val="hidden"/>
                                      </p:to>
                                    </p:set>
                                  </p:childTnLst>
                                </p:cTn>
                              </p:par>
                              <p:par>
                                <p:cTn id="284" presetID="17" presetClass="entr" presetSubtype="4" fill="hold" grpId="0" nodeType="withEffect">
                                  <p:stCondLst>
                                    <p:cond delay="0"/>
                                  </p:stCondLst>
                                  <p:childTnLst>
                                    <p:set>
                                      <p:cBhvr>
                                        <p:cTn id="285" dur="1" fill="hold">
                                          <p:stCondLst>
                                            <p:cond delay="0"/>
                                          </p:stCondLst>
                                        </p:cTn>
                                        <p:tgtEl>
                                          <p:spTgt spid="50"/>
                                        </p:tgtEl>
                                        <p:attrNameLst>
                                          <p:attrName>style.visibility</p:attrName>
                                        </p:attrNameLst>
                                      </p:cBhvr>
                                      <p:to>
                                        <p:strVal val="visible"/>
                                      </p:to>
                                    </p:set>
                                    <p:anim calcmode="lin" valueType="num">
                                      <p:cBhvr>
                                        <p:cTn id="286" dur="3000" fill="hold"/>
                                        <p:tgtEl>
                                          <p:spTgt spid="50"/>
                                        </p:tgtEl>
                                        <p:attrNameLst>
                                          <p:attrName>ppt_x</p:attrName>
                                        </p:attrNameLst>
                                      </p:cBhvr>
                                      <p:tavLst>
                                        <p:tav tm="0">
                                          <p:val>
                                            <p:strVal val="#ppt_x"/>
                                          </p:val>
                                        </p:tav>
                                        <p:tav tm="100000">
                                          <p:val>
                                            <p:strVal val="#ppt_x"/>
                                          </p:val>
                                        </p:tav>
                                      </p:tavLst>
                                    </p:anim>
                                    <p:anim calcmode="lin" valueType="num">
                                      <p:cBhvr>
                                        <p:cTn id="287" dur="3000" fill="hold"/>
                                        <p:tgtEl>
                                          <p:spTgt spid="50"/>
                                        </p:tgtEl>
                                        <p:attrNameLst>
                                          <p:attrName>ppt_y</p:attrName>
                                        </p:attrNameLst>
                                      </p:cBhvr>
                                      <p:tavLst>
                                        <p:tav tm="0">
                                          <p:val>
                                            <p:strVal val="#ppt_y+#ppt_h/2"/>
                                          </p:val>
                                        </p:tav>
                                        <p:tav tm="100000">
                                          <p:val>
                                            <p:strVal val="#ppt_y"/>
                                          </p:val>
                                        </p:tav>
                                      </p:tavLst>
                                    </p:anim>
                                    <p:anim calcmode="lin" valueType="num">
                                      <p:cBhvr>
                                        <p:cTn id="288" dur="3000" fill="hold"/>
                                        <p:tgtEl>
                                          <p:spTgt spid="50"/>
                                        </p:tgtEl>
                                        <p:attrNameLst>
                                          <p:attrName>ppt_w</p:attrName>
                                        </p:attrNameLst>
                                      </p:cBhvr>
                                      <p:tavLst>
                                        <p:tav tm="0">
                                          <p:val>
                                            <p:strVal val="#ppt_w"/>
                                          </p:val>
                                        </p:tav>
                                        <p:tav tm="100000">
                                          <p:val>
                                            <p:strVal val="#ppt_w"/>
                                          </p:val>
                                        </p:tav>
                                      </p:tavLst>
                                    </p:anim>
                                    <p:anim calcmode="lin" valueType="num">
                                      <p:cBhvr>
                                        <p:cTn id="289" dur="3000" fill="hold"/>
                                        <p:tgtEl>
                                          <p:spTgt spid="50"/>
                                        </p:tgtEl>
                                        <p:attrNameLst>
                                          <p:attrName>ppt_h</p:attrName>
                                        </p:attrNameLst>
                                      </p:cBhvr>
                                      <p:tavLst>
                                        <p:tav tm="0">
                                          <p:val>
                                            <p:fltVal val="0"/>
                                          </p:val>
                                        </p:tav>
                                        <p:tav tm="100000">
                                          <p:val>
                                            <p:strVal val="#ppt_h"/>
                                          </p:val>
                                        </p:tav>
                                      </p:tavLst>
                                    </p:anim>
                                  </p:childTnLst>
                                </p:cTn>
                              </p:par>
                              <p:par>
                                <p:cTn id="290" presetID="6" presetClass="emph" presetSubtype="0" fill="hold" grpId="1" nodeType="withEffect">
                                  <p:stCondLst>
                                    <p:cond delay="0"/>
                                  </p:stCondLst>
                                  <p:childTnLst>
                                    <p:animScale>
                                      <p:cBhvr>
                                        <p:cTn id="291" dur="3000" fill="hold"/>
                                        <p:tgtEl>
                                          <p:spTgt spid="50"/>
                                        </p:tgtEl>
                                      </p:cBhvr>
                                      <p:by x="400000" y="100000"/>
                                    </p:animScale>
                                  </p:childTnLst>
                                </p:cTn>
                              </p:par>
                              <p:par>
                                <p:cTn id="292" presetID="2" presetClass="exit" presetSubtype="12" fill="hold" grpId="2" nodeType="withEffect">
                                  <p:stCondLst>
                                    <p:cond delay="0"/>
                                  </p:stCondLst>
                                  <p:childTnLst>
                                    <p:anim calcmode="lin" valueType="num">
                                      <p:cBhvr additive="base">
                                        <p:cTn id="293" dur="4000"/>
                                        <p:tgtEl>
                                          <p:spTgt spid="50"/>
                                        </p:tgtEl>
                                        <p:attrNameLst>
                                          <p:attrName>ppt_x</p:attrName>
                                        </p:attrNameLst>
                                      </p:cBhvr>
                                      <p:tavLst>
                                        <p:tav tm="0">
                                          <p:val>
                                            <p:strVal val="ppt_x"/>
                                          </p:val>
                                        </p:tav>
                                        <p:tav tm="100000">
                                          <p:val>
                                            <p:strVal val="0-ppt_w/2"/>
                                          </p:val>
                                        </p:tav>
                                      </p:tavLst>
                                    </p:anim>
                                    <p:anim calcmode="lin" valueType="num">
                                      <p:cBhvr additive="base">
                                        <p:cTn id="294" dur="4000"/>
                                        <p:tgtEl>
                                          <p:spTgt spid="50"/>
                                        </p:tgtEl>
                                        <p:attrNameLst>
                                          <p:attrName>ppt_y</p:attrName>
                                        </p:attrNameLst>
                                      </p:cBhvr>
                                      <p:tavLst>
                                        <p:tav tm="0">
                                          <p:val>
                                            <p:strVal val="ppt_y"/>
                                          </p:val>
                                        </p:tav>
                                        <p:tav tm="100000">
                                          <p:val>
                                            <p:strVal val="1+ppt_h/2"/>
                                          </p:val>
                                        </p:tav>
                                      </p:tavLst>
                                    </p:anim>
                                    <p:set>
                                      <p:cBhvr>
                                        <p:cTn id="295" dur="1" fill="hold">
                                          <p:stCondLst>
                                            <p:cond delay="3999"/>
                                          </p:stCondLst>
                                        </p:cTn>
                                        <p:tgtEl>
                                          <p:spTgt spid="50"/>
                                        </p:tgtEl>
                                        <p:attrNameLst>
                                          <p:attrName>style.visibility</p:attrName>
                                        </p:attrNameLst>
                                      </p:cBhvr>
                                      <p:to>
                                        <p:strVal val="hidden"/>
                                      </p:to>
                                    </p:set>
                                  </p:childTnLst>
                                </p:cTn>
                              </p:par>
                              <p:par>
                                <p:cTn id="296" presetID="17" presetClass="entr" presetSubtype="4" fill="hold" grpId="0" nodeType="withEffect">
                                  <p:stCondLst>
                                    <p:cond delay="0"/>
                                  </p:stCondLst>
                                  <p:childTnLst>
                                    <p:set>
                                      <p:cBhvr>
                                        <p:cTn id="297" dur="1" fill="hold">
                                          <p:stCondLst>
                                            <p:cond delay="0"/>
                                          </p:stCondLst>
                                        </p:cTn>
                                        <p:tgtEl>
                                          <p:spTgt spid="51"/>
                                        </p:tgtEl>
                                        <p:attrNameLst>
                                          <p:attrName>style.visibility</p:attrName>
                                        </p:attrNameLst>
                                      </p:cBhvr>
                                      <p:to>
                                        <p:strVal val="visible"/>
                                      </p:to>
                                    </p:set>
                                    <p:anim calcmode="lin" valueType="num">
                                      <p:cBhvr>
                                        <p:cTn id="298" dur="3000" fill="hold"/>
                                        <p:tgtEl>
                                          <p:spTgt spid="51"/>
                                        </p:tgtEl>
                                        <p:attrNameLst>
                                          <p:attrName>ppt_x</p:attrName>
                                        </p:attrNameLst>
                                      </p:cBhvr>
                                      <p:tavLst>
                                        <p:tav tm="0">
                                          <p:val>
                                            <p:strVal val="#ppt_x"/>
                                          </p:val>
                                        </p:tav>
                                        <p:tav tm="100000">
                                          <p:val>
                                            <p:strVal val="#ppt_x"/>
                                          </p:val>
                                        </p:tav>
                                      </p:tavLst>
                                    </p:anim>
                                    <p:anim calcmode="lin" valueType="num">
                                      <p:cBhvr>
                                        <p:cTn id="299" dur="3000" fill="hold"/>
                                        <p:tgtEl>
                                          <p:spTgt spid="51"/>
                                        </p:tgtEl>
                                        <p:attrNameLst>
                                          <p:attrName>ppt_y</p:attrName>
                                        </p:attrNameLst>
                                      </p:cBhvr>
                                      <p:tavLst>
                                        <p:tav tm="0">
                                          <p:val>
                                            <p:strVal val="#ppt_y+#ppt_h/2"/>
                                          </p:val>
                                        </p:tav>
                                        <p:tav tm="100000">
                                          <p:val>
                                            <p:strVal val="#ppt_y"/>
                                          </p:val>
                                        </p:tav>
                                      </p:tavLst>
                                    </p:anim>
                                    <p:anim calcmode="lin" valueType="num">
                                      <p:cBhvr>
                                        <p:cTn id="300" dur="3000" fill="hold"/>
                                        <p:tgtEl>
                                          <p:spTgt spid="51"/>
                                        </p:tgtEl>
                                        <p:attrNameLst>
                                          <p:attrName>ppt_w</p:attrName>
                                        </p:attrNameLst>
                                      </p:cBhvr>
                                      <p:tavLst>
                                        <p:tav tm="0">
                                          <p:val>
                                            <p:strVal val="#ppt_w"/>
                                          </p:val>
                                        </p:tav>
                                        <p:tav tm="100000">
                                          <p:val>
                                            <p:strVal val="#ppt_w"/>
                                          </p:val>
                                        </p:tav>
                                      </p:tavLst>
                                    </p:anim>
                                    <p:anim calcmode="lin" valueType="num">
                                      <p:cBhvr>
                                        <p:cTn id="301" dur="3000" fill="hold"/>
                                        <p:tgtEl>
                                          <p:spTgt spid="51"/>
                                        </p:tgtEl>
                                        <p:attrNameLst>
                                          <p:attrName>ppt_h</p:attrName>
                                        </p:attrNameLst>
                                      </p:cBhvr>
                                      <p:tavLst>
                                        <p:tav tm="0">
                                          <p:val>
                                            <p:fltVal val="0"/>
                                          </p:val>
                                        </p:tav>
                                        <p:tav tm="100000">
                                          <p:val>
                                            <p:strVal val="#ppt_h"/>
                                          </p:val>
                                        </p:tav>
                                      </p:tavLst>
                                    </p:anim>
                                  </p:childTnLst>
                                </p:cTn>
                              </p:par>
                              <p:par>
                                <p:cTn id="302" presetID="6" presetClass="emph" presetSubtype="0" fill="hold" grpId="1" nodeType="withEffect">
                                  <p:stCondLst>
                                    <p:cond delay="0"/>
                                  </p:stCondLst>
                                  <p:childTnLst>
                                    <p:animScale>
                                      <p:cBhvr>
                                        <p:cTn id="303" dur="3000" fill="hold"/>
                                        <p:tgtEl>
                                          <p:spTgt spid="51"/>
                                        </p:tgtEl>
                                      </p:cBhvr>
                                      <p:by x="400000" y="100000"/>
                                    </p:animScale>
                                  </p:childTnLst>
                                </p:cTn>
                              </p:par>
                              <p:par>
                                <p:cTn id="304" presetID="2" presetClass="exit" presetSubtype="12" fill="hold" grpId="2" nodeType="withEffect">
                                  <p:stCondLst>
                                    <p:cond delay="0"/>
                                  </p:stCondLst>
                                  <p:childTnLst>
                                    <p:anim calcmode="lin" valueType="num">
                                      <p:cBhvr additive="base">
                                        <p:cTn id="305" dur="4000"/>
                                        <p:tgtEl>
                                          <p:spTgt spid="51"/>
                                        </p:tgtEl>
                                        <p:attrNameLst>
                                          <p:attrName>ppt_x</p:attrName>
                                        </p:attrNameLst>
                                      </p:cBhvr>
                                      <p:tavLst>
                                        <p:tav tm="0">
                                          <p:val>
                                            <p:strVal val="ppt_x"/>
                                          </p:val>
                                        </p:tav>
                                        <p:tav tm="100000">
                                          <p:val>
                                            <p:strVal val="0-ppt_w/2"/>
                                          </p:val>
                                        </p:tav>
                                      </p:tavLst>
                                    </p:anim>
                                    <p:anim calcmode="lin" valueType="num">
                                      <p:cBhvr additive="base">
                                        <p:cTn id="306" dur="4000"/>
                                        <p:tgtEl>
                                          <p:spTgt spid="51"/>
                                        </p:tgtEl>
                                        <p:attrNameLst>
                                          <p:attrName>ppt_y</p:attrName>
                                        </p:attrNameLst>
                                      </p:cBhvr>
                                      <p:tavLst>
                                        <p:tav tm="0">
                                          <p:val>
                                            <p:strVal val="ppt_y"/>
                                          </p:val>
                                        </p:tav>
                                        <p:tav tm="100000">
                                          <p:val>
                                            <p:strVal val="1+ppt_h/2"/>
                                          </p:val>
                                        </p:tav>
                                      </p:tavLst>
                                    </p:anim>
                                    <p:set>
                                      <p:cBhvr>
                                        <p:cTn id="307" dur="1" fill="hold">
                                          <p:stCondLst>
                                            <p:cond delay="3999"/>
                                          </p:stCondLst>
                                        </p:cTn>
                                        <p:tgtEl>
                                          <p:spTgt spid="51"/>
                                        </p:tgtEl>
                                        <p:attrNameLst>
                                          <p:attrName>style.visibility</p:attrName>
                                        </p:attrNameLst>
                                      </p:cBhvr>
                                      <p:to>
                                        <p:strVal val="hidden"/>
                                      </p:to>
                                    </p:set>
                                  </p:childTnLst>
                                </p:cTn>
                              </p:par>
                              <p:par>
                                <p:cTn id="308" presetID="17" presetClass="entr" presetSubtype="4" fill="hold" grpId="0" nodeType="withEffect">
                                  <p:stCondLst>
                                    <p:cond delay="0"/>
                                  </p:stCondLst>
                                  <p:childTnLst>
                                    <p:set>
                                      <p:cBhvr>
                                        <p:cTn id="309" dur="1" fill="hold">
                                          <p:stCondLst>
                                            <p:cond delay="0"/>
                                          </p:stCondLst>
                                        </p:cTn>
                                        <p:tgtEl>
                                          <p:spTgt spid="52"/>
                                        </p:tgtEl>
                                        <p:attrNameLst>
                                          <p:attrName>style.visibility</p:attrName>
                                        </p:attrNameLst>
                                      </p:cBhvr>
                                      <p:to>
                                        <p:strVal val="visible"/>
                                      </p:to>
                                    </p:set>
                                    <p:anim calcmode="lin" valueType="num">
                                      <p:cBhvr>
                                        <p:cTn id="310" dur="3000" fill="hold"/>
                                        <p:tgtEl>
                                          <p:spTgt spid="52"/>
                                        </p:tgtEl>
                                        <p:attrNameLst>
                                          <p:attrName>ppt_x</p:attrName>
                                        </p:attrNameLst>
                                      </p:cBhvr>
                                      <p:tavLst>
                                        <p:tav tm="0">
                                          <p:val>
                                            <p:strVal val="#ppt_x"/>
                                          </p:val>
                                        </p:tav>
                                        <p:tav tm="100000">
                                          <p:val>
                                            <p:strVal val="#ppt_x"/>
                                          </p:val>
                                        </p:tav>
                                      </p:tavLst>
                                    </p:anim>
                                    <p:anim calcmode="lin" valueType="num">
                                      <p:cBhvr>
                                        <p:cTn id="311" dur="3000" fill="hold"/>
                                        <p:tgtEl>
                                          <p:spTgt spid="52"/>
                                        </p:tgtEl>
                                        <p:attrNameLst>
                                          <p:attrName>ppt_y</p:attrName>
                                        </p:attrNameLst>
                                      </p:cBhvr>
                                      <p:tavLst>
                                        <p:tav tm="0">
                                          <p:val>
                                            <p:strVal val="#ppt_y+#ppt_h/2"/>
                                          </p:val>
                                        </p:tav>
                                        <p:tav tm="100000">
                                          <p:val>
                                            <p:strVal val="#ppt_y"/>
                                          </p:val>
                                        </p:tav>
                                      </p:tavLst>
                                    </p:anim>
                                    <p:anim calcmode="lin" valueType="num">
                                      <p:cBhvr>
                                        <p:cTn id="312" dur="3000" fill="hold"/>
                                        <p:tgtEl>
                                          <p:spTgt spid="52"/>
                                        </p:tgtEl>
                                        <p:attrNameLst>
                                          <p:attrName>ppt_w</p:attrName>
                                        </p:attrNameLst>
                                      </p:cBhvr>
                                      <p:tavLst>
                                        <p:tav tm="0">
                                          <p:val>
                                            <p:strVal val="#ppt_w"/>
                                          </p:val>
                                        </p:tav>
                                        <p:tav tm="100000">
                                          <p:val>
                                            <p:strVal val="#ppt_w"/>
                                          </p:val>
                                        </p:tav>
                                      </p:tavLst>
                                    </p:anim>
                                    <p:anim calcmode="lin" valueType="num">
                                      <p:cBhvr>
                                        <p:cTn id="313" dur="3000" fill="hold"/>
                                        <p:tgtEl>
                                          <p:spTgt spid="52"/>
                                        </p:tgtEl>
                                        <p:attrNameLst>
                                          <p:attrName>ppt_h</p:attrName>
                                        </p:attrNameLst>
                                      </p:cBhvr>
                                      <p:tavLst>
                                        <p:tav tm="0">
                                          <p:val>
                                            <p:fltVal val="0"/>
                                          </p:val>
                                        </p:tav>
                                        <p:tav tm="100000">
                                          <p:val>
                                            <p:strVal val="#ppt_h"/>
                                          </p:val>
                                        </p:tav>
                                      </p:tavLst>
                                    </p:anim>
                                  </p:childTnLst>
                                </p:cTn>
                              </p:par>
                              <p:par>
                                <p:cTn id="314" presetID="6" presetClass="emph" presetSubtype="0" fill="hold" grpId="1" nodeType="withEffect">
                                  <p:stCondLst>
                                    <p:cond delay="0"/>
                                  </p:stCondLst>
                                  <p:childTnLst>
                                    <p:animScale>
                                      <p:cBhvr>
                                        <p:cTn id="315" dur="3000" fill="hold"/>
                                        <p:tgtEl>
                                          <p:spTgt spid="52"/>
                                        </p:tgtEl>
                                      </p:cBhvr>
                                      <p:by x="400000" y="100000"/>
                                    </p:animScale>
                                  </p:childTnLst>
                                </p:cTn>
                              </p:par>
                              <p:par>
                                <p:cTn id="316" presetID="2" presetClass="exit" presetSubtype="12" fill="hold" grpId="2" nodeType="withEffect">
                                  <p:stCondLst>
                                    <p:cond delay="0"/>
                                  </p:stCondLst>
                                  <p:childTnLst>
                                    <p:anim calcmode="lin" valueType="num">
                                      <p:cBhvr additive="base">
                                        <p:cTn id="317" dur="4000"/>
                                        <p:tgtEl>
                                          <p:spTgt spid="52"/>
                                        </p:tgtEl>
                                        <p:attrNameLst>
                                          <p:attrName>ppt_x</p:attrName>
                                        </p:attrNameLst>
                                      </p:cBhvr>
                                      <p:tavLst>
                                        <p:tav tm="0">
                                          <p:val>
                                            <p:strVal val="ppt_x"/>
                                          </p:val>
                                        </p:tav>
                                        <p:tav tm="100000">
                                          <p:val>
                                            <p:strVal val="0-ppt_w/2"/>
                                          </p:val>
                                        </p:tav>
                                      </p:tavLst>
                                    </p:anim>
                                    <p:anim calcmode="lin" valueType="num">
                                      <p:cBhvr additive="base">
                                        <p:cTn id="318" dur="4000"/>
                                        <p:tgtEl>
                                          <p:spTgt spid="52"/>
                                        </p:tgtEl>
                                        <p:attrNameLst>
                                          <p:attrName>ppt_y</p:attrName>
                                        </p:attrNameLst>
                                      </p:cBhvr>
                                      <p:tavLst>
                                        <p:tav tm="0">
                                          <p:val>
                                            <p:strVal val="ppt_y"/>
                                          </p:val>
                                        </p:tav>
                                        <p:tav tm="100000">
                                          <p:val>
                                            <p:strVal val="1+ppt_h/2"/>
                                          </p:val>
                                        </p:tav>
                                      </p:tavLst>
                                    </p:anim>
                                    <p:set>
                                      <p:cBhvr>
                                        <p:cTn id="319" dur="1" fill="hold">
                                          <p:stCondLst>
                                            <p:cond delay="3999"/>
                                          </p:stCondLst>
                                        </p:cTn>
                                        <p:tgtEl>
                                          <p:spTgt spid="52"/>
                                        </p:tgtEl>
                                        <p:attrNameLst>
                                          <p:attrName>style.visibility</p:attrName>
                                        </p:attrNameLst>
                                      </p:cBhvr>
                                      <p:to>
                                        <p:strVal val="hidden"/>
                                      </p:to>
                                    </p:set>
                                  </p:childTnLst>
                                </p:cTn>
                              </p:par>
                              <p:par>
                                <p:cTn id="320" presetID="17" presetClass="entr" presetSubtype="4" fill="hold" grpId="0" nodeType="withEffect">
                                  <p:stCondLst>
                                    <p:cond delay="0"/>
                                  </p:stCondLst>
                                  <p:childTnLst>
                                    <p:set>
                                      <p:cBhvr>
                                        <p:cTn id="321" dur="1" fill="hold">
                                          <p:stCondLst>
                                            <p:cond delay="0"/>
                                          </p:stCondLst>
                                        </p:cTn>
                                        <p:tgtEl>
                                          <p:spTgt spid="53"/>
                                        </p:tgtEl>
                                        <p:attrNameLst>
                                          <p:attrName>style.visibility</p:attrName>
                                        </p:attrNameLst>
                                      </p:cBhvr>
                                      <p:to>
                                        <p:strVal val="visible"/>
                                      </p:to>
                                    </p:set>
                                    <p:anim calcmode="lin" valueType="num">
                                      <p:cBhvr>
                                        <p:cTn id="322" dur="3000" fill="hold"/>
                                        <p:tgtEl>
                                          <p:spTgt spid="53"/>
                                        </p:tgtEl>
                                        <p:attrNameLst>
                                          <p:attrName>ppt_x</p:attrName>
                                        </p:attrNameLst>
                                      </p:cBhvr>
                                      <p:tavLst>
                                        <p:tav tm="0">
                                          <p:val>
                                            <p:strVal val="#ppt_x"/>
                                          </p:val>
                                        </p:tav>
                                        <p:tav tm="100000">
                                          <p:val>
                                            <p:strVal val="#ppt_x"/>
                                          </p:val>
                                        </p:tav>
                                      </p:tavLst>
                                    </p:anim>
                                    <p:anim calcmode="lin" valueType="num">
                                      <p:cBhvr>
                                        <p:cTn id="323" dur="3000" fill="hold"/>
                                        <p:tgtEl>
                                          <p:spTgt spid="53"/>
                                        </p:tgtEl>
                                        <p:attrNameLst>
                                          <p:attrName>ppt_y</p:attrName>
                                        </p:attrNameLst>
                                      </p:cBhvr>
                                      <p:tavLst>
                                        <p:tav tm="0">
                                          <p:val>
                                            <p:strVal val="#ppt_y+#ppt_h/2"/>
                                          </p:val>
                                        </p:tav>
                                        <p:tav tm="100000">
                                          <p:val>
                                            <p:strVal val="#ppt_y"/>
                                          </p:val>
                                        </p:tav>
                                      </p:tavLst>
                                    </p:anim>
                                    <p:anim calcmode="lin" valueType="num">
                                      <p:cBhvr>
                                        <p:cTn id="324" dur="3000" fill="hold"/>
                                        <p:tgtEl>
                                          <p:spTgt spid="53"/>
                                        </p:tgtEl>
                                        <p:attrNameLst>
                                          <p:attrName>ppt_w</p:attrName>
                                        </p:attrNameLst>
                                      </p:cBhvr>
                                      <p:tavLst>
                                        <p:tav tm="0">
                                          <p:val>
                                            <p:strVal val="#ppt_w"/>
                                          </p:val>
                                        </p:tav>
                                        <p:tav tm="100000">
                                          <p:val>
                                            <p:strVal val="#ppt_w"/>
                                          </p:val>
                                        </p:tav>
                                      </p:tavLst>
                                    </p:anim>
                                    <p:anim calcmode="lin" valueType="num">
                                      <p:cBhvr>
                                        <p:cTn id="325" dur="3000" fill="hold"/>
                                        <p:tgtEl>
                                          <p:spTgt spid="53"/>
                                        </p:tgtEl>
                                        <p:attrNameLst>
                                          <p:attrName>ppt_h</p:attrName>
                                        </p:attrNameLst>
                                      </p:cBhvr>
                                      <p:tavLst>
                                        <p:tav tm="0">
                                          <p:val>
                                            <p:fltVal val="0"/>
                                          </p:val>
                                        </p:tav>
                                        <p:tav tm="100000">
                                          <p:val>
                                            <p:strVal val="#ppt_h"/>
                                          </p:val>
                                        </p:tav>
                                      </p:tavLst>
                                    </p:anim>
                                  </p:childTnLst>
                                </p:cTn>
                              </p:par>
                              <p:par>
                                <p:cTn id="326" presetID="6" presetClass="emph" presetSubtype="0" fill="hold" grpId="1" nodeType="withEffect">
                                  <p:stCondLst>
                                    <p:cond delay="0"/>
                                  </p:stCondLst>
                                  <p:childTnLst>
                                    <p:animScale>
                                      <p:cBhvr>
                                        <p:cTn id="327" dur="3000" fill="hold"/>
                                        <p:tgtEl>
                                          <p:spTgt spid="53"/>
                                        </p:tgtEl>
                                      </p:cBhvr>
                                      <p:by x="400000" y="100000"/>
                                    </p:animScale>
                                  </p:childTnLst>
                                </p:cTn>
                              </p:par>
                              <p:par>
                                <p:cTn id="328" presetID="2" presetClass="exit" presetSubtype="12" fill="hold" grpId="2" nodeType="withEffect">
                                  <p:stCondLst>
                                    <p:cond delay="0"/>
                                  </p:stCondLst>
                                  <p:childTnLst>
                                    <p:anim calcmode="lin" valueType="num">
                                      <p:cBhvr additive="base">
                                        <p:cTn id="329" dur="4000"/>
                                        <p:tgtEl>
                                          <p:spTgt spid="53"/>
                                        </p:tgtEl>
                                        <p:attrNameLst>
                                          <p:attrName>ppt_x</p:attrName>
                                        </p:attrNameLst>
                                      </p:cBhvr>
                                      <p:tavLst>
                                        <p:tav tm="0">
                                          <p:val>
                                            <p:strVal val="ppt_x"/>
                                          </p:val>
                                        </p:tav>
                                        <p:tav tm="100000">
                                          <p:val>
                                            <p:strVal val="0-ppt_w/2"/>
                                          </p:val>
                                        </p:tav>
                                      </p:tavLst>
                                    </p:anim>
                                    <p:anim calcmode="lin" valueType="num">
                                      <p:cBhvr additive="base">
                                        <p:cTn id="330" dur="4000"/>
                                        <p:tgtEl>
                                          <p:spTgt spid="53"/>
                                        </p:tgtEl>
                                        <p:attrNameLst>
                                          <p:attrName>ppt_y</p:attrName>
                                        </p:attrNameLst>
                                      </p:cBhvr>
                                      <p:tavLst>
                                        <p:tav tm="0">
                                          <p:val>
                                            <p:strVal val="ppt_y"/>
                                          </p:val>
                                        </p:tav>
                                        <p:tav tm="100000">
                                          <p:val>
                                            <p:strVal val="1+ppt_h/2"/>
                                          </p:val>
                                        </p:tav>
                                      </p:tavLst>
                                    </p:anim>
                                    <p:set>
                                      <p:cBhvr>
                                        <p:cTn id="331" dur="1" fill="hold">
                                          <p:stCondLst>
                                            <p:cond delay="3999"/>
                                          </p:stCondLst>
                                        </p:cTn>
                                        <p:tgtEl>
                                          <p:spTgt spid="53"/>
                                        </p:tgtEl>
                                        <p:attrNameLst>
                                          <p:attrName>style.visibility</p:attrName>
                                        </p:attrNameLst>
                                      </p:cBhvr>
                                      <p:to>
                                        <p:strVal val="hidden"/>
                                      </p:to>
                                    </p:set>
                                  </p:childTnLst>
                                </p:cTn>
                              </p:par>
                              <p:par>
                                <p:cTn id="332" presetID="17" presetClass="entr" presetSubtype="4" fill="hold" grpId="0" nodeType="withEffect">
                                  <p:stCondLst>
                                    <p:cond delay="0"/>
                                  </p:stCondLst>
                                  <p:childTnLst>
                                    <p:set>
                                      <p:cBhvr>
                                        <p:cTn id="333" dur="1" fill="hold">
                                          <p:stCondLst>
                                            <p:cond delay="0"/>
                                          </p:stCondLst>
                                        </p:cTn>
                                        <p:tgtEl>
                                          <p:spTgt spid="54"/>
                                        </p:tgtEl>
                                        <p:attrNameLst>
                                          <p:attrName>style.visibility</p:attrName>
                                        </p:attrNameLst>
                                      </p:cBhvr>
                                      <p:to>
                                        <p:strVal val="visible"/>
                                      </p:to>
                                    </p:set>
                                    <p:anim calcmode="lin" valueType="num">
                                      <p:cBhvr>
                                        <p:cTn id="334" dur="3000" fill="hold"/>
                                        <p:tgtEl>
                                          <p:spTgt spid="54"/>
                                        </p:tgtEl>
                                        <p:attrNameLst>
                                          <p:attrName>ppt_x</p:attrName>
                                        </p:attrNameLst>
                                      </p:cBhvr>
                                      <p:tavLst>
                                        <p:tav tm="0">
                                          <p:val>
                                            <p:strVal val="#ppt_x"/>
                                          </p:val>
                                        </p:tav>
                                        <p:tav tm="100000">
                                          <p:val>
                                            <p:strVal val="#ppt_x"/>
                                          </p:val>
                                        </p:tav>
                                      </p:tavLst>
                                    </p:anim>
                                    <p:anim calcmode="lin" valueType="num">
                                      <p:cBhvr>
                                        <p:cTn id="335" dur="3000" fill="hold"/>
                                        <p:tgtEl>
                                          <p:spTgt spid="54"/>
                                        </p:tgtEl>
                                        <p:attrNameLst>
                                          <p:attrName>ppt_y</p:attrName>
                                        </p:attrNameLst>
                                      </p:cBhvr>
                                      <p:tavLst>
                                        <p:tav tm="0">
                                          <p:val>
                                            <p:strVal val="#ppt_y+#ppt_h/2"/>
                                          </p:val>
                                        </p:tav>
                                        <p:tav tm="100000">
                                          <p:val>
                                            <p:strVal val="#ppt_y"/>
                                          </p:val>
                                        </p:tav>
                                      </p:tavLst>
                                    </p:anim>
                                    <p:anim calcmode="lin" valueType="num">
                                      <p:cBhvr>
                                        <p:cTn id="336" dur="3000" fill="hold"/>
                                        <p:tgtEl>
                                          <p:spTgt spid="54"/>
                                        </p:tgtEl>
                                        <p:attrNameLst>
                                          <p:attrName>ppt_w</p:attrName>
                                        </p:attrNameLst>
                                      </p:cBhvr>
                                      <p:tavLst>
                                        <p:tav tm="0">
                                          <p:val>
                                            <p:strVal val="#ppt_w"/>
                                          </p:val>
                                        </p:tav>
                                        <p:tav tm="100000">
                                          <p:val>
                                            <p:strVal val="#ppt_w"/>
                                          </p:val>
                                        </p:tav>
                                      </p:tavLst>
                                    </p:anim>
                                    <p:anim calcmode="lin" valueType="num">
                                      <p:cBhvr>
                                        <p:cTn id="337" dur="3000" fill="hold"/>
                                        <p:tgtEl>
                                          <p:spTgt spid="54"/>
                                        </p:tgtEl>
                                        <p:attrNameLst>
                                          <p:attrName>ppt_h</p:attrName>
                                        </p:attrNameLst>
                                      </p:cBhvr>
                                      <p:tavLst>
                                        <p:tav tm="0">
                                          <p:val>
                                            <p:fltVal val="0"/>
                                          </p:val>
                                        </p:tav>
                                        <p:tav tm="100000">
                                          <p:val>
                                            <p:strVal val="#ppt_h"/>
                                          </p:val>
                                        </p:tav>
                                      </p:tavLst>
                                    </p:anim>
                                  </p:childTnLst>
                                </p:cTn>
                              </p:par>
                              <p:par>
                                <p:cTn id="338" presetID="6" presetClass="emph" presetSubtype="0" fill="hold" grpId="1" nodeType="withEffect">
                                  <p:stCondLst>
                                    <p:cond delay="0"/>
                                  </p:stCondLst>
                                  <p:childTnLst>
                                    <p:animScale>
                                      <p:cBhvr>
                                        <p:cTn id="339" dur="3000" fill="hold"/>
                                        <p:tgtEl>
                                          <p:spTgt spid="54"/>
                                        </p:tgtEl>
                                      </p:cBhvr>
                                      <p:by x="400000" y="100000"/>
                                    </p:animScale>
                                  </p:childTnLst>
                                </p:cTn>
                              </p:par>
                              <p:par>
                                <p:cTn id="340" presetID="2" presetClass="exit" presetSubtype="12" fill="hold" grpId="2" nodeType="withEffect">
                                  <p:stCondLst>
                                    <p:cond delay="0"/>
                                  </p:stCondLst>
                                  <p:childTnLst>
                                    <p:anim calcmode="lin" valueType="num">
                                      <p:cBhvr additive="base">
                                        <p:cTn id="341" dur="4000"/>
                                        <p:tgtEl>
                                          <p:spTgt spid="54"/>
                                        </p:tgtEl>
                                        <p:attrNameLst>
                                          <p:attrName>ppt_x</p:attrName>
                                        </p:attrNameLst>
                                      </p:cBhvr>
                                      <p:tavLst>
                                        <p:tav tm="0">
                                          <p:val>
                                            <p:strVal val="ppt_x"/>
                                          </p:val>
                                        </p:tav>
                                        <p:tav tm="100000">
                                          <p:val>
                                            <p:strVal val="0-ppt_w/2"/>
                                          </p:val>
                                        </p:tav>
                                      </p:tavLst>
                                    </p:anim>
                                    <p:anim calcmode="lin" valueType="num">
                                      <p:cBhvr additive="base">
                                        <p:cTn id="342" dur="4000"/>
                                        <p:tgtEl>
                                          <p:spTgt spid="54"/>
                                        </p:tgtEl>
                                        <p:attrNameLst>
                                          <p:attrName>ppt_y</p:attrName>
                                        </p:attrNameLst>
                                      </p:cBhvr>
                                      <p:tavLst>
                                        <p:tav tm="0">
                                          <p:val>
                                            <p:strVal val="ppt_y"/>
                                          </p:val>
                                        </p:tav>
                                        <p:tav tm="100000">
                                          <p:val>
                                            <p:strVal val="1+ppt_h/2"/>
                                          </p:val>
                                        </p:tav>
                                      </p:tavLst>
                                    </p:anim>
                                    <p:set>
                                      <p:cBhvr>
                                        <p:cTn id="343" dur="1" fill="hold">
                                          <p:stCondLst>
                                            <p:cond delay="3999"/>
                                          </p:stCondLst>
                                        </p:cTn>
                                        <p:tgtEl>
                                          <p:spTgt spid="54"/>
                                        </p:tgtEl>
                                        <p:attrNameLst>
                                          <p:attrName>style.visibility</p:attrName>
                                        </p:attrNameLst>
                                      </p:cBhvr>
                                      <p:to>
                                        <p:strVal val="hidden"/>
                                      </p:to>
                                    </p:set>
                                  </p:childTnLst>
                                </p:cTn>
                              </p:par>
                              <p:par>
                                <p:cTn id="344" presetID="17" presetClass="entr" presetSubtype="4" fill="hold" grpId="0" nodeType="withEffect">
                                  <p:stCondLst>
                                    <p:cond delay="0"/>
                                  </p:stCondLst>
                                  <p:childTnLst>
                                    <p:set>
                                      <p:cBhvr>
                                        <p:cTn id="345" dur="1" fill="hold">
                                          <p:stCondLst>
                                            <p:cond delay="0"/>
                                          </p:stCondLst>
                                        </p:cTn>
                                        <p:tgtEl>
                                          <p:spTgt spid="55"/>
                                        </p:tgtEl>
                                        <p:attrNameLst>
                                          <p:attrName>style.visibility</p:attrName>
                                        </p:attrNameLst>
                                      </p:cBhvr>
                                      <p:to>
                                        <p:strVal val="visible"/>
                                      </p:to>
                                    </p:set>
                                    <p:anim calcmode="lin" valueType="num">
                                      <p:cBhvr>
                                        <p:cTn id="346" dur="3000" fill="hold"/>
                                        <p:tgtEl>
                                          <p:spTgt spid="55"/>
                                        </p:tgtEl>
                                        <p:attrNameLst>
                                          <p:attrName>ppt_x</p:attrName>
                                        </p:attrNameLst>
                                      </p:cBhvr>
                                      <p:tavLst>
                                        <p:tav tm="0">
                                          <p:val>
                                            <p:strVal val="#ppt_x"/>
                                          </p:val>
                                        </p:tav>
                                        <p:tav tm="100000">
                                          <p:val>
                                            <p:strVal val="#ppt_x"/>
                                          </p:val>
                                        </p:tav>
                                      </p:tavLst>
                                    </p:anim>
                                    <p:anim calcmode="lin" valueType="num">
                                      <p:cBhvr>
                                        <p:cTn id="347" dur="3000" fill="hold"/>
                                        <p:tgtEl>
                                          <p:spTgt spid="55"/>
                                        </p:tgtEl>
                                        <p:attrNameLst>
                                          <p:attrName>ppt_y</p:attrName>
                                        </p:attrNameLst>
                                      </p:cBhvr>
                                      <p:tavLst>
                                        <p:tav tm="0">
                                          <p:val>
                                            <p:strVal val="#ppt_y+#ppt_h/2"/>
                                          </p:val>
                                        </p:tav>
                                        <p:tav tm="100000">
                                          <p:val>
                                            <p:strVal val="#ppt_y"/>
                                          </p:val>
                                        </p:tav>
                                      </p:tavLst>
                                    </p:anim>
                                    <p:anim calcmode="lin" valueType="num">
                                      <p:cBhvr>
                                        <p:cTn id="348" dur="3000" fill="hold"/>
                                        <p:tgtEl>
                                          <p:spTgt spid="55"/>
                                        </p:tgtEl>
                                        <p:attrNameLst>
                                          <p:attrName>ppt_w</p:attrName>
                                        </p:attrNameLst>
                                      </p:cBhvr>
                                      <p:tavLst>
                                        <p:tav tm="0">
                                          <p:val>
                                            <p:strVal val="#ppt_w"/>
                                          </p:val>
                                        </p:tav>
                                        <p:tav tm="100000">
                                          <p:val>
                                            <p:strVal val="#ppt_w"/>
                                          </p:val>
                                        </p:tav>
                                      </p:tavLst>
                                    </p:anim>
                                    <p:anim calcmode="lin" valueType="num">
                                      <p:cBhvr>
                                        <p:cTn id="349" dur="3000" fill="hold"/>
                                        <p:tgtEl>
                                          <p:spTgt spid="55"/>
                                        </p:tgtEl>
                                        <p:attrNameLst>
                                          <p:attrName>ppt_h</p:attrName>
                                        </p:attrNameLst>
                                      </p:cBhvr>
                                      <p:tavLst>
                                        <p:tav tm="0">
                                          <p:val>
                                            <p:fltVal val="0"/>
                                          </p:val>
                                        </p:tav>
                                        <p:tav tm="100000">
                                          <p:val>
                                            <p:strVal val="#ppt_h"/>
                                          </p:val>
                                        </p:tav>
                                      </p:tavLst>
                                    </p:anim>
                                  </p:childTnLst>
                                </p:cTn>
                              </p:par>
                              <p:par>
                                <p:cTn id="350" presetID="6" presetClass="emph" presetSubtype="0" fill="hold" grpId="1" nodeType="withEffect">
                                  <p:stCondLst>
                                    <p:cond delay="0"/>
                                  </p:stCondLst>
                                  <p:childTnLst>
                                    <p:animScale>
                                      <p:cBhvr>
                                        <p:cTn id="351" dur="3000" fill="hold"/>
                                        <p:tgtEl>
                                          <p:spTgt spid="55"/>
                                        </p:tgtEl>
                                      </p:cBhvr>
                                      <p:by x="400000" y="100000"/>
                                    </p:animScale>
                                  </p:childTnLst>
                                </p:cTn>
                              </p:par>
                              <p:par>
                                <p:cTn id="352" presetID="2" presetClass="exit" presetSubtype="12" fill="hold" grpId="2" nodeType="withEffect">
                                  <p:stCondLst>
                                    <p:cond delay="0"/>
                                  </p:stCondLst>
                                  <p:childTnLst>
                                    <p:anim calcmode="lin" valueType="num">
                                      <p:cBhvr additive="base">
                                        <p:cTn id="353" dur="4000"/>
                                        <p:tgtEl>
                                          <p:spTgt spid="55"/>
                                        </p:tgtEl>
                                        <p:attrNameLst>
                                          <p:attrName>ppt_x</p:attrName>
                                        </p:attrNameLst>
                                      </p:cBhvr>
                                      <p:tavLst>
                                        <p:tav tm="0">
                                          <p:val>
                                            <p:strVal val="ppt_x"/>
                                          </p:val>
                                        </p:tav>
                                        <p:tav tm="100000">
                                          <p:val>
                                            <p:strVal val="0-ppt_w/2"/>
                                          </p:val>
                                        </p:tav>
                                      </p:tavLst>
                                    </p:anim>
                                    <p:anim calcmode="lin" valueType="num">
                                      <p:cBhvr additive="base">
                                        <p:cTn id="354" dur="4000"/>
                                        <p:tgtEl>
                                          <p:spTgt spid="55"/>
                                        </p:tgtEl>
                                        <p:attrNameLst>
                                          <p:attrName>ppt_y</p:attrName>
                                        </p:attrNameLst>
                                      </p:cBhvr>
                                      <p:tavLst>
                                        <p:tav tm="0">
                                          <p:val>
                                            <p:strVal val="ppt_y"/>
                                          </p:val>
                                        </p:tav>
                                        <p:tav tm="100000">
                                          <p:val>
                                            <p:strVal val="1+ppt_h/2"/>
                                          </p:val>
                                        </p:tav>
                                      </p:tavLst>
                                    </p:anim>
                                    <p:set>
                                      <p:cBhvr>
                                        <p:cTn id="355" dur="1" fill="hold">
                                          <p:stCondLst>
                                            <p:cond delay="3999"/>
                                          </p:stCondLst>
                                        </p:cTn>
                                        <p:tgtEl>
                                          <p:spTgt spid="55"/>
                                        </p:tgtEl>
                                        <p:attrNameLst>
                                          <p:attrName>style.visibility</p:attrName>
                                        </p:attrNameLst>
                                      </p:cBhvr>
                                      <p:to>
                                        <p:strVal val="hidden"/>
                                      </p:to>
                                    </p:set>
                                  </p:childTnLst>
                                </p:cTn>
                              </p:par>
                              <p:par>
                                <p:cTn id="356" presetID="17" presetClass="entr" presetSubtype="4" fill="hold" grpId="0" nodeType="withEffect">
                                  <p:stCondLst>
                                    <p:cond delay="0"/>
                                  </p:stCondLst>
                                  <p:childTnLst>
                                    <p:set>
                                      <p:cBhvr>
                                        <p:cTn id="357" dur="1" fill="hold">
                                          <p:stCondLst>
                                            <p:cond delay="0"/>
                                          </p:stCondLst>
                                        </p:cTn>
                                        <p:tgtEl>
                                          <p:spTgt spid="56"/>
                                        </p:tgtEl>
                                        <p:attrNameLst>
                                          <p:attrName>style.visibility</p:attrName>
                                        </p:attrNameLst>
                                      </p:cBhvr>
                                      <p:to>
                                        <p:strVal val="visible"/>
                                      </p:to>
                                    </p:set>
                                    <p:anim calcmode="lin" valueType="num">
                                      <p:cBhvr>
                                        <p:cTn id="358" dur="3000" fill="hold"/>
                                        <p:tgtEl>
                                          <p:spTgt spid="56"/>
                                        </p:tgtEl>
                                        <p:attrNameLst>
                                          <p:attrName>ppt_x</p:attrName>
                                        </p:attrNameLst>
                                      </p:cBhvr>
                                      <p:tavLst>
                                        <p:tav tm="0">
                                          <p:val>
                                            <p:strVal val="#ppt_x"/>
                                          </p:val>
                                        </p:tav>
                                        <p:tav tm="100000">
                                          <p:val>
                                            <p:strVal val="#ppt_x"/>
                                          </p:val>
                                        </p:tav>
                                      </p:tavLst>
                                    </p:anim>
                                    <p:anim calcmode="lin" valueType="num">
                                      <p:cBhvr>
                                        <p:cTn id="359" dur="3000" fill="hold"/>
                                        <p:tgtEl>
                                          <p:spTgt spid="56"/>
                                        </p:tgtEl>
                                        <p:attrNameLst>
                                          <p:attrName>ppt_y</p:attrName>
                                        </p:attrNameLst>
                                      </p:cBhvr>
                                      <p:tavLst>
                                        <p:tav tm="0">
                                          <p:val>
                                            <p:strVal val="#ppt_y+#ppt_h/2"/>
                                          </p:val>
                                        </p:tav>
                                        <p:tav tm="100000">
                                          <p:val>
                                            <p:strVal val="#ppt_y"/>
                                          </p:val>
                                        </p:tav>
                                      </p:tavLst>
                                    </p:anim>
                                    <p:anim calcmode="lin" valueType="num">
                                      <p:cBhvr>
                                        <p:cTn id="360" dur="3000" fill="hold"/>
                                        <p:tgtEl>
                                          <p:spTgt spid="56"/>
                                        </p:tgtEl>
                                        <p:attrNameLst>
                                          <p:attrName>ppt_w</p:attrName>
                                        </p:attrNameLst>
                                      </p:cBhvr>
                                      <p:tavLst>
                                        <p:tav tm="0">
                                          <p:val>
                                            <p:strVal val="#ppt_w"/>
                                          </p:val>
                                        </p:tav>
                                        <p:tav tm="100000">
                                          <p:val>
                                            <p:strVal val="#ppt_w"/>
                                          </p:val>
                                        </p:tav>
                                      </p:tavLst>
                                    </p:anim>
                                    <p:anim calcmode="lin" valueType="num">
                                      <p:cBhvr>
                                        <p:cTn id="361" dur="3000" fill="hold"/>
                                        <p:tgtEl>
                                          <p:spTgt spid="56"/>
                                        </p:tgtEl>
                                        <p:attrNameLst>
                                          <p:attrName>ppt_h</p:attrName>
                                        </p:attrNameLst>
                                      </p:cBhvr>
                                      <p:tavLst>
                                        <p:tav tm="0">
                                          <p:val>
                                            <p:fltVal val="0"/>
                                          </p:val>
                                        </p:tav>
                                        <p:tav tm="100000">
                                          <p:val>
                                            <p:strVal val="#ppt_h"/>
                                          </p:val>
                                        </p:tav>
                                      </p:tavLst>
                                    </p:anim>
                                  </p:childTnLst>
                                </p:cTn>
                              </p:par>
                              <p:par>
                                <p:cTn id="362" presetID="6" presetClass="emph" presetSubtype="0" fill="hold" grpId="1" nodeType="withEffect">
                                  <p:stCondLst>
                                    <p:cond delay="0"/>
                                  </p:stCondLst>
                                  <p:childTnLst>
                                    <p:animScale>
                                      <p:cBhvr>
                                        <p:cTn id="363" dur="3000" fill="hold"/>
                                        <p:tgtEl>
                                          <p:spTgt spid="56"/>
                                        </p:tgtEl>
                                      </p:cBhvr>
                                      <p:by x="400000" y="100000"/>
                                    </p:animScale>
                                  </p:childTnLst>
                                </p:cTn>
                              </p:par>
                              <p:par>
                                <p:cTn id="364" presetID="2" presetClass="exit" presetSubtype="12" fill="hold" grpId="2" nodeType="withEffect">
                                  <p:stCondLst>
                                    <p:cond delay="0"/>
                                  </p:stCondLst>
                                  <p:childTnLst>
                                    <p:anim calcmode="lin" valueType="num">
                                      <p:cBhvr additive="base">
                                        <p:cTn id="365" dur="4000"/>
                                        <p:tgtEl>
                                          <p:spTgt spid="56"/>
                                        </p:tgtEl>
                                        <p:attrNameLst>
                                          <p:attrName>ppt_x</p:attrName>
                                        </p:attrNameLst>
                                      </p:cBhvr>
                                      <p:tavLst>
                                        <p:tav tm="0">
                                          <p:val>
                                            <p:strVal val="ppt_x"/>
                                          </p:val>
                                        </p:tav>
                                        <p:tav tm="100000">
                                          <p:val>
                                            <p:strVal val="0-ppt_w/2"/>
                                          </p:val>
                                        </p:tav>
                                      </p:tavLst>
                                    </p:anim>
                                    <p:anim calcmode="lin" valueType="num">
                                      <p:cBhvr additive="base">
                                        <p:cTn id="366" dur="4000"/>
                                        <p:tgtEl>
                                          <p:spTgt spid="56"/>
                                        </p:tgtEl>
                                        <p:attrNameLst>
                                          <p:attrName>ppt_y</p:attrName>
                                        </p:attrNameLst>
                                      </p:cBhvr>
                                      <p:tavLst>
                                        <p:tav tm="0">
                                          <p:val>
                                            <p:strVal val="ppt_y"/>
                                          </p:val>
                                        </p:tav>
                                        <p:tav tm="100000">
                                          <p:val>
                                            <p:strVal val="1+ppt_h/2"/>
                                          </p:val>
                                        </p:tav>
                                      </p:tavLst>
                                    </p:anim>
                                    <p:set>
                                      <p:cBhvr>
                                        <p:cTn id="367" dur="1" fill="hold">
                                          <p:stCondLst>
                                            <p:cond delay="3999"/>
                                          </p:stCondLst>
                                        </p:cTn>
                                        <p:tgtEl>
                                          <p:spTgt spid="56"/>
                                        </p:tgtEl>
                                        <p:attrNameLst>
                                          <p:attrName>style.visibility</p:attrName>
                                        </p:attrNameLst>
                                      </p:cBhvr>
                                      <p:to>
                                        <p:strVal val="hidden"/>
                                      </p:to>
                                    </p:set>
                                  </p:childTnLst>
                                </p:cTn>
                              </p:par>
                              <p:par>
                                <p:cTn id="368" presetID="17" presetClass="entr" presetSubtype="4" fill="hold" grpId="0" nodeType="withEffect">
                                  <p:stCondLst>
                                    <p:cond delay="0"/>
                                  </p:stCondLst>
                                  <p:childTnLst>
                                    <p:set>
                                      <p:cBhvr>
                                        <p:cTn id="369" dur="1" fill="hold">
                                          <p:stCondLst>
                                            <p:cond delay="0"/>
                                          </p:stCondLst>
                                        </p:cTn>
                                        <p:tgtEl>
                                          <p:spTgt spid="57"/>
                                        </p:tgtEl>
                                        <p:attrNameLst>
                                          <p:attrName>style.visibility</p:attrName>
                                        </p:attrNameLst>
                                      </p:cBhvr>
                                      <p:to>
                                        <p:strVal val="visible"/>
                                      </p:to>
                                    </p:set>
                                    <p:anim calcmode="lin" valueType="num">
                                      <p:cBhvr>
                                        <p:cTn id="370" dur="3000" fill="hold"/>
                                        <p:tgtEl>
                                          <p:spTgt spid="57"/>
                                        </p:tgtEl>
                                        <p:attrNameLst>
                                          <p:attrName>ppt_x</p:attrName>
                                        </p:attrNameLst>
                                      </p:cBhvr>
                                      <p:tavLst>
                                        <p:tav tm="0">
                                          <p:val>
                                            <p:strVal val="#ppt_x"/>
                                          </p:val>
                                        </p:tav>
                                        <p:tav tm="100000">
                                          <p:val>
                                            <p:strVal val="#ppt_x"/>
                                          </p:val>
                                        </p:tav>
                                      </p:tavLst>
                                    </p:anim>
                                    <p:anim calcmode="lin" valueType="num">
                                      <p:cBhvr>
                                        <p:cTn id="371" dur="3000" fill="hold"/>
                                        <p:tgtEl>
                                          <p:spTgt spid="57"/>
                                        </p:tgtEl>
                                        <p:attrNameLst>
                                          <p:attrName>ppt_y</p:attrName>
                                        </p:attrNameLst>
                                      </p:cBhvr>
                                      <p:tavLst>
                                        <p:tav tm="0">
                                          <p:val>
                                            <p:strVal val="#ppt_y+#ppt_h/2"/>
                                          </p:val>
                                        </p:tav>
                                        <p:tav tm="100000">
                                          <p:val>
                                            <p:strVal val="#ppt_y"/>
                                          </p:val>
                                        </p:tav>
                                      </p:tavLst>
                                    </p:anim>
                                    <p:anim calcmode="lin" valueType="num">
                                      <p:cBhvr>
                                        <p:cTn id="372" dur="3000" fill="hold"/>
                                        <p:tgtEl>
                                          <p:spTgt spid="57"/>
                                        </p:tgtEl>
                                        <p:attrNameLst>
                                          <p:attrName>ppt_w</p:attrName>
                                        </p:attrNameLst>
                                      </p:cBhvr>
                                      <p:tavLst>
                                        <p:tav tm="0">
                                          <p:val>
                                            <p:strVal val="#ppt_w"/>
                                          </p:val>
                                        </p:tav>
                                        <p:tav tm="100000">
                                          <p:val>
                                            <p:strVal val="#ppt_w"/>
                                          </p:val>
                                        </p:tav>
                                      </p:tavLst>
                                    </p:anim>
                                    <p:anim calcmode="lin" valueType="num">
                                      <p:cBhvr>
                                        <p:cTn id="373" dur="3000" fill="hold"/>
                                        <p:tgtEl>
                                          <p:spTgt spid="57"/>
                                        </p:tgtEl>
                                        <p:attrNameLst>
                                          <p:attrName>ppt_h</p:attrName>
                                        </p:attrNameLst>
                                      </p:cBhvr>
                                      <p:tavLst>
                                        <p:tav tm="0">
                                          <p:val>
                                            <p:fltVal val="0"/>
                                          </p:val>
                                        </p:tav>
                                        <p:tav tm="100000">
                                          <p:val>
                                            <p:strVal val="#ppt_h"/>
                                          </p:val>
                                        </p:tav>
                                      </p:tavLst>
                                    </p:anim>
                                  </p:childTnLst>
                                </p:cTn>
                              </p:par>
                              <p:par>
                                <p:cTn id="374" presetID="6" presetClass="emph" presetSubtype="0" fill="hold" grpId="1" nodeType="withEffect">
                                  <p:stCondLst>
                                    <p:cond delay="0"/>
                                  </p:stCondLst>
                                  <p:childTnLst>
                                    <p:animScale>
                                      <p:cBhvr>
                                        <p:cTn id="375" dur="3000" fill="hold"/>
                                        <p:tgtEl>
                                          <p:spTgt spid="57"/>
                                        </p:tgtEl>
                                      </p:cBhvr>
                                      <p:by x="400000" y="100000"/>
                                    </p:animScale>
                                  </p:childTnLst>
                                </p:cTn>
                              </p:par>
                              <p:par>
                                <p:cTn id="376" presetID="2" presetClass="exit" presetSubtype="12" fill="hold" grpId="2" nodeType="withEffect">
                                  <p:stCondLst>
                                    <p:cond delay="0"/>
                                  </p:stCondLst>
                                  <p:childTnLst>
                                    <p:anim calcmode="lin" valueType="num">
                                      <p:cBhvr additive="base">
                                        <p:cTn id="377" dur="4000"/>
                                        <p:tgtEl>
                                          <p:spTgt spid="57"/>
                                        </p:tgtEl>
                                        <p:attrNameLst>
                                          <p:attrName>ppt_x</p:attrName>
                                        </p:attrNameLst>
                                      </p:cBhvr>
                                      <p:tavLst>
                                        <p:tav tm="0">
                                          <p:val>
                                            <p:strVal val="ppt_x"/>
                                          </p:val>
                                        </p:tav>
                                        <p:tav tm="100000">
                                          <p:val>
                                            <p:strVal val="0-ppt_w/2"/>
                                          </p:val>
                                        </p:tav>
                                      </p:tavLst>
                                    </p:anim>
                                    <p:anim calcmode="lin" valueType="num">
                                      <p:cBhvr additive="base">
                                        <p:cTn id="378" dur="4000"/>
                                        <p:tgtEl>
                                          <p:spTgt spid="57"/>
                                        </p:tgtEl>
                                        <p:attrNameLst>
                                          <p:attrName>ppt_y</p:attrName>
                                        </p:attrNameLst>
                                      </p:cBhvr>
                                      <p:tavLst>
                                        <p:tav tm="0">
                                          <p:val>
                                            <p:strVal val="ppt_y"/>
                                          </p:val>
                                        </p:tav>
                                        <p:tav tm="100000">
                                          <p:val>
                                            <p:strVal val="1+ppt_h/2"/>
                                          </p:val>
                                        </p:tav>
                                      </p:tavLst>
                                    </p:anim>
                                    <p:set>
                                      <p:cBhvr>
                                        <p:cTn id="379" dur="1" fill="hold">
                                          <p:stCondLst>
                                            <p:cond delay="3999"/>
                                          </p:stCondLst>
                                        </p:cTn>
                                        <p:tgtEl>
                                          <p:spTgt spid="57"/>
                                        </p:tgtEl>
                                        <p:attrNameLst>
                                          <p:attrName>style.visibility</p:attrName>
                                        </p:attrNameLst>
                                      </p:cBhvr>
                                      <p:to>
                                        <p:strVal val="hidden"/>
                                      </p:to>
                                    </p:set>
                                  </p:childTnLst>
                                </p:cTn>
                              </p:par>
                              <p:par>
                                <p:cTn id="380" presetID="17" presetClass="entr" presetSubtype="4" fill="hold" grpId="0" nodeType="withEffect">
                                  <p:stCondLst>
                                    <p:cond delay="0"/>
                                  </p:stCondLst>
                                  <p:childTnLst>
                                    <p:set>
                                      <p:cBhvr>
                                        <p:cTn id="381" dur="1" fill="hold">
                                          <p:stCondLst>
                                            <p:cond delay="0"/>
                                          </p:stCondLst>
                                        </p:cTn>
                                        <p:tgtEl>
                                          <p:spTgt spid="58"/>
                                        </p:tgtEl>
                                        <p:attrNameLst>
                                          <p:attrName>style.visibility</p:attrName>
                                        </p:attrNameLst>
                                      </p:cBhvr>
                                      <p:to>
                                        <p:strVal val="visible"/>
                                      </p:to>
                                    </p:set>
                                    <p:anim calcmode="lin" valueType="num">
                                      <p:cBhvr>
                                        <p:cTn id="382" dur="3000" fill="hold"/>
                                        <p:tgtEl>
                                          <p:spTgt spid="58"/>
                                        </p:tgtEl>
                                        <p:attrNameLst>
                                          <p:attrName>ppt_x</p:attrName>
                                        </p:attrNameLst>
                                      </p:cBhvr>
                                      <p:tavLst>
                                        <p:tav tm="0">
                                          <p:val>
                                            <p:strVal val="#ppt_x"/>
                                          </p:val>
                                        </p:tav>
                                        <p:tav tm="100000">
                                          <p:val>
                                            <p:strVal val="#ppt_x"/>
                                          </p:val>
                                        </p:tav>
                                      </p:tavLst>
                                    </p:anim>
                                    <p:anim calcmode="lin" valueType="num">
                                      <p:cBhvr>
                                        <p:cTn id="383" dur="3000" fill="hold"/>
                                        <p:tgtEl>
                                          <p:spTgt spid="58"/>
                                        </p:tgtEl>
                                        <p:attrNameLst>
                                          <p:attrName>ppt_y</p:attrName>
                                        </p:attrNameLst>
                                      </p:cBhvr>
                                      <p:tavLst>
                                        <p:tav tm="0">
                                          <p:val>
                                            <p:strVal val="#ppt_y+#ppt_h/2"/>
                                          </p:val>
                                        </p:tav>
                                        <p:tav tm="100000">
                                          <p:val>
                                            <p:strVal val="#ppt_y"/>
                                          </p:val>
                                        </p:tav>
                                      </p:tavLst>
                                    </p:anim>
                                    <p:anim calcmode="lin" valueType="num">
                                      <p:cBhvr>
                                        <p:cTn id="384" dur="3000" fill="hold"/>
                                        <p:tgtEl>
                                          <p:spTgt spid="58"/>
                                        </p:tgtEl>
                                        <p:attrNameLst>
                                          <p:attrName>ppt_w</p:attrName>
                                        </p:attrNameLst>
                                      </p:cBhvr>
                                      <p:tavLst>
                                        <p:tav tm="0">
                                          <p:val>
                                            <p:strVal val="#ppt_w"/>
                                          </p:val>
                                        </p:tav>
                                        <p:tav tm="100000">
                                          <p:val>
                                            <p:strVal val="#ppt_w"/>
                                          </p:val>
                                        </p:tav>
                                      </p:tavLst>
                                    </p:anim>
                                    <p:anim calcmode="lin" valueType="num">
                                      <p:cBhvr>
                                        <p:cTn id="385" dur="3000" fill="hold"/>
                                        <p:tgtEl>
                                          <p:spTgt spid="58"/>
                                        </p:tgtEl>
                                        <p:attrNameLst>
                                          <p:attrName>ppt_h</p:attrName>
                                        </p:attrNameLst>
                                      </p:cBhvr>
                                      <p:tavLst>
                                        <p:tav tm="0">
                                          <p:val>
                                            <p:fltVal val="0"/>
                                          </p:val>
                                        </p:tav>
                                        <p:tav tm="100000">
                                          <p:val>
                                            <p:strVal val="#ppt_h"/>
                                          </p:val>
                                        </p:tav>
                                      </p:tavLst>
                                    </p:anim>
                                  </p:childTnLst>
                                </p:cTn>
                              </p:par>
                              <p:par>
                                <p:cTn id="386" presetID="6" presetClass="emph" presetSubtype="0" fill="hold" grpId="1" nodeType="withEffect">
                                  <p:stCondLst>
                                    <p:cond delay="0"/>
                                  </p:stCondLst>
                                  <p:childTnLst>
                                    <p:animScale>
                                      <p:cBhvr>
                                        <p:cTn id="387" dur="3000" fill="hold"/>
                                        <p:tgtEl>
                                          <p:spTgt spid="58"/>
                                        </p:tgtEl>
                                      </p:cBhvr>
                                      <p:by x="400000" y="100000"/>
                                    </p:animScale>
                                  </p:childTnLst>
                                </p:cTn>
                              </p:par>
                              <p:par>
                                <p:cTn id="388" presetID="2" presetClass="exit" presetSubtype="12" fill="hold" grpId="2" nodeType="withEffect">
                                  <p:stCondLst>
                                    <p:cond delay="0"/>
                                  </p:stCondLst>
                                  <p:childTnLst>
                                    <p:anim calcmode="lin" valueType="num">
                                      <p:cBhvr additive="base">
                                        <p:cTn id="389" dur="4000"/>
                                        <p:tgtEl>
                                          <p:spTgt spid="58"/>
                                        </p:tgtEl>
                                        <p:attrNameLst>
                                          <p:attrName>ppt_x</p:attrName>
                                        </p:attrNameLst>
                                      </p:cBhvr>
                                      <p:tavLst>
                                        <p:tav tm="0">
                                          <p:val>
                                            <p:strVal val="ppt_x"/>
                                          </p:val>
                                        </p:tav>
                                        <p:tav tm="100000">
                                          <p:val>
                                            <p:strVal val="0-ppt_w/2"/>
                                          </p:val>
                                        </p:tav>
                                      </p:tavLst>
                                    </p:anim>
                                    <p:anim calcmode="lin" valueType="num">
                                      <p:cBhvr additive="base">
                                        <p:cTn id="390" dur="4000"/>
                                        <p:tgtEl>
                                          <p:spTgt spid="58"/>
                                        </p:tgtEl>
                                        <p:attrNameLst>
                                          <p:attrName>ppt_y</p:attrName>
                                        </p:attrNameLst>
                                      </p:cBhvr>
                                      <p:tavLst>
                                        <p:tav tm="0">
                                          <p:val>
                                            <p:strVal val="ppt_y"/>
                                          </p:val>
                                        </p:tav>
                                        <p:tav tm="100000">
                                          <p:val>
                                            <p:strVal val="1+ppt_h/2"/>
                                          </p:val>
                                        </p:tav>
                                      </p:tavLst>
                                    </p:anim>
                                    <p:set>
                                      <p:cBhvr>
                                        <p:cTn id="391" dur="1" fill="hold">
                                          <p:stCondLst>
                                            <p:cond delay="3999"/>
                                          </p:stCondLst>
                                        </p:cTn>
                                        <p:tgtEl>
                                          <p:spTgt spid="58"/>
                                        </p:tgtEl>
                                        <p:attrNameLst>
                                          <p:attrName>style.visibility</p:attrName>
                                        </p:attrNameLst>
                                      </p:cBhvr>
                                      <p:to>
                                        <p:strVal val="hidden"/>
                                      </p:to>
                                    </p:set>
                                  </p:childTnLst>
                                </p:cTn>
                              </p:par>
                              <p:par>
                                <p:cTn id="392" presetID="17" presetClass="entr" presetSubtype="4" fill="hold" grpId="0" nodeType="withEffect">
                                  <p:stCondLst>
                                    <p:cond delay="0"/>
                                  </p:stCondLst>
                                  <p:childTnLst>
                                    <p:set>
                                      <p:cBhvr>
                                        <p:cTn id="393" dur="1" fill="hold">
                                          <p:stCondLst>
                                            <p:cond delay="0"/>
                                          </p:stCondLst>
                                        </p:cTn>
                                        <p:tgtEl>
                                          <p:spTgt spid="59"/>
                                        </p:tgtEl>
                                        <p:attrNameLst>
                                          <p:attrName>style.visibility</p:attrName>
                                        </p:attrNameLst>
                                      </p:cBhvr>
                                      <p:to>
                                        <p:strVal val="visible"/>
                                      </p:to>
                                    </p:set>
                                    <p:anim calcmode="lin" valueType="num">
                                      <p:cBhvr>
                                        <p:cTn id="394" dur="3000" fill="hold"/>
                                        <p:tgtEl>
                                          <p:spTgt spid="59"/>
                                        </p:tgtEl>
                                        <p:attrNameLst>
                                          <p:attrName>ppt_x</p:attrName>
                                        </p:attrNameLst>
                                      </p:cBhvr>
                                      <p:tavLst>
                                        <p:tav tm="0">
                                          <p:val>
                                            <p:strVal val="#ppt_x"/>
                                          </p:val>
                                        </p:tav>
                                        <p:tav tm="100000">
                                          <p:val>
                                            <p:strVal val="#ppt_x"/>
                                          </p:val>
                                        </p:tav>
                                      </p:tavLst>
                                    </p:anim>
                                    <p:anim calcmode="lin" valueType="num">
                                      <p:cBhvr>
                                        <p:cTn id="395" dur="3000" fill="hold"/>
                                        <p:tgtEl>
                                          <p:spTgt spid="59"/>
                                        </p:tgtEl>
                                        <p:attrNameLst>
                                          <p:attrName>ppt_y</p:attrName>
                                        </p:attrNameLst>
                                      </p:cBhvr>
                                      <p:tavLst>
                                        <p:tav tm="0">
                                          <p:val>
                                            <p:strVal val="#ppt_y+#ppt_h/2"/>
                                          </p:val>
                                        </p:tav>
                                        <p:tav tm="100000">
                                          <p:val>
                                            <p:strVal val="#ppt_y"/>
                                          </p:val>
                                        </p:tav>
                                      </p:tavLst>
                                    </p:anim>
                                    <p:anim calcmode="lin" valueType="num">
                                      <p:cBhvr>
                                        <p:cTn id="396" dur="3000" fill="hold"/>
                                        <p:tgtEl>
                                          <p:spTgt spid="59"/>
                                        </p:tgtEl>
                                        <p:attrNameLst>
                                          <p:attrName>ppt_w</p:attrName>
                                        </p:attrNameLst>
                                      </p:cBhvr>
                                      <p:tavLst>
                                        <p:tav tm="0">
                                          <p:val>
                                            <p:strVal val="#ppt_w"/>
                                          </p:val>
                                        </p:tav>
                                        <p:tav tm="100000">
                                          <p:val>
                                            <p:strVal val="#ppt_w"/>
                                          </p:val>
                                        </p:tav>
                                      </p:tavLst>
                                    </p:anim>
                                    <p:anim calcmode="lin" valueType="num">
                                      <p:cBhvr>
                                        <p:cTn id="397" dur="3000" fill="hold"/>
                                        <p:tgtEl>
                                          <p:spTgt spid="59"/>
                                        </p:tgtEl>
                                        <p:attrNameLst>
                                          <p:attrName>ppt_h</p:attrName>
                                        </p:attrNameLst>
                                      </p:cBhvr>
                                      <p:tavLst>
                                        <p:tav tm="0">
                                          <p:val>
                                            <p:fltVal val="0"/>
                                          </p:val>
                                        </p:tav>
                                        <p:tav tm="100000">
                                          <p:val>
                                            <p:strVal val="#ppt_h"/>
                                          </p:val>
                                        </p:tav>
                                      </p:tavLst>
                                    </p:anim>
                                  </p:childTnLst>
                                </p:cTn>
                              </p:par>
                              <p:par>
                                <p:cTn id="398" presetID="6" presetClass="emph" presetSubtype="0" fill="hold" grpId="1" nodeType="withEffect">
                                  <p:stCondLst>
                                    <p:cond delay="0"/>
                                  </p:stCondLst>
                                  <p:childTnLst>
                                    <p:animScale>
                                      <p:cBhvr>
                                        <p:cTn id="399" dur="3000" fill="hold"/>
                                        <p:tgtEl>
                                          <p:spTgt spid="59"/>
                                        </p:tgtEl>
                                      </p:cBhvr>
                                      <p:by x="400000" y="100000"/>
                                    </p:animScale>
                                  </p:childTnLst>
                                </p:cTn>
                              </p:par>
                              <p:par>
                                <p:cTn id="400" presetID="2" presetClass="exit" presetSubtype="12" fill="hold" grpId="2" nodeType="withEffect">
                                  <p:stCondLst>
                                    <p:cond delay="0"/>
                                  </p:stCondLst>
                                  <p:childTnLst>
                                    <p:anim calcmode="lin" valueType="num">
                                      <p:cBhvr additive="base">
                                        <p:cTn id="401" dur="4000"/>
                                        <p:tgtEl>
                                          <p:spTgt spid="59"/>
                                        </p:tgtEl>
                                        <p:attrNameLst>
                                          <p:attrName>ppt_x</p:attrName>
                                        </p:attrNameLst>
                                      </p:cBhvr>
                                      <p:tavLst>
                                        <p:tav tm="0">
                                          <p:val>
                                            <p:strVal val="ppt_x"/>
                                          </p:val>
                                        </p:tav>
                                        <p:tav tm="100000">
                                          <p:val>
                                            <p:strVal val="0-ppt_w/2"/>
                                          </p:val>
                                        </p:tav>
                                      </p:tavLst>
                                    </p:anim>
                                    <p:anim calcmode="lin" valueType="num">
                                      <p:cBhvr additive="base">
                                        <p:cTn id="402" dur="4000"/>
                                        <p:tgtEl>
                                          <p:spTgt spid="59"/>
                                        </p:tgtEl>
                                        <p:attrNameLst>
                                          <p:attrName>ppt_y</p:attrName>
                                        </p:attrNameLst>
                                      </p:cBhvr>
                                      <p:tavLst>
                                        <p:tav tm="0">
                                          <p:val>
                                            <p:strVal val="ppt_y"/>
                                          </p:val>
                                        </p:tav>
                                        <p:tav tm="100000">
                                          <p:val>
                                            <p:strVal val="1+ppt_h/2"/>
                                          </p:val>
                                        </p:tav>
                                      </p:tavLst>
                                    </p:anim>
                                    <p:set>
                                      <p:cBhvr>
                                        <p:cTn id="403" dur="1" fill="hold">
                                          <p:stCondLst>
                                            <p:cond delay="3999"/>
                                          </p:stCondLst>
                                        </p:cTn>
                                        <p:tgtEl>
                                          <p:spTgt spid="59"/>
                                        </p:tgtEl>
                                        <p:attrNameLst>
                                          <p:attrName>style.visibility</p:attrName>
                                        </p:attrNameLst>
                                      </p:cBhvr>
                                      <p:to>
                                        <p:strVal val="hidden"/>
                                      </p:to>
                                    </p:set>
                                  </p:childTnLst>
                                </p:cTn>
                              </p:par>
                              <p:par>
                                <p:cTn id="404" presetID="17" presetClass="entr" presetSubtype="4" fill="hold" grpId="0" nodeType="withEffect">
                                  <p:stCondLst>
                                    <p:cond delay="0"/>
                                  </p:stCondLst>
                                  <p:childTnLst>
                                    <p:set>
                                      <p:cBhvr>
                                        <p:cTn id="405" dur="1" fill="hold">
                                          <p:stCondLst>
                                            <p:cond delay="0"/>
                                          </p:stCondLst>
                                        </p:cTn>
                                        <p:tgtEl>
                                          <p:spTgt spid="60"/>
                                        </p:tgtEl>
                                        <p:attrNameLst>
                                          <p:attrName>style.visibility</p:attrName>
                                        </p:attrNameLst>
                                      </p:cBhvr>
                                      <p:to>
                                        <p:strVal val="visible"/>
                                      </p:to>
                                    </p:set>
                                    <p:anim calcmode="lin" valueType="num">
                                      <p:cBhvr>
                                        <p:cTn id="406" dur="3000" fill="hold"/>
                                        <p:tgtEl>
                                          <p:spTgt spid="60"/>
                                        </p:tgtEl>
                                        <p:attrNameLst>
                                          <p:attrName>ppt_x</p:attrName>
                                        </p:attrNameLst>
                                      </p:cBhvr>
                                      <p:tavLst>
                                        <p:tav tm="0">
                                          <p:val>
                                            <p:strVal val="#ppt_x"/>
                                          </p:val>
                                        </p:tav>
                                        <p:tav tm="100000">
                                          <p:val>
                                            <p:strVal val="#ppt_x"/>
                                          </p:val>
                                        </p:tav>
                                      </p:tavLst>
                                    </p:anim>
                                    <p:anim calcmode="lin" valueType="num">
                                      <p:cBhvr>
                                        <p:cTn id="407" dur="3000" fill="hold"/>
                                        <p:tgtEl>
                                          <p:spTgt spid="60"/>
                                        </p:tgtEl>
                                        <p:attrNameLst>
                                          <p:attrName>ppt_y</p:attrName>
                                        </p:attrNameLst>
                                      </p:cBhvr>
                                      <p:tavLst>
                                        <p:tav tm="0">
                                          <p:val>
                                            <p:strVal val="#ppt_y+#ppt_h/2"/>
                                          </p:val>
                                        </p:tav>
                                        <p:tav tm="100000">
                                          <p:val>
                                            <p:strVal val="#ppt_y"/>
                                          </p:val>
                                        </p:tav>
                                      </p:tavLst>
                                    </p:anim>
                                    <p:anim calcmode="lin" valueType="num">
                                      <p:cBhvr>
                                        <p:cTn id="408" dur="3000" fill="hold"/>
                                        <p:tgtEl>
                                          <p:spTgt spid="60"/>
                                        </p:tgtEl>
                                        <p:attrNameLst>
                                          <p:attrName>ppt_w</p:attrName>
                                        </p:attrNameLst>
                                      </p:cBhvr>
                                      <p:tavLst>
                                        <p:tav tm="0">
                                          <p:val>
                                            <p:strVal val="#ppt_w"/>
                                          </p:val>
                                        </p:tav>
                                        <p:tav tm="100000">
                                          <p:val>
                                            <p:strVal val="#ppt_w"/>
                                          </p:val>
                                        </p:tav>
                                      </p:tavLst>
                                    </p:anim>
                                    <p:anim calcmode="lin" valueType="num">
                                      <p:cBhvr>
                                        <p:cTn id="409" dur="3000" fill="hold"/>
                                        <p:tgtEl>
                                          <p:spTgt spid="60"/>
                                        </p:tgtEl>
                                        <p:attrNameLst>
                                          <p:attrName>ppt_h</p:attrName>
                                        </p:attrNameLst>
                                      </p:cBhvr>
                                      <p:tavLst>
                                        <p:tav tm="0">
                                          <p:val>
                                            <p:fltVal val="0"/>
                                          </p:val>
                                        </p:tav>
                                        <p:tav tm="100000">
                                          <p:val>
                                            <p:strVal val="#ppt_h"/>
                                          </p:val>
                                        </p:tav>
                                      </p:tavLst>
                                    </p:anim>
                                  </p:childTnLst>
                                </p:cTn>
                              </p:par>
                              <p:par>
                                <p:cTn id="410" presetID="6" presetClass="emph" presetSubtype="0" fill="hold" grpId="1" nodeType="withEffect">
                                  <p:stCondLst>
                                    <p:cond delay="0"/>
                                  </p:stCondLst>
                                  <p:childTnLst>
                                    <p:animScale>
                                      <p:cBhvr>
                                        <p:cTn id="411" dur="3000" fill="hold"/>
                                        <p:tgtEl>
                                          <p:spTgt spid="60"/>
                                        </p:tgtEl>
                                      </p:cBhvr>
                                      <p:by x="400000" y="100000"/>
                                    </p:animScale>
                                  </p:childTnLst>
                                </p:cTn>
                              </p:par>
                              <p:par>
                                <p:cTn id="412" presetID="2" presetClass="exit" presetSubtype="12" fill="hold" grpId="2" nodeType="withEffect">
                                  <p:stCondLst>
                                    <p:cond delay="0"/>
                                  </p:stCondLst>
                                  <p:childTnLst>
                                    <p:anim calcmode="lin" valueType="num">
                                      <p:cBhvr additive="base">
                                        <p:cTn id="413" dur="4000"/>
                                        <p:tgtEl>
                                          <p:spTgt spid="60"/>
                                        </p:tgtEl>
                                        <p:attrNameLst>
                                          <p:attrName>ppt_x</p:attrName>
                                        </p:attrNameLst>
                                      </p:cBhvr>
                                      <p:tavLst>
                                        <p:tav tm="0">
                                          <p:val>
                                            <p:strVal val="ppt_x"/>
                                          </p:val>
                                        </p:tav>
                                        <p:tav tm="100000">
                                          <p:val>
                                            <p:strVal val="0-ppt_w/2"/>
                                          </p:val>
                                        </p:tav>
                                      </p:tavLst>
                                    </p:anim>
                                    <p:anim calcmode="lin" valueType="num">
                                      <p:cBhvr additive="base">
                                        <p:cTn id="414" dur="4000"/>
                                        <p:tgtEl>
                                          <p:spTgt spid="60"/>
                                        </p:tgtEl>
                                        <p:attrNameLst>
                                          <p:attrName>ppt_y</p:attrName>
                                        </p:attrNameLst>
                                      </p:cBhvr>
                                      <p:tavLst>
                                        <p:tav tm="0">
                                          <p:val>
                                            <p:strVal val="ppt_y"/>
                                          </p:val>
                                        </p:tav>
                                        <p:tav tm="100000">
                                          <p:val>
                                            <p:strVal val="1+ppt_h/2"/>
                                          </p:val>
                                        </p:tav>
                                      </p:tavLst>
                                    </p:anim>
                                    <p:set>
                                      <p:cBhvr>
                                        <p:cTn id="415" dur="1" fill="hold">
                                          <p:stCondLst>
                                            <p:cond delay="3999"/>
                                          </p:stCondLst>
                                        </p:cTn>
                                        <p:tgtEl>
                                          <p:spTgt spid="60"/>
                                        </p:tgtEl>
                                        <p:attrNameLst>
                                          <p:attrName>style.visibility</p:attrName>
                                        </p:attrNameLst>
                                      </p:cBhvr>
                                      <p:to>
                                        <p:strVal val="hidden"/>
                                      </p:to>
                                    </p:set>
                                  </p:childTnLst>
                                </p:cTn>
                              </p:par>
                              <p:par>
                                <p:cTn id="416" presetID="17" presetClass="entr" presetSubtype="4" fill="hold" grpId="0" nodeType="withEffect">
                                  <p:stCondLst>
                                    <p:cond delay="0"/>
                                  </p:stCondLst>
                                  <p:childTnLst>
                                    <p:set>
                                      <p:cBhvr>
                                        <p:cTn id="417" dur="1" fill="hold">
                                          <p:stCondLst>
                                            <p:cond delay="0"/>
                                          </p:stCondLst>
                                        </p:cTn>
                                        <p:tgtEl>
                                          <p:spTgt spid="61"/>
                                        </p:tgtEl>
                                        <p:attrNameLst>
                                          <p:attrName>style.visibility</p:attrName>
                                        </p:attrNameLst>
                                      </p:cBhvr>
                                      <p:to>
                                        <p:strVal val="visible"/>
                                      </p:to>
                                    </p:set>
                                    <p:anim calcmode="lin" valueType="num">
                                      <p:cBhvr>
                                        <p:cTn id="418" dur="3000" fill="hold"/>
                                        <p:tgtEl>
                                          <p:spTgt spid="61"/>
                                        </p:tgtEl>
                                        <p:attrNameLst>
                                          <p:attrName>ppt_x</p:attrName>
                                        </p:attrNameLst>
                                      </p:cBhvr>
                                      <p:tavLst>
                                        <p:tav tm="0">
                                          <p:val>
                                            <p:strVal val="#ppt_x"/>
                                          </p:val>
                                        </p:tav>
                                        <p:tav tm="100000">
                                          <p:val>
                                            <p:strVal val="#ppt_x"/>
                                          </p:val>
                                        </p:tav>
                                      </p:tavLst>
                                    </p:anim>
                                    <p:anim calcmode="lin" valueType="num">
                                      <p:cBhvr>
                                        <p:cTn id="419" dur="3000" fill="hold"/>
                                        <p:tgtEl>
                                          <p:spTgt spid="61"/>
                                        </p:tgtEl>
                                        <p:attrNameLst>
                                          <p:attrName>ppt_y</p:attrName>
                                        </p:attrNameLst>
                                      </p:cBhvr>
                                      <p:tavLst>
                                        <p:tav tm="0">
                                          <p:val>
                                            <p:strVal val="#ppt_y+#ppt_h/2"/>
                                          </p:val>
                                        </p:tav>
                                        <p:tav tm="100000">
                                          <p:val>
                                            <p:strVal val="#ppt_y"/>
                                          </p:val>
                                        </p:tav>
                                      </p:tavLst>
                                    </p:anim>
                                    <p:anim calcmode="lin" valueType="num">
                                      <p:cBhvr>
                                        <p:cTn id="420" dur="3000" fill="hold"/>
                                        <p:tgtEl>
                                          <p:spTgt spid="61"/>
                                        </p:tgtEl>
                                        <p:attrNameLst>
                                          <p:attrName>ppt_w</p:attrName>
                                        </p:attrNameLst>
                                      </p:cBhvr>
                                      <p:tavLst>
                                        <p:tav tm="0">
                                          <p:val>
                                            <p:strVal val="#ppt_w"/>
                                          </p:val>
                                        </p:tav>
                                        <p:tav tm="100000">
                                          <p:val>
                                            <p:strVal val="#ppt_w"/>
                                          </p:val>
                                        </p:tav>
                                      </p:tavLst>
                                    </p:anim>
                                    <p:anim calcmode="lin" valueType="num">
                                      <p:cBhvr>
                                        <p:cTn id="421" dur="3000" fill="hold"/>
                                        <p:tgtEl>
                                          <p:spTgt spid="61"/>
                                        </p:tgtEl>
                                        <p:attrNameLst>
                                          <p:attrName>ppt_h</p:attrName>
                                        </p:attrNameLst>
                                      </p:cBhvr>
                                      <p:tavLst>
                                        <p:tav tm="0">
                                          <p:val>
                                            <p:fltVal val="0"/>
                                          </p:val>
                                        </p:tav>
                                        <p:tav tm="100000">
                                          <p:val>
                                            <p:strVal val="#ppt_h"/>
                                          </p:val>
                                        </p:tav>
                                      </p:tavLst>
                                    </p:anim>
                                  </p:childTnLst>
                                </p:cTn>
                              </p:par>
                              <p:par>
                                <p:cTn id="422" presetID="6" presetClass="emph" presetSubtype="0" fill="hold" grpId="1" nodeType="withEffect">
                                  <p:stCondLst>
                                    <p:cond delay="0"/>
                                  </p:stCondLst>
                                  <p:childTnLst>
                                    <p:animScale>
                                      <p:cBhvr>
                                        <p:cTn id="423" dur="3000" fill="hold"/>
                                        <p:tgtEl>
                                          <p:spTgt spid="61"/>
                                        </p:tgtEl>
                                      </p:cBhvr>
                                      <p:by x="400000" y="100000"/>
                                    </p:animScale>
                                  </p:childTnLst>
                                </p:cTn>
                              </p:par>
                              <p:par>
                                <p:cTn id="424" presetID="2" presetClass="exit" presetSubtype="12" fill="hold" grpId="2" nodeType="withEffect">
                                  <p:stCondLst>
                                    <p:cond delay="0"/>
                                  </p:stCondLst>
                                  <p:childTnLst>
                                    <p:anim calcmode="lin" valueType="num">
                                      <p:cBhvr additive="base">
                                        <p:cTn id="425" dur="4000"/>
                                        <p:tgtEl>
                                          <p:spTgt spid="61"/>
                                        </p:tgtEl>
                                        <p:attrNameLst>
                                          <p:attrName>ppt_x</p:attrName>
                                        </p:attrNameLst>
                                      </p:cBhvr>
                                      <p:tavLst>
                                        <p:tav tm="0">
                                          <p:val>
                                            <p:strVal val="ppt_x"/>
                                          </p:val>
                                        </p:tav>
                                        <p:tav tm="100000">
                                          <p:val>
                                            <p:strVal val="0-ppt_w/2"/>
                                          </p:val>
                                        </p:tav>
                                      </p:tavLst>
                                    </p:anim>
                                    <p:anim calcmode="lin" valueType="num">
                                      <p:cBhvr additive="base">
                                        <p:cTn id="426" dur="4000"/>
                                        <p:tgtEl>
                                          <p:spTgt spid="61"/>
                                        </p:tgtEl>
                                        <p:attrNameLst>
                                          <p:attrName>ppt_y</p:attrName>
                                        </p:attrNameLst>
                                      </p:cBhvr>
                                      <p:tavLst>
                                        <p:tav tm="0">
                                          <p:val>
                                            <p:strVal val="ppt_y"/>
                                          </p:val>
                                        </p:tav>
                                        <p:tav tm="100000">
                                          <p:val>
                                            <p:strVal val="1+ppt_h/2"/>
                                          </p:val>
                                        </p:tav>
                                      </p:tavLst>
                                    </p:anim>
                                    <p:set>
                                      <p:cBhvr>
                                        <p:cTn id="427" dur="1" fill="hold">
                                          <p:stCondLst>
                                            <p:cond delay="3999"/>
                                          </p:stCondLst>
                                        </p:cTn>
                                        <p:tgtEl>
                                          <p:spTgt spid="61"/>
                                        </p:tgtEl>
                                        <p:attrNameLst>
                                          <p:attrName>style.visibility</p:attrName>
                                        </p:attrNameLst>
                                      </p:cBhvr>
                                      <p:to>
                                        <p:strVal val="hidden"/>
                                      </p:to>
                                    </p:set>
                                  </p:childTnLst>
                                </p:cTn>
                              </p:par>
                              <p:par>
                                <p:cTn id="428" presetID="17" presetClass="entr" presetSubtype="4" fill="hold" grpId="0" nodeType="withEffect">
                                  <p:stCondLst>
                                    <p:cond delay="0"/>
                                  </p:stCondLst>
                                  <p:childTnLst>
                                    <p:set>
                                      <p:cBhvr>
                                        <p:cTn id="429" dur="1" fill="hold">
                                          <p:stCondLst>
                                            <p:cond delay="0"/>
                                          </p:stCondLst>
                                        </p:cTn>
                                        <p:tgtEl>
                                          <p:spTgt spid="32"/>
                                        </p:tgtEl>
                                        <p:attrNameLst>
                                          <p:attrName>style.visibility</p:attrName>
                                        </p:attrNameLst>
                                      </p:cBhvr>
                                      <p:to>
                                        <p:strVal val="visible"/>
                                      </p:to>
                                    </p:set>
                                    <p:anim calcmode="lin" valueType="num">
                                      <p:cBhvr>
                                        <p:cTn id="430" dur="3000" fill="hold"/>
                                        <p:tgtEl>
                                          <p:spTgt spid="32"/>
                                        </p:tgtEl>
                                        <p:attrNameLst>
                                          <p:attrName>ppt_x</p:attrName>
                                        </p:attrNameLst>
                                      </p:cBhvr>
                                      <p:tavLst>
                                        <p:tav tm="0">
                                          <p:val>
                                            <p:strVal val="#ppt_x"/>
                                          </p:val>
                                        </p:tav>
                                        <p:tav tm="100000">
                                          <p:val>
                                            <p:strVal val="#ppt_x"/>
                                          </p:val>
                                        </p:tav>
                                      </p:tavLst>
                                    </p:anim>
                                    <p:anim calcmode="lin" valueType="num">
                                      <p:cBhvr>
                                        <p:cTn id="431" dur="3000" fill="hold"/>
                                        <p:tgtEl>
                                          <p:spTgt spid="32"/>
                                        </p:tgtEl>
                                        <p:attrNameLst>
                                          <p:attrName>ppt_y</p:attrName>
                                        </p:attrNameLst>
                                      </p:cBhvr>
                                      <p:tavLst>
                                        <p:tav tm="0">
                                          <p:val>
                                            <p:strVal val="#ppt_y+#ppt_h/2"/>
                                          </p:val>
                                        </p:tav>
                                        <p:tav tm="100000">
                                          <p:val>
                                            <p:strVal val="#ppt_y"/>
                                          </p:val>
                                        </p:tav>
                                      </p:tavLst>
                                    </p:anim>
                                    <p:anim calcmode="lin" valueType="num">
                                      <p:cBhvr>
                                        <p:cTn id="432" dur="3000" fill="hold"/>
                                        <p:tgtEl>
                                          <p:spTgt spid="32"/>
                                        </p:tgtEl>
                                        <p:attrNameLst>
                                          <p:attrName>ppt_w</p:attrName>
                                        </p:attrNameLst>
                                      </p:cBhvr>
                                      <p:tavLst>
                                        <p:tav tm="0">
                                          <p:val>
                                            <p:strVal val="#ppt_w"/>
                                          </p:val>
                                        </p:tav>
                                        <p:tav tm="100000">
                                          <p:val>
                                            <p:strVal val="#ppt_w"/>
                                          </p:val>
                                        </p:tav>
                                      </p:tavLst>
                                    </p:anim>
                                    <p:anim calcmode="lin" valueType="num">
                                      <p:cBhvr>
                                        <p:cTn id="433" dur="3000" fill="hold"/>
                                        <p:tgtEl>
                                          <p:spTgt spid="32"/>
                                        </p:tgtEl>
                                        <p:attrNameLst>
                                          <p:attrName>ppt_h</p:attrName>
                                        </p:attrNameLst>
                                      </p:cBhvr>
                                      <p:tavLst>
                                        <p:tav tm="0">
                                          <p:val>
                                            <p:fltVal val="0"/>
                                          </p:val>
                                        </p:tav>
                                        <p:tav tm="100000">
                                          <p:val>
                                            <p:strVal val="#ppt_h"/>
                                          </p:val>
                                        </p:tav>
                                      </p:tavLst>
                                    </p:anim>
                                  </p:childTnLst>
                                </p:cTn>
                              </p:par>
                              <p:par>
                                <p:cTn id="434" presetID="6" presetClass="emph" presetSubtype="0" fill="hold" grpId="1" nodeType="withEffect">
                                  <p:stCondLst>
                                    <p:cond delay="0"/>
                                  </p:stCondLst>
                                  <p:childTnLst>
                                    <p:animScale>
                                      <p:cBhvr>
                                        <p:cTn id="435" dur="3000" fill="hold"/>
                                        <p:tgtEl>
                                          <p:spTgt spid="32"/>
                                        </p:tgtEl>
                                      </p:cBhvr>
                                      <p:by x="400000" y="100000"/>
                                    </p:animScale>
                                  </p:childTnLst>
                                </p:cTn>
                              </p:par>
                              <p:par>
                                <p:cTn id="436" presetID="2" presetClass="exit" presetSubtype="6" fill="hold" grpId="2" nodeType="withEffect">
                                  <p:stCondLst>
                                    <p:cond delay="0"/>
                                  </p:stCondLst>
                                  <p:childTnLst>
                                    <p:anim calcmode="lin" valueType="num">
                                      <p:cBhvr additive="base">
                                        <p:cTn id="437" dur="4000"/>
                                        <p:tgtEl>
                                          <p:spTgt spid="32"/>
                                        </p:tgtEl>
                                        <p:attrNameLst>
                                          <p:attrName>ppt_x</p:attrName>
                                        </p:attrNameLst>
                                      </p:cBhvr>
                                      <p:tavLst>
                                        <p:tav tm="0">
                                          <p:val>
                                            <p:strVal val="ppt_x"/>
                                          </p:val>
                                        </p:tav>
                                        <p:tav tm="100000">
                                          <p:val>
                                            <p:strVal val="1+ppt_w/2"/>
                                          </p:val>
                                        </p:tav>
                                      </p:tavLst>
                                    </p:anim>
                                    <p:anim calcmode="lin" valueType="num">
                                      <p:cBhvr additive="base">
                                        <p:cTn id="438" dur="4000"/>
                                        <p:tgtEl>
                                          <p:spTgt spid="32"/>
                                        </p:tgtEl>
                                        <p:attrNameLst>
                                          <p:attrName>ppt_y</p:attrName>
                                        </p:attrNameLst>
                                      </p:cBhvr>
                                      <p:tavLst>
                                        <p:tav tm="0">
                                          <p:val>
                                            <p:strVal val="ppt_y"/>
                                          </p:val>
                                        </p:tav>
                                        <p:tav tm="100000">
                                          <p:val>
                                            <p:strVal val="1+ppt_h/2"/>
                                          </p:val>
                                        </p:tav>
                                      </p:tavLst>
                                    </p:anim>
                                    <p:set>
                                      <p:cBhvr>
                                        <p:cTn id="439" dur="1" fill="hold">
                                          <p:stCondLst>
                                            <p:cond delay="3999"/>
                                          </p:stCondLst>
                                        </p:cTn>
                                        <p:tgtEl>
                                          <p:spTgt spid="32"/>
                                        </p:tgtEl>
                                        <p:attrNameLst>
                                          <p:attrName>style.visibility</p:attrName>
                                        </p:attrNameLst>
                                      </p:cBhvr>
                                      <p:to>
                                        <p:strVal val="hidden"/>
                                      </p:to>
                                    </p:set>
                                  </p:childTnLst>
                                </p:cTn>
                              </p:par>
                              <p:par>
                                <p:cTn id="440" presetID="17" presetClass="entr" presetSubtype="4" fill="hold" grpId="0" nodeType="withEffect">
                                  <p:stCondLst>
                                    <p:cond delay="0"/>
                                  </p:stCondLst>
                                  <p:childTnLst>
                                    <p:set>
                                      <p:cBhvr>
                                        <p:cTn id="441" dur="1" fill="hold">
                                          <p:stCondLst>
                                            <p:cond delay="0"/>
                                          </p:stCondLst>
                                        </p:cTn>
                                        <p:tgtEl>
                                          <p:spTgt spid="31"/>
                                        </p:tgtEl>
                                        <p:attrNameLst>
                                          <p:attrName>style.visibility</p:attrName>
                                        </p:attrNameLst>
                                      </p:cBhvr>
                                      <p:to>
                                        <p:strVal val="visible"/>
                                      </p:to>
                                    </p:set>
                                    <p:anim calcmode="lin" valueType="num">
                                      <p:cBhvr>
                                        <p:cTn id="442" dur="3000" fill="hold"/>
                                        <p:tgtEl>
                                          <p:spTgt spid="31"/>
                                        </p:tgtEl>
                                        <p:attrNameLst>
                                          <p:attrName>ppt_x</p:attrName>
                                        </p:attrNameLst>
                                      </p:cBhvr>
                                      <p:tavLst>
                                        <p:tav tm="0">
                                          <p:val>
                                            <p:strVal val="#ppt_x"/>
                                          </p:val>
                                        </p:tav>
                                        <p:tav tm="100000">
                                          <p:val>
                                            <p:strVal val="#ppt_x"/>
                                          </p:val>
                                        </p:tav>
                                      </p:tavLst>
                                    </p:anim>
                                    <p:anim calcmode="lin" valueType="num">
                                      <p:cBhvr>
                                        <p:cTn id="443" dur="3000" fill="hold"/>
                                        <p:tgtEl>
                                          <p:spTgt spid="31"/>
                                        </p:tgtEl>
                                        <p:attrNameLst>
                                          <p:attrName>ppt_y</p:attrName>
                                        </p:attrNameLst>
                                      </p:cBhvr>
                                      <p:tavLst>
                                        <p:tav tm="0">
                                          <p:val>
                                            <p:strVal val="#ppt_y+#ppt_h/2"/>
                                          </p:val>
                                        </p:tav>
                                        <p:tav tm="100000">
                                          <p:val>
                                            <p:strVal val="#ppt_y"/>
                                          </p:val>
                                        </p:tav>
                                      </p:tavLst>
                                    </p:anim>
                                    <p:anim calcmode="lin" valueType="num">
                                      <p:cBhvr>
                                        <p:cTn id="444" dur="3000" fill="hold"/>
                                        <p:tgtEl>
                                          <p:spTgt spid="31"/>
                                        </p:tgtEl>
                                        <p:attrNameLst>
                                          <p:attrName>ppt_w</p:attrName>
                                        </p:attrNameLst>
                                      </p:cBhvr>
                                      <p:tavLst>
                                        <p:tav tm="0">
                                          <p:val>
                                            <p:strVal val="#ppt_w"/>
                                          </p:val>
                                        </p:tav>
                                        <p:tav tm="100000">
                                          <p:val>
                                            <p:strVal val="#ppt_w"/>
                                          </p:val>
                                        </p:tav>
                                      </p:tavLst>
                                    </p:anim>
                                    <p:anim calcmode="lin" valueType="num">
                                      <p:cBhvr>
                                        <p:cTn id="445" dur="3000" fill="hold"/>
                                        <p:tgtEl>
                                          <p:spTgt spid="31"/>
                                        </p:tgtEl>
                                        <p:attrNameLst>
                                          <p:attrName>ppt_h</p:attrName>
                                        </p:attrNameLst>
                                      </p:cBhvr>
                                      <p:tavLst>
                                        <p:tav tm="0">
                                          <p:val>
                                            <p:fltVal val="0"/>
                                          </p:val>
                                        </p:tav>
                                        <p:tav tm="100000">
                                          <p:val>
                                            <p:strVal val="#ppt_h"/>
                                          </p:val>
                                        </p:tav>
                                      </p:tavLst>
                                    </p:anim>
                                  </p:childTnLst>
                                </p:cTn>
                              </p:par>
                              <p:par>
                                <p:cTn id="446" presetID="6" presetClass="emph" presetSubtype="0" fill="hold" grpId="1" nodeType="withEffect">
                                  <p:stCondLst>
                                    <p:cond delay="0"/>
                                  </p:stCondLst>
                                  <p:childTnLst>
                                    <p:animScale>
                                      <p:cBhvr>
                                        <p:cTn id="447" dur="3000" fill="hold"/>
                                        <p:tgtEl>
                                          <p:spTgt spid="31"/>
                                        </p:tgtEl>
                                      </p:cBhvr>
                                      <p:by x="400000" y="100000"/>
                                    </p:animScale>
                                  </p:childTnLst>
                                </p:cTn>
                              </p:par>
                              <p:par>
                                <p:cTn id="448" presetID="2" presetClass="exit" presetSubtype="6" fill="hold" grpId="2" nodeType="withEffect">
                                  <p:stCondLst>
                                    <p:cond delay="0"/>
                                  </p:stCondLst>
                                  <p:childTnLst>
                                    <p:anim calcmode="lin" valueType="num">
                                      <p:cBhvr additive="base">
                                        <p:cTn id="449" dur="4000"/>
                                        <p:tgtEl>
                                          <p:spTgt spid="31"/>
                                        </p:tgtEl>
                                        <p:attrNameLst>
                                          <p:attrName>ppt_x</p:attrName>
                                        </p:attrNameLst>
                                      </p:cBhvr>
                                      <p:tavLst>
                                        <p:tav tm="0">
                                          <p:val>
                                            <p:strVal val="ppt_x"/>
                                          </p:val>
                                        </p:tav>
                                        <p:tav tm="100000">
                                          <p:val>
                                            <p:strVal val="1+ppt_w/2"/>
                                          </p:val>
                                        </p:tav>
                                      </p:tavLst>
                                    </p:anim>
                                    <p:anim calcmode="lin" valueType="num">
                                      <p:cBhvr additive="base">
                                        <p:cTn id="450" dur="4000"/>
                                        <p:tgtEl>
                                          <p:spTgt spid="31"/>
                                        </p:tgtEl>
                                        <p:attrNameLst>
                                          <p:attrName>ppt_y</p:attrName>
                                        </p:attrNameLst>
                                      </p:cBhvr>
                                      <p:tavLst>
                                        <p:tav tm="0">
                                          <p:val>
                                            <p:strVal val="ppt_y"/>
                                          </p:val>
                                        </p:tav>
                                        <p:tav tm="100000">
                                          <p:val>
                                            <p:strVal val="1+ppt_h/2"/>
                                          </p:val>
                                        </p:tav>
                                      </p:tavLst>
                                    </p:anim>
                                    <p:set>
                                      <p:cBhvr>
                                        <p:cTn id="451" dur="1" fill="hold">
                                          <p:stCondLst>
                                            <p:cond delay="3999"/>
                                          </p:stCondLst>
                                        </p:cTn>
                                        <p:tgtEl>
                                          <p:spTgt spid="31"/>
                                        </p:tgtEl>
                                        <p:attrNameLst>
                                          <p:attrName>style.visibility</p:attrName>
                                        </p:attrNameLst>
                                      </p:cBhvr>
                                      <p:to>
                                        <p:strVal val="hidden"/>
                                      </p:to>
                                    </p:set>
                                  </p:childTnLst>
                                </p:cTn>
                              </p:par>
                              <p:par>
                                <p:cTn id="452" presetID="17" presetClass="entr" presetSubtype="4" fill="hold" grpId="0" nodeType="withEffect">
                                  <p:stCondLst>
                                    <p:cond delay="0"/>
                                  </p:stCondLst>
                                  <p:childTnLst>
                                    <p:set>
                                      <p:cBhvr>
                                        <p:cTn id="453" dur="1" fill="hold">
                                          <p:stCondLst>
                                            <p:cond delay="0"/>
                                          </p:stCondLst>
                                        </p:cTn>
                                        <p:tgtEl>
                                          <p:spTgt spid="30"/>
                                        </p:tgtEl>
                                        <p:attrNameLst>
                                          <p:attrName>style.visibility</p:attrName>
                                        </p:attrNameLst>
                                      </p:cBhvr>
                                      <p:to>
                                        <p:strVal val="visible"/>
                                      </p:to>
                                    </p:set>
                                    <p:anim calcmode="lin" valueType="num">
                                      <p:cBhvr>
                                        <p:cTn id="454" dur="3000" fill="hold"/>
                                        <p:tgtEl>
                                          <p:spTgt spid="30"/>
                                        </p:tgtEl>
                                        <p:attrNameLst>
                                          <p:attrName>ppt_x</p:attrName>
                                        </p:attrNameLst>
                                      </p:cBhvr>
                                      <p:tavLst>
                                        <p:tav tm="0">
                                          <p:val>
                                            <p:strVal val="#ppt_x"/>
                                          </p:val>
                                        </p:tav>
                                        <p:tav tm="100000">
                                          <p:val>
                                            <p:strVal val="#ppt_x"/>
                                          </p:val>
                                        </p:tav>
                                      </p:tavLst>
                                    </p:anim>
                                    <p:anim calcmode="lin" valueType="num">
                                      <p:cBhvr>
                                        <p:cTn id="455" dur="3000" fill="hold"/>
                                        <p:tgtEl>
                                          <p:spTgt spid="30"/>
                                        </p:tgtEl>
                                        <p:attrNameLst>
                                          <p:attrName>ppt_y</p:attrName>
                                        </p:attrNameLst>
                                      </p:cBhvr>
                                      <p:tavLst>
                                        <p:tav tm="0">
                                          <p:val>
                                            <p:strVal val="#ppt_y+#ppt_h/2"/>
                                          </p:val>
                                        </p:tav>
                                        <p:tav tm="100000">
                                          <p:val>
                                            <p:strVal val="#ppt_y"/>
                                          </p:val>
                                        </p:tav>
                                      </p:tavLst>
                                    </p:anim>
                                    <p:anim calcmode="lin" valueType="num">
                                      <p:cBhvr>
                                        <p:cTn id="456" dur="3000" fill="hold"/>
                                        <p:tgtEl>
                                          <p:spTgt spid="30"/>
                                        </p:tgtEl>
                                        <p:attrNameLst>
                                          <p:attrName>ppt_w</p:attrName>
                                        </p:attrNameLst>
                                      </p:cBhvr>
                                      <p:tavLst>
                                        <p:tav tm="0">
                                          <p:val>
                                            <p:strVal val="#ppt_w"/>
                                          </p:val>
                                        </p:tav>
                                        <p:tav tm="100000">
                                          <p:val>
                                            <p:strVal val="#ppt_w"/>
                                          </p:val>
                                        </p:tav>
                                      </p:tavLst>
                                    </p:anim>
                                    <p:anim calcmode="lin" valueType="num">
                                      <p:cBhvr>
                                        <p:cTn id="457" dur="3000" fill="hold"/>
                                        <p:tgtEl>
                                          <p:spTgt spid="30"/>
                                        </p:tgtEl>
                                        <p:attrNameLst>
                                          <p:attrName>ppt_h</p:attrName>
                                        </p:attrNameLst>
                                      </p:cBhvr>
                                      <p:tavLst>
                                        <p:tav tm="0">
                                          <p:val>
                                            <p:fltVal val="0"/>
                                          </p:val>
                                        </p:tav>
                                        <p:tav tm="100000">
                                          <p:val>
                                            <p:strVal val="#ppt_h"/>
                                          </p:val>
                                        </p:tav>
                                      </p:tavLst>
                                    </p:anim>
                                  </p:childTnLst>
                                </p:cTn>
                              </p:par>
                              <p:par>
                                <p:cTn id="458" presetID="6" presetClass="emph" presetSubtype="0" fill="hold" grpId="1" nodeType="withEffect">
                                  <p:stCondLst>
                                    <p:cond delay="0"/>
                                  </p:stCondLst>
                                  <p:childTnLst>
                                    <p:animScale>
                                      <p:cBhvr>
                                        <p:cTn id="459" dur="3000" fill="hold"/>
                                        <p:tgtEl>
                                          <p:spTgt spid="30"/>
                                        </p:tgtEl>
                                      </p:cBhvr>
                                      <p:by x="400000" y="100000"/>
                                    </p:animScale>
                                  </p:childTnLst>
                                </p:cTn>
                              </p:par>
                              <p:par>
                                <p:cTn id="460" presetID="2" presetClass="exit" presetSubtype="6" fill="hold" grpId="2" nodeType="withEffect">
                                  <p:stCondLst>
                                    <p:cond delay="0"/>
                                  </p:stCondLst>
                                  <p:childTnLst>
                                    <p:anim calcmode="lin" valueType="num">
                                      <p:cBhvr additive="base">
                                        <p:cTn id="461" dur="4000"/>
                                        <p:tgtEl>
                                          <p:spTgt spid="30"/>
                                        </p:tgtEl>
                                        <p:attrNameLst>
                                          <p:attrName>ppt_x</p:attrName>
                                        </p:attrNameLst>
                                      </p:cBhvr>
                                      <p:tavLst>
                                        <p:tav tm="0">
                                          <p:val>
                                            <p:strVal val="ppt_x"/>
                                          </p:val>
                                        </p:tav>
                                        <p:tav tm="100000">
                                          <p:val>
                                            <p:strVal val="1+ppt_w/2"/>
                                          </p:val>
                                        </p:tav>
                                      </p:tavLst>
                                    </p:anim>
                                    <p:anim calcmode="lin" valueType="num">
                                      <p:cBhvr additive="base">
                                        <p:cTn id="462" dur="4000"/>
                                        <p:tgtEl>
                                          <p:spTgt spid="30"/>
                                        </p:tgtEl>
                                        <p:attrNameLst>
                                          <p:attrName>ppt_y</p:attrName>
                                        </p:attrNameLst>
                                      </p:cBhvr>
                                      <p:tavLst>
                                        <p:tav tm="0">
                                          <p:val>
                                            <p:strVal val="ppt_y"/>
                                          </p:val>
                                        </p:tav>
                                        <p:tav tm="100000">
                                          <p:val>
                                            <p:strVal val="1+ppt_h/2"/>
                                          </p:val>
                                        </p:tav>
                                      </p:tavLst>
                                    </p:anim>
                                    <p:set>
                                      <p:cBhvr>
                                        <p:cTn id="463" dur="1" fill="hold">
                                          <p:stCondLst>
                                            <p:cond delay="3999"/>
                                          </p:stCondLst>
                                        </p:cTn>
                                        <p:tgtEl>
                                          <p:spTgt spid="30"/>
                                        </p:tgtEl>
                                        <p:attrNameLst>
                                          <p:attrName>style.visibility</p:attrName>
                                        </p:attrNameLst>
                                      </p:cBhvr>
                                      <p:to>
                                        <p:strVal val="hidden"/>
                                      </p:to>
                                    </p:set>
                                  </p:childTnLst>
                                </p:cTn>
                              </p:par>
                              <p:par>
                                <p:cTn id="464" presetID="17" presetClass="entr" presetSubtype="4" fill="hold" grpId="0" nodeType="withEffect">
                                  <p:stCondLst>
                                    <p:cond delay="0"/>
                                  </p:stCondLst>
                                  <p:childTnLst>
                                    <p:set>
                                      <p:cBhvr>
                                        <p:cTn id="465" dur="1" fill="hold">
                                          <p:stCondLst>
                                            <p:cond delay="0"/>
                                          </p:stCondLst>
                                        </p:cTn>
                                        <p:tgtEl>
                                          <p:spTgt spid="29"/>
                                        </p:tgtEl>
                                        <p:attrNameLst>
                                          <p:attrName>style.visibility</p:attrName>
                                        </p:attrNameLst>
                                      </p:cBhvr>
                                      <p:to>
                                        <p:strVal val="visible"/>
                                      </p:to>
                                    </p:set>
                                    <p:anim calcmode="lin" valueType="num">
                                      <p:cBhvr>
                                        <p:cTn id="466" dur="3000" fill="hold"/>
                                        <p:tgtEl>
                                          <p:spTgt spid="29"/>
                                        </p:tgtEl>
                                        <p:attrNameLst>
                                          <p:attrName>ppt_x</p:attrName>
                                        </p:attrNameLst>
                                      </p:cBhvr>
                                      <p:tavLst>
                                        <p:tav tm="0">
                                          <p:val>
                                            <p:strVal val="#ppt_x"/>
                                          </p:val>
                                        </p:tav>
                                        <p:tav tm="100000">
                                          <p:val>
                                            <p:strVal val="#ppt_x"/>
                                          </p:val>
                                        </p:tav>
                                      </p:tavLst>
                                    </p:anim>
                                    <p:anim calcmode="lin" valueType="num">
                                      <p:cBhvr>
                                        <p:cTn id="467" dur="3000" fill="hold"/>
                                        <p:tgtEl>
                                          <p:spTgt spid="29"/>
                                        </p:tgtEl>
                                        <p:attrNameLst>
                                          <p:attrName>ppt_y</p:attrName>
                                        </p:attrNameLst>
                                      </p:cBhvr>
                                      <p:tavLst>
                                        <p:tav tm="0">
                                          <p:val>
                                            <p:strVal val="#ppt_y+#ppt_h/2"/>
                                          </p:val>
                                        </p:tav>
                                        <p:tav tm="100000">
                                          <p:val>
                                            <p:strVal val="#ppt_y"/>
                                          </p:val>
                                        </p:tav>
                                      </p:tavLst>
                                    </p:anim>
                                    <p:anim calcmode="lin" valueType="num">
                                      <p:cBhvr>
                                        <p:cTn id="468" dur="3000" fill="hold"/>
                                        <p:tgtEl>
                                          <p:spTgt spid="29"/>
                                        </p:tgtEl>
                                        <p:attrNameLst>
                                          <p:attrName>ppt_w</p:attrName>
                                        </p:attrNameLst>
                                      </p:cBhvr>
                                      <p:tavLst>
                                        <p:tav tm="0">
                                          <p:val>
                                            <p:strVal val="#ppt_w"/>
                                          </p:val>
                                        </p:tav>
                                        <p:tav tm="100000">
                                          <p:val>
                                            <p:strVal val="#ppt_w"/>
                                          </p:val>
                                        </p:tav>
                                      </p:tavLst>
                                    </p:anim>
                                    <p:anim calcmode="lin" valueType="num">
                                      <p:cBhvr>
                                        <p:cTn id="469" dur="3000" fill="hold"/>
                                        <p:tgtEl>
                                          <p:spTgt spid="29"/>
                                        </p:tgtEl>
                                        <p:attrNameLst>
                                          <p:attrName>ppt_h</p:attrName>
                                        </p:attrNameLst>
                                      </p:cBhvr>
                                      <p:tavLst>
                                        <p:tav tm="0">
                                          <p:val>
                                            <p:fltVal val="0"/>
                                          </p:val>
                                        </p:tav>
                                        <p:tav tm="100000">
                                          <p:val>
                                            <p:strVal val="#ppt_h"/>
                                          </p:val>
                                        </p:tav>
                                      </p:tavLst>
                                    </p:anim>
                                  </p:childTnLst>
                                </p:cTn>
                              </p:par>
                              <p:par>
                                <p:cTn id="470" presetID="6" presetClass="emph" presetSubtype="0" fill="hold" grpId="1" nodeType="withEffect">
                                  <p:stCondLst>
                                    <p:cond delay="0"/>
                                  </p:stCondLst>
                                  <p:childTnLst>
                                    <p:animScale>
                                      <p:cBhvr>
                                        <p:cTn id="471" dur="3000" fill="hold"/>
                                        <p:tgtEl>
                                          <p:spTgt spid="29"/>
                                        </p:tgtEl>
                                      </p:cBhvr>
                                      <p:by x="400000" y="100000"/>
                                    </p:animScale>
                                  </p:childTnLst>
                                </p:cTn>
                              </p:par>
                              <p:par>
                                <p:cTn id="472" presetID="2" presetClass="exit" presetSubtype="6" fill="hold" grpId="2" nodeType="withEffect">
                                  <p:stCondLst>
                                    <p:cond delay="0"/>
                                  </p:stCondLst>
                                  <p:childTnLst>
                                    <p:anim calcmode="lin" valueType="num">
                                      <p:cBhvr additive="base">
                                        <p:cTn id="473" dur="4000"/>
                                        <p:tgtEl>
                                          <p:spTgt spid="29"/>
                                        </p:tgtEl>
                                        <p:attrNameLst>
                                          <p:attrName>ppt_x</p:attrName>
                                        </p:attrNameLst>
                                      </p:cBhvr>
                                      <p:tavLst>
                                        <p:tav tm="0">
                                          <p:val>
                                            <p:strVal val="ppt_x"/>
                                          </p:val>
                                        </p:tav>
                                        <p:tav tm="100000">
                                          <p:val>
                                            <p:strVal val="1+ppt_w/2"/>
                                          </p:val>
                                        </p:tav>
                                      </p:tavLst>
                                    </p:anim>
                                    <p:anim calcmode="lin" valueType="num">
                                      <p:cBhvr additive="base">
                                        <p:cTn id="474" dur="4000"/>
                                        <p:tgtEl>
                                          <p:spTgt spid="29"/>
                                        </p:tgtEl>
                                        <p:attrNameLst>
                                          <p:attrName>ppt_y</p:attrName>
                                        </p:attrNameLst>
                                      </p:cBhvr>
                                      <p:tavLst>
                                        <p:tav tm="0">
                                          <p:val>
                                            <p:strVal val="ppt_y"/>
                                          </p:val>
                                        </p:tav>
                                        <p:tav tm="100000">
                                          <p:val>
                                            <p:strVal val="1+ppt_h/2"/>
                                          </p:val>
                                        </p:tav>
                                      </p:tavLst>
                                    </p:anim>
                                    <p:set>
                                      <p:cBhvr>
                                        <p:cTn id="475" dur="1" fill="hold">
                                          <p:stCondLst>
                                            <p:cond delay="3999"/>
                                          </p:stCondLst>
                                        </p:cTn>
                                        <p:tgtEl>
                                          <p:spTgt spid="29"/>
                                        </p:tgtEl>
                                        <p:attrNameLst>
                                          <p:attrName>style.visibility</p:attrName>
                                        </p:attrNameLst>
                                      </p:cBhvr>
                                      <p:to>
                                        <p:strVal val="hidden"/>
                                      </p:to>
                                    </p:set>
                                  </p:childTnLst>
                                </p:cTn>
                              </p:par>
                              <p:par>
                                <p:cTn id="476" presetID="17" presetClass="entr" presetSubtype="4" fill="hold" grpId="0" nodeType="withEffect">
                                  <p:stCondLst>
                                    <p:cond delay="0"/>
                                  </p:stCondLst>
                                  <p:childTnLst>
                                    <p:set>
                                      <p:cBhvr>
                                        <p:cTn id="477" dur="1" fill="hold">
                                          <p:stCondLst>
                                            <p:cond delay="0"/>
                                          </p:stCondLst>
                                        </p:cTn>
                                        <p:tgtEl>
                                          <p:spTgt spid="28"/>
                                        </p:tgtEl>
                                        <p:attrNameLst>
                                          <p:attrName>style.visibility</p:attrName>
                                        </p:attrNameLst>
                                      </p:cBhvr>
                                      <p:to>
                                        <p:strVal val="visible"/>
                                      </p:to>
                                    </p:set>
                                    <p:anim calcmode="lin" valueType="num">
                                      <p:cBhvr>
                                        <p:cTn id="478" dur="3000" fill="hold"/>
                                        <p:tgtEl>
                                          <p:spTgt spid="28"/>
                                        </p:tgtEl>
                                        <p:attrNameLst>
                                          <p:attrName>ppt_x</p:attrName>
                                        </p:attrNameLst>
                                      </p:cBhvr>
                                      <p:tavLst>
                                        <p:tav tm="0">
                                          <p:val>
                                            <p:strVal val="#ppt_x"/>
                                          </p:val>
                                        </p:tav>
                                        <p:tav tm="100000">
                                          <p:val>
                                            <p:strVal val="#ppt_x"/>
                                          </p:val>
                                        </p:tav>
                                      </p:tavLst>
                                    </p:anim>
                                    <p:anim calcmode="lin" valueType="num">
                                      <p:cBhvr>
                                        <p:cTn id="479" dur="3000" fill="hold"/>
                                        <p:tgtEl>
                                          <p:spTgt spid="28"/>
                                        </p:tgtEl>
                                        <p:attrNameLst>
                                          <p:attrName>ppt_y</p:attrName>
                                        </p:attrNameLst>
                                      </p:cBhvr>
                                      <p:tavLst>
                                        <p:tav tm="0">
                                          <p:val>
                                            <p:strVal val="#ppt_y+#ppt_h/2"/>
                                          </p:val>
                                        </p:tav>
                                        <p:tav tm="100000">
                                          <p:val>
                                            <p:strVal val="#ppt_y"/>
                                          </p:val>
                                        </p:tav>
                                      </p:tavLst>
                                    </p:anim>
                                    <p:anim calcmode="lin" valueType="num">
                                      <p:cBhvr>
                                        <p:cTn id="480" dur="3000" fill="hold"/>
                                        <p:tgtEl>
                                          <p:spTgt spid="28"/>
                                        </p:tgtEl>
                                        <p:attrNameLst>
                                          <p:attrName>ppt_w</p:attrName>
                                        </p:attrNameLst>
                                      </p:cBhvr>
                                      <p:tavLst>
                                        <p:tav tm="0">
                                          <p:val>
                                            <p:strVal val="#ppt_w"/>
                                          </p:val>
                                        </p:tav>
                                        <p:tav tm="100000">
                                          <p:val>
                                            <p:strVal val="#ppt_w"/>
                                          </p:val>
                                        </p:tav>
                                      </p:tavLst>
                                    </p:anim>
                                    <p:anim calcmode="lin" valueType="num">
                                      <p:cBhvr>
                                        <p:cTn id="481" dur="3000" fill="hold"/>
                                        <p:tgtEl>
                                          <p:spTgt spid="28"/>
                                        </p:tgtEl>
                                        <p:attrNameLst>
                                          <p:attrName>ppt_h</p:attrName>
                                        </p:attrNameLst>
                                      </p:cBhvr>
                                      <p:tavLst>
                                        <p:tav tm="0">
                                          <p:val>
                                            <p:fltVal val="0"/>
                                          </p:val>
                                        </p:tav>
                                        <p:tav tm="100000">
                                          <p:val>
                                            <p:strVal val="#ppt_h"/>
                                          </p:val>
                                        </p:tav>
                                      </p:tavLst>
                                    </p:anim>
                                  </p:childTnLst>
                                </p:cTn>
                              </p:par>
                              <p:par>
                                <p:cTn id="482" presetID="6" presetClass="emph" presetSubtype="0" fill="hold" grpId="1" nodeType="withEffect">
                                  <p:stCondLst>
                                    <p:cond delay="0"/>
                                  </p:stCondLst>
                                  <p:childTnLst>
                                    <p:animScale>
                                      <p:cBhvr>
                                        <p:cTn id="483" dur="3000" fill="hold"/>
                                        <p:tgtEl>
                                          <p:spTgt spid="28"/>
                                        </p:tgtEl>
                                      </p:cBhvr>
                                      <p:by x="400000" y="100000"/>
                                    </p:animScale>
                                  </p:childTnLst>
                                </p:cTn>
                              </p:par>
                              <p:par>
                                <p:cTn id="484" presetID="2" presetClass="exit" presetSubtype="6" fill="hold" grpId="2" nodeType="withEffect">
                                  <p:stCondLst>
                                    <p:cond delay="0"/>
                                  </p:stCondLst>
                                  <p:childTnLst>
                                    <p:anim calcmode="lin" valueType="num">
                                      <p:cBhvr additive="base">
                                        <p:cTn id="485" dur="4000"/>
                                        <p:tgtEl>
                                          <p:spTgt spid="28"/>
                                        </p:tgtEl>
                                        <p:attrNameLst>
                                          <p:attrName>ppt_x</p:attrName>
                                        </p:attrNameLst>
                                      </p:cBhvr>
                                      <p:tavLst>
                                        <p:tav tm="0">
                                          <p:val>
                                            <p:strVal val="ppt_x"/>
                                          </p:val>
                                        </p:tav>
                                        <p:tav tm="100000">
                                          <p:val>
                                            <p:strVal val="1+ppt_w/2"/>
                                          </p:val>
                                        </p:tav>
                                      </p:tavLst>
                                    </p:anim>
                                    <p:anim calcmode="lin" valueType="num">
                                      <p:cBhvr additive="base">
                                        <p:cTn id="486" dur="4000"/>
                                        <p:tgtEl>
                                          <p:spTgt spid="28"/>
                                        </p:tgtEl>
                                        <p:attrNameLst>
                                          <p:attrName>ppt_y</p:attrName>
                                        </p:attrNameLst>
                                      </p:cBhvr>
                                      <p:tavLst>
                                        <p:tav tm="0">
                                          <p:val>
                                            <p:strVal val="ppt_y"/>
                                          </p:val>
                                        </p:tav>
                                        <p:tav tm="100000">
                                          <p:val>
                                            <p:strVal val="1+ppt_h/2"/>
                                          </p:val>
                                        </p:tav>
                                      </p:tavLst>
                                    </p:anim>
                                    <p:set>
                                      <p:cBhvr>
                                        <p:cTn id="487" dur="1" fill="hold">
                                          <p:stCondLst>
                                            <p:cond delay="3999"/>
                                          </p:stCondLst>
                                        </p:cTn>
                                        <p:tgtEl>
                                          <p:spTgt spid="28"/>
                                        </p:tgtEl>
                                        <p:attrNameLst>
                                          <p:attrName>style.visibility</p:attrName>
                                        </p:attrNameLst>
                                      </p:cBhvr>
                                      <p:to>
                                        <p:strVal val="hidden"/>
                                      </p:to>
                                    </p:set>
                                  </p:childTnLst>
                                </p:cTn>
                              </p:par>
                              <p:par>
                                <p:cTn id="488" presetID="17" presetClass="entr" presetSubtype="4" fill="hold" grpId="0" nodeType="withEffect">
                                  <p:stCondLst>
                                    <p:cond delay="0"/>
                                  </p:stCondLst>
                                  <p:childTnLst>
                                    <p:set>
                                      <p:cBhvr>
                                        <p:cTn id="489" dur="1" fill="hold">
                                          <p:stCondLst>
                                            <p:cond delay="0"/>
                                          </p:stCondLst>
                                        </p:cTn>
                                        <p:tgtEl>
                                          <p:spTgt spid="26"/>
                                        </p:tgtEl>
                                        <p:attrNameLst>
                                          <p:attrName>style.visibility</p:attrName>
                                        </p:attrNameLst>
                                      </p:cBhvr>
                                      <p:to>
                                        <p:strVal val="visible"/>
                                      </p:to>
                                    </p:set>
                                    <p:anim calcmode="lin" valueType="num">
                                      <p:cBhvr>
                                        <p:cTn id="490" dur="3000" fill="hold"/>
                                        <p:tgtEl>
                                          <p:spTgt spid="26"/>
                                        </p:tgtEl>
                                        <p:attrNameLst>
                                          <p:attrName>ppt_x</p:attrName>
                                        </p:attrNameLst>
                                      </p:cBhvr>
                                      <p:tavLst>
                                        <p:tav tm="0">
                                          <p:val>
                                            <p:strVal val="#ppt_x"/>
                                          </p:val>
                                        </p:tav>
                                        <p:tav tm="100000">
                                          <p:val>
                                            <p:strVal val="#ppt_x"/>
                                          </p:val>
                                        </p:tav>
                                      </p:tavLst>
                                    </p:anim>
                                    <p:anim calcmode="lin" valueType="num">
                                      <p:cBhvr>
                                        <p:cTn id="491" dur="3000" fill="hold"/>
                                        <p:tgtEl>
                                          <p:spTgt spid="26"/>
                                        </p:tgtEl>
                                        <p:attrNameLst>
                                          <p:attrName>ppt_y</p:attrName>
                                        </p:attrNameLst>
                                      </p:cBhvr>
                                      <p:tavLst>
                                        <p:tav tm="0">
                                          <p:val>
                                            <p:strVal val="#ppt_y+#ppt_h/2"/>
                                          </p:val>
                                        </p:tav>
                                        <p:tav tm="100000">
                                          <p:val>
                                            <p:strVal val="#ppt_y"/>
                                          </p:val>
                                        </p:tav>
                                      </p:tavLst>
                                    </p:anim>
                                    <p:anim calcmode="lin" valueType="num">
                                      <p:cBhvr>
                                        <p:cTn id="492" dur="3000" fill="hold"/>
                                        <p:tgtEl>
                                          <p:spTgt spid="26"/>
                                        </p:tgtEl>
                                        <p:attrNameLst>
                                          <p:attrName>ppt_w</p:attrName>
                                        </p:attrNameLst>
                                      </p:cBhvr>
                                      <p:tavLst>
                                        <p:tav tm="0">
                                          <p:val>
                                            <p:strVal val="#ppt_w"/>
                                          </p:val>
                                        </p:tav>
                                        <p:tav tm="100000">
                                          <p:val>
                                            <p:strVal val="#ppt_w"/>
                                          </p:val>
                                        </p:tav>
                                      </p:tavLst>
                                    </p:anim>
                                    <p:anim calcmode="lin" valueType="num">
                                      <p:cBhvr>
                                        <p:cTn id="493" dur="3000" fill="hold"/>
                                        <p:tgtEl>
                                          <p:spTgt spid="26"/>
                                        </p:tgtEl>
                                        <p:attrNameLst>
                                          <p:attrName>ppt_h</p:attrName>
                                        </p:attrNameLst>
                                      </p:cBhvr>
                                      <p:tavLst>
                                        <p:tav tm="0">
                                          <p:val>
                                            <p:fltVal val="0"/>
                                          </p:val>
                                        </p:tav>
                                        <p:tav tm="100000">
                                          <p:val>
                                            <p:strVal val="#ppt_h"/>
                                          </p:val>
                                        </p:tav>
                                      </p:tavLst>
                                    </p:anim>
                                  </p:childTnLst>
                                </p:cTn>
                              </p:par>
                              <p:par>
                                <p:cTn id="494" presetID="6" presetClass="emph" presetSubtype="0" fill="hold" grpId="1" nodeType="withEffect">
                                  <p:stCondLst>
                                    <p:cond delay="0"/>
                                  </p:stCondLst>
                                  <p:childTnLst>
                                    <p:animScale>
                                      <p:cBhvr>
                                        <p:cTn id="495" dur="3000" fill="hold"/>
                                        <p:tgtEl>
                                          <p:spTgt spid="26"/>
                                        </p:tgtEl>
                                      </p:cBhvr>
                                      <p:by x="400000" y="100000"/>
                                    </p:animScale>
                                  </p:childTnLst>
                                </p:cTn>
                              </p:par>
                              <p:par>
                                <p:cTn id="496" presetID="2" presetClass="exit" presetSubtype="6" fill="hold" grpId="2" nodeType="withEffect">
                                  <p:stCondLst>
                                    <p:cond delay="0"/>
                                  </p:stCondLst>
                                  <p:childTnLst>
                                    <p:anim calcmode="lin" valueType="num">
                                      <p:cBhvr additive="base">
                                        <p:cTn id="497" dur="4000"/>
                                        <p:tgtEl>
                                          <p:spTgt spid="26"/>
                                        </p:tgtEl>
                                        <p:attrNameLst>
                                          <p:attrName>ppt_x</p:attrName>
                                        </p:attrNameLst>
                                      </p:cBhvr>
                                      <p:tavLst>
                                        <p:tav tm="0">
                                          <p:val>
                                            <p:strVal val="ppt_x"/>
                                          </p:val>
                                        </p:tav>
                                        <p:tav tm="100000">
                                          <p:val>
                                            <p:strVal val="1+ppt_w/2"/>
                                          </p:val>
                                        </p:tav>
                                      </p:tavLst>
                                    </p:anim>
                                    <p:anim calcmode="lin" valueType="num">
                                      <p:cBhvr additive="base">
                                        <p:cTn id="498" dur="4000"/>
                                        <p:tgtEl>
                                          <p:spTgt spid="26"/>
                                        </p:tgtEl>
                                        <p:attrNameLst>
                                          <p:attrName>ppt_y</p:attrName>
                                        </p:attrNameLst>
                                      </p:cBhvr>
                                      <p:tavLst>
                                        <p:tav tm="0">
                                          <p:val>
                                            <p:strVal val="ppt_y"/>
                                          </p:val>
                                        </p:tav>
                                        <p:tav tm="100000">
                                          <p:val>
                                            <p:strVal val="1+ppt_h/2"/>
                                          </p:val>
                                        </p:tav>
                                      </p:tavLst>
                                    </p:anim>
                                    <p:set>
                                      <p:cBhvr>
                                        <p:cTn id="499" dur="1" fill="hold">
                                          <p:stCondLst>
                                            <p:cond delay="3999"/>
                                          </p:stCondLst>
                                        </p:cTn>
                                        <p:tgtEl>
                                          <p:spTgt spid="26"/>
                                        </p:tgtEl>
                                        <p:attrNameLst>
                                          <p:attrName>style.visibility</p:attrName>
                                        </p:attrNameLst>
                                      </p:cBhvr>
                                      <p:to>
                                        <p:strVal val="hidden"/>
                                      </p:to>
                                    </p:set>
                                  </p:childTnLst>
                                </p:cTn>
                              </p:par>
                              <p:par>
                                <p:cTn id="500" presetID="17" presetClass="entr" presetSubtype="4" fill="hold" grpId="0" nodeType="withEffect">
                                  <p:stCondLst>
                                    <p:cond delay="0"/>
                                  </p:stCondLst>
                                  <p:childTnLst>
                                    <p:set>
                                      <p:cBhvr>
                                        <p:cTn id="501" dur="1" fill="hold">
                                          <p:stCondLst>
                                            <p:cond delay="0"/>
                                          </p:stCondLst>
                                        </p:cTn>
                                        <p:tgtEl>
                                          <p:spTgt spid="24"/>
                                        </p:tgtEl>
                                        <p:attrNameLst>
                                          <p:attrName>style.visibility</p:attrName>
                                        </p:attrNameLst>
                                      </p:cBhvr>
                                      <p:to>
                                        <p:strVal val="visible"/>
                                      </p:to>
                                    </p:set>
                                    <p:anim calcmode="lin" valueType="num">
                                      <p:cBhvr>
                                        <p:cTn id="502" dur="3000" fill="hold"/>
                                        <p:tgtEl>
                                          <p:spTgt spid="24"/>
                                        </p:tgtEl>
                                        <p:attrNameLst>
                                          <p:attrName>ppt_x</p:attrName>
                                        </p:attrNameLst>
                                      </p:cBhvr>
                                      <p:tavLst>
                                        <p:tav tm="0">
                                          <p:val>
                                            <p:strVal val="#ppt_x"/>
                                          </p:val>
                                        </p:tav>
                                        <p:tav tm="100000">
                                          <p:val>
                                            <p:strVal val="#ppt_x"/>
                                          </p:val>
                                        </p:tav>
                                      </p:tavLst>
                                    </p:anim>
                                    <p:anim calcmode="lin" valueType="num">
                                      <p:cBhvr>
                                        <p:cTn id="503" dur="3000" fill="hold"/>
                                        <p:tgtEl>
                                          <p:spTgt spid="24"/>
                                        </p:tgtEl>
                                        <p:attrNameLst>
                                          <p:attrName>ppt_y</p:attrName>
                                        </p:attrNameLst>
                                      </p:cBhvr>
                                      <p:tavLst>
                                        <p:tav tm="0">
                                          <p:val>
                                            <p:strVal val="#ppt_y+#ppt_h/2"/>
                                          </p:val>
                                        </p:tav>
                                        <p:tav tm="100000">
                                          <p:val>
                                            <p:strVal val="#ppt_y"/>
                                          </p:val>
                                        </p:tav>
                                      </p:tavLst>
                                    </p:anim>
                                    <p:anim calcmode="lin" valueType="num">
                                      <p:cBhvr>
                                        <p:cTn id="504" dur="3000" fill="hold"/>
                                        <p:tgtEl>
                                          <p:spTgt spid="24"/>
                                        </p:tgtEl>
                                        <p:attrNameLst>
                                          <p:attrName>ppt_w</p:attrName>
                                        </p:attrNameLst>
                                      </p:cBhvr>
                                      <p:tavLst>
                                        <p:tav tm="0">
                                          <p:val>
                                            <p:strVal val="#ppt_w"/>
                                          </p:val>
                                        </p:tav>
                                        <p:tav tm="100000">
                                          <p:val>
                                            <p:strVal val="#ppt_w"/>
                                          </p:val>
                                        </p:tav>
                                      </p:tavLst>
                                    </p:anim>
                                    <p:anim calcmode="lin" valueType="num">
                                      <p:cBhvr>
                                        <p:cTn id="505" dur="3000" fill="hold"/>
                                        <p:tgtEl>
                                          <p:spTgt spid="24"/>
                                        </p:tgtEl>
                                        <p:attrNameLst>
                                          <p:attrName>ppt_h</p:attrName>
                                        </p:attrNameLst>
                                      </p:cBhvr>
                                      <p:tavLst>
                                        <p:tav tm="0">
                                          <p:val>
                                            <p:fltVal val="0"/>
                                          </p:val>
                                        </p:tav>
                                        <p:tav tm="100000">
                                          <p:val>
                                            <p:strVal val="#ppt_h"/>
                                          </p:val>
                                        </p:tav>
                                      </p:tavLst>
                                    </p:anim>
                                  </p:childTnLst>
                                </p:cTn>
                              </p:par>
                              <p:par>
                                <p:cTn id="506" presetID="6" presetClass="emph" presetSubtype="0" fill="hold" grpId="1" nodeType="withEffect">
                                  <p:stCondLst>
                                    <p:cond delay="0"/>
                                  </p:stCondLst>
                                  <p:childTnLst>
                                    <p:animScale>
                                      <p:cBhvr>
                                        <p:cTn id="507" dur="3000" fill="hold"/>
                                        <p:tgtEl>
                                          <p:spTgt spid="24"/>
                                        </p:tgtEl>
                                      </p:cBhvr>
                                      <p:by x="400000" y="100000"/>
                                    </p:animScale>
                                  </p:childTnLst>
                                </p:cTn>
                              </p:par>
                              <p:par>
                                <p:cTn id="508" presetID="2" presetClass="exit" presetSubtype="6" fill="hold" grpId="2" nodeType="withEffect">
                                  <p:stCondLst>
                                    <p:cond delay="0"/>
                                  </p:stCondLst>
                                  <p:childTnLst>
                                    <p:anim calcmode="lin" valueType="num">
                                      <p:cBhvr additive="base">
                                        <p:cTn id="509" dur="4000"/>
                                        <p:tgtEl>
                                          <p:spTgt spid="24"/>
                                        </p:tgtEl>
                                        <p:attrNameLst>
                                          <p:attrName>ppt_x</p:attrName>
                                        </p:attrNameLst>
                                      </p:cBhvr>
                                      <p:tavLst>
                                        <p:tav tm="0">
                                          <p:val>
                                            <p:strVal val="ppt_x"/>
                                          </p:val>
                                        </p:tav>
                                        <p:tav tm="100000">
                                          <p:val>
                                            <p:strVal val="1+ppt_w/2"/>
                                          </p:val>
                                        </p:tav>
                                      </p:tavLst>
                                    </p:anim>
                                    <p:anim calcmode="lin" valueType="num">
                                      <p:cBhvr additive="base">
                                        <p:cTn id="510" dur="4000"/>
                                        <p:tgtEl>
                                          <p:spTgt spid="24"/>
                                        </p:tgtEl>
                                        <p:attrNameLst>
                                          <p:attrName>ppt_y</p:attrName>
                                        </p:attrNameLst>
                                      </p:cBhvr>
                                      <p:tavLst>
                                        <p:tav tm="0">
                                          <p:val>
                                            <p:strVal val="ppt_y"/>
                                          </p:val>
                                        </p:tav>
                                        <p:tav tm="100000">
                                          <p:val>
                                            <p:strVal val="1+ppt_h/2"/>
                                          </p:val>
                                        </p:tav>
                                      </p:tavLst>
                                    </p:anim>
                                    <p:set>
                                      <p:cBhvr>
                                        <p:cTn id="511" dur="1" fill="hold">
                                          <p:stCondLst>
                                            <p:cond delay="3999"/>
                                          </p:stCondLst>
                                        </p:cTn>
                                        <p:tgtEl>
                                          <p:spTgt spid="24"/>
                                        </p:tgtEl>
                                        <p:attrNameLst>
                                          <p:attrName>style.visibility</p:attrName>
                                        </p:attrNameLst>
                                      </p:cBhvr>
                                      <p:to>
                                        <p:strVal val="hidden"/>
                                      </p:to>
                                    </p:set>
                                  </p:childTnLst>
                                </p:cTn>
                              </p:par>
                              <p:par>
                                <p:cTn id="512" presetID="17" presetClass="entr" presetSubtype="4" fill="hold" grpId="0" nodeType="withEffect">
                                  <p:stCondLst>
                                    <p:cond delay="0"/>
                                  </p:stCondLst>
                                  <p:childTnLst>
                                    <p:set>
                                      <p:cBhvr>
                                        <p:cTn id="513" dur="1" fill="hold">
                                          <p:stCondLst>
                                            <p:cond delay="0"/>
                                          </p:stCondLst>
                                        </p:cTn>
                                        <p:tgtEl>
                                          <p:spTgt spid="23"/>
                                        </p:tgtEl>
                                        <p:attrNameLst>
                                          <p:attrName>style.visibility</p:attrName>
                                        </p:attrNameLst>
                                      </p:cBhvr>
                                      <p:to>
                                        <p:strVal val="visible"/>
                                      </p:to>
                                    </p:set>
                                    <p:anim calcmode="lin" valueType="num">
                                      <p:cBhvr>
                                        <p:cTn id="514" dur="3000" fill="hold"/>
                                        <p:tgtEl>
                                          <p:spTgt spid="23"/>
                                        </p:tgtEl>
                                        <p:attrNameLst>
                                          <p:attrName>ppt_x</p:attrName>
                                        </p:attrNameLst>
                                      </p:cBhvr>
                                      <p:tavLst>
                                        <p:tav tm="0">
                                          <p:val>
                                            <p:strVal val="#ppt_x"/>
                                          </p:val>
                                        </p:tav>
                                        <p:tav tm="100000">
                                          <p:val>
                                            <p:strVal val="#ppt_x"/>
                                          </p:val>
                                        </p:tav>
                                      </p:tavLst>
                                    </p:anim>
                                    <p:anim calcmode="lin" valueType="num">
                                      <p:cBhvr>
                                        <p:cTn id="515" dur="3000" fill="hold"/>
                                        <p:tgtEl>
                                          <p:spTgt spid="23"/>
                                        </p:tgtEl>
                                        <p:attrNameLst>
                                          <p:attrName>ppt_y</p:attrName>
                                        </p:attrNameLst>
                                      </p:cBhvr>
                                      <p:tavLst>
                                        <p:tav tm="0">
                                          <p:val>
                                            <p:strVal val="#ppt_y+#ppt_h/2"/>
                                          </p:val>
                                        </p:tav>
                                        <p:tav tm="100000">
                                          <p:val>
                                            <p:strVal val="#ppt_y"/>
                                          </p:val>
                                        </p:tav>
                                      </p:tavLst>
                                    </p:anim>
                                    <p:anim calcmode="lin" valueType="num">
                                      <p:cBhvr>
                                        <p:cTn id="516" dur="3000" fill="hold"/>
                                        <p:tgtEl>
                                          <p:spTgt spid="23"/>
                                        </p:tgtEl>
                                        <p:attrNameLst>
                                          <p:attrName>ppt_w</p:attrName>
                                        </p:attrNameLst>
                                      </p:cBhvr>
                                      <p:tavLst>
                                        <p:tav tm="0">
                                          <p:val>
                                            <p:strVal val="#ppt_w"/>
                                          </p:val>
                                        </p:tav>
                                        <p:tav tm="100000">
                                          <p:val>
                                            <p:strVal val="#ppt_w"/>
                                          </p:val>
                                        </p:tav>
                                      </p:tavLst>
                                    </p:anim>
                                    <p:anim calcmode="lin" valueType="num">
                                      <p:cBhvr>
                                        <p:cTn id="517" dur="3000" fill="hold"/>
                                        <p:tgtEl>
                                          <p:spTgt spid="23"/>
                                        </p:tgtEl>
                                        <p:attrNameLst>
                                          <p:attrName>ppt_h</p:attrName>
                                        </p:attrNameLst>
                                      </p:cBhvr>
                                      <p:tavLst>
                                        <p:tav tm="0">
                                          <p:val>
                                            <p:fltVal val="0"/>
                                          </p:val>
                                        </p:tav>
                                        <p:tav tm="100000">
                                          <p:val>
                                            <p:strVal val="#ppt_h"/>
                                          </p:val>
                                        </p:tav>
                                      </p:tavLst>
                                    </p:anim>
                                  </p:childTnLst>
                                </p:cTn>
                              </p:par>
                              <p:par>
                                <p:cTn id="518" presetID="6" presetClass="emph" presetSubtype="0" fill="hold" grpId="1" nodeType="withEffect">
                                  <p:stCondLst>
                                    <p:cond delay="0"/>
                                  </p:stCondLst>
                                  <p:childTnLst>
                                    <p:animScale>
                                      <p:cBhvr>
                                        <p:cTn id="519" dur="3000" fill="hold"/>
                                        <p:tgtEl>
                                          <p:spTgt spid="23"/>
                                        </p:tgtEl>
                                      </p:cBhvr>
                                      <p:by x="400000" y="100000"/>
                                    </p:animScale>
                                  </p:childTnLst>
                                </p:cTn>
                              </p:par>
                              <p:par>
                                <p:cTn id="520" presetID="2" presetClass="exit" presetSubtype="6" fill="hold" grpId="2" nodeType="withEffect">
                                  <p:stCondLst>
                                    <p:cond delay="0"/>
                                  </p:stCondLst>
                                  <p:childTnLst>
                                    <p:anim calcmode="lin" valueType="num">
                                      <p:cBhvr additive="base">
                                        <p:cTn id="521" dur="4000"/>
                                        <p:tgtEl>
                                          <p:spTgt spid="23"/>
                                        </p:tgtEl>
                                        <p:attrNameLst>
                                          <p:attrName>ppt_x</p:attrName>
                                        </p:attrNameLst>
                                      </p:cBhvr>
                                      <p:tavLst>
                                        <p:tav tm="0">
                                          <p:val>
                                            <p:strVal val="ppt_x"/>
                                          </p:val>
                                        </p:tav>
                                        <p:tav tm="100000">
                                          <p:val>
                                            <p:strVal val="1+ppt_w/2"/>
                                          </p:val>
                                        </p:tav>
                                      </p:tavLst>
                                    </p:anim>
                                    <p:anim calcmode="lin" valueType="num">
                                      <p:cBhvr additive="base">
                                        <p:cTn id="522" dur="4000"/>
                                        <p:tgtEl>
                                          <p:spTgt spid="23"/>
                                        </p:tgtEl>
                                        <p:attrNameLst>
                                          <p:attrName>ppt_y</p:attrName>
                                        </p:attrNameLst>
                                      </p:cBhvr>
                                      <p:tavLst>
                                        <p:tav tm="0">
                                          <p:val>
                                            <p:strVal val="ppt_y"/>
                                          </p:val>
                                        </p:tav>
                                        <p:tav tm="100000">
                                          <p:val>
                                            <p:strVal val="1+ppt_h/2"/>
                                          </p:val>
                                        </p:tav>
                                      </p:tavLst>
                                    </p:anim>
                                    <p:set>
                                      <p:cBhvr>
                                        <p:cTn id="523" dur="1" fill="hold">
                                          <p:stCondLst>
                                            <p:cond delay="3999"/>
                                          </p:stCondLst>
                                        </p:cTn>
                                        <p:tgtEl>
                                          <p:spTgt spid="23"/>
                                        </p:tgtEl>
                                        <p:attrNameLst>
                                          <p:attrName>style.visibility</p:attrName>
                                        </p:attrNameLst>
                                      </p:cBhvr>
                                      <p:to>
                                        <p:strVal val="hidden"/>
                                      </p:to>
                                    </p:set>
                                  </p:childTnLst>
                                </p:cTn>
                              </p:par>
                              <p:par>
                                <p:cTn id="524" presetID="17" presetClass="entr" presetSubtype="4" fill="hold" grpId="0" nodeType="withEffect">
                                  <p:stCondLst>
                                    <p:cond delay="0"/>
                                  </p:stCondLst>
                                  <p:childTnLst>
                                    <p:set>
                                      <p:cBhvr>
                                        <p:cTn id="525" dur="1" fill="hold">
                                          <p:stCondLst>
                                            <p:cond delay="0"/>
                                          </p:stCondLst>
                                        </p:cTn>
                                        <p:tgtEl>
                                          <p:spTgt spid="22"/>
                                        </p:tgtEl>
                                        <p:attrNameLst>
                                          <p:attrName>style.visibility</p:attrName>
                                        </p:attrNameLst>
                                      </p:cBhvr>
                                      <p:to>
                                        <p:strVal val="visible"/>
                                      </p:to>
                                    </p:set>
                                    <p:anim calcmode="lin" valueType="num">
                                      <p:cBhvr>
                                        <p:cTn id="526" dur="3000" fill="hold"/>
                                        <p:tgtEl>
                                          <p:spTgt spid="22"/>
                                        </p:tgtEl>
                                        <p:attrNameLst>
                                          <p:attrName>ppt_x</p:attrName>
                                        </p:attrNameLst>
                                      </p:cBhvr>
                                      <p:tavLst>
                                        <p:tav tm="0">
                                          <p:val>
                                            <p:strVal val="#ppt_x"/>
                                          </p:val>
                                        </p:tav>
                                        <p:tav tm="100000">
                                          <p:val>
                                            <p:strVal val="#ppt_x"/>
                                          </p:val>
                                        </p:tav>
                                      </p:tavLst>
                                    </p:anim>
                                    <p:anim calcmode="lin" valueType="num">
                                      <p:cBhvr>
                                        <p:cTn id="527" dur="3000" fill="hold"/>
                                        <p:tgtEl>
                                          <p:spTgt spid="22"/>
                                        </p:tgtEl>
                                        <p:attrNameLst>
                                          <p:attrName>ppt_y</p:attrName>
                                        </p:attrNameLst>
                                      </p:cBhvr>
                                      <p:tavLst>
                                        <p:tav tm="0">
                                          <p:val>
                                            <p:strVal val="#ppt_y+#ppt_h/2"/>
                                          </p:val>
                                        </p:tav>
                                        <p:tav tm="100000">
                                          <p:val>
                                            <p:strVal val="#ppt_y"/>
                                          </p:val>
                                        </p:tav>
                                      </p:tavLst>
                                    </p:anim>
                                    <p:anim calcmode="lin" valueType="num">
                                      <p:cBhvr>
                                        <p:cTn id="528" dur="3000" fill="hold"/>
                                        <p:tgtEl>
                                          <p:spTgt spid="22"/>
                                        </p:tgtEl>
                                        <p:attrNameLst>
                                          <p:attrName>ppt_w</p:attrName>
                                        </p:attrNameLst>
                                      </p:cBhvr>
                                      <p:tavLst>
                                        <p:tav tm="0">
                                          <p:val>
                                            <p:strVal val="#ppt_w"/>
                                          </p:val>
                                        </p:tav>
                                        <p:tav tm="100000">
                                          <p:val>
                                            <p:strVal val="#ppt_w"/>
                                          </p:val>
                                        </p:tav>
                                      </p:tavLst>
                                    </p:anim>
                                    <p:anim calcmode="lin" valueType="num">
                                      <p:cBhvr>
                                        <p:cTn id="529" dur="3000" fill="hold"/>
                                        <p:tgtEl>
                                          <p:spTgt spid="22"/>
                                        </p:tgtEl>
                                        <p:attrNameLst>
                                          <p:attrName>ppt_h</p:attrName>
                                        </p:attrNameLst>
                                      </p:cBhvr>
                                      <p:tavLst>
                                        <p:tav tm="0">
                                          <p:val>
                                            <p:fltVal val="0"/>
                                          </p:val>
                                        </p:tav>
                                        <p:tav tm="100000">
                                          <p:val>
                                            <p:strVal val="#ppt_h"/>
                                          </p:val>
                                        </p:tav>
                                      </p:tavLst>
                                    </p:anim>
                                  </p:childTnLst>
                                </p:cTn>
                              </p:par>
                              <p:par>
                                <p:cTn id="530" presetID="6" presetClass="emph" presetSubtype="0" fill="hold" grpId="1" nodeType="withEffect">
                                  <p:stCondLst>
                                    <p:cond delay="0"/>
                                  </p:stCondLst>
                                  <p:childTnLst>
                                    <p:animScale>
                                      <p:cBhvr>
                                        <p:cTn id="531" dur="3000" fill="hold"/>
                                        <p:tgtEl>
                                          <p:spTgt spid="22"/>
                                        </p:tgtEl>
                                      </p:cBhvr>
                                      <p:by x="400000" y="100000"/>
                                    </p:animScale>
                                  </p:childTnLst>
                                </p:cTn>
                              </p:par>
                              <p:par>
                                <p:cTn id="532" presetID="2" presetClass="exit" presetSubtype="6" fill="hold" grpId="2" nodeType="withEffect">
                                  <p:stCondLst>
                                    <p:cond delay="0"/>
                                  </p:stCondLst>
                                  <p:childTnLst>
                                    <p:anim calcmode="lin" valueType="num">
                                      <p:cBhvr additive="base">
                                        <p:cTn id="533" dur="4000"/>
                                        <p:tgtEl>
                                          <p:spTgt spid="22"/>
                                        </p:tgtEl>
                                        <p:attrNameLst>
                                          <p:attrName>ppt_x</p:attrName>
                                        </p:attrNameLst>
                                      </p:cBhvr>
                                      <p:tavLst>
                                        <p:tav tm="0">
                                          <p:val>
                                            <p:strVal val="ppt_x"/>
                                          </p:val>
                                        </p:tav>
                                        <p:tav tm="100000">
                                          <p:val>
                                            <p:strVal val="1+ppt_w/2"/>
                                          </p:val>
                                        </p:tav>
                                      </p:tavLst>
                                    </p:anim>
                                    <p:anim calcmode="lin" valueType="num">
                                      <p:cBhvr additive="base">
                                        <p:cTn id="534" dur="4000"/>
                                        <p:tgtEl>
                                          <p:spTgt spid="22"/>
                                        </p:tgtEl>
                                        <p:attrNameLst>
                                          <p:attrName>ppt_y</p:attrName>
                                        </p:attrNameLst>
                                      </p:cBhvr>
                                      <p:tavLst>
                                        <p:tav tm="0">
                                          <p:val>
                                            <p:strVal val="ppt_y"/>
                                          </p:val>
                                        </p:tav>
                                        <p:tav tm="100000">
                                          <p:val>
                                            <p:strVal val="1+ppt_h/2"/>
                                          </p:val>
                                        </p:tav>
                                      </p:tavLst>
                                    </p:anim>
                                    <p:set>
                                      <p:cBhvr>
                                        <p:cTn id="535" dur="1" fill="hold">
                                          <p:stCondLst>
                                            <p:cond delay="3999"/>
                                          </p:stCondLst>
                                        </p:cTn>
                                        <p:tgtEl>
                                          <p:spTgt spid="22"/>
                                        </p:tgtEl>
                                        <p:attrNameLst>
                                          <p:attrName>style.visibility</p:attrName>
                                        </p:attrNameLst>
                                      </p:cBhvr>
                                      <p:to>
                                        <p:strVal val="hidden"/>
                                      </p:to>
                                    </p:set>
                                  </p:childTnLst>
                                </p:cTn>
                              </p:par>
                              <p:par>
                                <p:cTn id="536" presetID="17" presetClass="entr" presetSubtype="4" fill="hold" grpId="0" nodeType="withEffect">
                                  <p:stCondLst>
                                    <p:cond delay="0"/>
                                  </p:stCondLst>
                                  <p:childTnLst>
                                    <p:set>
                                      <p:cBhvr>
                                        <p:cTn id="537" dur="1" fill="hold">
                                          <p:stCondLst>
                                            <p:cond delay="0"/>
                                          </p:stCondLst>
                                        </p:cTn>
                                        <p:tgtEl>
                                          <p:spTgt spid="21"/>
                                        </p:tgtEl>
                                        <p:attrNameLst>
                                          <p:attrName>style.visibility</p:attrName>
                                        </p:attrNameLst>
                                      </p:cBhvr>
                                      <p:to>
                                        <p:strVal val="visible"/>
                                      </p:to>
                                    </p:set>
                                    <p:anim calcmode="lin" valueType="num">
                                      <p:cBhvr>
                                        <p:cTn id="538" dur="3000" fill="hold"/>
                                        <p:tgtEl>
                                          <p:spTgt spid="21"/>
                                        </p:tgtEl>
                                        <p:attrNameLst>
                                          <p:attrName>ppt_x</p:attrName>
                                        </p:attrNameLst>
                                      </p:cBhvr>
                                      <p:tavLst>
                                        <p:tav tm="0">
                                          <p:val>
                                            <p:strVal val="#ppt_x"/>
                                          </p:val>
                                        </p:tav>
                                        <p:tav tm="100000">
                                          <p:val>
                                            <p:strVal val="#ppt_x"/>
                                          </p:val>
                                        </p:tav>
                                      </p:tavLst>
                                    </p:anim>
                                    <p:anim calcmode="lin" valueType="num">
                                      <p:cBhvr>
                                        <p:cTn id="539" dur="3000" fill="hold"/>
                                        <p:tgtEl>
                                          <p:spTgt spid="21"/>
                                        </p:tgtEl>
                                        <p:attrNameLst>
                                          <p:attrName>ppt_y</p:attrName>
                                        </p:attrNameLst>
                                      </p:cBhvr>
                                      <p:tavLst>
                                        <p:tav tm="0">
                                          <p:val>
                                            <p:strVal val="#ppt_y+#ppt_h/2"/>
                                          </p:val>
                                        </p:tav>
                                        <p:tav tm="100000">
                                          <p:val>
                                            <p:strVal val="#ppt_y"/>
                                          </p:val>
                                        </p:tav>
                                      </p:tavLst>
                                    </p:anim>
                                    <p:anim calcmode="lin" valueType="num">
                                      <p:cBhvr>
                                        <p:cTn id="540" dur="3000" fill="hold"/>
                                        <p:tgtEl>
                                          <p:spTgt spid="21"/>
                                        </p:tgtEl>
                                        <p:attrNameLst>
                                          <p:attrName>ppt_w</p:attrName>
                                        </p:attrNameLst>
                                      </p:cBhvr>
                                      <p:tavLst>
                                        <p:tav tm="0">
                                          <p:val>
                                            <p:strVal val="#ppt_w"/>
                                          </p:val>
                                        </p:tav>
                                        <p:tav tm="100000">
                                          <p:val>
                                            <p:strVal val="#ppt_w"/>
                                          </p:val>
                                        </p:tav>
                                      </p:tavLst>
                                    </p:anim>
                                    <p:anim calcmode="lin" valueType="num">
                                      <p:cBhvr>
                                        <p:cTn id="541" dur="3000" fill="hold"/>
                                        <p:tgtEl>
                                          <p:spTgt spid="21"/>
                                        </p:tgtEl>
                                        <p:attrNameLst>
                                          <p:attrName>ppt_h</p:attrName>
                                        </p:attrNameLst>
                                      </p:cBhvr>
                                      <p:tavLst>
                                        <p:tav tm="0">
                                          <p:val>
                                            <p:fltVal val="0"/>
                                          </p:val>
                                        </p:tav>
                                        <p:tav tm="100000">
                                          <p:val>
                                            <p:strVal val="#ppt_h"/>
                                          </p:val>
                                        </p:tav>
                                      </p:tavLst>
                                    </p:anim>
                                  </p:childTnLst>
                                </p:cTn>
                              </p:par>
                              <p:par>
                                <p:cTn id="542" presetID="6" presetClass="emph" presetSubtype="0" fill="hold" grpId="1" nodeType="withEffect">
                                  <p:stCondLst>
                                    <p:cond delay="0"/>
                                  </p:stCondLst>
                                  <p:childTnLst>
                                    <p:animScale>
                                      <p:cBhvr>
                                        <p:cTn id="543" dur="3000" fill="hold"/>
                                        <p:tgtEl>
                                          <p:spTgt spid="21"/>
                                        </p:tgtEl>
                                      </p:cBhvr>
                                      <p:by x="400000" y="100000"/>
                                    </p:animScale>
                                  </p:childTnLst>
                                </p:cTn>
                              </p:par>
                              <p:par>
                                <p:cTn id="544" presetID="2" presetClass="exit" presetSubtype="6" fill="hold" grpId="2" nodeType="withEffect">
                                  <p:stCondLst>
                                    <p:cond delay="0"/>
                                  </p:stCondLst>
                                  <p:childTnLst>
                                    <p:anim calcmode="lin" valueType="num">
                                      <p:cBhvr additive="base">
                                        <p:cTn id="545" dur="4000"/>
                                        <p:tgtEl>
                                          <p:spTgt spid="21"/>
                                        </p:tgtEl>
                                        <p:attrNameLst>
                                          <p:attrName>ppt_x</p:attrName>
                                        </p:attrNameLst>
                                      </p:cBhvr>
                                      <p:tavLst>
                                        <p:tav tm="0">
                                          <p:val>
                                            <p:strVal val="ppt_x"/>
                                          </p:val>
                                        </p:tav>
                                        <p:tav tm="100000">
                                          <p:val>
                                            <p:strVal val="1+ppt_w/2"/>
                                          </p:val>
                                        </p:tav>
                                      </p:tavLst>
                                    </p:anim>
                                    <p:anim calcmode="lin" valueType="num">
                                      <p:cBhvr additive="base">
                                        <p:cTn id="546" dur="4000"/>
                                        <p:tgtEl>
                                          <p:spTgt spid="21"/>
                                        </p:tgtEl>
                                        <p:attrNameLst>
                                          <p:attrName>ppt_y</p:attrName>
                                        </p:attrNameLst>
                                      </p:cBhvr>
                                      <p:tavLst>
                                        <p:tav tm="0">
                                          <p:val>
                                            <p:strVal val="ppt_y"/>
                                          </p:val>
                                        </p:tav>
                                        <p:tav tm="100000">
                                          <p:val>
                                            <p:strVal val="1+ppt_h/2"/>
                                          </p:val>
                                        </p:tav>
                                      </p:tavLst>
                                    </p:anim>
                                    <p:set>
                                      <p:cBhvr>
                                        <p:cTn id="547" dur="1" fill="hold">
                                          <p:stCondLst>
                                            <p:cond delay="3999"/>
                                          </p:stCondLst>
                                        </p:cTn>
                                        <p:tgtEl>
                                          <p:spTgt spid="21"/>
                                        </p:tgtEl>
                                        <p:attrNameLst>
                                          <p:attrName>style.visibility</p:attrName>
                                        </p:attrNameLst>
                                      </p:cBhvr>
                                      <p:to>
                                        <p:strVal val="hidden"/>
                                      </p:to>
                                    </p:set>
                                  </p:childTnLst>
                                </p:cTn>
                              </p:par>
                              <p:par>
                                <p:cTn id="548" presetID="17" presetClass="entr" presetSubtype="4" fill="hold" grpId="0" nodeType="withEffect">
                                  <p:stCondLst>
                                    <p:cond delay="0"/>
                                  </p:stCondLst>
                                  <p:childTnLst>
                                    <p:set>
                                      <p:cBhvr>
                                        <p:cTn id="549" dur="1" fill="hold">
                                          <p:stCondLst>
                                            <p:cond delay="0"/>
                                          </p:stCondLst>
                                        </p:cTn>
                                        <p:tgtEl>
                                          <p:spTgt spid="20"/>
                                        </p:tgtEl>
                                        <p:attrNameLst>
                                          <p:attrName>style.visibility</p:attrName>
                                        </p:attrNameLst>
                                      </p:cBhvr>
                                      <p:to>
                                        <p:strVal val="visible"/>
                                      </p:to>
                                    </p:set>
                                    <p:anim calcmode="lin" valueType="num">
                                      <p:cBhvr>
                                        <p:cTn id="550" dur="3000" fill="hold"/>
                                        <p:tgtEl>
                                          <p:spTgt spid="20"/>
                                        </p:tgtEl>
                                        <p:attrNameLst>
                                          <p:attrName>ppt_x</p:attrName>
                                        </p:attrNameLst>
                                      </p:cBhvr>
                                      <p:tavLst>
                                        <p:tav tm="0">
                                          <p:val>
                                            <p:strVal val="#ppt_x"/>
                                          </p:val>
                                        </p:tav>
                                        <p:tav tm="100000">
                                          <p:val>
                                            <p:strVal val="#ppt_x"/>
                                          </p:val>
                                        </p:tav>
                                      </p:tavLst>
                                    </p:anim>
                                    <p:anim calcmode="lin" valueType="num">
                                      <p:cBhvr>
                                        <p:cTn id="551" dur="3000" fill="hold"/>
                                        <p:tgtEl>
                                          <p:spTgt spid="20"/>
                                        </p:tgtEl>
                                        <p:attrNameLst>
                                          <p:attrName>ppt_y</p:attrName>
                                        </p:attrNameLst>
                                      </p:cBhvr>
                                      <p:tavLst>
                                        <p:tav tm="0">
                                          <p:val>
                                            <p:strVal val="#ppt_y+#ppt_h/2"/>
                                          </p:val>
                                        </p:tav>
                                        <p:tav tm="100000">
                                          <p:val>
                                            <p:strVal val="#ppt_y"/>
                                          </p:val>
                                        </p:tav>
                                      </p:tavLst>
                                    </p:anim>
                                    <p:anim calcmode="lin" valueType="num">
                                      <p:cBhvr>
                                        <p:cTn id="552" dur="3000" fill="hold"/>
                                        <p:tgtEl>
                                          <p:spTgt spid="20"/>
                                        </p:tgtEl>
                                        <p:attrNameLst>
                                          <p:attrName>ppt_w</p:attrName>
                                        </p:attrNameLst>
                                      </p:cBhvr>
                                      <p:tavLst>
                                        <p:tav tm="0">
                                          <p:val>
                                            <p:strVal val="#ppt_w"/>
                                          </p:val>
                                        </p:tav>
                                        <p:tav tm="100000">
                                          <p:val>
                                            <p:strVal val="#ppt_w"/>
                                          </p:val>
                                        </p:tav>
                                      </p:tavLst>
                                    </p:anim>
                                    <p:anim calcmode="lin" valueType="num">
                                      <p:cBhvr>
                                        <p:cTn id="553" dur="3000" fill="hold"/>
                                        <p:tgtEl>
                                          <p:spTgt spid="20"/>
                                        </p:tgtEl>
                                        <p:attrNameLst>
                                          <p:attrName>ppt_h</p:attrName>
                                        </p:attrNameLst>
                                      </p:cBhvr>
                                      <p:tavLst>
                                        <p:tav tm="0">
                                          <p:val>
                                            <p:fltVal val="0"/>
                                          </p:val>
                                        </p:tav>
                                        <p:tav tm="100000">
                                          <p:val>
                                            <p:strVal val="#ppt_h"/>
                                          </p:val>
                                        </p:tav>
                                      </p:tavLst>
                                    </p:anim>
                                  </p:childTnLst>
                                </p:cTn>
                              </p:par>
                              <p:par>
                                <p:cTn id="554" presetID="6" presetClass="emph" presetSubtype="0" fill="hold" grpId="1" nodeType="withEffect">
                                  <p:stCondLst>
                                    <p:cond delay="0"/>
                                  </p:stCondLst>
                                  <p:childTnLst>
                                    <p:animScale>
                                      <p:cBhvr>
                                        <p:cTn id="555" dur="3000" fill="hold"/>
                                        <p:tgtEl>
                                          <p:spTgt spid="20"/>
                                        </p:tgtEl>
                                      </p:cBhvr>
                                      <p:by x="400000" y="100000"/>
                                    </p:animScale>
                                  </p:childTnLst>
                                </p:cTn>
                              </p:par>
                              <p:par>
                                <p:cTn id="556" presetID="2" presetClass="exit" presetSubtype="6" fill="hold" grpId="2" nodeType="withEffect">
                                  <p:stCondLst>
                                    <p:cond delay="0"/>
                                  </p:stCondLst>
                                  <p:childTnLst>
                                    <p:anim calcmode="lin" valueType="num">
                                      <p:cBhvr additive="base">
                                        <p:cTn id="557" dur="4000"/>
                                        <p:tgtEl>
                                          <p:spTgt spid="20"/>
                                        </p:tgtEl>
                                        <p:attrNameLst>
                                          <p:attrName>ppt_x</p:attrName>
                                        </p:attrNameLst>
                                      </p:cBhvr>
                                      <p:tavLst>
                                        <p:tav tm="0">
                                          <p:val>
                                            <p:strVal val="ppt_x"/>
                                          </p:val>
                                        </p:tav>
                                        <p:tav tm="100000">
                                          <p:val>
                                            <p:strVal val="1+ppt_w/2"/>
                                          </p:val>
                                        </p:tav>
                                      </p:tavLst>
                                    </p:anim>
                                    <p:anim calcmode="lin" valueType="num">
                                      <p:cBhvr additive="base">
                                        <p:cTn id="558" dur="4000"/>
                                        <p:tgtEl>
                                          <p:spTgt spid="20"/>
                                        </p:tgtEl>
                                        <p:attrNameLst>
                                          <p:attrName>ppt_y</p:attrName>
                                        </p:attrNameLst>
                                      </p:cBhvr>
                                      <p:tavLst>
                                        <p:tav tm="0">
                                          <p:val>
                                            <p:strVal val="ppt_y"/>
                                          </p:val>
                                        </p:tav>
                                        <p:tav tm="100000">
                                          <p:val>
                                            <p:strVal val="1+ppt_h/2"/>
                                          </p:val>
                                        </p:tav>
                                      </p:tavLst>
                                    </p:anim>
                                    <p:set>
                                      <p:cBhvr>
                                        <p:cTn id="559" dur="1" fill="hold">
                                          <p:stCondLst>
                                            <p:cond delay="3999"/>
                                          </p:stCondLst>
                                        </p:cTn>
                                        <p:tgtEl>
                                          <p:spTgt spid="20"/>
                                        </p:tgtEl>
                                        <p:attrNameLst>
                                          <p:attrName>style.visibility</p:attrName>
                                        </p:attrNameLst>
                                      </p:cBhvr>
                                      <p:to>
                                        <p:strVal val="hidden"/>
                                      </p:to>
                                    </p:set>
                                  </p:childTnLst>
                                </p:cTn>
                              </p:par>
                              <p:par>
                                <p:cTn id="560" presetID="17" presetClass="entr" presetSubtype="4" fill="hold" grpId="0" nodeType="withEffect">
                                  <p:stCondLst>
                                    <p:cond delay="0"/>
                                  </p:stCondLst>
                                  <p:childTnLst>
                                    <p:set>
                                      <p:cBhvr>
                                        <p:cTn id="561" dur="1" fill="hold">
                                          <p:stCondLst>
                                            <p:cond delay="0"/>
                                          </p:stCondLst>
                                        </p:cTn>
                                        <p:tgtEl>
                                          <p:spTgt spid="19"/>
                                        </p:tgtEl>
                                        <p:attrNameLst>
                                          <p:attrName>style.visibility</p:attrName>
                                        </p:attrNameLst>
                                      </p:cBhvr>
                                      <p:to>
                                        <p:strVal val="visible"/>
                                      </p:to>
                                    </p:set>
                                    <p:anim calcmode="lin" valueType="num">
                                      <p:cBhvr>
                                        <p:cTn id="562" dur="3000" fill="hold"/>
                                        <p:tgtEl>
                                          <p:spTgt spid="19"/>
                                        </p:tgtEl>
                                        <p:attrNameLst>
                                          <p:attrName>ppt_x</p:attrName>
                                        </p:attrNameLst>
                                      </p:cBhvr>
                                      <p:tavLst>
                                        <p:tav tm="0">
                                          <p:val>
                                            <p:strVal val="#ppt_x"/>
                                          </p:val>
                                        </p:tav>
                                        <p:tav tm="100000">
                                          <p:val>
                                            <p:strVal val="#ppt_x"/>
                                          </p:val>
                                        </p:tav>
                                      </p:tavLst>
                                    </p:anim>
                                    <p:anim calcmode="lin" valueType="num">
                                      <p:cBhvr>
                                        <p:cTn id="563" dur="3000" fill="hold"/>
                                        <p:tgtEl>
                                          <p:spTgt spid="19"/>
                                        </p:tgtEl>
                                        <p:attrNameLst>
                                          <p:attrName>ppt_y</p:attrName>
                                        </p:attrNameLst>
                                      </p:cBhvr>
                                      <p:tavLst>
                                        <p:tav tm="0">
                                          <p:val>
                                            <p:strVal val="#ppt_y+#ppt_h/2"/>
                                          </p:val>
                                        </p:tav>
                                        <p:tav tm="100000">
                                          <p:val>
                                            <p:strVal val="#ppt_y"/>
                                          </p:val>
                                        </p:tav>
                                      </p:tavLst>
                                    </p:anim>
                                    <p:anim calcmode="lin" valueType="num">
                                      <p:cBhvr>
                                        <p:cTn id="564" dur="3000" fill="hold"/>
                                        <p:tgtEl>
                                          <p:spTgt spid="19"/>
                                        </p:tgtEl>
                                        <p:attrNameLst>
                                          <p:attrName>ppt_w</p:attrName>
                                        </p:attrNameLst>
                                      </p:cBhvr>
                                      <p:tavLst>
                                        <p:tav tm="0">
                                          <p:val>
                                            <p:strVal val="#ppt_w"/>
                                          </p:val>
                                        </p:tav>
                                        <p:tav tm="100000">
                                          <p:val>
                                            <p:strVal val="#ppt_w"/>
                                          </p:val>
                                        </p:tav>
                                      </p:tavLst>
                                    </p:anim>
                                    <p:anim calcmode="lin" valueType="num">
                                      <p:cBhvr>
                                        <p:cTn id="565" dur="3000" fill="hold"/>
                                        <p:tgtEl>
                                          <p:spTgt spid="19"/>
                                        </p:tgtEl>
                                        <p:attrNameLst>
                                          <p:attrName>ppt_h</p:attrName>
                                        </p:attrNameLst>
                                      </p:cBhvr>
                                      <p:tavLst>
                                        <p:tav tm="0">
                                          <p:val>
                                            <p:fltVal val="0"/>
                                          </p:val>
                                        </p:tav>
                                        <p:tav tm="100000">
                                          <p:val>
                                            <p:strVal val="#ppt_h"/>
                                          </p:val>
                                        </p:tav>
                                      </p:tavLst>
                                    </p:anim>
                                  </p:childTnLst>
                                </p:cTn>
                              </p:par>
                              <p:par>
                                <p:cTn id="566" presetID="6" presetClass="emph" presetSubtype="0" fill="hold" grpId="1" nodeType="withEffect">
                                  <p:stCondLst>
                                    <p:cond delay="0"/>
                                  </p:stCondLst>
                                  <p:childTnLst>
                                    <p:animScale>
                                      <p:cBhvr>
                                        <p:cTn id="567" dur="3000" fill="hold"/>
                                        <p:tgtEl>
                                          <p:spTgt spid="19"/>
                                        </p:tgtEl>
                                      </p:cBhvr>
                                      <p:by x="400000" y="100000"/>
                                    </p:animScale>
                                  </p:childTnLst>
                                </p:cTn>
                              </p:par>
                              <p:par>
                                <p:cTn id="568" presetID="2" presetClass="exit" presetSubtype="6" fill="hold" grpId="2" nodeType="withEffect">
                                  <p:stCondLst>
                                    <p:cond delay="0"/>
                                  </p:stCondLst>
                                  <p:childTnLst>
                                    <p:anim calcmode="lin" valueType="num">
                                      <p:cBhvr additive="base">
                                        <p:cTn id="569" dur="4000"/>
                                        <p:tgtEl>
                                          <p:spTgt spid="19"/>
                                        </p:tgtEl>
                                        <p:attrNameLst>
                                          <p:attrName>ppt_x</p:attrName>
                                        </p:attrNameLst>
                                      </p:cBhvr>
                                      <p:tavLst>
                                        <p:tav tm="0">
                                          <p:val>
                                            <p:strVal val="ppt_x"/>
                                          </p:val>
                                        </p:tav>
                                        <p:tav tm="100000">
                                          <p:val>
                                            <p:strVal val="1+ppt_w/2"/>
                                          </p:val>
                                        </p:tav>
                                      </p:tavLst>
                                    </p:anim>
                                    <p:anim calcmode="lin" valueType="num">
                                      <p:cBhvr additive="base">
                                        <p:cTn id="570" dur="4000"/>
                                        <p:tgtEl>
                                          <p:spTgt spid="19"/>
                                        </p:tgtEl>
                                        <p:attrNameLst>
                                          <p:attrName>ppt_y</p:attrName>
                                        </p:attrNameLst>
                                      </p:cBhvr>
                                      <p:tavLst>
                                        <p:tav tm="0">
                                          <p:val>
                                            <p:strVal val="ppt_y"/>
                                          </p:val>
                                        </p:tav>
                                        <p:tav tm="100000">
                                          <p:val>
                                            <p:strVal val="1+ppt_h/2"/>
                                          </p:val>
                                        </p:tav>
                                      </p:tavLst>
                                    </p:anim>
                                    <p:set>
                                      <p:cBhvr>
                                        <p:cTn id="571" dur="1" fill="hold">
                                          <p:stCondLst>
                                            <p:cond delay="3999"/>
                                          </p:stCondLst>
                                        </p:cTn>
                                        <p:tgtEl>
                                          <p:spTgt spid="19"/>
                                        </p:tgtEl>
                                        <p:attrNameLst>
                                          <p:attrName>style.visibility</p:attrName>
                                        </p:attrNameLst>
                                      </p:cBhvr>
                                      <p:to>
                                        <p:strVal val="hidden"/>
                                      </p:to>
                                    </p:set>
                                  </p:childTnLst>
                                </p:cTn>
                              </p:par>
                              <p:par>
                                <p:cTn id="572" presetID="17" presetClass="entr" presetSubtype="4" fill="hold" grpId="0" nodeType="withEffect">
                                  <p:stCondLst>
                                    <p:cond delay="0"/>
                                  </p:stCondLst>
                                  <p:childTnLst>
                                    <p:set>
                                      <p:cBhvr>
                                        <p:cTn id="573" dur="1" fill="hold">
                                          <p:stCondLst>
                                            <p:cond delay="0"/>
                                          </p:stCondLst>
                                        </p:cTn>
                                        <p:tgtEl>
                                          <p:spTgt spid="18"/>
                                        </p:tgtEl>
                                        <p:attrNameLst>
                                          <p:attrName>style.visibility</p:attrName>
                                        </p:attrNameLst>
                                      </p:cBhvr>
                                      <p:to>
                                        <p:strVal val="visible"/>
                                      </p:to>
                                    </p:set>
                                    <p:anim calcmode="lin" valueType="num">
                                      <p:cBhvr>
                                        <p:cTn id="574" dur="3000" fill="hold"/>
                                        <p:tgtEl>
                                          <p:spTgt spid="18"/>
                                        </p:tgtEl>
                                        <p:attrNameLst>
                                          <p:attrName>ppt_x</p:attrName>
                                        </p:attrNameLst>
                                      </p:cBhvr>
                                      <p:tavLst>
                                        <p:tav tm="0">
                                          <p:val>
                                            <p:strVal val="#ppt_x"/>
                                          </p:val>
                                        </p:tav>
                                        <p:tav tm="100000">
                                          <p:val>
                                            <p:strVal val="#ppt_x"/>
                                          </p:val>
                                        </p:tav>
                                      </p:tavLst>
                                    </p:anim>
                                    <p:anim calcmode="lin" valueType="num">
                                      <p:cBhvr>
                                        <p:cTn id="575" dur="3000" fill="hold"/>
                                        <p:tgtEl>
                                          <p:spTgt spid="18"/>
                                        </p:tgtEl>
                                        <p:attrNameLst>
                                          <p:attrName>ppt_y</p:attrName>
                                        </p:attrNameLst>
                                      </p:cBhvr>
                                      <p:tavLst>
                                        <p:tav tm="0">
                                          <p:val>
                                            <p:strVal val="#ppt_y+#ppt_h/2"/>
                                          </p:val>
                                        </p:tav>
                                        <p:tav tm="100000">
                                          <p:val>
                                            <p:strVal val="#ppt_y"/>
                                          </p:val>
                                        </p:tav>
                                      </p:tavLst>
                                    </p:anim>
                                    <p:anim calcmode="lin" valueType="num">
                                      <p:cBhvr>
                                        <p:cTn id="576" dur="3000" fill="hold"/>
                                        <p:tgtEl>
                                          <p:spTgt spid="18"/>
                                        </p:tgtEl>
                                        <p:attrNameLst>
                                          <p:attrName>ppt_w</p:attrName>
                                        </p:attrNameLst>
                                      </p:cBhvr>
                                      <p:tavLst>
                                        <p:tav tm="0">
                                          <p:val>
                                            <p:strVal val="#ppt_w"/>
                                          </p:val>
                                        </p:tav>
                                        <p:tav tm="100000">
                                          <p:val>
                                            <p:strVal val="#ppt_w"/>
                                          </p:val>
                                        </p:tav>
                                      </p:tavLst>
                                    </p:anim>
                                    <p:anim calcmode="lin" valueType="num">
                                      <p:cBhvr>
                                        <p:cTn id="577" dur="3000" fill="hold"/>
                                        <p:tgtEl>
                                          <p:spTgt spid="18"/>
                                        </p:tgtEl>
                                        <p:attrNameLst>
                                          <p:attrName>ppt_h</p:attrName>
                                        </p:attrNameLst>
                                      </p:cBhvr>
                                      <p:tavLst>
                                        <p:tav tm="0">
                                          <p:val>
                                            <p:fltVal val="0"/>
                                          </p:val>
                                        </p:tav>
                                        <p:tav tm="100000">
                                          <p:val>
                                            <p:strVal val="#ppt_h"/>
                                          </p:val>
                                        </p:tav>
                                      </p:tavLst>
                                    </p:anim>
                                  </p:childTnLst>
                                </p:cTn>
                              </p:par>
                              <p:par>
                                <p:cTn id="578" presetID="6" presetClass="emph" presetSubtype="0" fill="hold" grpId="1" nodeType="withEffect">
                                  <p:stCondLst>
                                    <p:cond delay="0"/>
                                  </p:stCondLst>
                                  <p:childTnLst>
                                    <p:animScale>
                                      <p:cBhvr>
                                        <p:cTn id="579" dur="3000" fill="hold"/>
                                        <p:tgtEl>
                                          <p:spTgt spid="18"/>
                                        </p:tgtEl>
                                      </p:cBhvr>
                                      <p:by x="400000" y="100000"/>
                                    </p:animScale>
                                  </p:childTnLst>
                                </p:cTn>
                              </p:par>
                              <p:par>
                                <p:cTn id="580" presetID="2" presetClass="exit" presetSubtype="6" fill="hold" grpId="2" nodeType="withEffect">
                                  <p:stCondLst>
                                    <p:cond delay="0"/>
                                  </p:stCondLst>
                                  <p:childTnLst>
                                    <p:anim calcmode="lin" valueType="num">
                                      <p:cBhvr additive="base">
                                        <p:cTn id="581" dur="4000"/>
                                        <p:tgtEl>
                                          <p:spTgt spid="18"/>
                                        </p:tgtEl>
                                        <p:attrNameLst>
                                          <p:attrName>ppt_x</p:attrName>
                                        </p:attrNameLst>
                                      </p:cBhvr>
                                      <p:tavLst>
                                        <p:tav tm="0">
                                          <p:val>
                                            <p:strVal val="ppt_x"/>
                                          </p:val>
                                        </p:tav>
                                        <p:tav tm="100000">
                                          <p:val>
                                            <p:strVal val="1+ppt_w/2"/>
                                          </p:val>
                                        </p:tav>
                                      </p:tavLst>
                                    </p:anim>
                                    <p:anim calcmode="lin" valueType="num">
                                      <p:cBhvr additive="base">
                                        <p:cTn id="582" dur="4000"/>
                                        <p:tgtEl>
                                          <p:spTgt spid="18"/>
                                        </p:tgtEl>
                                        <p:attrNameLst>
                                          <p:attrName>ppt_y</p:attrName>
                                        </p:attrNameLst>
                                      </p:cBhvr>
                                      <p:tavLst>
                                        <p:tav tm="0">
                                          <p:val>
                                            <p:strVal val="ppt_y"/>
                                          </p:val>
                                        </p:tav>
                                        <p:tav tm="100000">
                                          <p:val>
                                            <p:strVal val="1+ppt_h/2"/>
                                          </p:val>
                                        </p:tav>
                                      </p:tavLst>
                                    </p:anim>
                                    <p:set>
                                      <p:cBhvr>
                                        <p:cTn id="583" dur="1" fill="hold">
                                          <p:stCondLst>
                                            <p:cond delay="3999"/>
                                          </p:stCondLst>
                                        </p:cTn>
                                        <p:tgtEl>
                                          <p:spTgt spid="18"/>
                                        </p:tgtEl>
                                        <p:attrNameLst>
                                          <p:attrName>style.visibility</p:attrName>
                                        </p:attrNameLst>
                                      </p:cBhvr>
                                      <p:to>
                                        <p:strVal val="hidden"/>
                                      </p:to>
                                    </p:set>
                                  </p:childTnLst>
                                </p:cTn>
                              </p:par>
                              <p:par>
                                <p:cTn id="584" presetID="17" presetClass="entr" presetSubtype="4" fill="hold" grpId="0" nodeType="withEffect">
                                  <p:stCondLst>
                                    <p:cond delay="0"/>
                                  </p:stCondLst>
                                  <p:childTnLst>
                                    <p:set>
                                      <p:cBhvr>
                                        <p:cTn id="585" dur="1" fill="hold">
                                          <p:stCondLst>
                                            <p:cond delay="0"/>
                                          </p:stCondLst>
                                        </p:cTn>
                                        <p:tgtEl>
                                          <p:spTgt spid="17"/>
                                        </p:tgtEl>
                                        <p:attrNameLst>
                                          <p:attrName>style.visibility</p:attrName>
                                        </p:attrNameLst>
                                      </p:cBhvr>
                                      <p:to>
                                        <p:strVal val="visible"/>
                                      </p:to>
                                    </p:set>
                                    <p:anim calcmode="lin" valueType="num">
                                      <p:cBhvr>
                                        <p:cTn id="586" dur="3000" fill="hold"/>
                                        <p:tgtEl>
                                          <p:spTgt spid="17"/>
                                        </p:tgtEl>
                                        <p:attrNameLst>
                                          <p:attrName>ppt_x</p:attrName>
                                        </p:attrNameLst>
                                      </p:cBhvr>
                                      <p:tavLst>
                                        <p:tav tm="0">
                                          <p:val>
                                            <p:strVal val="#ppt_x"/>
                                          </p:val>
                                        </p:tav>
                                        <p:tav tm="100000">
                                          <p:val>
                                            <p:strVal val="#ppt_x"/>
                                          </p:val>
                                        </p:tav>
                                      </p:tavLst>
                                    </p:anim>
                                    <p:anim calcmode="lin" valueType="num">
                                      <p:cBhvr>
                                        <p:cTn id="587" dur="3000" fill="hold"/>
                                        <p:tgtEl>
                                          <p:spTgt spid="17"/>
                                        </p:tgtEl>
                                        <p:attrNameLst>
                                          <p:attrName>ppt_y</p:attrName>
                                        </p:attrNameLst>
                                      </p:cBhvr>
                                      <p:tavLst>
                                        <p:tav tm="0">
                                          <p:val>
                                            <p:strVal val="#ppt_y+#ppt_h/2"/>
                                          </p:val>
                                        </p:tav>
                                        <p:tav tm="100000">
                                          <p:val>
                                            <p:strVal val="#ppt_y"/>
                                          </p:val>
                                        </p:tav>
                                      </p:tavLst>
                                    </p:anim>
                                    <p:anim calcmode="lin" valueType="num">
                                      <p:cBhvr>
                                        <p:cTn id="588" dur="3000" fill="hold"/>
                                        <p:tgtEl>
                                          <p:spTgt spid="17"/>
                                        </p:tgtEl>
                                        <p:attrNameLst>
                                          <p:attrName>ppt_w</p:attrName>
                                        </p:attrNameLst>
                                      </p:cBhvr>
                                      <p:tavLst>
                                        <p:tav tm="0">
                                          <p:val>
                                            <p:strVal val="#ppt_w"/>
                                          </p:val>
                                        </p:tav>
                                        <p:tav tm="100000">
                                          <p:val>
                                            <p:strVal val="#ppt_w"/>
                                          </p:val>
                                        </p:tav>
                                      </p:tavLst>
                                    </p:anim>
                                    <p:anim calcmode="lin" valueType="num">
                                      <p:cBhvr>
                                        <p:cTn id="589" dur="3000" fill="hold"/>
                                        <p:tgtEl>
                                          <p:spTgt spid="17"/>
                                        </p:tgtEl>
                                        <p:attrNameLst>
                                          <p:attrName>ppt_h</p:attrName>
                                        </p:attrNameLst>
                                      </p:cBhvr>
                                      <p:tavLst>
                                        <p:tav tm="0">
                                          <p:val>
                                            <p:fltVal val="0"/>
                                          </p:val>
                                        </p:tav>
                                        <p:tav tm="100000">
                                          <p:val>
                                            <p:strVal val="#ppt_h"/>
                                          </p:val>
                                        </p:tav>
                                      </p:tavLst>
                                    </p:anim>
                                  </p:childTnLst>
                                </p:cTn>
                              </p:par>
                              <p:par>
                                <p:cTn id="590" presetID="6" presetClass="emph" presetSubtype="0" fill="hold" grpId="1" nodeType="withEffect">
                                  <p:stCondLst>
                                    <p:cond delay="0"/>
                                  </p:stCondLst>
                                  <p:childTnLst>
                                    <p:animScale>
                                      <p:cBhvr>
                                        <p:cTn id="591" dur="3000" fill="hold"/>
                                        <p:tgtEl>
                                          <p:spTgt spid="17"/>
                                        </p:tgtEl>
                                      </p:cBhvr>
                                      <p:by x="400000" y="100000"/>
                                    </p:animScale>
                                  </p:childTnLst>
                                </p:cTn>
                              </p:par>
                              <p:par>
                                <p:cTn id="592" presetID="2" presetClass="exit" presetSubtype="6" fill="hold" grpId="2" nodeType="withEffect">
                                  <p:stCondLst>
                                    <p:cond delay="0"/>
                                  </p:stCondLst>
                                  <p:childTnLst>
                                    <p:anim calcmode="lin" valueType="num">
                                      <p:cBhvr additive="base">
                                        <p:cTn id="593" dur="4000"/>
                                        <p:tgtEl>
                                          <p:spTgt spid="17"/>
                                        </p:tgtEl>
                                        <p:attrNameLst>
                                          <p:attrName>ppt_x</p:attrName>
                                        </p:attrNameLst>
                                      </p:cBhvr>
                                      <p:tavLst>
                                        <p:tav tm="0">
                                          <p:val>
                                            <p:strVal val="ppt_x"/>
                                          </p:val>
                                        </p:tav>
                                        <p:tav tm="100000">
                                          <p:val>
                                            <p:strVal val="1+ppt_w/2"/>
                                          </p:val>
                                        </p:tav>
                                      </p:tavLst>
                                    </p:anim>
                                    <p:anim calcmode="lin" valueType="num">
                                      <p:cBhvr additive="base">
                                        <p:cTn id="594" dur="4000"/>
                                        <p:tgtEl>
                                          <p:spTgt spid="17"/>
                                        </p:tgtEl>
                                        <p:attrNameLst>
                                          <p:attrName>ppt_y</p:attrName>
                                        </p:attrNameLst>
                                      </p:cBhvr>
                                      <p:tavLst>
                                        <p:tav tm="0">
                                          <p:val>
                                            <p:strVal val="ppt_y"/>
                                          </p:val>
                                        </p:tav>
                                        <p:tav tm="100000">
                                          <p:val>
                                            <p:strVal val="1+ppt_h/2"/>
                                          </p:val>
                                        </p:tav>
                                      </p:tavLst>
                                    </p:anim>
                                    <p:set>
                                      <p:cBhvr>
                                        <p:cTn id="595" dur="1" fill="hold">
                                          <p:stCondLst>
                                            <p:cond delay="3999"/>
                                          </p:stCondLst>
                                        </p:cTn>
                                        <p:tgtEl>
                                          <p:spTgt spid="17"/>
                                        </p:tgtEl>
                                        <p:attrNameLst>
                                          <p:attrName>style.visibility</p:attrName>
                                        </p:attrNameLst>
                                      </p:cBhvr>
                                      <p:to>
                                        <p:strVal val="hidden"/>
                                      </p:to>
                                    </p:set>
                                  </p:childTnLst>
                                </p:cTn>
                              </p:par>
                              <p:par>
                                <p:cTn id="596" presetID="17" presetClass="entr" presetSubtype="4" fill="hold" grpId="0" nodeType="withEffect">
                                  <p:stCondLst>
                                    <p:cond delay="0"/>
                                  </p:stCondLst>
                                  <p:childTnLst>
                                    <p:set>
                                      <p:cBhvr>
                                        <p:cTn id="597" dur="1" fill="hold">
                                          <p:stCondLst>
                                            <p:cond delay="0"/>
                                          </p:stCondLst>
                                        </p:cTn>
                                        <p:tgtEl>
                                          <p:spTgt spid="16"/>
                                        </p:tgtEl>
                                        <p:attrNameLst>
                                          <p:attrName>style.visibility</p:attrName>
                                        </p:attrNameLst>
                                      </p:cBhvr>
                                      <p:to>
                                        <p:strVal val="visible"/>
                                      </p:to>
                                    </p:set>
                                    <p:anim calcmode="lin" valueType="num">
                                      <p:cBhvr>
                                        <p:cTn id="598" dur="3000" fill="hold"/>
                                        <p:tgtEl>
                                          <p:spTgt spid="16"/>
                                        </p:tgtEl>
                                        <p:attrNameLst>
                                          <p:attrName>ppt_x</p:attrName>
                                        </p:attrNameLst>
                                      </p:cBhvr>
                                      <p:tavLst>
                                        <p:tav tm="0">
                                          <p:val>
                                            <p:strVal val="#ppt_x"/>
                                          </p:val>
                                        </p:tav>
                                        <p:tav tm="100000">
                                          <p:val>
                                            <p:strVal val="#ppt_x"/>
                                          </p:val>
                                        </p:tav>
                                      </p:tavLst>
                                    </p:anim>
                                    <p:anim calcmode="lin" valueType="num">
                                      <p:cBhvr>
                                        <p:cTn id="599" dur="3000" fill="hold"/>
                                        <p:tgtEl>
                                          <p:spTgt spid="16"/>
                                        </p:tgtEl>
                                        <p:attrNameLst>
                                          <p:attrName>ppt_y</p:attrName>
                                        </p:attrNameLst>
                                      </p:cBhvr>
                                      <p:tavLst>
                                        <p:tav tm="0">
                                          <p:val>
                                            <p:strVal val="#ppt_y+#ppt_h/2"/>
                                          </p:val>
                                        </p:tav>
                                        <p:tav tm="100000">
                                          <p:val>
                                            <p:strVal val="#ppt_y"/>
                                          </p:val>
                                        </p:tav>
                                      </p:tavLst>
                                    </p:anim>
                                    <p:anim calcmode="lin" valueType="num">
                                      <p:cBhvr>
                                        <p:cTn id="600" dur="3000" fill="hold"/>
                                        <p:tgtEl>
                                          <p:spTgt spid="16"/>
                                        </p:tgtEl>
                                        <p:attrNameLst>
                                          <p:attrName>ppt_w</p:attrName>
                                        </p:attrNameLst>
                                      </p:cBhvr>
                                      <p:tavLst>
                                        <p:tav tm="0">
                                          <p:val>
                                            <p:strVal val="#ppt_w"/>
                                          </p:val>
                                        </p:tav>
                                        <p:tav tm="100000">
                                          <p:val>
                                            <p:strVal val="#ppt_w"/>
                                          </p:val>
                                        </p:tav>
                                      </p:tavLst>
                                    </p:anim>
                                    <p:anim calcmode="lin" valueType="num">
                                      <p:cBhvr>
                                        <p:cTn id="601" dur="3000" fill="hold"/>
                                        <p:tgtEl>
                                          <p:spTgt spid="16"/>
                                        </p:tgtEl>
                                        <p:attrNameLst>
                                          <p:attrName>ppt_h</p:attrName>
                                        </p:attrNameLst>
                                      </p:cBhvr>
                                      <p:tavLst>
                                        <p:tav tm="0">
                                          <p:val>
                                            <p:fltVal val="0"/>
                                          </p:val>
                                        </p:tav>
                                        <p:tav tm="100000">
                                          <p:val>
                                            <p:strVal val="#ppt_h"/>
                                          </p:val>
                                        </p:tav>
                                      </p:tavLst>
                                    </p:anim>
                                  </p:childTnLst>
                                </p:cTn>
                              </p:par>
                              <p:par>
                                <p:cTn id="602" presetID="6" presetClass="emph" presetSubtype="0" fill="hold" grpId="1" nodeType="withEffect">
                                  <p:stCondLst>
                                    <p:cond delay="0"/>
                                  </p:stCondLst>
                                  <p:childTnLst>
                                    <p:animScale>
                                      <p:cBhvr>
                                        <p:cTn id="603" dur="3000" fill="hold"/>
                                        <p:tgtEl>
                                          <p:spTgt spid="16"/>
                                        </p:tgtEl>
                                      </p:cBhvr>
                                      <p:by x="400000" y="100000"/>
                                    </p:animScale>
                                  </p:childTnLst>
                                </p:cTn>
                              </p:par>
                              <p:par>
                                <p:cTn id="604" presetID="2" presetClass="exit" presetSubtype="6" fill="hold" grpId="2" nodeType="withEffect">
                                  <p:stCondLst>
                                    <p:cond delay="0"/>
                                  </p:stCondLst>
                                  <p:childTnLst>
                                    <p:anim calcmode="lin" valueType="num">
                                      <p:cBhvr additive="base">
                                        <p:cTn id="605" dur="4000"/>
                                        <p:tgtEl>
                                          <p:spTgt spid="16"/>
                                        </p:tgtEl>
                                        <p:attrNameLst>
                                          <p:attrName>ppt_x</p:attrName>
                                        </p:attrNameLst>
                                      </p:cBhvr>
                                      <p:tavLst>
                                        <p:tav tm="0">
                                          <p:val>
                                            <p:strVal val="ppt_x"/>
                                          </p:val>
                                        </p:tav>
                                        <p:tav tm="100000">
                                          <p:val>
                                            <p:strVal val="1+ppt_w/2"/>
                                          </p:val>
                                        </p:tav>
                                      </p:tavLst>
                                    </p:anim>
                                    <p:anim calcmode="lin" valueType="num">
                                      <p:cBhvr additive="base">
                                        <p:cTn id="606" dur="4000"/>
                                        <p:tgtEl>
                                          <p:spTgt spid="16"/>
                                        </p:tgtEl>
                                        <p:attrNameLst>
                                          <p:attrName>ppt_y</p:attrName>
                                        </p:attrNameLst>
                                      </p:cBhvr>
                                      <p:tavLst>
                                        <p:tav tm="0">
                                          <p:val>
                                            <p:strVal val="ppt_y"/>
                                          </p:val>
                                        </p:tav>
                                        <p:tav tm="100000">
                                          <p:val>
                                            <p:strVal val="1+ppt_h/2"/>
                                          </p:val>
                                        </p:tav>
                                      </p:tavLst>
                                    </p:anim>
                                    <p:set>
                                      <p:cBhvr>
                                        <p:cTn id="607" dur="1" fill="hold">
                                          <p:stCondLst>
                                            <p:cond delay="3999"/>
                                          </p:stCondLst>
                                        </p:cTn>
                                        <p:tgtEl>
                                          <p:spTgt spid="16"/>
                                        </p:tgtEl>
                                        <p:attrNameLst>
                                          <p:attrName>style.visibility</p:attrName>
                                        </p:attrNameLst>
                                      </p:cBhvr>
                                      <p:to>
                                        <p:strVal val="hidden"/>
                                      </p:to>
                                    </p:set>
                                  </p:childTnLst>
                                </p:cTn>
                              </p:par>
                              <p:par>
                                <p:cTn id="608" presetID="17" presetClass="entr" presetSubtype="4" fill="hold" grpId="0" nodeType="withEffect">
                                  <p:stCondLst>
                                    <p:cond delay="0"/>
                                  </p:stCondLst>
                                  <p:childTnLst>
                                    <p:set>
                                      <p:cBhvr>
                                        <p:cTn id="609" dur="1" fill="hold">
                                          <p:stCondLst>
                                            <p:cond delay="0"/>
                                          </p:stCondLst>
                                        </p:cTn>
                                        <p:tgtEl>
                                          <p:spTgt spid="15"/>
                                        </p:tgtEl>
                                        <p:attrNameLst>
                                          <p:attrName>style.visibility</p:attrName>
                                        </p:attrNameLst>
                                      </p:cBhvr>
                                      <p:to>
                                        <p:strVal val="visible"/>
                                      </p:to>
                                    </p:set>
                                    <p:anim calcmode="lin" valueType="num">
                                      <p:cBhvr>
                                        <p:cTn id="610" dur="3000" fill="hold"/>
                                        <p:tgtEl>
                                          <p:spTgt spid="15"/>
                                        </p:tgtEl>
                                        <p:attrNameLst>
                                          <p:attrName>ppt_x</p:attrName>
                                        </p:attrNameLst>
                                      </p:cBhvr>
                                      <p:tavLst>
                                        <p:tav tm="0">
                                          <p:val>
                                            <p:strVal val="#ppt_x"/>
                                          </p:val>
                                        </p:tav>
                                        <p:tav tm="100000">
                                          <p:val>
                                            <p:strVal val="#ppt_x"/>
                                          </p:val>
                                        </p:tav>
                                      </p:tavLst>
                                    </p:anim>
                                    <p:anim calcmode="lin" valueType="num">
                                      <p:cBhvr>
                                        <p:cTn id="611" dur="3000" fill="hold"/>
                                        <p:tgtEl>
                                          <p:spTgt spid="15"/>
                                        </p:tgtEl>
                                        <p:attrNameLst>
                                          <p:attrName>ppt_y</p:attrName>
                                        </p:attrNameLst>
                                      </p:cBhvr>
                                      <p:tavLst>
                                        <p:tav tm="0">
                                          <p:val>
                                            <p:strVal val="#ppt_y+#ppt_h/2"/>
                                          </p:val>
                                        </p:tav>
                                        <p:tav tm="100000">
                                          <p:val>
                                            <p:strVal val="#ppt_y"/>
                                          </p:val>
                                        </p:tav>
                                      </p:tavLst>
                                    </p:anim>
                                    <p:anim calcmode="lin" valueType="num">
                                      <p:cBhvr>
                                        <p:cTn id="612" dur="3000" fill="hold"/>
                                        <p:tgtEl>
                                          <p:spTgt spid="15"/>
                                        </p:tgtEl>
                                        <p:attrNameLst>
                                          <p:attrName>ppt_w</p:attrName>
                                        </p:attrNameLst>
                                      </p:cBhvr>
                                      <p:tavLst>
                                        <p:tav tm="0">
                                          <p:val>
                                            <p:strVal val="#ppt_w"/>
                                          </p:val>
                                        </p:tav>
                                        <p:tav tm="100000">
                                          <p:val>
                                            <p:strVal val="#ppt_w"/>
                                          </p:val>
                                        </p:tav>
                                      </p:tavLst>
                                    </p:anim>
                                    <p:anim calcmode="lin" valueType="num">
                                      <p:cBhvr>
                                        <p:cTn id="613" dur="3000" fill="hold"/>
                                        <p:tgtEl>
                                          <p:spTgt spid="15"/>
                                        </p:tgtEl>
                                        <p:attrNameLst>
                                          <p:attrName>ppt_h</p:attrName>
                                        </p:attrNameLst>
                                      </p:cBhvr>
                                      <p:tavLst>
                                        <p:tav tm="0">
                                          <p:val>
                                            <p:fltVal val="0"/>
                                          </p:val>
                                        </p:tav>
                                        <p:tav tm="100000">
                                          <p:val>
                                            <p:strVal val="#ppt_h"/>
                                          </p:val>
                                        </p:tav>
                                      </p:tavLst>
                                    </p:anim>
                                  </p:childTnLst>
                                </p:cTn>
                              </p:par>
                              <p:par>
                                <p:cTn id="614" presetID="6" presetClass="emph" presetSubtype="0" fill="hold" grpId="1" nodeType="withEffect">
                                  <p:stCondLst>
                                    <p:cond delay="0"/>
                                  </p:stCondLst>
                                  <p:childTnLst>
                                    <p:animScale>
                                      <p:cBhvr>
                                        <p:cTn id="615" dur="3000" fill="hold"/>
                                        <p:tgtEl>
                                          <p:spTgt spid="15"/>
                                        </p:tgtEl>
                                      </p:cBhvr>
                                      <p:by x="400000" y="100000"/>
                                    </p:animScale>
                                  </p:childTnLst>
                                </p:cTn>
                              </p:par>
                              <p:par>
                                <p:cTn id="616" presetID="2" presetClass="exit" presetSubtype="6" fill="hold" grpId="2" nodeType="withEffect">
                                  <p:stCondLst>
                                    <p:cond delay="0"/>
                                  </p:stCondLst>
                                  <p:childTnLst>
                                    <p:anim calcmode="lin" valueType="num">
                                      <p:cBhvr additive="base">
                                        <p:cTn id="617" dur="4000"/>
                                        <p:tgtEl>
                                          <p:spTgt spid="15"/>
                                        </p:tgtEl>
                                        <p:attrNameLst>
                                          <p:attrName>ppt_x</p:attrName>
                                        </p:attrNameLst>
                                      </p:cBhvr>
                                      <p:tavLst>
                                        <p:tav tm="0">
                                          <p:val>
                                            <p:strVal val="ppt_x"/>
                                          </p:val>
                                        </p:tav>
                                        <p:tav tm="100000">
                                          <p:val>
                                            <p:strVal val="1+ppt_w/2"/>
                                          </p:val>
                                        </p:tav>
                                      </p:tavLst>
                                    </p:anim>
                                    <p:anim calcmode="lin" valueType="num">
                                      <p:cBhvr additive="base">
                                        <p:cTn id="618" dur="4000"/>
                                        <p:tgtEl>
                                          <p:spTgt spid="15"/>
                                        </p:tgtEl>
                                        <p:attrNameLst>
                                          <p:attrName>ppt_y</p:attrName>
                                        </p:attrNameLst>
                                      </p:cBhvr>
                                      <p:tavLst>
                                        <p:tav tm="0">
                                          <p:val>
                                            <p:strVal val="ppt_y"/>
                                          </p:val>
                                        </p:tav>
                                        <p:tav tm="100000">
                                          <p:val>
                                            <p:strVal val="1+ppt_h/2"/>
                                          </p:val>
                                        </p:tav>
                                      </p:tavLst>
                                    </p:anim>
                                    <p:set>
                                      <p:cBhvr>
                                        <p:cTn id="619" dur="1" fill="hold">
                                          <p:stCondLst>
                                            <p:cond delay="3999"/>
                                          </p:stCondLst>
                                        </p:cTn>
                                        <p:tgtEl>
                                          <p:spTgt spid="15"/>
                                        </p:tgtEl>
                                        <p:attrNameLst>
                                          <p:attrName>style.visibility</p:attrName>
                                        </p:attrNameLst>
                                      </p:cBhvr>
                                      <p:to>
                                        <p:strVal val="hidden"/>
                                      </p:to>
                                    </p:set>
                                  </p:childTnLst>
                                </p:cTn>
                              </p:par>
                              <p:par>
                                <p:cTn id="620" presetID="17" presetClass="entr" presetSubtype="4" fill="hold" grpId="0" nodeType="withEffect">
                                  <p:stCondLst>
                                    <p:cond delay="0"/>
                                  </p:stCondLst>
                                  <p:childTnLst>
                                    <p:set>
                                      <p:cBhvr>
                                        <p:cTn id="621" dur="1" fill="hold">
                                          <p:stCondLst>
                                            <p:cond delay="0"/>
                                          </p:stCondLst>
                                        </p:cTn>
                                        <p:tgtEl>
                                          <p:spTgt spid="14"/>
                                        </p:tgtEl>
                                        <p:attrNameLst>
                                          <p:attrName>style.visibility</p:attrName>
                                        </p:attrNameLst>
                                      </p:cBhvr>
                                      <p:to>
                                        <p:strVal val="visible"/>
                                      </p:to>
                                    </p:set>
                                    <p:anim calcmode="lin" valueType="num">
                                      <p:cBhvr>
                                        <p:cTn id="622" dur="3000" fill="hold"/>
                                        <p:tgtEl>
                                          <p:spTgt spid="14"/>
                                        </p:tgtEl>
                                        <p:attrNameLst>
                                          <p:attrName>ppt_x</p:attrName>
                                        </p:attrNameLst>
                                      </p:cBhvr>
                                      <p:tavLst>
                                        <p:tav tm="0">
                                          <p:val>
                                            <p:strVal val="#ppt_x"/>
                                          </p:val>
                                        </p:tav>
                                        <p:tav tm="100000">
                                          <p:val>
                                            <p:strVal val="#ppt_x"/>
                                          </p:val>
                                        </p:tav>
                                      </p:tavLst>
                                    </p:anim>
                                    <p:anim calcmode="lin" valueType="num">
                                      <p:cBhvr>
                                        <p:cTn id="623" dur="3000" fill="hold"/>
                                        <p:tgtEl>
                                          <p:spTgt spid="14"/>
                                        </p:tgtEl>
                                        <p:attrNameLst>
                                          <p:attrName>ppt_y</p:attrName>
                                        </p:attrNameLst>
                                      </p:cBhvr>
                                      <p:tavLst>
                                        <p:tav tm="0">
                                          <p:val>
                                            <p:strVal val="#ppt_y+#ppt_h/2"/>
                                          </p:val>
                                        </p:tav>
                                        <p:tav tm="100000">
                                          <p:val>
                                            <p:strVal val="#ppt_y"/>
                                          </p:val>
                                        </p:tav>
                                      </p:tavLst>
                                    </p:anim>
                                    <p:anim calcmode="lin" valueType="num">
                                      <p:cBhvr>
                                        <p:cTn id="624" dur="3000" fill="hold"/>
                                        <p:tgtEl>
                                          <p:spTgt spid="14"/>
                                        </p:tgtEl>
                                        <p:attrNameLst>
                                          <p:attrName>ppt_w</p:attrName>
                                        </p:attrNameLst>
                                      </p:cBhvr>
                                      <p:tavLst>
                                        <p:tav tm="0">
                                          <p:val>
                                            <p:strVal val="#ppt_w"/>
                                          </p:val>
                                        </p:tav>
                                        <p:tav tm="100000">
                                          <p:val>
                                            <p:strVal val="#ppt_w"/>
                                          </p:val>
                                        </p:tav>
                                      </p:tavLst>
                                    </p:anim>
                                    <p:anim calcmode="lin" valueType="num">
                                      <p:cBhvr>
                                        <p:cTn id="625" dur="3000" fill="hold"/>
                                        <p:tgtEl>
                                          <p:spTgt spid="14"/>
                                        </p:tgtEl>
                                        <p:attrNameLst>
                                          <p:attrName>ppt_h</p:attrName>
                                        </p:attrNameLst>
                                      </p:cBhvr>
                                      <p:tavLst>
                                        <p:tav tm="0">
                                          <p:val>
                                            <p:fltVal val="0"/>
                                          </p:val>
                                        </p:tav>
                                        <p:tav tm="100000">
                                          <p:val>
                                            <p:strVal val="#ppt_h"/>
                                          </p:val>
                                        </p:tav>
                                      </p:tavLst>
                                    </p:anim>
                                  </p:childTnLst>
                                </p:cTn>
                              </p:par>
                              <p:par>
                                <p:cTn id="626" presetID="6" presetClass="emph" presetSubtype="0" fill="hold" grpId="1" nodeType="withEffect">
                                  <p:stCondLst>
                                    <p:cond delay="0"/>
                                  </p:stCondLst>
                                  <p:childTnLst>
                                    <p:animScale>
                                      <p:cBhvr>
                                        <p:cTn id="627" dur="3000" fill="hold"/>
                                        <p:tgtEl>
                                          <p:spTgt spid="14"/>
                                        </p:tgtEl>
                                      </p:cBhvr>
                                      <p:by x="400000" y="100000"/>
                                    </p:animScale>
                                  </p:childTnLst>
                                </p:cTn>
                              </p:par>
                              <p:par>
                                <p:cTn id="628" presetID="2" presetClass="exit" presetSubtype="6" fill="hold" grpId="2" nodeType="withEffect">
                                  <p:stCondLst>
                                    <p:cond delay="0"/>
                                  </p:stCondLst>
                                  <p:childTnLst>
                                    <p:anim calcmode="lin" valueType="num">
                                      <p:cBhvr additive="base">
                                        <p:cTn id="629" dur="4000"/>
                                        <p:tgtEl>
                                          <p:spTgt spid="14"/>
                                        </p:tgtEl>
                                        <p:attrNameLst>
                                          <p:attrName>ppt_x</p:attrName>
                                        </p:attrNameLst>
                                      </p:cBhvr>
                                      <p:tavLst>
                                        <p:tav tm="0">
                                          <p:val>
                                            <p:strVal val="ppt_x"/>
                                          </p:val>
                                        </p:tav>
                                        <p:tav tm="100000">
                                          <p:val>
                                            <p:strVal val="1+ppt_w/2"/>
                                          </p:val>
                                        </p:tav>
                                      </p:tavLst>
                                    </p:anim>
                                    <p:anim calcmode="lin" valueType="num">
                                      <p:cBhvr additive="base">
                                        <p:cTn id="630" dur="4000"/>
                                        <p:tgtEl>
                                          <p:spTgt spid="14"/>
                                        </p:tgtEl>
                                        <p:attrNameLst>
                                          <p:attrName>ppt_y</p:attrName>
                                        </p:attrNameLst>
                                      </p:cBhvr>
                                      <p:tavLst>
                                        <p:tav tm="0">
                                          <p:val>
                                            <p:strVal val="ppt_y"/>
                                          </p:val>
                                        </p:tav>
                                        <p:tav tm="100000">
                                          <p:val>
                                            <p:strVal val="1+ppt_h/2"/>
                                          </p:val>
                                        </p:tav>
                                      </p:tavLst>
                                    </p:anim>
                                    <p:set>
                                      <p:cBhvr>
                                        <p:cTn id="631" dur="1" fill="hold">
                                          <p:stCondLst>
                                            <p:cond delay="3999"/>
                                          </p:stCondLst>
                                        </p:cTn>
                                        <p:tgtEl>
                                          <p:spTgt spid="14"/>
                                        </p:tgtEl>
                                        <p:attrNameLst>
                                          <p:attrName>style.visibility</p:attrName>
                                        </p:attrNameLst>
                                      </p:cBhvr>
                                      <p:to>
                                        <p:strVal val="hidden"/>
                                      </p:to>
                                    </p:set>
                                  </p:childTnLst>
                                </p:cTn>
                              </p:par>
                              <p:par>
                                <p:cTn id="632" presetID="17" presetClass="entr" presetSubtype="4" fill="hold" grpId="0" nodeType="withEffect">
                                  <p:stCondLst>
                                    <p:cond delay="0"/>
                                  </p:stCondLst>
                                  <p:childTnLst>
                                    <p:set>
                                      <p:cBhvr>
                                        <p:cTn id="633" dur="1" fill="hold">
                                          <p:stCondLst>
                                            <p:cond delay="0"/>
                                          </p:stCondLst>
                                        </p:cTn>
                                        <p:tgtEl>
                                          <p:spTgt spid="13"/>
                                        </p:tgtEl>
                                        <p:attrNameLst>
                                          <p:attrName>style.visibility</p:attrName>
                                        </p:attrNameLst>
                                      </p:cBhvr>
                                      <p:to>
                                        <p:strVal val="visible"/>
                                      </p:to>
                                    </p:set>
                                    <p:anim calcmode="lin" valueType="num">
                                      <p:cBhvr>
                                        <p:cTn id="634" dur="3000" fill="hold"/>
                                        <p:tgtEl>
                                          <p:spTgt spid="13"/>
                                        </p:tgtEl>
                                        <p:attrNameLst>
                                          <p:attrName>ppt_x</p:attrName>
                                        </p:attrNameLst>
                                      </p:cBhvr>
                                      <p:tavLst>
                                        <p:tav tm="0">
                                          <p:val>
                                            <p:strVal val="#ppt_x"/>
                                          </p:val>
                                        </p:tav>
                                        <p:tav tm="100000">
                                          <p:val>
                                            <p:strVal val="#ppt_x"/>
                                          </p:val>
                                        </p:tav>
                                      </p:tavLst>
                                    </p:anim>
                                    <p:anim calcmode="lin" valueType="num">
                                      <p:cBhvr>
                                        <p:cTn id="635" dur="3000" fill="hold"/>
                                        <p:tgtEl>
                                          <p:spTgt spid="13"/>
                                        </p:tgtEl>
                                        <p:attrNameLst>
                                          <p:attrName>ppt_y</p:attrName>
                                        </p:attrNameLst>
                                      </p:cBhvr>
                                      <p:tavLst>
                                        <p:tav tm="0">
                                          <p:val>
                                            <p:strVal val="#ppt_y+#ppt_h/2"/>
                                          </p:val>
                                        </p:tav>
                                        <p:tav tm="100000">
                                          <p:val>
                                            <p:strVal val="#ppt_y"/>
                                          </p:val>
                                        </p:tav>
                                      </p:tavLst>
                                    </p:anim>
                                    <p:anim calcmode="lin" valueType="num">
                                      <p:cBhvr>
                                        <p:cTn id="636" dur="3000" fill="hold"/>
                                        <p:tgtEl>
                                          <p:spTgt spid="13"/>
                                        </p:tgtEl>
                                        <p:attrNameLst>
                                          <p:attrName>ppt_w</p:attrName>
                                        </p:attrNameLst>
                                      </p:cBhvr>
                                      <p:tavLst>
                                        <p:tav tm="0">
                                          <p:val>
                                            <p:strVal val="#ppt_w"/>
                                          </p:val>
                                        </p:tav>
                                        <p:tav tm="100000">
                                          <p:val>
                                            <p:strVal val="#ppt_w"/>
                                          </p:val>
                                        </p:tav>
                                      </p:tavLst>
                                    </p:anim>
                                    <p:anim calcmode="lin" valueType="num">
                                      <p:cBhvr>
                                        <p:cTn id="637" dur="3000" fill="hold"/>
                                        <p:tgtEl>
                                          <p:spTgt spid="13"/>
                                        </p:tgtEl>
                                        <p:attrNameLst>
                                          <p:attrName>ppt_h</p:attrName>
                                        </p:attrNameLst>
                                      </p:cBhvr>
                                      <p:tavLst>
                                        <p:tav tm="0">
                                          <p:val>
                                            <p:fltVal val="0"/>
                                          </p:val>
                                        </p:tav>
                                        <p:tav tm="100000">
                                          <p:val>
                                            <p:strVal val="#ppt_h"/>
                                          </p:val>
                                        </p:tav>
                                      </p:tavLst>
                                    </p:anim>
                                  </p:childTnLst>
                                </p:cTn>
                              </p:par>
                              <p:par>
                                <p:cTn id="638" presetID="6" presetClass="emph" presetSubtype="0" fill="hold" grpId="1" nodeType="withEffect">
                                  <p:stCondLst>
                                    <p:cond delay="0"/>
                                  </p:stCondLst>
                                  <p:childTnLst>
                                    <p:animScale>
                                      <p:cBhvr>
                                        <p:cTn id="639" dur="3000" fill="hold"/>
                                        <p:tgtEl>
                                          <p:spTgt spid="13"/>
                                        </p:tgtEl>
                                      </p:cBhvr>
                                      <p:by x="400000" y="100000"/>
                                    </p:animScale>
                                  </p:childTnLst>
                                </p:cTn>
                              </p:par>
                              <p:par>
                                <p:cTn id="640" presetID="2" presetClass="exit" presetSubtype="6" fill="hold" grpId="2" nodeType="withEffect">
                                  <p:stCondLst>
                                    <p:cond delay="0"/>
                                  </p:stCondLst>
                                  <p:childTnLst>
                                    <p:anim calcmode="lin" valueType="num">
                                      <p:cBhvr additive="base">
                                        <p:cTn id="641" dur="4000"/>
                                        <p:tgtEl>
                                          <p:spTgt spid="13"/>
                                        </p:tgtEl>
                                        <p:attrNameLst>
                                          <p:attrName>ppt_x</p:attrName>
                                        </p:attrNameLst>
                                      </p:cBhvr>
                                      <p:tavLst>
                                        <p:tav tm="0">
                                          <p:val>
                                            <p:strVal val="ppt_x"/>
                                          </p:val>
                                        </p:tav>
                                        <p:tav tm="100000">
                                          <p:val>
                                            <p:strVal val="1+ppt_w/2"/>
                                          </p:val>
                                        </p:tav>
                                      </p:tavLst>
                                    </p:anim>
                                    <p:anim calcmode="lin" valueType="num">
                                      <p:cBhvr additive="base">
                                        <p:cTn id="642" dur="4000"/>
                                        <p:tgtEl>
                                          <p:spTgt spid="13"/>
                                        </p:tgtEl>
                                        <p:attrNameLst>
                                          <p:attrName>ppt_y</p:attrName>
                                        </p:attrNameLst>
                                      </p:cBhvr>
                                      <p:tavLst>
                                        <p:tav tm="0">
                                          <p:val>
                                            <p:strVal val="ppt_y"/>
                                          </p:val>
                                        </p:tav>
                                        <p:tav tm="100000">
                                          <p:val>
                                            <p:strVal val="1+ppt_h/2"/>
                                          </p:val>
                                        </p:tav>
                                      </p:tavLst>
                                    </p:anim>
                                    <p:set>
                                      <p:cBhvr>
                                        <p:cTn id="643" dur="1" fill="hold">
                                          <p:stCondLst>
                                            <p:cond delay="3999"/>
                                          </p:stCondLst>
                                        </p:cTn>
                                        <p:tgtEl>
                                          <p:spTgt spid="13"/>
                                        </p:tgtEl>
                                        <p:attrNameLst>
                                          <p:attrName>style.visibility</p:attrName>
                                        </p:attrNameLst>
                                      </p:cBhvr>
                                      <p:to>
                                        <p:strVal val="hidden"/>
                                      </p:to>
                                    </p:set>
                                  </p:childTnLst>
                                </p:cTn>
                              </p:par>
                              <p:par>
                                <p:cTn id="644" presetID="17" presetClass="entr" presetSubtype="4" fill="hold" grpId="0" nodeType="withEffect">
                                  <p:stCondLst>
                                    <p:cond delay="0"/>
                                  </p:stCondLst>
                                  <p:childTnLst>
                                    <p:set>
                                      <p:cBhvr>
                                        <p:cTn id="645" dur="1" fill="hold">
                                          <p:stCondLst>
                                            <p:cond delay="0"/>
                                          </p:stCondLst>
                                        </p:cTn>
                                        <p:tgtEl>
                                          <p:spTgt spid="12"/>
                                        </p:tgtEl>
                                        <p:attrNameLst>
                                          <p:attrName>style.visibility</p:attrName>
                                        </p:attrNameLst>
                                      </p:cBhvr>
                                      <p:to>
                                        <p:strVal val="visible"/>
                                      </p:to>
                                    </p:set>
                                    <p:anim calcmode="lin" valueType="num">
                                      <p:cBhvr>
                                        <p:cTn id="646" dur="3000" fill="hold"/>
                                        <p:tgtEl>
                                          <p:spTgt spid="12"/>
                                        </p:tgtEl>
                                        <p:attrNameLst>
                                          <p:attrName>ppt_x</p:attrName>
                                        </p:attrNameLst>
                                      </p:cBhvr>
                                      <p:tavLst>
                                        <p:tav tm="0">
                                          <p:val>
                                            <p:strVal val="#ppt_x"/>
                                          </p:val>
                                        </p:tav>
                                        <p:tav tm="100000">
                                          <p:val>
                                            <p:strVal val="#ppt_x"/>
                                          </p:val>
                                        </p:tav>
                                      </p:tavLst>
                                    </p:anim>
                                    <p:anim calcmode="lin" valueType="num">
                                      <p:cBhvr>
                                        <p:cTn id="647" dur="3000" fill="hold"/>
                                        <p:tgtEl>
                                          <p:spTgt spid="12"/>
                                        </p:tgtEl>
                                        <p:attrNameLst>
                                          <p:attrName>ppt_y</p:attrName>
                                        </p:attrNameLst>
                                      </p:cBhvr>
                                      <p:tavLst>
                                        <p:tav tm="0">
                                          <p:val>
                                            <p:strVal val="#ppt_y+#ppt_h/2"/>
                                          </p:val>
                                        </p:tav>
                                        <p:tav tm="100000">
                                          <p:val>
                                            <p:strVal val="#ppt_y"/>
                                          </p:val>
                                        </p:tav>
                                      </p:tavLst>
                                    </p:anim>
                                    <p:anim calcmode="lin" valueType="num">
                                      <p:cBhvr>
                                        <p:cTn id="648" dur="3000" fill="hold"/>
                                        <p:tgtEl>
                                          <p:spTgt spid="12"/>
                                        </p:tgtEl>
                                        <p:attrNameLst>
                                          <p:attrName>ppt_w</p:attrName>
                                        </p:attrNameLst>
                                      </p:cBhvr>
                                      <p:tavLst>
                                        <p:tav tm="0">
                                          <p:val>
                                            <p:strVal val="#ppt_w"/>
                                          </p:val>
                                        </p:tav>
                                        <p:tav tm="100000">
                                          <p:val>
                                            <p:strVal val="#ppt_w"/>
                                          </p:val>
                                        </p:tav>
                                      </p:tavLst>
                                    </p:anim>
                                    <p:anim calcmode="lin" valueType="num">
                                      <p:cBhvr>
                                        <p:cTn id="649" dur="3000" fill="hold"/>
                                        <p:tgtEl>
                                          <p:spTgt spid="12"/>
                                        </p:tgtEl>
                                        <p:attrNameLst>
                                          <p:attrName>ppt_h</p:attrName>
                                        </p:attrNameLst>
                                      </p:cBhvr>
                                      <p:tavLst>
                                        <p:tav tm="0">
                                          <p:val>
                                            <p:fltVal val="0"/>
                                          </p:val>
                                        </p:tav>
                                        <p:tav tm="100000">
                                          <p:val>
                                            <p:strVal val="#ppt_h"/>
                                          </p:val>
                                        </p:tav>
                                      </p:tavLst>
                                    </p:anim>
                                  </p:childTnLst>
                                </p:cTn>
                              </p:par>
                              <p:par>
                                <p:cTn id="650" presetID="6" presetClass="emph" presetSubtype="0" fill="hold" grpId="1" nodeType="withEffect">
                                  <p:stCondLst>
                                    <p:cond delay="0"/>
                                  </p:stCondLst>
                                  <p:childTnLst>
                                    <p:animScale>
                                      <p:cBhvr>
                                        <p:cTn id="651" dur="3000" fill="hold"/>
                                        <p:tgtEl>
                                          <p:spTgt spid="12"/>
                                        </p:tgtEl>
                                      </p:cBhvr>
                                      <p:by x="400000" y="100000"/>
                                    </p:animScale>
                                  </p:childTnLst>
                                </p:cTn>
                              </p:par>
                              <p:par>
                                <p:cTn id="652" presetID="2" presetClass="exit" presetSubtype="6" fill="hold" grpId="2" nodeType="withEffect">
                                  <p:stCondLst>
                                    <p:cond delay="0"/>
                                  </p:stCondLst>
                                  <p:childTnLst>
                                    <p:anim calcmode="lin" valueType="num">
                                      <p:cBhvr additive="base">
                                        <p:cTn id="653" dur="4000"/>
                                        <p:tgtEl>
                                          <p:spTgt spid="12"/>
                                        </p:tgtEl>
                                        <p:attrNameLst>
                                          <p:attrName>ppt_x</p:attrName>
                                        </p:attrNameLst>
                                      </p:cBhvr>
                                      <p:tavLst>
                                        <p:tav tm="0">
                                          <p:val>
                                            <p:strVal val="ppt_x"/>
                                          </p:val>
                                        </p:tav>
                                        <p:tav tm="100000">
                                          <p:val>
                                            <p:strVal val="1+ppt_w/2"/>
                                          </p:val>
                                        </p:tav>
                                      </p:tavLst>
                                    </p:anim>
                                    <p:anim calcmode="lin" valueType="num">
                                      <p:cBhvr additive="base">
                                        <p:cTn id="654" dur="4000"/>
                                        <p:tgtEl>
                                          <p:spTgt spid="12"/>
                                        </p:tgtEl>
                                        <p:attrNameLst>
                                          <p:attrName>ppt_y</p:attrName>
                                        </p:attrNameLst>
                                      </p:cBhvr>
                                      <p:tavLst>
                                        <p:tav tm="0">
                                          <p:val>
                                            <p:strVal val="ppt_y"/>
                                          </p:val>
                                        </p:tav>
                                        <p:tav tm="100000">
                                          <p:val>
                                            <p:strVal val="1+ppt_h/2"/>
                                          </p:val>
                                        </p:tav>
                                      </p:tavLst>
                                    </p:anim>
                                    <p:set>
                                      <p:cBhvr>
                                        <p:cTn id="655" dur="1" fill="hold">
                                          <p:stCondLst>
                                            <p:cond delay="3999"/>
                                          </p:stCondLst>
                                        </p:cTn>
                                        <p:tgtEl>
                                          <p:spTgt spid="12"/>
                                        </p:tgtEl>
                                        <p:attrNameLst>
                                          <p:attrName>style.visibility</p:attrName>
                                        </p:attrNameLst>
                                      </p:cBhvr>
                                      <p:to>
                                        <p:strVal val="hidden"/>
                                      </p:to>
                                    </p:set>
                                  </p:childTnLst>
                                </p:cTn>
                              </p:par>
                              <p:par>
                                <p:cTn id="656" presetID="17" presetClass="entr" presetSubtype="4" fill="hold" grpId="0" nodeType="withEffect">
                                  <p:stCondLst>
                                    <p:cond delay="0"/>
                                  </p:stCondLst>
                                  <p:childTnLst>
                                    <p:set>
                                      <p:cBhvr>
                                        <p:cTn id="657" dur="1" fill="hold">
                                          <p:stCondLst>
                                            <p:cond delay="0"/>
                                          </p:stCondLst>
                                        </p:cTn>
                                        <p:tgtEl>
                                          <p:spTgt spid="25"/>
                                        </p:tgtEl>
                                        <p:attrNameLst>
                                          <p:attrName>style.visibility</p:attrName>
                                        </p:attrNameLst>
                                      </p:cBhvr>
                                      <p:to>
                                        <p:strVal val="visible"/>
                                      </p:to>
                                    </p:set>
                                    <p:anim calcmode="lin" valueType="num">
                                      <p:cBhvr>
                                        <p:cTn id="658" dur="3000" fill="hold"/>
                                        <p:tgtEl>
                                          <p:spTgt spid="25"/>
                                        </p:tgtEl>
                                        <p:attrNameLst>
                                          <p:attrName>ppt_x</p:attrName>
                                        </p:attrNameLst>
                                      </p:cBhvr>
                                      <p:tavLst>
                                        <p:tav tm="0">
                                          <p:val>
                                            <p:strVal val="#ppt_x"/>
                                          </p:val>
                                        </p:tav>
                                        <p:tav tm="100000">
                                          <p:val>
                                            <p:strVal val="#ppt_x"/>
                                          </p:val>
                                        </p:tav>
                                      </p:tavLst>
                                    </p:anim>
                                    <p:anim calcmode="lin" valueType="num">
                                      <p:cBhvr>
                                        <p:cTn id="659" dur="3000" fill="hold"/>
                                        <p:tgtEl>
                                          <p:spTgt spid="25"/>
                                        </p:tgtEl>
                                        <p:attrNameLst>
                                          <p:attrName>ppt_y</p:attrName>
                                        </p:attrNameLst>
                                      </p:cBhvr>
                                      <p:tavLst>
                                        <p:tav tm="0">
                                          <p:val>
                                            <p:strVal val="#ppt_y+#ppt_h/2"/>
                                          </p:val>
                                        </p:tav>
                                        <p:tav tm="100000">
                                          <p:val>
                                            <p:strVal val="#ppt_y"/>
                                          </p:val>
                                        </p:tav>
                                      </p:tavLst>
                                    </p:anim>
                                    <p:anim calcmode="lin" valueType="num">
                                      <p:cBhvr>
                                        <p:cTn id="660" dur="3000" fill="hold"/>
                                        <p:tgtEl>
                                          <p:spTgt spid="25"/>
                                        </p:tgtEl>
                                        <p:attrNameLst>
                                          <p:attrName>ppt_w</p:attrName>
                                        </p:attrNameLst>
                                      </p:cBhvr>
                                      <p:tavLst>
                                        <p:tav tm="0">
                                          <p:val>
                                            <p:strVal val="#ppt_w"/>
                                          </p:val>
                                        </p:tav>
                                        <p:tav tm="100000">
                                          <p:val>
                                            <p:strVal val="#ppt_w"/>
                                          </p:val>
                                        </p:tav>
                                      </p:tavLst>
                                    </p:anim>
                                    <p:anim calcmode="lin" valueType="num">
                                      <p:cBhvr>
                                        <p:cTn id="661" dur="3000" fill="hold"/>
                                        <p:tgtEl>
                                          <p:spTgt spid="25"/>
                                        </p:tgtEl>
                                        <p:attrNameLst>
                                          <p:attrName>ppt_h</p:attrName>
                                        </p:attrNameLst>
                                      </p:cBhvr>
                                      <p:tavLst>
                                        <p:tav tm="0">
                                          <p:val>
                                            <p:fltVal val="0"/>
                                          </p:val>
                                        </p:tav>
                                        <p:tav tm="100000">
                                          <p:val>
                                            <p:strVal val="#ppt_h"/>
                                          </p:val>
                                        </p:tav>
                                      </p:tavLst>
                                    </p:anim>
                                  </p:childTnLst>
                                </p:cTn>
                              </p:par>
                              <p:par>
                                <p:cTn id="662" presetID="6" presetClass="emph" presetSubtype="0" fill="hold" grpId="1" nodeType="withEffect">
                                  <p:stCondLst>
                                    <p:cond delay="0"/>
                                  </p:stCondLst>
                                  <p:childTnLst>
                                    <p:animScale>
                                      <p:cBhvr>
                                        <p:cTn id="663" dur="3000" fill="hold"/>
                                        <p:tgtEl>
                                          <p:spTgt spid="25"/>
                                        </p:tgtEl>
                                      </p:cBhvr>
                                      <p:by x="400000" y="100000"/>
                                    </p:animScale>
                                  </p:childTnLst>
                                </p:cTn>
                              </p:par>
                              <p:par>
                                <p:cTn id="664" presetID="2" presetClass="exit" presetSubtype="6" fill="hold" grpId="2" nodeType="withEffect">
                                  <p:stCondLst>
                                    <p:cond delay="0"/>
                                  </p:stCondLst>
                                  <p:childTnLst>
                                    <p:anim calcmode="lin" valueType="num">
                                      <p:cBhvr additive="base">
                                        <p:cTn id="665" dur="4000"/>
                                        <p:tgtEl>
                                          <p:spTgt spid="25"/>
                                        </p:tgtEl>
                                        <p:attrNameLst>
                                          <p:attrName>ppt_x</p:attrName>
                                        </p:attrNameLst>
                                      </p:cBhvr>
                                      <p:tavLst>
                                        <p:tav tm="0">
                                          <p:val>
                                            <p:strVal val="ppt_x"/>
                                          </p:val>
                                        </p:tav>
                                        <p:tav tm="100000">
                                          <p:val>
                                            <p:strVal val="1+ppt_w/2"/>
                                          </p:val>
                                        </p:tav>
                                      </p:tavLst>
                                    </p:anim>
                                    <p:anim calcmode="lin" valueType="num">
                                      <p:cBhvr additive="base">
                                        <p:cTn id="666" dur="4000"/>
                                        <p:tgtEl>
                                          <p:spTgt spid="25"/>
                                        </p:tgtEl>
                                        <p:attrNameLst>
                                          <p:attrName>ppt_y</p:attrName>
                                        </p:attrNameLst>
                                      </p:cBhvr>
                                      <p:tavLst>
                                        <p:tav tm="0">
                                          <p:val>
                                            <p:strVal val="ppt_y"/>
                                          </p:val>
                                        </p:tav>
                                        <p:tav tm="100000">
                                          <p:val>
                                            <p:strVal val="1+ppt_h/2"/>
                                          </p:val>
                                        </p:tav>
                                      </p:tavLst>
                                    </p:anim>
                                    <p:set>
                                      <p:cBhvr>
                                        <p:cTn id="667" dur="1" fill="hold">
                                          <p:stCondLst>
                                            <p:cond delay="3999"/>
                                          </p:stCondLst>
                                        </p:cTn>
                                        <p:tgtEl>
                                          <p:spTgt spid="25"/>
                                        </p:tgtEl>
                                        <p:attrNameLst>
                                          <p:attrName>style.visibility</p:attrName>
                                        </p:attrNameLst>
                                      </p:cBhvr>
                                      <p:to>
                                        <p:strVal val="hidden"/>
                                      </p:to>
                                    </p:set>
                                  </p:childTnLst>
                                </p:cTn>
                              </p:par>
                              <p:par>
                                <p:cTn id="668" presetID="17" presetClass="entr" presetSubtype="4" fill="hold" grpId="0" nodeType="withEffect">
                                  <p:stCondLst>
                                    <p:cond delay="0"/>
                                  </p:stCondLst>
                                  <p:childTnLst>
                                    <p:set>
                                      <p:cBhvr>
                                        <p:cTn id="669" dur="1" fill="hold">
                                          <p:stCondLst>
                                            <p:cond delay="0"/>
                                          </p:stCondLst>
                                        </p:cTn>
                                        <p:tgtEl>
                                          <p:spTgt spid="27"/>
                                        </p:tgtEl>
                                        <p:attrNameLst>
                                          <p:attrName>style.visibility</p:attrName>
                                        </p:attrNameLst>
                                      </p:cBhvr>
                                      <p:to>
                                        <p:strVal val="visible"/>
                                      </p:to>
                                    </p:set>
                                    <p:anim calcmode="lin" valueType="num">
                                      <p:cBhvr>
                                        <p:cTn id="670" dur="3000" fill="hold"/>
                                        <p:tgtEl>
                                          <p:spTgt spid="27"/>
                                        </p:tgtEl>
                                        <p:attrNameLst>
                                          <p:attrName>ppt_x</p:attrName>
                                        </p:attrNameLst>
                                      </p:cBhvr>
                                      <p:tavLst>
                                        <p:tav tm="0">
                                          <p:val>
                                            <p:strVal val="#ppt_x"/>
                                          </p:val>
                                        </p:tav>
                                        <p:tav tm="100000">
                                          <p:val>
                                            <p:strVal val="#ppt_x"/>
                                          </p:val>
                                        </p:tav>
                                      </p:tavLst>
                                    </p:anim>
                                    <p:anim calcmode="lin" valueType="num">
                                      <p:cBhvr>
                                        <p:cTn id="671" dur="3000" fill="hold"/>
                                        <p:tgtEl>
                                          <p:spTgt spid="27"/>
                                        </p:tgtEl>
                                        <p:attrNameLst>
                                          <p:attrName>ppt_y</p:attrName>
                                        </p:attrNameLst>
                                      </p:cBhvr>
                                      <p:tavLst>
                                        <p:tav tm="0">
                                          <p:val>
                                            <p:strVal val="#ppt_y+#ppt_h/2"/>
                                          </p:val>
                                        </p:tav>
                                        <p:tav tm="100000">
                                          <p:val>
                                            <p:strVal val="#ppt_y"/>
                                          </p:val>
                                        </p:tav>
                                      </p:tavLst>
                                    </p:anim>
                                    <p:anim calcmode="lin" valueType="num">
                                      <p:cBhvr>
                                        <p:cTn id="672" dur="3000" fill="hold"/>
                                        <p:tgtEl>
                                          <p:spTgt spid="27"/>
                                        </p:tgtEl>
                                        <p:attrNameLst>
                                          <p:attrName>ppt_w</p:attrName>
                                        </p:attrNameLst>
                                      </p:cBhvr>
                                      <p:tavLst>
                                        <p:tav tm="0">
                                          <p:val>
                                            <p:strVal val="#ppt_w"/>
                                          </p:val>
                                        </p:tav>
                                        <p:tav tm="100000">
                                          <p:val>
                                            <p:strVal val="#ppt_w"/>
                                          </p:val>
                                        </p:tav>
                                      </p:tavLst>
                                    </p:anim>
                                    <p:anim calcmode="lin" valueType="num">
                                      <p:cBhvr>
                                        <p:cTn id="673" dur="3000" fill="hold"/>
                                        <p:tgtEl>
                                          <p:spTgt spid="27"/>
                                        </p:tgtEl>
                                        <p:attrNameLst>
                                          <p:attrName>ppt_h</p:attrName>
                                        </p:attrNameLst>
                                      </p:cBhvr>
                                      <p:tavLst>
                                        <p:tav tm="0">
                                          <p:val>
                                            <p:fltVal val="0"/>
                                          </p:val>
                                        </p:tav>
                                        <p:tav tm="100000">
                                          <p:val>
                                            <p:strVal val="#ppt_h"/>
                                          </p:val>
                                        </p:tav>
                                      </p:tavLst>
                                    </p:anim>
                                  </p:childTnLst>
                                </p:cTn>
                              </p:par>
                              <p:par>
                                <p:cTn id="674" presetID="6" presetClass="emph" presetSubtype="0" fill="hold" grpId="1" nodeType="withEffect">
                                  <p:stCondLst>
                                    <p:cond delay="0"/>
                                  </p:stCondLst>
                                  <p:childTnLst>
                                    <p:animScale>
                                      <p:cBhvr>
                                        <p:cTn id="675" dur="3000" fill="hold"/>
                                        <p:tgtEl>
                                          <p:spTgt spid="27"/>
                                        </p:tgtEl>
                                      </p:cBhvr>
                                      <p:by x="400000" y="100000"/>
                                    </p:animScale>
                                  </p:childTnLst>
                                </p:cTn>
                              </p:par>
                              <p:par>
                                <p:cTn id="676" presetID="2" presetClass="exit" presetSubtype="6" fill="hold" grpId="2" nodeType="withEffect">
                                  <p:stCondLst>
                                    <p:cond delay="0"/>
                                  </p:stCondLst>
                                  <p:childTnLst>
                                    <p:anim calcmode="lin" valueType="num">
                                      <p:cBhvr additive="base">
                                        <p:cTn id="677" dur="4000"/>
                                        <p:tgtEl>
                                          <p:spTgt spid="27"/>
                                        </p:tgtEl>
                                        <p:attrNameLst>
                                          <p:attrName>ppt_x</p:attrName>
                                        </p:attrNameLst>
                                      </p:cBhvr>
                                      <p:tavLst>
                                        <p:tav tm="0">
                                          <p:val>
                                            <p:strVal val="ppt_x"/>
                                          </p:val>
                                        </p:tav>
                                        <p:tav tm="100000">
                                          <p:val>
                                            <p:strVal val="1+ppt_w/2"/>
                                          </p:val>
                                        </p:tav>
                                      </p:tavLst>
                                    </p:anim>
                                    <p:anim calcmode="lin" valueType="num">
                                      <p:cBhvr additive="base">
                                        <p:cTn id="678" dur="4000"/>
                                        <p:tgtEl>
                                          <p:spTgt spid="27"/>
                                        </p:tgtEl>
                                        <p:attrNameLst>
                                          <p:attrName>ppt_y</p:attrName>
                                        </p:attrNameLst>
                                      </p:cBhvr>
                                      <p:tavLst>
                                        <p:tav tm="0">
                                          <p:val>
                                            <p:strVal val="ppt_y"/>
                                          </p:val>
                                        </p:tav>
                                        <p:tav tm="100000">
                                          <p:val>
                                            <p:strVal val="1+ppt_h/2"/>
                                          </p:val>
                                        </p:tav>
                                      </p:tavLst>
                                    </p:anim>
                                    <p:set>
                                      <p:cBhvr>
                                        <p:cTn id="679" dur="1" fill="hold">
                                          <p:stCondLst>
                                            <p:cond delay="3999"/>
                                          </p:stCondLst>
                                        </p:cTn>
                                        <p:tgtEl>
                                          <p:spTgt spid="27"/>
                                        </p:tgtEl>
                                        <p:attrNameLst>
                                          <p:attrName>style.visibility</p:attrName>
                                        </p:attrNameLst>
                                      </p:cBhvr>
                                      <p:to>
                                        <p:strVal val="hidden"/>
                                      </p:to>
                                    </p:set>
                                  </p:childTnLst>
                                </p:cTn>
                              </p:par>
                              <p:par>
                                <p:cTn id="680" presetID="16" presetClass="entr" presetSubtype="37" fill="hold" nodeType="withEffect">
                                  <p:stCondLst>
                                    <p:cond delay="500"/>
                                  </p:stCondLst>
                                  <p:childTnLst>
                                    <p:set>
                                      <p:cBhvr>
                                        <p:cTn id="681" dur="1" fill="hold">
                                          <p:stCondLst>
                                            <p:cond delay="0"/>
                                          </p:stCondLst>
                                        </p:cTn>
                                        <p:tgtEl>
                                          <p:spTgt spid="67"/>
                                        </p:tgtEl>
                                        <p:attrNameLst>
                                          <p:attrName>style.visibility</p:attrName>
                                        </p:attrNameLst>
                                      </p:cBhvr>
                                      <p:to>
                                        <p:strVal val="visible"/>
                                      </p:to>
                                    </p:set>
                                    <p:animEffect transition="in" filter="barn(outVertical)">
                                      <p:cBhvr>
                                        <p:cTn id="682" dur="3500"/>
                                        <p:tgtEl>
                                          <p:spTgt spid="67"/>
                                        </p:tgtEl>
                                      </p:cBhvr>
                                    </p:animEffect>
                                  </p:childTnLst>
                                </p:cTn>
                              </p:par>
                              <p:par>
                                <p:cTn id="683" presetID="23" presetClass="entr" presetSubtype="272" fill="hold" nodeType="withEffect">
                                  <p:stCondLst>
                                    <p:cond delay="500"/>
                                  </p:stCondLst>
                                  <p:childTnLst>
                                    <p:set>
                                      <p:cBhvr>
                                        <p:cTn id="684" dur="1" fill="hold">
                                          <p:stCondLst>
                                            <p:cond delay="0"/>
                                          </p:stCondLst>
                                        </p:cTn>
                                        <p:tgtEl>
                                          <p:spTgt spid="67"/>
                                        </p:tgtEl>
                                        <p:attrNameLst>
                                          <p:attrName>style.visibility</p:attrName>
                                        </p:attrNameLst>
                                      </p:cBhvr>
                                      <p:to>
                                        <p:strVal val="visible"/>
                                      </p:to>
                                    </p:set>
                                    <p:anim calcmode="lin" valueType="num">
                                      <p:cBhvr>
                                        <p:cTn id="685" dur="3500" fill="hold"/>
                                        <p:tgtEl>
                                          <p:spTgt spid="67"/>
                                        </p:tgtEl>
                                        <p:attrNameLst>
                                          <p:attrName>ppt_w</p:attrName>
                                        </p:attrNameLst>
                                      </p:cBhvr>
                                      <p:tavLst>
                                        <p:tav tm="0">
                                          <p:val>
                                            <p:strVal val="2/3*#ppt_w"/>
                                          </p:val>
                                        </p:tav>
                                        <p:tav tm="100000">
                                          <p:val>
                                            <p:strVal val="#ppt_w"/>
                                          </p:val>
                                        </p:tav>
                                      </p:tavLst>
                                    </p:anim>
                                    <p:anim calcmode="lin" valueType="num">
                                      <p:cBhvr>
                                        <p:cTn id="686" dur="3500" fill="hold"/>
                                        <p:tgtEl>
                                          <p:spTgt spid="67"/>
                                        </p:tgtEl>
                                        <p:attrNameLst>
                                          <p:attrName>ppt_h</p:attrName>
                                        </p:attrNameLst>
                                      </p:cBhvr>
                                      <p:tavLst>
                                        <p:tav tm="0">
                                          <p:val>
                                            <p:strVal val="2/3*#ppt_h"/>
                                          </p:val>
                                        </p:tav>
                                        <p:tav tm="100000">
                                          <p:val>
                                            <p:strVal val="#ppt_h"/>
                                          </p:val>
                                        </p:tav>
                                      </p:tavLst>
                                    </p:anim>
                                  </p:childTnLst>
                                </p:cTn>
                              </p:par>
                              <p:par>
                                <p:cTn id="687" presetID="23" presetClass="entr" presetSubtype="528" fill="hold" grpId="0" nodeType="withEffect">
                                  <p:stCondLst>
                                    <p:cond delay="1000"/>
                                  </p:stCondLst>
                                  <p:childTnLst>
                                    <p:set>
                                      <p:cBhvr>
                                        <p:cTn id="688" dur="1" fill="hold">
                                          <p:stCondLst>
                                            <p:cond delay="0"/>
                                          </p:stCondLst>
                                        </p:cTn>
                                        <p:tgtEl>
                                          <p:spTgt spid="68"/>
                                        </p:tgtEl>
                                        <p:attrNameLst>
                                          <p:attrName>style.visibility</p:attrName>
                                        </p:attrNameLst>
                                      </p:cBhvr>
                                      <p:to>
                                        <p:strVal val="visible"/>
                                      </p:to>
                                    </p:set>
                                    <p:anim calcmode="lin" valueType="num">
                                      <p:cBhvr>
                                        <p:cTn id="689" dur="3000" fill="hold"/>
                                        <p:tgtEl>
                                          <p:spTgt spid="68"/>
                                        </p:tgtEl>
                                        <p:attrNameLst>
                                          <p:attrName>ppt_w</p:attrName>
                                        </p:attrNameLst>
                                      </p:cBhvr>
                                      <p:tavLst>
                                        <p:tav tm="0">
                                          <p:val>
                                            <p:fltVal val="0"/>
                                          </p:val>
                                        </p:tav>
                                        <p:tav tm="100000">
                                          <p:val>
                                            <p:strVal val="#ppt_w"/>
                                          </p:val>
                                        </p:tav>
                                      </p:tavLst>
                                    </p:anim>
                                    <p:anim calcmode="lin" valueType="num">
                                      <p:cBhvr>
                                        <p:cTn id="690" dur="3000" fill="hold"/>
                                        <p:tgtEl>
                                          <p:spTgt spid="68"/>
                                        </p:tgtEl>
                                        <p:attrNameLst>
                                          <p:attrName>ppt_h</p:attrName>
                                        </p:attrNameLst>
                                      </p:cBhvr>
                                      <p:tavLst>
                                        <p:tav tm="0">
                                          <p:val>
                                            <p:fltVal val="0"/>
                                          </p:val>
                                        </p:tav>
                                        <p:tav tm="100000">
                                          <p:val>
                                            <p:strVal val="#ppt_h"/>
                                          </p:val>
                                        </p:tav>
                                      </p:tavLst>
                                    </p:anim>
                                    <p:anim calcmode="lin" valueType="num">
                                      <p:cBhvr>
                                        <p:cTn id="691" dur="3000" fill="hold"/>
                                        <p:tgtEl>
                                          <p:spTgt spid="68"/>
                                        </p:tgtEl>
                                        <p:attrNameLst>
                                          <p:attrName>ppt_x</p:attrName>
                                        </p:attrNameLst>
                                      </p:cBhvr>
                                      <p:tavLst>
                                        <p:tav tm="0">
                                          <p:val>
                                            <p:fltVal val="0.5"/>
                                          </p:val>
                                        </p:tav>
                                        <p:tav tm="100000">
                                          <p:val>
                                            <p:strVal val="#ppt_x"/>
                                          </p:val>
                                        </p:tav>
                                      </p:tavLst>
                                    </p:anim>
                                    <p:anim calcmode="lin" valueType="num">
                                      <p:cBhvr>
                                        <p:cTn id="692" dur="3000" fill="hold"/>
                                        <p:tgtEl>
                                          <p:spTgt spid="6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8" grpId="0"/>
      <p:bldP spid="6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sp>
        <p:nvSpPr>
          <p:cNvPr id="3" name="2 Rectángulo"/>
          <p:cNvSpPr/>
          <p:nvPr/>
        </p:nvSpPr>
        <p:spPr>
          <a:xfrm>
            <a:off x="1979712" y="1484784"/>
            <a:ext cx="5688632" cy="4955203"/>
          </a:xfrm>
          <a:prstGeom prst="rect">
            <a:avLst/>
          </a:prstGeom>
        </p:spPr>
        <p:txBody>
          <a:bodyPr wrap="square">
            <a:spAutoFit/>
            <a:scene3d>
              <a:camera prst="obliqueBottomLeft"/>
              <a:lightRig rig="threePt" dir="t"/>
            </a:scene3d>
            <a:sp3d extrusionH="63500">
              <a:extrusionClr>
                <a:srgbClr val="FFB3FF"/>
              </a:extrusionClr>
            </a:sp3d>
          </a:bodyPr>
          <a:lstStyle/>
          <a:p>
            <a:pPr algn="ctr" fontAlgn="auto">
              <a:spcBef>
                <a:spcPts val="0"/>
              </a:spcBef>
              <a:spcAft>
                <a:spcPts val="0"/>
              </a:spcAft>
              <a:defRPr/>
            </a:pPr>
            <a:r>
              <a:rPr lang="es-ES" sz="2000" b="1" i="1" dirty="0" smtClean="0">
                <a:solidFill>
                  <a:srgbClr val="4A1639"/>
                </a:solidFill>
                <a:latin typeface="Monotype Corsiva" panose="03010101010201010101" pitchFamily="66" charset="0"/>
              </a:rPr>
              <a:t>El </a:t>
            </a:r>
            <a:r>
              <a:rPr lang="es-ES" sz="2000" b="1" i="1" dirty="0">
                <a:solidFill>
                  <a:srgbClr val="4A1639"/>
                </a:solidFill>
                <a:latin typeface="Monotype Corsiva" panose="03010101010201010101" pitchFamily="66" charset="0"/>
              </a:rPr>
              <a:t>hecho de envejecer nos da </a:t>
            </a:r>
            <a:r>
              <a:rPr lang="es-ES" sz="2000" b="1" i="1" dirty="0" smtClean="0">
                <a:solidFill>
                  <a:srgbClr val="4A1639"/>
                </a:solidFill>
                <a:latin typeface="Monotype Corsiva" panose="03010101010201010101" pitchFamily="66" charset="0"/>
              </a:rPr>
              <a:t>cuenta </a:t>
            </a:r>
          </a:p>
          <a:p>
            <a:pPr algn="ctr" fontAlgn="auto">
              <a:spcBef>
                <a:spcPts val="0"/>
              </a:spcBef>
              <a:spcAft>
                <a:spcPts val="0"/>
              </a:spcAft>
              <a:defRPr/>
            </a:pPr>
            <a:r>
              <a:rPr lang="es-ES" sz="2000" b="1" i="1" dirty="0" smtClean="0">
                <a:solidFill>
                  <a:srgbClr val="4A1639"/>
                </a:solidFill>
                <a:latin typeface="Monotype Corsiva" panose="03010101010201010101" pitchFamily="66" charset="0"/>
              </a:rPr>
              <a:t>de un proceso biológico natural e inevitable en </a:t>
            </a:r>
          </a:p>
          <a:p>
            <a:pPr algn="ctr" fontAlgn="auto">
              <a:spcBef>
                <a:spcPts val="0"/>
              </a:spcBef>
              <a:spcAft>
                <a:spcPts val="0"/>
              </a:spcAft>
              <a:defRPr/>
            </a:pPr>
            <a:r>
              <a:rPr lang="es-ES" sz="2000" b="1" i="1" dirty="0" smtClean="0">
                <a:solidFill>
                  <a:srgbClr val="4A1639"/>
                </a:solidFill>
                <a:latin typeface="Monotype Corsiva" panose="03010101010201010101" pitchFamily="66" charset="0"/>
              </a:rPr>
              <a:t>los seres humanos, puesto que con el pasar de los años  </a:t>
            </a:r>
          </a:p>
          <a:p>
            <a:pPr algn="ctr" fontAlgn="auto">
              <a:spcBef>
                <a:spcPts val="0"/>
              </a:spcBef>
              <a:spcAft>
                <a:spcPts val="0"/>
              </a:spcAft>
              <a:defRPr/>
            </a:pPr>
            <a:r>
              <a:rPr lang="es-ES" sz="2000" b="1" i="1" dirty="0" smtClean="0">
                <a:solidFill>
                  <a:srgbClr val="4A1639"/>
                </a:solidFill>
                <a:latin typeface="Monotype Corsiva" panose="03010101010201010101" pitchFamily="66" charset="0"/>
              </a:rPr>
              <a:t>nuestro cuerpo sufre los embates  de toda una vida pletórica  de hábitos saludables o mal sanos. </a:t>
            </a:r>
          </a:p>
          <a:p>
            <a:pPr algn="ctr" fontAlgn="auto">
              <a:spcBef>
                <a:spcPts val="0"/>
              </a:spcBef>
              <a:spcAft>
                <a:spcPts val="0"/>
              </a:spcAft>
              <a:defRPr/>
            </a:pPr>
            <a:r>
              <a:rPr lang="es-ES" sz="2000" b="1" i="1" dirty="0" smtClean="0">
                <a:solidFill>
                  <a:srgbClr val="4A1639"/>
                </a:solidFill>
                <a:latin typeface="Monotype Corsiva" panose="03010101010201010101" pitchFamily="66" charset="0"/>
              </a:rPr>
              <a:t>Pero la </a:t>
            </a:r>
            <a:r>
              <a:rPr lang="es-ES" sz="2000" b="1" i="1" dirty="0">
                <a:solidFill>
                  <a:srgbClr val="4A1639"/>
                </a:solidFill>
                <a:latin typeface="Monotype Corsiva" panose="03010101010201010101" pitchFamily="66" charset="0"/>
              </a:rPr>
              <a:t>madurez</a:t>
            </a:r>
            <a:r>
              <a:rPr lang="es-ES" sz="2000" b="1" i="1" dirty="0" smtClean="0">
                <a:solidFill>
                  <a:srgbClr val="4A1639"/>
                </a:solidFill>
                <a:latin typeface="Monotype Corsiva" panose="03010101010201010101" pitchFamily="66" charset="0"/>
              </a:rPr>
              <a:t>…</a:t>
            </a:r>
          </a:p>
          <a:p>
            <a:pPr algn="ctr" fontAlgn="auto">
              <a:spcBef>
                <a:spcPts val="0"/>
              </a:spcBef>
              <a:spcAft>
                <a:spcPts val="0"/>
              </a:spcAft>
              <a:defRPr/>
            </a:pPr>
            <a:r>
              <a:rPr lang="es-ES" sz="2000" b="1" i="1" dirty="0" smtClean="0">
                <a:solidFill>
                  <a:srgbClr val="4A1639"/>
                </a:solidFill>
                <a:latin typeface="Monotype Corsiva" panose="03010101010201010101" pitchFamily="66" charset="0"/>
              </a:rPr>
              <a:t>La </a:t>
            </a:r>
            <a:r>
              <a:rPr lang="es-ES" sz="2000" b="1" i="1" dirty="0">
                <a:solidFill>
                  <a:srgbClr val="4A1639"/>
                </a:solidFill>
                <a:latin typeface="Monotype Corsiva" panose="03010101010201010101" pitchFamily="66" charset="0"/>
              </a:rPr>
              <a:t>madurez no es un evento que se </a:t>
            </a:r>
          </a:p>
          <a:p>
            <a:pPr algn="ctr" fontAlgn="auto">
              <a:spcBef>
                <a:spcPts val="0"/>
              </a:spcBef>
              <a:spcAft>
                <a:spcPts val="0"/>
              </a:spcAft>
              <a:defRPr/>
            </a:pPr>
            <a:r>
              <a:rPr lang="es-ES" sz="2000" b="1" i="1" dirty="0">
                <a:solidFill>
                  <a:srgbClr val="4A1639"/>
                </a:solidFill>
                <a:latin typeface="Monotype Corsiva" panose="03010101010201010101" pitchFamily="66" charset="0"/>
              </a:rPr>
              <a:t>da por inercia con el pasar de los días. Madurar implica </a:t>
            </a:r>
            <a:endParaRPr lang="es-ES" sz="2000" b="1" i="1" dirty="0" smtClean="0">
              <a:solidFill>
                <a:srgbClr val="4A1639"/>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A1639"/>
                </a:solidFill>
                <a:latin typeface="Monotype Corsiva" panose="03010101010201010101" pitchFamily="66" charset="0"/>
              </a:rPr>
              <a:t>reunir </a:t>
            </a:r>
            <a:r>
              <a:rPr lang="es-ES" sz="2000" b="1" i="1" dirty="0">
                <a:solidFill>
                  <a:srgbClr val="4A1639"/>
                </a:solidFill>
                <a:latin typeface="Monotype Corsiva" panose="03010101010201010101" pitchFamily="66" charset="0"/>
              </a:rPr>
              <a:t>una serie de condiciones psicológicas,  espirituales y sentimentales que nos permiten </a:t>
            </a:r>
            <a:r>
              <a:rPr lang="es-ES" sz="2000" b="1" i="1" dirty="0" smtClean="0">
                <a:solidFill>
                  <a:srgbClr val="4A1639"/>
                </a:solidFill>
                <a:latin typeface="Monotype Corsiva" panose="03010101010201010101" pitchFamily="66" charset="0"/>
              </a:rPr>
              <a:t>entrar </a:t>
            </a:r>
            <a:r>
              <a:rPr lang="es-ES" sz="2000" b="1" i="1" dirty="0">
                <a:solidFill>
                  <a:srgbClr val="4A1639"/>
                </a:solidFill>
                <a:latin typeface="Monotype Corsiva" panose="03010101010201010101" pitchFamily="66" charset="0"/>
              </a:rPr>
              <a:t>en el terreno de la sabiduría y el  amor </a:t>
            </a:r>
            <a:r>
              <a:rPr lang="es-ES" sz="2000" b="1" i="1" dirty="0" smtClean="0">
                <a:solidFill>
                  <a:srgbClr val="4A1639"/>
                </a:solidFill>
                <a:latin typeface="Monotype Corsiva" panose="03010101010201010101" pitchFamily="66" charset="0"/>
              </a:rPr>
              <a:t>en ejercicio </a:t>
            </a:r>
            <a:r>
              <a:rPr lang="es-ES" sz="2000" b="1" i="1" dirty="0">
                <a:solidFill>
                  <a:srgbClr val="4A1639"/>
                </a:solidFill>
                <a:latin typeface="Monotype Corsiva" panose="03010101010201010101" pitchFamily="66" charset="0"/>
              </a:rPr>
              <a:t>de una vida plena </a:t>
            </a:r>
            <a:endParaRPr lang="es-ES" sz="2000" b="1" i="1" dirty="0" smtClean="0">
              <a:solidFill>
                <a:srgbClr val="4A1639"/>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A1639"/>
                </a:solidFill>
                <a:latin typeface="Monotype Corsiva" panose="03010101010201010101" pitchFamily="66" charset="0"/>
              </a:rPr>
              <a:t>y autónoma</a:t>
            </a:r>
            <a:r>
              <a:rPr lang="es-ES" sz="2000" b="1" i="1" dirty="0">
                <a:solidFill>
                  <a:srgbClr val="4A1639"/>
                </a:solidFill>
                <a:latin typeface="Monotype Corsiva" panose="03010101010201010101" pitchFamily="66" charset="0"/>
              </a:rPr>
              <a:t>.</a:t>
            </a:r>
          </a:p>
          <a:p>
            <a:pPr algn="ctr" fontAlgn="auto">
              <a:spcBef>
                <a:spcPts val="0"/>
              </a:spcBef>
              <a:spcAft>
                <a:spcPts val="0"/>
              </a:spcAft>
              <a:defRPr/>
            </a:pPr>
            <a:endParaRPr lang="es-ES" sz="2400" b="1" i="1" dirty="0">
              <a:solidFill>
                <a:srgbClr val="4A1639"/>
              </a:solidFill>
              <a:latin typeface="Monotype Corsiva" panose="03010101010201010101" pitchFamily="66" charset="0"/>
            </a:endParaRPr>
          </a:p>
          <a:p>
            <a:pPr algn="ctr" fontAlgn="auto">
              <a:spcBef>
                <a:spcPts val="0"/>
              </a:spcBef>
              <a:spcAft>
                <a:spcPts val="0"/>
              </a:spcAft>
              <a:defRPr/>
            </a:pPr>
            <a:endParaRPr lang="es-ES" sz="2400" b="1" i="1" dirty="0" smtClean="0">
              <a:solidFill>
                <a:srgbClr val="4A1639"/>
              </a:solidFill>
              <a:latin typeface="Monotype Corsiva" panose="03010101010201010101" pitchFamily="66" charset="0"/>
            </a:endParaRPr>
          </a:p>
          <a:p>
            <a:pPr algn="ctr" fontAlgn="auto">
              <a:spcBef>
                <a:spcPts val="0"/>
              </a:spcBef>
              <a:spcAft>
                <a:spcPts val="0"/>
              </a:spcAft>
              <a:defRPr/>
            </a:pPr>
            <a:endParaRPr lang="es-ES" sz="2800" b="1" i="1" dirty="0">
              <a:solidFill>
                <a:srgbClr val="4A1639"/>
              </a:solidFill>
              <a:latin typeface="Monotype Corsiva" panose="03010101010201010101" pitchFamily="66" charset="0"/>
              <a:cs typeface="+mn-cs"/>
            </a:endParaRPr>
          </a:p>
        </p:txBody>
      </p:sp>
    </p:spTree>
    <p:extLst>
      <p:ext uri="{BB962C8B-B14F-4D97-AF65-F5344CB8AC3E}">
        <p14:creationId xmlns:p14="http://schemas.microsoft.com/office/powerpoint/2010/main" val="3090338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66"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 name="20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5681" y="14064"/>
            <a:ext cx="9144000" cy="6858000"/>
          </a:xfrm>
          <a:prstGeom prst="rect">
            <a:avLst/>
          </a:prstGeom>
          <a:noFill/>
          <a:ln>
            <a:noFill/>
          </a:ln>
          <a:scene3d>
            <a:camera prst="orthographicFront"/>
            <a:lightRig rig="flat" dir="t"/>
          </a:scene3d>
          <a:sp3d>
            <a:bevelT w="165100" prst="coolSlant"/>
          </a:sp3d>
        </p:spPr>
      </p:pic>
      <p:sp>
        <p:nvSpPr>
          <p:cNvPr id="2" name="1 Forma libre"/>
          <p:cNvSpPr/>
          <p:nvPr/>
        </p:nvSpPr>
        <p:spPr>
          <a:xfrm rot="13007275" flipV="1">
            <a:off x="4032875" y="1309256"/>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3" name="2 Forma libre"/>
          <p:cNvSpPr/>
          <p:nvPr/>
        </p:nvSpPr>
        <p:spPr>
          <a:xfrm rot="8592725" flipH="1" flipV="1">
            <a:off x="4824962" y="1309256"/>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4" name="3 Forma libre"/>
          <p:cNvSpPr/>
          <p:nvPr/>
        </p:nvSpPr>
        <p:spPr>
          <a:xfrm rot="8592725">
            <a:off x="4032875" y="2821423"/>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13007275" flipH="1">
            <a:off x="4824963" y="2821423"/>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8592725" flipH="1" flipV="1">
            <a:off x="5977091" y="73319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8592725" flipH="1" flipV="1">
            <a:off x="6697170" y="229136"/>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8592725" flipH="1" flipV="1">
            <a:off x="7417251" y="-56295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3007275" flipH="1">
            <a:off x="5977090" y="346949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3007275" flipH="1">
            <a:off x="6769178" y="404556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3007275" flipH="1">
            <a:off x="7417249" y="476564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8592725">
            <a:off x="3024762" y="346949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8592725">
            <a:off x="2088660" y="404556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8592725">
            <a:off x="1440586" y="476564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3007275" flipV="1">
            <a:off x="3024763" y="66118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3007275" flipV="1">
            <a:off x="2160666" y="157127"/>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3007275" flipV="1">
            <a:off x="1440587" y="-490944"/>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20" name="19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714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ppt_x</p:attrName>
                                        </p:attrNameLst>
                                      </p:cBhvr>
                                      <p:tavLst>
                                        <p:tav tm="0">
                                          <p:val>
                                            <p:strVal val="#ppt_x"/>
                                          </p:val>
                                        </p:tav>
                                        <p:tav tm="100000">
                                          <p:val>
                                            <p:strVal val="#ppt_x"/>
                                          </p:val>
                                        </p:tav>
                                      </p:tavLst>
                                    </p:anim>
                                    <p:anim calcmode="lin" valueType="num">
                                      <p:cBhvr>
                                        <p:cTn id="17" dur="3000" fill="hold"/>
                                        <p:tgtEl>
                                          <p:spTgt spid="3"/>
                                        </p:tgtEl>
                                        <p:attrNameLst>
                                          <p:attrName>ppt_y</p:attrName>
                                        </p:attrNameLst>
                                      </p:cBhvr>
                                      <p:tavLst>
                                        <p:tav tm="0">
                                          <p:val>
                                            <p:strVal val="#ppt_y+#ppt_h/2"/>
                                          </p:val>
                                        </p:tav>
                                        <p:tav tm="100000">
                                          <p:val>
                                            <p:strVal val="#ppt_y"/>
                                          </p:val>
                                        </p:tav>
                                      </p:tavLst>
                                    </p:anim>
                                    <p:anim calcmode="lin" valueType="num">
                                      <p:cBhvr>
                                        <p:cTn id="18" dur="3000" fill="hold"/>
                                        <p:tgtEl>
                                          <p:spTgt spid="3"/>
                                        </p:tgtEl>
                                        <p:attrNameLst>
                                          <p:attrName>ppt_w</p:attrName>
                                        </p:attrNameLst>
                                      </p:cBhvr>
                                      <p:tavLst>
                                        <p:tav tm="0">
                                          <p:val>
                                            <p:strVal val="#ppt_w"/>
                                          </p:val>
                                        </p:tav>
                                        <p:tav tm="100000">
                                          <p:val>
                                            <p:strVal val="#ppt_w"/>
                                          </p:val>
                                        </p:tav>
                                      </p:tavLst>
                                    </p:anim>
                                    <p:anim calcmode="lin" valueType="num">
                                      <p:cBhvr>
                                        <p:cTn id="19" dur="3000" fill="hold"/>
                                        <p:tgtEl>
                                          <p:spTgt spid="3"/>
                                        </p:tgtEl>
                                        <p:attrNameLst>
                                          <p:attrName>ppt_h</p:attrName>
                                        </p:attrNameLst>
                                      </p:cBhvr>
                                      <p:tavLst>
                                        <p:tav tm="0">
                                          <p:val>
                                            <p:fltVal val="0"/>
                                          </p:val>
                                        </p:tav>
                                        <p:tav tm="100000">
                                          <p:val>
                                            <p:strVal val="#ppt_h"/>
                                          </p:val>
                                        </p:tav>
                                      </p:tavLst>
                                    </p:anim>
                                  </p:childTnLst>
                                </p:cTn>
                              </p:par>
                              <p:par>
                                <p:cTn id="20" presetID="17" presetClass="entr" presetSubtype="1"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ppt_x</p:attrName>
                                        </p:attrNameLst>
                                      </p:cBhvr>
                                      <p:tavLst>
                                        <p:tav tm="0">
                                          <p:val>
                                            <p:strVal val="#ppt_x"/>
                                          </p:val>
                                        </p:tav>
                                        <p:tav tm="100000">
                                          <p:val>
                                            <p:strVal val="#ppt_x"/>
                                          </p:val>
                                        </p:tav>
                                      </p:tavLst>
                                    </p:anim>
                                    <p:anim calcmode="lin" valueType="num">
                                      <p:cBhvr>
                                        <p:cTn id="23" dur="3000" fill="hold"/>
                                        <p:tgtEl>
                                          <p:spTgt spid="4"/>
                                        </p:tgtEl>
                                        <p:attrNameLst>
                                          <p:attrName>ppt_y</p:attrName>
                                        </p:attrNameLst>
                                      </p:cBhvr>
                                      <p:tavLst>
                                        <p:tav tm="0">
                                          <p:val>
                                            <p:strVal val="#ppt_y-#ppt_h/2"/>
                                          </p:val>
                                        </p:tav>
                                        <p:tav tm="100000">
                                          <p:val>
                                            <p:strVal val="#ppt_y"/>
                                          </p:val>
                                        </p:tav>
                                      </p:tavLst>
                                    </p:anim>
                                    <p:anim calcmode="lin" valueType="num">
                                      <p:cBhvr>
                                        <p:cTn id="24" dur="3000" fill="hold"/>
                                        <p:tgtEl>
                                          <p:spTgt spid="4"/>
                                        </p:tgtEl>
                                        <p:attrNameLst>
                                          <p:attrName>ppt_w</p:attrName>
                                        </p:attrNameLst>
                                      </p:cBhvr>
                                      <p:tavLst>
                                        <p:tav tm="0">
                                          <p:val>
                                            <p:strVal val="#ppt_w"/>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17" presetClass="entr" presetSubtype="1"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
                                          </p:val>
                                        </p:tav>
                                        <p:tav tm="100000">
                                          <p:val>
                                            <p:strVal val="#ppt_x"/>
                                          </p:val>
                                        </p:tav>
                                      </p:tavLst>
                                    </p:anim>
                                    <p:anim calcmode="lin" valueType="num">
                                      <p:cBhvr>
                                        <p:cTn id="29" dur="3000" fill="hold"/>
                                        <p:tgtEl>
                                          <p:spTgt spid="5"/>
                                        </p:tgtEl>
                                        <p:attrNameLst>
                                          <p:attrName>ppt_y</p:attrName>
                                        </p:attrNameLst>
                                      </p:cBhvr>
                                      <p:tavLst>
                                        <p:tav tm="0">
                                          <p:val>
                                            <p:strVal val="#ppt_y-#ppt_h/2"/>
                                          </p:val>
                                        </p:tav>
                                        <p:tav tm="100000">
                                          <p:val>
                                            <p:strVal val="#ppt_y"/>
                                          </p:val>
                                        </p:tav>
                                      </p:tavLst>
                                    </p:anim>
                                    <p:anim calcmode="lin" valueType="num">
                                      <p:cBhvr>
                                        <p:cTn id="30" dur="3000" fill="hold"/>
                                        <p:tgtEl>
                                          <p:spTgt spid="5"/>
                                        </p:tgtEl>
                                        <p:attrNameLst>
                                          <p:attrName>ppt_w</p:attrName>
                                        </p:attrNameLst>
                                      </p:cBhvr>
                                      <p:tavLst>
                                        <p:tav tm="0">
                                          <p:val>
                                            <p:strVal val="#ppt_w"/>
                                          </p:val>
                                        </p:tav>
                                        <p:tav tm="100000">
                                          <p:val>
                                            <p:strVal val="#ppt_w"/>
                                          </p:val>
                                        </p:tav>
                                      </p:tavLst>
                                    </p:anim>
                                    <p:anim calcmode="lin" valueType="num">
                                      <p:cBhvr>
                                        <p:cTn id="31" dur="3000" fill="hold"/>
                                        <p:tgtEl>
                                          <p:spTgt spid="5"/>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ppt_x</p:attrName>
                                        </p:attrNameLst>
                                      </p:cBhvr>
                                      <p:tavLst>
                                        <p:tav tm="0">
                                          <p:val>
                                            <p:strVal val="#ppt_x"/>
                                          </p:val>
                                        </p:tav>
                                        <p:tav tm="100000">
                                          <p:val>
                                            <p:strVal val="#ppt_x"/>
                                          </p:val>
                                        </p:tav>
                                      </p:tavLst>
                                    </p:anim>
                                    <p:anim calcmode="lin" valueType="num">
                                      <p:cBhvr>
                                        <p:cTn id="35" dur="3000" fill="hold"/>
                                        <p:tgtEl>
                                          <p:spTgt spid="6"/>
                                        </p:tgtEl>
                                        <p:attrNameLst>
                                          <p:attrName>ppt_y</p:attrName>
                                        </p:attrNameLst>
                                      </p:cBhvr>
                                      <p:tavLst>
                                        <p:tav tm="0">
                                          <p:val>
                                            <p:strVal val="#ppt_y+#ppt_h/2"/>
                                          </p:val>
                                        </p:tav>
                                        <p:tav tm="100000">
                                          <p:val>
                                            <p:strVal val="#ppt_y"/>
                                          </p:val>
                                        </p:tav>
                                      </p:tavLst>
                                    </p:anim>
                                    <p:anim calcmode="lin" valueType="num">
                                      <p:cBhvr>
                                        <p:cTn id="36" dur="3000" fill="hold"/>
                                        <p:tgtEl>
                                          <p:spTgt spid="6"/>
                                        </p:tgtEl>
                                        <p:attrNameLst>
                                          <p:attrName>ppt_w</p:attrName>
                                        </p:attrNameLst>
                                      </p:cBhvr>
                                      <p:tavLst>
                                        <p:tav tm="0">
                                          <p:val>
                                            <p:strVal val="#ppt_w"/>
                                          </p:val>
                                        </p:tav>
                                        <p:tav tm="100000">
                                          <p:val>
                                            <p:strVal val="#ppt_w"/>
                                          </p:val>
                                        </p:tav>
                                      </p:tavLst>
                                    </p:anim>
                                    <p:anim calcmode="lin" valueType="num">
                                      <p:cBhvr>
                                        <p:cTn id="37" dur="3000" fill="hold"/>
                                        <p:tgtEl>
                                          <p:spTgt spid="6"/>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0" fill="hold"/>
                                        <p:tgtEl>
                                          <p:spTgt spid="7"/>
                                        </p:tgtEl>
                                        <p:attrNameLst>
                                          <p:attrName>ppt_x</p:attrName>
                                        </p:attrNameLst>
                                      </p:cBhvr>
                                      <p:tavLst>
                                        <p:tav tm="0">
                                          <p:val>
                                            <p:strVal val="#ppt_x"/>
                                          </p:val>
                                        </p:tav>
                                        <p:tav tm="100000">
                                          <p:val>
                                            <p:strVal val="#ppt_x"/>
                                          </p:val>
                                        </p:tav>
                                      </p:tavLst>
                                    </p:anim>
                                    <p:anim calcmode="lin" valueType="num">
                                      <p:cBhvr>
                                        <p:cTn id="41" dur="3000" fill="hold"/>
                                        <p:tgtEl>
                                          <p:spTgt spid="7"/>
                                        </p:tgtEl>
                                        <p:attrNameLst>
                                          <p:attrName>ppt_y</p:attrName>
                                        </p:attrNameLst>
                                      </p:cBhvr>
                                      <p:tavLst>
                                        <p:tav tm="0">
                                          <p:val>
                                            <p:strVal val="#ppt_y+#ppt_h/2"/>
                                          </p:val>
                                        </p:tav>
                                        <p:tav tm="100000">
                                          <p:val>
                                            <p:strVal val="#ppt_y"/>
                                          </p:val>
                                        </p:tav>
                                      </p:tavLst>
                                    </p:anim>
                                    <p:anim calcmode="lin" valueType="num">
                                      <p:cBhvr>
                                        <p:cTn id="42" dur="3000" fill="hold"/>
                                        <p:tgtEl>
                                          <p:spTgt spid="7"/>
                                        </p:tgtEl>
                                        <p:attrNameLst>
                                          <p:attrName>ppt_w</p:attrName>
                                        </p:attrNameLst>
                                      </p:cBhvr>
                                      <p:tavLst>
                                        <p:tav tm="0">
                                          <p:val>
                                            <p:strVal val="#ppt_w"/>
                                          </p:val>
                                        </p:tav>
                                        <p:tav tm="100000">
                                          <p:val>
                                            <p:strVal val="#ppt_w"/>
                                          </p:val>
                                        </p:tav>
                                      </p:tavLst>
                                    </p:anim>
                                    <p:anim calcmode="lin" valueType="num">
                                      <p:cBhvr>
                                        <p:cTn id="43" dur="3000" fill="hold"/>
                                        <p:tgtEl>
                                          <p:spTgt spid="7"/>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ppt_x</p:attrName>
                                        </p:attrNameLst>
                                      </p:cBhvr>
                                      <p:tavLst>
                                        <p:tav tm="0">
                                          <p:val>
                                            <p:strVal val="#ppt_x"/>
                                          </p:val>
                                        </p:tav>
                                        <p:tav tm="100000">
                                          <p:val>
                                            <p:strVal val="#ppt_x"/>
                                          </p:val>
                                        </p:tav>
                                      </p:tavLst>
                                    </p:anim>
                                    <p:anim calcmode="lin" valueType="num">
                                      <p:cBhvr>
                                        <p:cTn id="47" dur="3000" fill="hold"/>
                                        <p:tgtEl>
                                          <p:spTgt spid="8"/>
                                        </p:tgtEl>
                                        <p:attrNameLst>
                                          <p:attrName>ppt_y</p:attrName>
                                        </p:attrNameLst>
                                      </p:cBhvr>
                                      <p:tavLst>
                                        <p:tav tm="0">
                                          <p:val>
                                            <p:strVal val="#ppt_y+#ppt_h/2"/>
                                          </p:val>
                                        </p:tav>
                                        <p:tav tm="100000">
                                          <p:val>
                                            <p:strVal val="#ppt_y"/>
                                          </p:val>
                                        </p:tav>
                                      </p:tavLst>
                                    </p:anim>
                                    <p:anim calcmode="lin" valueType="num">
                                      <p:cBhvr>
                                        <p:cTn id="48" dur="3000" fill="hold"/>
                                        <p:tgtEl>
                                          <p:spTgt spid="8"/>
                                        </p:tgtEl>
                                        <p:attrNameLst>
                                          <p:attrName>ppt_w</p:attrName>
                                        </p:attrNameLst>
                                      </p:cBhvr>
                                      <p:tavLst>
                                        <p:tav tm="0">
                                          <p:val>
                                            <p:strVal val="#ppt_w"/>
                                          </p:val>
                                        </p:tav>
                                        <p:tav tm="100000">
                                          <p:val>
                                            <p:strVal val="#ppt_w"/>
                                          </p:val>
                                        </p:tav>
                                      </p:tavLst>
                                    </p:anim>
                                    <p:anim calcmode="lin" valueType="num">
                                      <p:cBhvr>
                                        <p:cTn id="49" dur="3000" fill="hold"/>
                                        <p:tgtEl>
                                          <p:spTgt spid="8"/>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3000" fill="hold"/>
                                        <p:tgtEl>
                                          <p:spTgt spid="9"/>
                                        </p:tgtEl>
                                        <p:attrNameLst>
                                          <p:attrName>ppt_x</p:attrName>
                                        </p:attrNameLst>
                                      </p:cBhvr>
                                      <p:tavLst>
                                        <p:tav tm="0">
                                          <p:val>
                                            <p:strVal val="#ppt_x"/>
                                          </p:val>
                                        </p:tav>
                                        <p:tav tm="100000">
                                          <p:val>
                                            <p:strVal val="#ppt_x"/>
                                          </p:val>
                                        </p:tav>
                                      </p:tavLst>
                                    </p:anim>
                                    <p:anim calcmode="lin" valueType="num">
                                      <p:cBhvr>
                                        <p:cTn id="53" dur="3000" fill="hold"/>
                                        <p:tgtEl>
                                          <p:spTgt spid="9"/>
                                        </p:tgtEl>
                                        <p:attrNameLst>
                                          <p:attrName>ppt_y</p:attrName>
                                        </p:attrNameLst>
                                      </p:cBhvr>
                                      <p:tavLst>
                                        <p:tav tm="0">
                                          <p:val>
                                            <p:strVal val="#ppt_y-#ppt_h/2"/>
                                          </p:val>
                                        </p:tav>
                                        <p:tav tm="100000">
                                          <p:val>
                                            <p:strVal val="#ppt_y"/>
                                          </p:val>
                                        </p:tav>
                                      </p:tavLst>
                                    </p:anim>
                                    <p:anim calcmode="lin" valueType="num">
                                      <p:cBhvr>
                                        <p:cTn id="54" dur="3000" fill="hold"/>
                                        <p:tgtEl>
                                          <p:spTgt spid="9"/>
                                        </p:tgtEl>
                                        <p:attrNameLst>
                                          <p:attrName>ppt_w</p:attrName>
                                        </p:attrNameLst>
                                      </p:cBhvr>
                                      <p:tavLst>
                                        <p:tav tm="0">
                                          <p:val>
                                            <p:strVal val="#ppt_w"/>
                                          </p:val>
                                        </p:tav>
                                        <p:tav tm="100000">
                                          <p:val>
                                            <p:strVal val="#ppt_w"/>
                                          </p:val>
                                        </p:tav>
                                      </p:tavLst>
                                    </p:anim>
                                    <p:anim calcmode="lin" valueType="num">
                                      <p:cBhvr>
                                        <p:cTn id="55" dur="3000" fill="hold"/>
                                        <p:tgtEl>
                                          <p:spTgt spid="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000" fill="hold"/>
                                        <p:tgtEl>
                                          <p:spTgt spid="10"/>
                                        </p:tgtEl>
                                        <p:attrNameLst>
                                          <p:attrName>ppt_x</p:attrName>
                                        </p:attrNameLst>
                                      </p:cBhvr>
                                      <p:tavLst>
                                        <p:tav tm="0">
                                          <p:val>
                                            <p:strVal val="#ppt_x"/>
                                          </p:val>
                                        </p:tav>
                                        <p:tav tm="100000">
                                          <p:val>
                                            <p:strVal val="#ppt_x"/>
                                          </p:val>
                                        </p:tav>
                                      </p:tavLst>
                                    </p:anim>
                                    <p:anim calcmode="lin" valueType="num">
                                      <p:cBhvr>
                                        <p:cTn id="59" dur="3000" fill="hold"/>
                                        <p:tgtEl>
                                          <p:spTgt spid="10"/>
                                        </p:tgtEl>
                                        <p:attrNameLst>
                                          <p:attrName>ppt_y</p:attrName>
                                        </p:attrNameLst>
                                      </p:cBhvr>
                                      <p:tavLst>
                                        <p:tav tm="0">
                                          <p:val>
                                            <p:strVal val="#ppt_y-#ppt_h/2"/>
                                          </p:val>
                                        </p:tav>
                                        <p:tav tm="100000">
                                          <p:val>
                                            <p:strVal val="#ppt_y"/>
                                          </p:val>
                                        </p:tav>
                                      </p:tavLst>
                                    </p:anim>
                                    <p:anim calcmode="lin" valueType="num">
                                      <p:cBhvr>
                                        <p:cTn id="60" dur="3000" fill="hold"/>
                                        <p:tgtEl>
                                          <p:spTgt spid="10"/>
                                        </p:tgtEl>
                                        <p:attrNameLst>
                                          <p:attrName>ppt_w</p:attrName>
                                        </p:attrNameLst>
                                      </p:cBhvr>
                                      <p:tavLst>
                                        <p:tav tm="0">
                                          <p:val>
                                            <p:strVal val="#ppt_w"/>
                                          </p:val>
                                        </p:tav>
                                        <p:tav tm="100000">
                                          <p:val>
                                            <p:strVal val="#ppt_w"/>
                                          </p:val>
                                        </p:tav>
                                      </p:tavLst>
                                    </p:anim>
                                    <p:anim calcmode="lin" valueType="num">
                                      <p:cBhvr>
                                        <p:cTn id="61" dur="3000" fill="hold"/>
                                        <p:tgtEl>
                                          <p:spTgt spid="10"/>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3000" fill="hold"/>
                                        <p:tgtEl>
                                          <p:spTgt spid="11"/>
                                        </p:tgtEl>
                                        <p:attrNameLst>
                                          <p:attrName>ppt_x</p:attrName>
                                        </p:attrNameLst>
                                      </p:cBhvr>
                                      <p:tavLst>
                                        <p:tav tm="0">
                                          <p:val>
                                            <p:strVal val="#ppt_x"/>
                                          </p:val>
                                        </p:tav>
                                        <p:tav tm="100000">
                                          <p:val>
                                            <p:strVal val="#ppt_x"/>
                                          </p:val>
                                        </p:tav>
                                      </p:tavLst>
                                    </p:anim>
                                    <p:anim calcmode="lin" valueType="num">
                                      <p:cBhvr>
                                        <p:cTn id="65" dur="3000" fill="hold"/>
                                        <p:tgtEl>
                                          <p:spTgt spid="11"/>
                                        </p:tgtEl>
                                        <p:attrNameLst>
                                          <p:attrName>ppt_y</p:attrName>
                                        </p:attrNameLst>
                                      </p:cBhvr>
                                      <p:tavLst>
                                        <p:tav tm="0">
                                          <p:val>
                                            <p:strVal val="#ppt_y-#ppt_h/2"/>
                                          </p:val>
                                        </p:tav>
                                        <p:tav tm="100000">
                                          <p:val>
                                            <p:strVal val="#ppt_y"/>
                                          </p:val>
                                        </p:tav>
                                      </p:tavLst>
                                    </p:anim>
                                    <p:anim calcmode="lin" valueType="num">
                                      <p:cBhvr>
                                        <p:cTn id="66" dur="3000" fill="hold"/>
                                        <p:tgtEl>
                                          <p:spTgt spid="11"/>
                                        </p:tgtEl>
                                        <p:attrNameLst>
                                          <p:attrName>ppt_w</p:attrName>
                                        </p:attrNameLst>
                                      </p:cBhvr>
                                      <p:tavLst>
                                        <p:tav tm="0">
                                          <p:val>
                                            <p:strVal val="#ppt_w"/>
                                          </p:val>
                                        </p:tav>
                                        <p:tav tm="100000">
                                          <p:val>
                                            <p:strVal val="#ppt_w"/>
                                          </p:val>
                                        </p:tav>
                                      </p:tavLst>
                                    </p:anim>
                                    <p:anim calcmode="lin" valueType="num">
                                      <p:cBhvr>
                                        <p:cTn id="67" dur="3000" fill="hold"/>
                                        <p:tgtEl>
                                          <p:spTgt spid="11"/>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ppt_x</p:attrName>
                                        </p:attrNameLst>
                                      </p:cBhvr>
                                      <p:tavLst>
                                        <p:tav tm="0">
                                          <p:val>
                                            <p:strVal val="#ppt_x"/>
                                          </p:val>
                                        </p:tav>
                                        <p:tav tm="100000">
                                          <p:val>
                                            <p:strVal val="#ppt_x"/>
                                          </p:val>
                                        </p:tav>
                                      </p:tavLst>
                                    </p:anim>
                                    <p:anim calcmode="lin" valueType="num">
                                      <p:cBhvr>
                                        <p:cTn id="71" dur="3000" fill="hold"/>
                                        <p:tgtEl>
                                          <p:spTgt spid="12"/>
                                        </p:tgtEl>
                                        <p:attrNameLst>
                                          <p:attrName>ppt_y</p:attrName>
                                        </p:attrNameLst>
                                      </p:cBhvr>
                                      <p:tavLst>
                                        <p:tav tm="0">
                                          <p:val>
                                            <p:strVal val="#ppt_y-#ppt_h/2"/>
                                          </p:val>
                                        </p:tav>
                                        <p:tav tm="100000">
                                          <p:val>
                                            <p:strVal val="#ppt_y"/>
                                          </p:val>
                                        </p:tav>
                                      </p:tavLst>
                                    </p:anim>
                                    <p:anim calcmode="lin" valueType="num">
                                      <p:cBhvr>
                                        <p:cTn id="72" dur="3000" fill="hold"/>
                                        <p:tgtEl>
                                          <p:spTgt spid="12"/>
                                        </p:tgtEl>
                                        <p:attrNameLst>
                                          <p:attrName>ppt_w</p:attrName>
                                        </p:attrNameLst>
                                      </p:cBhvr>
                                      <p:tavLst>
                                        <p:tav tm="0">
                                          <p:val>
                                            <p:strVal val="#ppt_w"/>
                                          </p:val>
                                        </p:tav>
                                        <p:tav tm="100000">
                                          <p:val>
                                            <p:strVal val="#ppt_w"/>
                                          </p:val>
                                        </p:tav>
                                      </p:tavLst>
                                    </p:anim>
                                    <p:anim calcmode="lin" valueType="num">
                                      <p:cBhvr>
                                        <p:cTn id="73" dur="3000" fill="hold"/>
                                        <p:tgtEl>
                                          <p:spTgt spid="12"/>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3000" fill="hold"/>
                                        <p:tgtEl>
                                          <p:spTgt spid="13"/>
                                        </p:tgtEl>
                                        <p:attrNameLst>
                                          <p:attrName>ppt_x</p:attrName>
                                        </p:attrNameLst>
                                      </p:cBhvr>
                                      <p:tavLst>
                                        <p:tav tm="0">
                                          <p:val>
                                            <p:strVal val="#ppt_x"/>
                                          </p:val>
                                        </p:tav>
                                        <p:tav tm="100000">
                                          <p:val>
                                            <p:strVal val="#ppt_x"/>
                                          </p:val>
                                        </p:tav>
                                      </p:tavLst>
                                    </p:anim>
                                    <p:anim calcmode="lin" valueType="num">
                                      <p:cBhvr>
                                        <p:cTn id="77" dur="3000" fill="hold"/>
                                        <p:tgtEl>
                                          <p:spTgt spid="13"/>
                                        </p:tgtEl>
                                        <p:attrNameLst>
                                          <p:attrName>ppt_y</p:attrName>
                                        </p:attrNameLst>
                                      </p:cBhvr>
                                      <p:tavLst>
                                        <p:tav tm="0">
                                          <p:val>
                                            <p:strVal val="#ppt_y-#ppt_h/2"/>
                                          </p:val>
                                        </p:tav>
                                        <p:tav tm="100000">
                                          <p:val>
                                            <p:strVal val="#ppt_y"/>
                                          </p:val>
                                        </p:tav>
                                      </p:tavLst>
                                    </p:anim>
                                    <p:anim calcmode="lin" valueType="num">
                                      <p:cBhvr>
                                        <p:cTn id="78" dur="3000" fill="hold"/>
                                        <p:tgtEl>
                                          <p:spTgt spid="13"/>
                                        </p:tgtEl>
                                        <p:attrNameLst>
                                          <p:attrName>ppt_w</p:attrName>
                                        </p:attrNameLst>
                                      </p:cBhvr>
                                      <p:tavLst>
                                        <p:tav tm="0">
                                          <p:val>
                                            <p:strVal val="#ppt_w"/>
                                          </p:val>
                                        </p:tav>
                                        <p:tav tm="100000">
                                          <p:val>
                                            <p:strVal val="#ppt_w"/>
                                          </p:val>
                                        </p:tav>
                                      </p:tavLst>
                                    </p:anim>
                                    <p:anim calcmode="lin" valueType="num">
                                      <p:cBhvr>
                                        <p:cTn id="79" dur="3000" fill="hold"/>
                                        <p:tgtEl>
                                          <p:spTgt spid="13"/>
                                        </p:tgtEl>
                                        <p:attrNameLst>
                                          <p:attrName>ppt_h</p:attrName>
                                        </p:attrNameLst>
                                      </p:cBhvr>
                                      <p:tavLst>
                                        <p:tav tm="0">
                                          <p:val>
                                            <p:fltVal val="0"/>
                                          </p:val>
                                        </p:tav>
                                        <p:tav tm="100000">
                                          <p:val>
                                            <p:strVal val="#ppt_h"/>
                                          </p:val>
                                        </p:tav>
                                      </p:tavLst>
                                    </p:anim>
                                  </p:childTnLst>
                                </p:cTn>
                              </p:par>
                              <p:par>
                                <p:cTn id="80" presetID="17"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ppt_x</p:attrName>
                                        </p:attrNameLst>
                                      </p:cBhvr>
                                      <p:tavLst>
                                        <p:tav tm="0">
                                          <p:val>
                                            <p:strVal val="#ppt_x"/>
                                          </p:val>
                                        </p:tav>
                                        <p:tav tm="100000">
                                          <p:val>
                                            <p:strVal val="#ppt_x"/>
                                          </p:val>
                                        </p:tav>
                                      </p:tavLst>
                                    </p:anim>
                                    <p:anim calcmode="lin" valueType="num">
                                      <p:cBhvr>
                                        <p:cTn id="83" dur="3000" fill="hold"/>
                                        <p:tgtEl>
                                          <p:spTgt spid="14"/>
                                        </p:tgtEl>
                                        <p:attrNameLst>
                                          <p:attrName>ppt_y</p:attrName>
                                        </p:attrNameLst>
                                      </p:cBhvr>
                                      <p:tavLst>
                                        <p:tav tm="0">
                                          <p:val>
                                            <p:strVal val="#ppt_y-#ppt_h/2"/>
                                          </p:val>
                                        </p:tav>
                                        <p:tav tm="100000">
                                          <p:val>
                                            <p:strVal val="#ppt_y"/>
                                          </p:val>
                                        </p:tav>
                                      </p:tavLst>
                                    </p:anim>
                                    <p:anim calcmode="lin" valueType="num">
                                      <p:cBhvr>
                                        <p:cTn id="84" dur="3000" fill="hold"/>
                                        <p:tgtEl>
                                          <p:spTgt spid="14"/>
                                        </p:tgtEl>
                                        <p:attrNameLst>
                                          <p:attrName>ppt_w</p:attrName>
                                        </p:attrNameLst>
                                      </p:cBhvr>
                                      <p:tavLst>
                                        <p:tav tm="0">
                                          <p:val>
                                            <p:strVal val="#ppt_w"/>
                                          </p:val>
                                        </p:tav>
                                        <p:tav tm="100000">
                                          <p:val>
                                            <p:strVal val="#ppt_w"/>
                                          </p:val>
                                        </p:tav>
                                      </p:tavLst>
                                    </p:anim>
                                    <p:anim calcmode="lin" valueType="num">
                                      <p:cBhvr>
                                        <p:cTn id="85" dur="3000" fill="hold"/>
                                        <p:tgtEl>
                                          <p:spTgt spid="14"/>
                                        </p:tgtEl>
                                        <p:attrNameLst>
                                          <p:attrName>ppt_h</p:attrName>
                                        </p:attrNameLst>
                                      </p:cBhvr>
                                      <p:tavLst>
                                        <p:tav tm="0">
                                          <p:val>
                                            <p:fltVal val="0"/>
                                          </p:val>
                                        </p:tav>
                                        <p:tav tm="100000">
                                          <p:val>
                                            <p:strVal val="#ppt_h"/>
                                          </p:val>
                                        </p:tav>
                                      </p:tavLst>
                                    </p:anim>
                                  </p:childTnLst>
                                </p:cTn>
                              </p:par>
                              <p:par>
                                <p:cTn id="86" presetID="17" presetClass="entr" presetSubtype="4" fill="hold" grpId="0" nodeType="withEffect">
                                  <p:stCondLst>
                                    <p:cond delay="0"/>
                                  </p:stCondLst>
                                  <p:childTnLst>
                                    <p:set>
                                      <p:cBhvr>
                                        <p:cTn id="87" dur="1" fill="hold">
                                          <p:stCondLst>
                                            <p:cond delay="0"/>
                                          </p:stCondLst>
                                        </p:cTn>
                                        <p:tgtEl>
                                          <p:spTgt spid="15"/>
                                        </p:tgtEl>
                                        <p:attrNameLst>
                                          <p:attrName>style.visibility</p:attrName>
                                        </p:attrNameLst>
                                      </p:cBhvr>
                                      <p:to>
                                        <p:strVal val="visible"/>
                                      </p:to>
                                    </p:set>
                                    <p:anim calcmode="lin" valueType="num">
                                      <p:cBhvr>
                                        <p:cTn id="88" dur="3000" fill="hold"/>
                                        <p:tgtEl>
                                          <p:spTgt spid="15"/>
                                        </p:tgtEl>
                                        <p:attrNameLst>
                                          <p:attrName>ppt_x</p:attrName>
                                        </p:attrNameLst>
                                      </p:cBhvr>
                                      <p:tavLst>
                                        <p:tav tm="0">
                                          <p:val>
                                            <p:strVal val="#ppt_x"/>
                                          </p:val>
                                        </p:tav>
                                        <p:tav tm="100000">
                                          <p:val>
                                            <p:strVal val="#ppt_x"/>
                                          </p:val>
                                        </p:tav>
                                      </p:tavLst>
                                    </p:anim>
                                    <p:anim calcmode="lin" valueType="num">
                                      <p:cBhvr>
                                        <p:cTn id="89" dur="3000" fill="hold"/>
                                        <p:tgtEl>
                                          <p:spTgt spid="15"/>
                                        </p:tgtEl>
                                        <p:attrNameLst>
                                          <p:attrName>ppt_y</p:attrName>
                                        </p:attrNameLst>
                                      </p:cBhvr>
                                      <p:tavLst>
                                        <p:tav tm="0">
                                          <p:val>
                                            <p:strVal val="#ppt_y+#ppt_h/2"/>
                                          </p:val>
                                        </p:tav>
                                        <p:tav tm="100000">
                                          <p:val>
                                            <p:strVal val="#ppt_y"/>
                                          </p:val>
                                        </p:tav>
                                      </p:tavLst>
                                    </p:anim>
                                    <p:anim calcmode="lin" valueType="num">
                                      <p:cBhvr>
                                        <p:cTn id="90" dur="3000" fill="hold"/>
                                        <p:tgtEl>
                                          <p:spTgt spid="15"/>
                                        </p:tgtEl>
                                        <p:attrNameLst>
                                          <p:attrName>ppt_w</p:attrName>
                                        </p:attrNameLst>
                                      </p:cBhvr>
                                      <p:tavLst>
                                        <p:tav tm="0">
                                          <p:val>
                                            <p:strVal val="#ppt_w"/>
                                          </p:val>
                                        </p:tav>
                                        <p:tav tm="100000">
                                          <p:val>
                                            <p:strVal val="#ppt_w"/>
                                          </p:val>
                                        </p:tav>
                                      </p:tavLst>
                                    </p:anim>
                                    <p:anim calcmode="lin" valueType="num">
                                      <p:cBhvr>
                                        <p:cTn id="91" dur="3000" fill="hold"/>
                                        <p:tgtEl>
                                          <p:spTgt spid="15"/>
                                        </p:tgtEl>
                                        <p:attrNameLst>
                                          <p:attrName>ppt_h</p:attrName>
                                        </p:attrNameLst>
                                      </p:cBhvr>
                                      <p:tavLst>
                                        <p:tav tm="0">
                                          <p:val>
                                            <p:fltVal val="0"/>
                                          </p:val>
                                        </p:tav>
                                        <p:tav tm="100000">
                                          <p:val>
                                            <p:strVal val="#ppt_h"/>
                                          </p:val>
                                        </p:tav>
                                      </p:tavLst>
                                    </p:anim>
                                  </p:childTnLst>
                                </p:cTn>
                              </p:par>
                              <p:par>
                                <p:cTn id="92" presetID="17" presetClass="entr" presetSubtype="4"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3000" fill="hold"/>
                                        <p:tgtEl>
                                          <p:spTgt spid="16"/>
                                        </p:tgtEl>
                                        <p:attrNameLst>
                                          <p:attrName>ppt_x</p:attrName>
                                        </p:attrNameLst>
                                      </p:cBhvr>
                                      <p:tavLst>
                                        <p:tav tm="0">
                                          <p:val>
                                            <p:strVal val="#ppt_x"/>
                                          </p:val>
                                        </p:tav>
                                        <p:tav tm="100000">
                                          <p:val>
                                            <p:strVal val="#ppt_x"/>
                                          </p:val>
                                        </p:tav>
                                      </p:tavLst>
                                    </p:anim>
                                    <p:anim calcmode="lin" valueType="num">
                                      <p:cBhvr>
                                        <p:cTn id="95" dur="3000" fill="hold"/>
                                        <p:tgtEl>
                                          <p:spTgt spid="16"/>
                                        </p:tgtEl>
                                        <p:attrNameLst>
                                          <p:attrName>ppt_y</p:attrName>
                                        </p:attrNameLst>
                                      </p:cBhvr>
                                      <p:tavLst>
                                        <p:tav tm="0">
                                          <p:val>
                                            <p:strVal val="#ppt_y+#ppt_h/2"/>
                                          </p:val>
                                        </p:tav>
                                        <p:tav tm="100000">
                                          <p:val>
                                            <p:strVal val="#ppt_y"/>
                                          </p:val>
                                        </p:tav>
                                      </p:tavLst>
                                    </p:anim>
                                    <p:anim calcmode="lin" valueType="num">
                                      <p:cBhvr>
                                        <p:cTn id="96" dur="3000" fill="hold"/>
                                        <p:tgtEl>
                                          <p:spTgt spid="16"/>
                                        </p:tgtEl>
                                        <p:attrNameLst>
                                          <p:attrName>ppt_w</p:attrName>
                                        </p:attrNameLst>
                                      </p:cBhvr>
                                      <p:tavLst>
                                        <p:tav tm="0">
                                          <p:val>
                                            <p:strVal val="#ppt_w"/>
                                          </p:val>
                                        </p:tav>
                                        <p:tav tm="100000">
                                          <p:val>
                                            <p:strVal val="#ppt_w"/>
                                          </p:val>
                                        </p:tav>
                                      </p:tavLst>
                                    </p:anim>
                                    <p:anim calcmode="lin" valueType="num">
                                      <p:cBhvr>
                                        <p:cTn id="97" dur="3000" fill="hold"/>
                                        <p:tgtEl>
                                          <p:spTgt spid="16"/>
                                        </p:tgtEl>
                                        <p:attrNameLst>
                                          <p:attrName>ppt_h</p:attrName>
                                        </p:attrNameLst>
                                      </p:cBhvr>
                                      <p:tavLst>
                                        <p:tav tm="0">
                                          <p:val>
                                            <p:fltVal val="0"/>
                                          </p:val>
                                        </p:tav>
                                        <p:tav tm="100000">
                                          <p:val>
                                            <p:strVal val="#ppt_h"/>
                                          </p:val>
                                        </p:tav>
                                      </p:tavLst>
                                    </p:anim>
                                  </p:childTnLst>
                                </p:cTn>
                              </p:par>
                              <p:par>
                                <p:cTn id="98" presetID="17" presetClass="entr" presetSubtype="4"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3000" fill="hold"/>
                                        <p:tgtEl>
                                          <p:spTgt spid="17"/>
                                        </p:tgtEl>
                                        <p:attrNameLst>
                                          <p:attrName>ppt_x</p:attrName>
                                        </p:attrNameLst>
                                      </p:cBhvr>
                                      <p:tavLst>
                                        <p:tav tm="0">
                                          <p:val>
                                            <p:strVal val="#ppt_x"/>
                                          </p:val>
                                        </p:tav>
                                        <p:tav tm="100000">
                                          <p:val>
                                            <p:strVal val="#ppt_x"/>
                                          </p:val>
                                        </p:tav>
                                      </p:tavLst>
                                    </p:anim>
                                    <p:anim calcmode="lin" valueType="num">
                                      <p:cBhvr>
                                        <p:cTn id="101" dur="3000" fill="hold"/>
                                        <p:tgtEl>
                                          <p:spTgt spid="17"/>
                                        </p:tgtEl>
                                        <p:attrNameLst>
                                          <p:attrName>ppt_y</p:attrName>
                                        </p:attrNameLst>
                                      </p:cBhvr>
                                      <p:tavLst>
                                        <p:tav tm="0">
                                          <p:val>
                                            <p:strVal val="#ppt_y+#ppt_h/2"/>
                                          </p:val>
                                        </p:tav>
                                        <p:tav tm="100000">
                                          <p:val>
                                            <p:strVal val="#ppt_y"/>
                                          </p:val>
                                        </p:tav>
                                      </p:tavLst>
                                    </p:anim>
                                    <p:anim calcmode="lin" valueType="num">
                                      <p:cBhvr>
                                        <p:cTn id="102" dur="3000" fill="hold"/>
                                        <p:tgtEl>
                                          <p:spTgt spid="17"/>
                                        </p:tgtEl>
                                        <p:attrNameLst>
                                          <p:attrName>ppt_w</p:attrName>
                                        </p:attrNameLst>
                                      </p:cBhvr>
                                      <p:tavLst>
                                        <p:tav tm="0">
                                          <p:val>
                                            <p:strVal val="#ppt_w"/>
                                          </p:val>
                                        </p:tav>
                                        <p:tav tm="100000">
                                          <p:val>
                                            <p:strVal val="#ppt_w"/>
                                          </p:val>
                                        </p:tav>
                                      </p:tavLst>
                                    </p:anim>
                                    <p:anim calcmode="lin" valueType="num">
                                      <p:cBhvr>
                                        <p:cTn id="103" dur="3000" fill="hold"/>
                                        <p:tgtEl>
                                          <p:spTgt spid="17"/>
                                        </p:tgtEl>
                                        <p:attrNameLst>
                                          <p:attrName>ppt_h</p:attrName>
                                        </p:attrNameLst>
                                      </p:cBhvr>
                                      <p:tavLst>
                                        <p:tav tm="0">
                                          <p:val>
                                            <p:fltVal val="0"/>
                                          </p:val>
                                        </p:tav>
                                        <p:tav tm="100000">
                                          <p:val>
                                            <p:strVal val="#ppt_h"/>
                                          </p:val>
                                        </p:tav>
                                      </p:tavLst>
                                    </p:anim>
                                  </p:childTnLst>
                                </p:cTn>
                              </p:par>
                              <p:par>
                                <p:cTn id="104" presetID="6" presetClass="emph" presetSubtype="0" fill="hold" grpId="1" nodeType="withEffect">
                                  <p:stCondLst>
                                    <p:cond delay="0"/>
                                  </p:stCondLst>
                                  <p:childTnLst>
                                    <p:animScale>
                                      <p:cBhvr>
                                        <p:cTn id="105" dur="3000" fill="hold"/>
                                        <p:tgtEl>
                                          <p:spTgt spid="2"/>
                                        </p:tgtEl>
                                      </p:cBhvr>
                                      <p:by x="400000" y="100000"/>
                                    </p:animScale>
                                  </p:childTnLst>
                                </p:cTn>
                              </p:par>
                              <p:par>
                                <p:cTn id="106" presetID="2" presetClass="exit" presetSubtype="6" fill="hold" grpId="2" nodeType="withEffect">
                                  <p:stCondLst>
                                    <p:cond delay="0"/>
                                  </p:stCondLst>
                                  <p:childTnLst>
                                    <p:anim calcmode="lin" valueType="num">
                                      <p:cBhvr additive="base">
                                        <p:cTn id="107" dur="4250"/>
                                        <p:tgtEl>
                                          <p:spTgt spid="2"/>
                                        </p:tgtEl>
                                        <p:attrNameLst>
                                          <p:attrName>ppt_x</p:attrName>
                                        </p:attrNameLst>
                                      </p:cBhvr>
                                      <p:tavLst>
                                        <p:tav tm="0">
                                          <p:val>
                                            <p:strVal val="ppt_x"/>
                                          </p:val>
                                        </p:tav>
                                        <p:tav tm="100000">
                                          <p:val>
                                            <p:strVal val="1+ppt_w/2"/>
                                          </p:val>
                                        </p:tav>
                                      </p:tavLst>
                                    </p:anim>
                                    <p:anim calcmode="lin" valueType="num">
                                      <p:cBhvr additive="base">
                                        <p:cTn id="108" dur="4250"/>
                                        <p:tgtEl>
                                          <p:spTgt spid="2"/>
                                        </p:tgtEl>
                                        <p:attrNameLst>
                                          <p:attrName>ppt_y</p:attrName>
                                        </p:attrNameLst>
                                      </p:cBhvr>
                                      <p:tavLst>
                                        <p:tav tm="0">
                                          <p:val>
                                            <p:strVal val="ppt_y"/>
                                          </p:val>
                                        </p:tav>
                                        <p:tav tm="100000">
                                          <p:val>
                                            <p:strVal val="1+ppt_h/2"/>
                                          </p:val>
                                        </p:tav>
                                      </p:tavLst>
                                    </p:anim>
                                    <p:set>
                                      <p:cBhvr>
                                        <p:cTn id="109" dur="1" fill="hold">
                                          <p:stCondLst>
                                            <p:cond delay="4249"/>
                                          </p:stCondLst>
                                        </p:cTn>
                                        <p:tgtEl>
                                          <p:spTgt spid="2"/>
                                        </p:tgtEl>
                                        <p:attrNameLst>
                                          <p:attrName>style.visibility</p:attrName>
                                        </p:attrNameLst>
                                      </p:cBhvr>
                                      <p:to>
                                        <p:strVal val="hidden"/>
                                      </p:to>
                                    </p:set>
                                  </p:childTnLst>
                                </p:cTn>
                              </p:par>
                              <p:par>
                                <p:cTn id="110" presetID="6" presetClass="emph" presetSubtype="0" fill="hold" grpId="1" nodeType="withEffect">
                                  <p:stCondLst>
                                    <p:cond delay="0"/>
                                  </p:stCondLst>
                                  <p:childTnLst>
                                    <p:animScale>
                                      <p:cBhvr>
                                        <p:cTn id="111" dur="3000" fill="hold"/>
                                        <p:tgtEl>
                                          <p:spTgt spid="3"/>
                                        </p:tgtEl>
                                      </p:cBhvr>
                                      <p:by x="400000" y="100000"/>
                                    </p:animScale>
                                  </p:childTnLst>
                                </p:cTn>
                              </p:par>
                              <p:par>
                                <p:cTn id="112" presetID="2" presetClass="exit" presetSubtype="12" fill="hold" grpId="2" nodeType="withEffect">
                                  <p:stCondLst>
                                    <p:cond delay="0"/>
                                  </p:stCondLst>
                                  <p:childTnLst>
                                    <p:anim calcmode="lin" valueType="num">
                                      <p:cBhvr additive="base">
                                        <p:cTn id="113" dur="4250"/>
                                        <p:tgtEl>
                                          <p:spTgt spid="3"/>
                                        </p:tgtEl>
                                        <p:attrNameLst>
                                          <p:attrName>ppt_x</p:attrName>
                                        </p:attrNameLst>
                                      </p:cBhvr>
                                      <p:tavLst>
                                        <p:tav tm="0">
                                          <p:val>
                                            <p:strVal val="ppt_x"/>
                                          </p:val>
                                        </p:tav>
                                        <p:tav tm="100000">
                                          <p:val>
                                            <p:strVal val="0-ppt_w/2"/>
                                          </p:val>
                                        </p:tav>
                                      </p:tavLst>
                                    </p:anim>
                                    <p:anim calcmode="lin" valueType="num">
                                      <p:cBhvr additive="base">
                                        <p:cTn id="114" dur="4250"/>
                                        <p:tgtEl>
                                          <p:spTgt spid="3"/>
                                        </p:tgtEl>
                                        <p:attrNameLst>
                                          <p:attrName>ppt_y</p:attrName>
                                        </p:attrNameLst>
                                      </p:cBhvr>
                                      <p:tavLst>
                                        <p:tav tm="0">
                                          <p:val>
                                            <p:strVal val="ppt_y"/>
                                          </p:val>
                                        </p:tav>
                                        <p:tav tm="100000">
                                          <p:val>
                                            <p:strVal val="1+ppt_h/2"/>
                                          </p:val>
                                        </p:tav>
                                      </p:tavLst>
                                    </p:anim>
                                    <p:set>
                                      <p:cBhvr>
                                        <p:cTn id="115" dur="1" fill="hold">
                                          <p:stCondLst>
                                            <p:cond delay="4249"/>
                                          </p:stCondLst>
                                        </p:cTn>
                                        <p:tgtEl>
                                          <p:spTgt spid="3"/>
                                        </p:tgtEl>
                                        <p:attrNameLst>
                                          <p:attrName>style.visibility</p:attrName>
                                        </p:attrNameLst>
                                      </p:cBhvr>
                                      <p:to>
                                        <p:strVal val="hidden"/>
                                      </p:to>
                                    </p:set>
                                  </p:childTnLst>
                                </p:cTn>
                              </p:par>
                              <p:par>
                                <p:cTn id="116" presetID="6" presetClass="emph" presetSubtype="0" fill="hold" grpId="1" nodeType="withEffect">
                                  <p:stCondLst>
                                    <p:cond delay="0"/>
                                  </p:stCondLst>
                                  <p:childTnLst>
                                    <p:animScale>
                                      <p:cBhvr>
                                        <p:cTn id="117" dur="3000" fill="hold"/>
                                        <p:tgtEl>
                                          <p:spTgt spid="4"/>
                                        </p:tgtEl>
                                      </p:cBhvr>
                                      <p:by x="400000" y="100000"/>
                                    </p:animScale>
                                  </p:childTnLst>
                                </p:cTn>
                              </p:par>
                              <p:par>
                                <p:cTn id="118" presetID="2" presetClass="exit" presetSubtype="3" fill="hold" grpId="2" nodeType="withEffect">
                                  <p:stCondLst>
                                    <p:cond delay="0"/>
                                  </p:stCondLst>
                                  <p:childTnLst>
                                    <p:anim calcmode="lin" valueType="num">
                                      <p:cBhvr additive="base">
                                        <p:cTn id="119" dur="4250"/>
                                        <p:tgtEl>
                                          <p:spTgt spid="4"/>
                                        </p:tgtEl>
                                        <p:attrNameLst>
                                          <p:attrName>ppt_x</p:attrName>
                                        </p:attrNameLst>
                                      </p:cBhvr>
                                      <p:tavLst>
                                        <p:tav tm="0">
                                          <p:val>
                                            <p:strVal val="ppt_x"/>
                                          </p:val>
                                        </p:tav>
                                        <p:tav tm="100000">
                                          <p:val>
                                            <p:strVal val="1+ppt_w/2"/>
                                          </p:val>
                                        </p:tav>
                                      </p:tavLst>
                                    </p:anim>
                                    <p:anim calcmode="lin" valueType="num">
                                      <p:cBhvr additive="base">
                                        <p:cTn id="120" dur="4250"/>
                                        <p:tgtEl>
                                          <p:spTgt spid="4"/>
                                        </p:tgtEl>
                                        <p:attrNameLst>
                                          <p:attrName>ppt_y</p:attrName>
                                        </p:attrNameLst>
                                      </p:cBhvr>
                                      <p:tavLst>
                                        <p:tav tm="0">
                                          <p:val>
                                            <p:strVal val="ppt_y"/>
                                          </p:val>
                                        </p:tav>
                                        <p:tav tm="100000">
                                          <p:val>
                                            <p:strVal val="0-ppt_h/2"/>
                                          </p:val>
                                        </p:tav>
                                      </p:tavLst>
                                    </p:anim>
                                    <p:set>
                                      <p:cBhvr>
                                        <p:cTn id="121" dur="1" fill="hold">
                                          <p:stCondLst>
                                            <p:cond delay="4249"/>
                                          </p:stCondLst>
                                        </p:cTn>
                                        <p:tgtEl>
                                          <p:spTgt spid="4"/>
                                        </p:tgtEl>
                                        <p:attrNameLst>
                                          <p:attrName>style.visibility</p:attrName>
                                        </p:attrNameLst>
                                      </p:cBhvr>
                                      <p:to>
                                        <p:strVal val="hidden"/>
                                      </p:to>
                                    </p:set>
                                  </p:childTnLst>
                                </p:cTn>
                              </p:par>
                              <p:par>
                                <p:cTn id="122" presetID="6" presetClass="emph" presetSubtype="0" fill="hold" grpId="1" nodeType="withEffect">
                                  <p:stCondLst>
                                    <p:cond delay="0"/>
                                  </p:stCondLst>
                                  <p:childTnLst>
                                    <p:animScale>
                                      <p:cBhvr>
                                        <p:cTn id="123" dur="3000" fill="hold"/>
                                        <p:tgtEl>
                                          <p:spTgt spid="5"/>
                                        </p:tgtEl>
                                      </p:cBhvr>
                                      <p:by x="400000" y="100000"/>
                                    </p:animScale>
                                  </p:childTnLst>
                                </p:cTn>
                              </p:par>
                              <p:par>
                                <p:cTn id="124" presetID="2" presetClass="exit" presetSubtype="9" fill="hold" grpId="2" nodeType="withEffect">
                                  <p:stCondLst>
                                    <p:cond delay="0"/>
                                  </p:stCondLst>
                                  <p:childTnLst>
                                    <p:anim calcmode="lin" valueType="num">
                                      <p:cBhvr additive="base">
                                        <p:cTn id="125" dur="4250"/>
                                        <p:tgtEl>
                                          <p:spTgt spid="5"/>
                                        </p:tgtEl>
                                        <p:attrNameLst>
                                          <p:attrName>ppt_x</p:attrName>
                                        </p:attrNameLst>
                                      </p:cBhvr>
                                      <p:tavLst>
                                        <p:tav tm="0">
                                          <p:val>
                                            <p:strVal val="ppt_x"/>
                                          </p:val>
                                        </p:tav>
                                        <p:tav tm="100000">
                                          <p:val>
                                            <p:strVal val="0-ppt_w/2"/>
                                          </p:val>
                                        </p:tav>
                                      </p:tavLst>
                                    </p:anim>
                                    <p:anim calcmode="lin" valueType="num">
                                      <p:cBhvr additive="base">
                                        <p:cTn id="126" dur="4250"/>
                                        <p:tgtEl>
                                          <p:spTgt spid="5"/>
                                        </p:tgtEl>
                                        <p:attrNameLst>
                                          <p:attrName>ppt_y</p:attrName>
                                        </p:attrNameLst>
                                      </p:cBhvr>
                                      <p:tavLst>
                                        <p:tav tm="0">
                                          <p:val>
                                            <p:strVal val="ppt_y"/>
                                          </p:val>
                                        </p:tav>
                                        <p:tav tm="100000">
                                          <p:val>
                                            <p:strVal val="0-ppt_h/2"/>
                                          </p:val>
                                        </p:tav>
                                      </p:tavLst>
                                    </p:anim>
                                    <p:set>
                                      <p:cBhvr>
                                        <p:cTn id="127" dur="1" fill="hold">
                                          <p:stCondLst>
                                            <p:cond delay="4249"/>
                                          </p:stCondLst>
                                        </p:cTn>
                                        <p:tgtEl>
                                          <p:spTgt spid="5"/>
                                        </p:tgtEl>
                                        <p:attrNameLst>
                                          <p:attrName>style.visibility</p:attrName>
                                        </p:attrNameLst>
                                      </p:cBhvr>
                                      <p:to>
                                        <p:strVal val="hidden"/>
                                      </p:to>
                                    </p:set>
                                  </p:childTnLst>
                                </p:cTn>
                              </p:par>
                              <p:par>
                                <p:cTn id="128" presetID="6" presetClass="emph" presetSubtype="0" fill="hold" grpId="1" nodeType="withEffect">
                                  <p:stCondLst>
                                    <p:cond delay="0"/>
                                  </p:stCondLst>
                                  <p:childTnLst>
                                    <p:animScale>
                                      <p:cBhvr>
                                        <p:cTn id="129" dur="3000" fill="hold"/>
                                        <p:tgtEl>
                                          <p:spTgt spid="6"/>
                                        </p:tgtEl>
                                      </p:cBhvr>
                                      <p:by x="400000" y="100000"/>
                                    </p:animScale>
                                  </p:childTnLst>
                                </p:cTn>
                              </p:par>
                              <p:par>
                                <p:cTn id="130" presetID="2" presetClass="exit" presetSubtype="12" fill="hold" grpId="2" nodeType="withEffect">
                                  <p:stCondLst>
                                    <p:cond delay="0"/>
                                  </p:stCondLst>
                                  <p:childTnLst>
                                    <p:anim calcmode="lin" valueType="num">
                                      <p:cBhvr additive="base">
                                        <p:cTn id="131" dur="4250"/>
                                        <p:tgtEl>
                                          <p:spTgt spid="6"/>
                                        </p:tgtEl>
                                        <p:attrNameLst>
                                          <p:attrName>ppt_x</p:attrName>
                                        </p:attrNameLst>
                                      </p:cBhvr>
                                      <p:tavLst>
                                        <p:tav tm="0">
                                          <p:val>
                                            <p:strVal val="ppt_x"/>
                                          </p:val>
                                        </p:tav>
                                        <p:tav tm="100000">
                                          <p:val>
                                            <p:strVal val="0-ppt_w/2"/>
                                          </p:val>
                                        </p:tav>
                                      </p:tavLst>
                                    </p:anim>
                                    <p:anim calcmode="lin" valueType="num">
                                      <p:cBhvr additive="base">
                                        <p:cTn id="132" dur="4250"/>
                                        <p:tgtEl>
                                          <p:spTgt spid="6"/>
                                        </p:tgtEl>
                                        <p:attrNameLst>
                                          <p:attrName>ppt_y</p:attrName>
                                        </p:attrNameLst>
                                      </p:cBhvr>
                                      <p:tavLst>
                                        <p:tav tm="0">
                                          <p:val>
                                            <p:strVal val="ppt_y"/>
                                          </p:val>
                                        </p:tav>
                                        <p:tav tm="100000">
                                          <p:val>
                                            <p:strVal val="1+ppt_h/2"/>
                                          </p:val>
                                        </p:tav>
                                      </p:tavLst>
                                    </p:anim>
                                    <p:set>
                                      <p:cBhvr>
                                        <p:cTn id="133" dur="1" fill="hold">
                                          <p:stCondLst>
                                            <p:cond delay="4249"/>
                                          </p:stCondLst>
                                        </p:cTn>
                                        <p:tgtEl>
                                          <p:spTgt spid="6"/>
                                        </p:tgtEl>
                                        <p:attrNameLst>
                                          <p:attrName>style.visibility</p:attrName>
                                        </p:attrNameLst>
                                      </p:cBhvr>
                                      <p:to>
                                        <p:strVal val="hidden"/>
                                      </p:to>
                                    </p:set>
                                  </p:childTnLst>
                                </p:cTn>
                              </p:par>
                              <p:par>
                                <p:cTn id="134" presetID="6" presetClass="emph" presetSubtype="0" fill="hold" grpId="1" nodeType="withEffect">
                                  <p:stCondLst>
                                    <p:cond delay="0"/>
                                  </p:stCondLst>
                                  <p:childTnLst>
                                    <p:animScale>
                                      <p:cBhvr>
                                        <p:cTn id="135" dur="3000" fill="hold"/>
                                        <p:tgtEl>
                                          <p:spTgt spid="7"/>
                                        </p:tgtEl>
                                      </p:cBhvr>
                                      <p:by x="400000" y="100000"/>
                                    </p:animScale>
                                  </p:childTnLst>
                                </p:cTn>
                              </p:par>
                              <p:par>
                                <p:cTn id="136" presetID="2" presetClass="exit" presetSubtype="12" fill="hold" grpId="2" nodeType="withEffect">
                                  <p:stCondLst>
                                    <p:cond delay="0"/>
                                  </p:stCondLst>
                                  <p:childTnLst>
                                    <p:anim calcmode="lin" valueType="num">
                                      <p:cBhvr additive="base">
                                        <p:cTn id="137" dur="4250"/>
                                        <p:tgtEl>
                                          <p:spTgt spid="7"/>
                                        </p:tgtEl>
                                        <p:attrNameLst>
                                          <p:attrName>ppt_x</p:attrName>
                                        </p:attrNameLst>
                                      </p:cBhvr>
                                      <p:tavLst>
                                        <p:tav tm="0">
                                          <p:val>
                                            <p:strVal val="ppt_x"/>
                                          </p:val>
                                        </p:tav>
                                        <p:tav tm="100000">
                                          <p:val>
                                            <p:strVal val="0-ppt_w/2"/>
                                          </p:val>
                                        </p:tav>
                                      </p:tavLst>
                                    </p:anim>
                                    <p:anim calcmode="lin" valueType="num">
                                      <p:cBhvr additive="base">
                                        <p:cTn id="138" dur="4250"/>
                                        <p:tgtEl>
                                          <p:spTgt spid="7"/>
                                        </p:tgtEl>
                                        <p:attrNameLst>
                                          <p:attrName>ppt_y</p:attrName>
                                        </p:attrNameLst>
                                      </p:cBhvr>
                                      <p:tavLst>
                                        <p:tav tm="0">
                                          <p:val>
                                            <p:strVal val="ppt_y"/>
                                          </p:val>
                                        </p:tav>
                                        <p:tav tm="100000">
                                          <p:val>
                                            <p:strVal val="1+ppt_h/2"/>
                                          </p:val>
                                        </p:tav>
                                      </p:tavLst>
                                    </p:anim>
                                    <p:set>
                                      <p:cBhvr>
                                        <p:cTn id="139" dur="1" fill="hold">
                                          <p:stCondLst>
                                            <p:cond delay="4249"/>
                                          </p:stCondLst>
                                        </p:cTn>
                                        <p:tgtEl>
                                          <p:spTgt spid="7"/>
                                        </p:tgtEl>
                                        <p:attrNameLst>
                                          <p:attrName>style.visibility</p:attrName>
                                        </p:attrNameLst>
                                      </p:cBhvr>
                                      <p:to>
                                        <p:strVal val="hidden"/>
                                      </p:to>
                                    </p:set>
                                  </p:childTnLst>
                                </p:cTn>
                              </p:par>
                              <p:par>
                                <p:cTn id="140" presetID="6" presetClass="emph" presetSubtype="0" fill="hold" grpId="1" nodeType="withEffect">
                                  <p:stCondLst>
                                    <p:cond delay="0"/>
                                  </p:stCondLst>
                                  <p:childTnLst>
                                    <p:animScale>
                                      <p:cBhvr>
                                        <p:cTn id="141" dur="3000" fill="hold"/>
                                        <p:tgtEl>
                                          <p:spTgt spid="8"/>
                                        </p:tgtEl>
                                      </p:cBhvr>
                                      <p:by x="400000" y="100000"/>
                                    </p:animScale>
                                  </p:childTnLst>
                                </p:cTn>
                              </p:par>
                              <p:par>
                                <p:cTn id="142" presetID="2" presetClass="exit" presetSubtype="12" fill="hold" grpId="2" nodeType="withEffect">
                                  <p:stCondLst>
                                    <p:cond delay="0"/>
                                  </p:stCondLst>
                                  <p:childTnLst>
                                    <p:anim calcmode="lin" valueType="num">
                                      <p:cBhvr additive="base">
                                        <p:cTn id="143" dur="4250"/>
                                        <p:tgtEl>
                                          <p:spTgt spid="8"/>
                                        </p:tgtEl>
                                        <p:attrNameLst>
                                          <p:attrName>ppt_x</p:attrName>
                                        </p:attrNameLst>
                                      </p:cBhvr>
                                      <p:tavLst>
                                        <p:tav tm="0">
                                          <p:val>
                                            <p:strVal val="ppt_x"/>
                                          </p:val>
                                        </p:tav>
                                        <p:tav tm="100000">
                                          <p:val>
                                            <p:strVal val="0-ppt_w/2"/>
                                          </p:val>
                                        </p:tav>
                                      </p:tavLst>
                                    </p:anim>
                                    <p:anim calcmode="lin" valueType="num">
                                      <p:cBhvr additive="base">
                                        <p:cTn id="144" dur="4250"/>
                                        <p:tgtEl>
                                          <p:spTgt spid="8"/>
                                        </p:tgtEl>
                                        <p:attrNameLst>
                                          <p:attrName>ppt_y</p:attrName>
                                        </p:attrNameLst>
                                      </p:cBhvr>
                                      <p:tavLst>
                                        <p:tav tm="0">
                                          <p:val>
                                            <p:strVal val="ppt_y"/>
                                          </p:val>
                                        </p:tav>
                                        <p:tav tm="100000">
                                          <p:val>
                                            <p:strVal val="1+ppt_h/2"/>
                                          </p:val>
                                        </p:tav>
                                      </p:tavLst>
                                    </p:anim>
                                    <p:set>
                                      <p:cBhvr>
                                        <p:cTn id="145" dur="1" fill="hold">
                                          <p:stCondLst>
                                            <p:cond delay="4249"/>
                                          </p:stCondLst>
                                        </p:cTn>
                                        <p:tgtEl>
                                          <p:spTgt spid="8"/>
                                        </p:tgtEl>
                                        <p:attrNameLst>
                                          <p:attrName>style.visibility</p:attrName>
                                        </p:attrNameLst>
                                      </p:cBhvr>
                                      <p:to>
                                        <p:strVal val="hidden"/>
                                      </p:to>
                                    </p:set>
                                  </p:childTnLst>
                                </p:cTn>
                              </p:par>
                              <p:par>
                                <p:cTn id="146" presetID="6" presetClass="emph" presetSubtype="0" fill="hold" grpId="1" nodeType="withEffect">
                                  <p:stCondLst>
                                    <p:cond delay="0"/>
                                  </p:stCondLst>
                                  <p:childTnLst>
                                    <p:animScale>
                                      <p:cBhvr>
                                        <p:cTn id="147" dur="3000" fill="hold"/>
                                        <p:tgtEl>
                                          <p:spTgt spid="9"/>
                                        </p:tgtEl>
                                      </p:cBhvr>
                                      <p:by x="400000" y="100000"/>
                                    </p:animScale>
                                  </p:childTnLst>
                                </p:cTn>
                              </p:par>
                              <p:par>
                                <p:cTn id="148" presetID="2" presetClass="exit" presetSubtype="9" fill="hold" grpId="2" nodeType="withEffect">
                                  <p:stCondLst>
                                    <p:cond delay="0"/>
                                  </p:stCondLst>
                                  <p:childTnLst>
                                    <p:anim calcmode="lin" valueType="num">
                                      <p:cBhvr additive="base">
                                        <p:cTn id="149" dur="4250"/>
                                        <p:tgtEl>
                                          <p:spTgt spid="9"/>
                                        </p:tgtEl>
                                        <p:attrNameLst>
                                          <p:attrName>ppt_x</p:attrName>
                                        </p:attrNameLst>
                                      </p:cBhvr>
                                      <p:tavLst>
                                        <p:tav tm="0">
                                          <p:val>
                                            <p:strVal val="ppt_x"/>
                                          </p:val>
                                        </p:tav>
                                        <p:tav tm="100000">
                                          <p:val>
                                            <p:strVal val="0-ppt_w/2"/>
                                          </p:val>
                                        </p:tav>
                                      </p:tavLst>
                                    </p:anim>
                                    <p:anim calcmode="lin" valueType="num">
                                      <p:cBhvr additive="base">
                                        <p:cTn id="150" dur="4250"/>
                                        <p:tgtEl>
                                          <p:spTgt spid="9"/>
                                        </p:tgtEl>
                                        <p:attrNameLst>
                                          <p:attrName>ppt_y</p:attrName>
                                        </p:attrNameLst>
                                      </p:cBhvr>
                                      <p:tavLst>
                                        <p:tav tm="0">
                                          <p:val>
                                            <p:strVal val="ppt_y"/>
                                          </p:val>
                                        </p:tav>
                                        <p:tav tm="100000">
                                          <p:val>
                                            <p:strVal val="0-ppt_h/2"/>
                                          </p:val>
                                        </p:tav>
                                      </p:tavLst>
                                    </p:anim>
                                    <p:set>
                                      <p:cBhvr>
                                        <p:cTn id="151" dur="1" fill="hold">
                                          <p:stCondLst>
                                            <p:cond delay="4249"/>
                                          </p:stCondLst>
                                        </p:cTn>
                                        <p:tgtEl>
                                          <p:spTgt spid="9"/>
                                        </p:tgtEl>
                                        <p:attrNameLst>
                                          <p:attrName>style.visibility</p:attrName>
                                        </p:attrNameLst>
                                      </p:cBhvr>
                                      <p:to>
                                        <p:strVal val="hidden"/>
                                      </p:to>
                                    </p:set>
                                  </p:childTnLst>
                                </p:cTn>
                              </p:par>
                              <p:par>
                                <p:cTn id="152" presetID="6" presetClass="emph" presetSubtype="0" fill="hold" grpId="1" nodeType="withEffect">
                                  <p:stCondLst>
                                    <p:cond delay="0"/>
                                  </p:stCondLst>
                                  <p:childTnLst>
                                    <p:animScale>
                                      <p:cBhvr>
                                        <p:cTn id="153" dur="3000" fill="hold"/>
                                        <p:tgtEl>
                                          <p:spTgt spid="10"/>
                                        </p:tgtEl>
                                      </p:cBhvr>
                                      <p:by x="400000" y="100000"/>
                                    </p:animScale>
                                  </p:childTnLst>
                                </p:cTn>
                              </p:par>
                              <p:par>
                                <p:cTn id="154" presetID="2" presetClass="exit" presetSubtype="9" fill="hold" grpId="2" nodeType="withEffect">
                                  <p:stCondLst>
                                    <p:cond delay="0"/>
                                  </p:stCondLst>
                                  <p:childTnLst>
                                    <p:anim calcmode="lin" valueType="num">
                                      <p:cBhvr additive="base">
                                        <p:cTn id="155" dur="4250"/>
                                        <p:tgtEl>
                                          <p:spTgt spid="10"/>
                                        </p:tgtEl>
                                        <p:attrNameLst>
                                          <p:attrName>ppt_x</p:attrName>
                                        </p:attrNameLst>
                                      </p:cBhvr>
                                      <p:tavLst>
                                        <p:tav tm="0">
                                          <p:val>
                                            <p:strVal val="ppt_x"/>
                                          </p:val>
                                        </p:tav>
                                        <p:tav tm="100000">
                                          <p:val>
                                            <p:strVal val="0-ppt_w/2"/>
                                          </p:val>
                                        </p:tav>
                                      </p:tavLst>
                                    </p:anim>
                                    <p:anim calcmode="lin" valueType="num">
                                      <p:cBhvr additive="base">
                                        <p:cTn id="156" dur="4250"/>
                                        <p:tgtEl>
                                          <p:spTgt spid="10"/>
                                        </p:tgtEl>
                                        <p:attrNameLst>
                                          <p:attrName>ppt_y</p:attrName>
                                        </p:attrNameLst>
                                      </p:cBhvr>
                                      <p:tavLst>
                                        <p:tav tm="0">
                                          <p:val>
                                            <p:strVal val="ppt_y"/>
                                          </p:val>
                                        </p:tav>
                                        <p:tav tm="100000">
                                          <p:val>
                                            <p:strVal val="0-ppt_h/2"/>
                                          </p:val>
                                        </p:tav>
                                      </p:tavLst>
                                    </p:anim>
                                    <p:set>
                                      <p:cBhvr>
                                        <p:cTn id="157" dur="1" fill="hold">
                                          <p:stCondLst>
                                            <p:cond delay="4249"/>
                                          </p:stCondLst>
                                        </p:cTn>
                                        <p:tgtEl>
                                          <p:spTgt spid="10"/>
                                        </p:tgtEl>
                                        <p:attrNameLst>
                                          <p:attrName>style.visibility</p:attrName>
                                        </p:attrNameLst>
                                      </p:cBhvr>
                                      <p:to>
                                        <p:strVal val="hidden"/>
                                      </p:to>
                                    </p:set>
                                  </p:childTnLst>
                                </p:cTn>
                              </p:par>
                              <p:par>
                                <p:cTn id="158" presetID="6" presetClass="emph" presetSubtype="0" fill="hold" grpId="1" nodeType="withEffect">
                                  <p:stCondLst>
                                    <p:cond delay="0"/>
                                  </p:stCondLst>
                                  <p:childTnLst>
                                    <p:animScale>
                                      <p:cBhvr>
                                        <p:cTn id="159" dur="3000" fill="hold"/>
                                        <p:tgtEl>
                                          <p:spTgt spid="11"/>
                                        </p:tgtEl>
                                      </p:cBhvr>
                                      <p:by x="400000" y="100000"/>
                                    </p:animScale>
                                  </p:childTnLst>
                                </p:cTn>
                              </p:par>
                              <p:par>
                                <p:cTn id="160" presetID="2" presetClass="exit" presetSubtype="9" fill="hold" grpId="2" nodeType="withEffect">
                                  <p:stCondLst>
                                    <p:cond delay="0"/>
                                  </p:stCondLst>
                                  <p:childTnLst>
                                    <p:anim calcmode="lin" valueType="num">
                                      <p:cBhvr additive="base">
                                        <p:cTn id="161" dur="4250"/>
                                        <p:tgtEl>
                                          <p:spTgt spid="11"/>
                                        </p:tgtEl>
                                        <p:attrNameLst>
                                          <p:attrName>ppt_x</p:attrName>
                                        </p:attrNameLst>
                                      </p:cBhvr>
                                      <p:tavLst>
                                        <p:tav tm="0">
                                          <p:val>
                                            <p:strVal val="ppt_x"/>
                                          </p:val>
                                        </p:tav>
                                        <p:tav tm="100000">
                                          <p:val>
                                            <p:strVal val="0-ppt_w/2"/>
                                          </p:val>
                                        </p:tav>
                                      </p:tavLst>
                                    </p:anim>
                                    <p:anim calcmode="lin" valueType="num">
                                      <p:cBhvr additive="base">
                                        <p:cTn id="162" dur="4250"/>
                                        <p:tgtEl>
                                          <p:spTgt spid="11"/>
                                        </p:tgtEl>
                                        <p:attrNameLst>
                                          <p:attrName>ppt_y</p:attrName>
                                        </p:attrNameLst>
                                      </p:cBhvr>
                                      <p:tavLst>
                                        <p:tav tm="0">
                                          <p:val>
                                            <p:strVal val="ppt_y"/>
                                          </p:val>
                                        </p:tav>
                                        <p:tav tm="100000">
                                          <p:val>
                                            <p:strVal val="0-ppt_h/2"/>
                                          </p:val>
                                        </p:tav>
                                      </p:tavLst>
                                    </p:anim>
                                    <p:set>
                                      <p:cBhvr>
                                        <p:cTn id="163" dur="1" fill="hold">
                                          <p:stCondLst>
                                            <p:cond delay="4249"/>
                                          </p:stCondLst>
                                        </p:cTn>
                                        <p:tgtEl>
                                          <p:spTgt spid="11"/>
                                        </p:tgtEl>
                                        <p:attrNameLst>
                                          <p:attrName>style.visibility</p:attrName>
                                        </p:attrNameLst>
                                      </p:cBhvr>
                                      <p:to>
                                        <p:strVal val="hidden"/>
                                      </p:to>
                                    </p:set>
                                  </p:childTnLst>
                                </p:cTn>
                              </p:par>
                              <p:par>
                                <p:cTn id="164" presetID="6" presetClass="emph" presetSubtype="0" fill="hold" grpId="1" nodeType="withEffect">
                                  <p:stCondLst>
                                    <p:cond delay="0"/>
                                  </p:stCondLst>
                                  <p:childTnLst>
                                    <p:animScale>
                                      <p:cBhvr>
                                        <p:cTn id="165" dur="3000" fill="hold"/>
                                        <p:tgtEl>
                                          <p:spTgt spid="12"/>
                                        </p:tgtEl>
                                      </p:cBhvr>
                                      <p:by x="400000" y="100000"/>
                                    </p:animScale>
                                  </p:childTnLst>
                                </p:cTn>
                              </p:par>
                              <p:par>
                                <p:cTn id="166" presetID="2" presetClass="exit" presetSubtype="3" fill="hold" grpId="2" nodeType="withEffect">
                                  <p:stCondLst>
                                    <p:cond delay="0"/>
                                  </p:stCondLst>
                                  <p:childTnLst>
                                    <p:anim calcmode="lin" valueType="num">
                                      <p:cBhvr additive="base">
                                        <p:cTn id="167" dur="4250"/>
                                        <p:tgtEl>
                                          <p:spTgt spid="12"/>
                                        </p:tgtEl>
                                        <p:attrNameLst>
                                          <p:attrName>ppt_x</p:attrName>
                                        </p:attrNameLst>
                                      </p:cBhvr>
                                      <p:tavLst>
                                        <p:tav tm="0">
                                          <p:val>
                                            <p:strVal val="ppt_x"/>
                                          </p:val>
                                        </p:tav>
                                        <p:tav tm="100000">
                                          <p:val>
                                            <p:strVal val="1+ppt_w/2"/>
                                          </p:val>
                                        </p:tav>
                                      </p:tavLst>
                                    </p:anim>
                                    <p:anim calcmode="lin" valueType="num">
                                      <p:cBhvr additive="base">
                                        <p:cTn id="168" dur="4250"/>
                                        <p:tgtEl>
                                          <p:spTgt spid="12"/>
                                        </p:tgtEl>
                                        <p:attrNameLst>
                                          <p:attrName>ppt_y</p:attrName>
                                        </p:attrNameLst>
                                      </p:cBhvr>
                                      <p:tavLst>
                                        <p:tav tm="0">
                                          <p:val>
                                            <p:strVal val="ppt_y"/>
                                          </p:val>
                                        </p:tav>
                                        <p:tav tm="100000">
                                          <p:val>
                                            <p:strVal val="0-ppt_h/2"/>
                                          </p:val>
                                        </p:tav>
                                      </p:tavLst>
                                    </p:anim>
                                    <p:set>
                                      <p:cBhvr>
                                        <p:cTn id="169" dur="1" fill="hold">
                                          <p:stCondLst>
                                            <p:cond delay="4249"/>
                                          </p:stCondLst>
                                        </p:cTn>
                                        <p:tgtEl>
                                          <p:spTgt spid="12"/>
                                        </p:tgtEl>
                                        <p:attrNameLst>
                                          <p:attrName>style.visibility</p:attrName>
                                        </p:attrNameLst>
                                      </p:cBhvr>
                                      <p:to>
                                        <p:strVal val="hidden"/>
                                      </p:to>
                                    </p:set>
                                  </p:childTnLst>
                                </p:cTn>
                              </p:par>
                              <p:par>
                                <p:cTn id="170" presetID="6" presetClass="emph" presetSubtype="0" fill="hold" grpId="1" nodeType="withEffect">
                                  <p:stCondLst>
                                    <p:cond delay="0"/>
                                  </p:stCondLst>
                                  <p:childTnLst>
                                    <p:animScale>
                                      <p:cBhvr>
                                        <p:cTn id="171" dur="3000" fill="hold"/>
                                        <p:tgtEl>
                                          <p:spTgt spid="13"/>
                                        </p:tgtEl>
                                      </p:cBhvr>
                                      <p:by x="400000" y="100000"/>
                                    </p:animScale>
                                  </p:childTnLst>
                                </p:cTn>
                              </p:par>
                              <p:par>
                                <p:cTn id="172" presetID="2" presetClass="exit" presetSubtype="3" fill="hold" grpId="2" nodeType="withEffect">
                                  <p:stCondLst>
                                    <p:cond delay="0"/>
                                  </p:stCondLst>
                                  <p:childTnLst>
                                    <p:anim calcmode="lin" valueType="num">
                                      <p:cBhvr additive="base">
                                        <p:cTn id="173" dur="4250"/>
                                        <p:tgtEl>
                                          <p:spTgt spid="13"/>
                                        </p:tgtEl>
                                        <p:attrNameLst>
                                          <p:attrName>ppt_x</p:attrName>
                                        </p:attrNameLst>
                                      </p:cBhvr>
                                      <p:tavLst>
                                        <p:tav tm="0">
                                          <p:val>
                                            <p:strVal val="ppt_x"/>
                                          </p:val>
                                        </p:tav>
                                        <p:tav tm="100000">
                                          <p:val>
                                            <p:strVal val="1+ppt_w/2"/>
                                          </p:val>
                                        </p:tav>
                                      </p:tavLst>
                                    </p:anim>
                                    <p:anim calcmode="lin" valueType="num">
                                      <p:cBhvr additive="base">
                                        <p:cTn id="174" dur="4250"/>
                                        <p:tgtEl>
                                          <p:spTgt spid="13"/>
                                        </p:tgtEl>
                                        <p:attrNameLst>
                                          <p:attrName>ppt_y</p:attrName>
                                        </p:attrNameLst>
                                      </p:cBhvr>
                                      <p:tavLst>
                                        <p:tav tm="0">
                                          <p:val>
                                            <p:strVal val="ppt_y"/>
                                          </p:val>
                                        </p:tav>
                                        <p:tav tm="100000">
                                          <p:val>
                                            <p:strVal val="0-ppt_h/2"/>
                                          </p:val>
                                        </p:tav>
                                      </p:tavLst>
                                    </p:anim>
                                    <p:set>
                                      <p:cBhvr>
                                        <p:cTn id="175" dur="1" fill="hold">
                                          <p:stCondLst>
                                            <p:cond delay="4249"/>
                                          </p:stCondLst>
                                        </p:cTn>
                                        <p:tgtEl>
                                          <p:spTgt spid="13"/>
                                        </p:tgtEl>
                                        <p:attrNameLst>
                                          <p:attrName>style.visibility</p:attrName>
                                        </p:attrNameLst>
                                      </p:cBhvr>
                                      <p:to>
                                        <p:strVal val="hidden"/>
                                      </p:to>
                                    </p:set>
                                  </p:childTnLst>
                                </p:cTn>
                              </p:par>
                              <p:par>
                                <p:cTn id="176" presetID="6" presetClass="emph" presetSubtype="0" fill="hold" grpId="1" nodeType="withEffect">
                                  <p:stCondLst>
                                    <p:cond delay="0"/>
                                  </p:stCondLst>
                                  <p:childTnLst>
                                    <p:animScale>
                                      <p:cBhvr>
                                        <p:cTn id="177" dur="3000" fill="hold"/>
                                        <p:tgtEl>
                                          <p:spTgt spid="14"/>
                                        </p:tgtEl>
                                      </p:cBhvr>
                                      <p:by x="400000" y="100000"/>
                                    </p:animScale>
                                  </p:childTnLst>
                                </p:cTn>
                              </p:par>
                              <p:par>
                                <p:cTn id="178" presetID="2" presetClass="exit" presetSubtype="3" fill="hold" grpId="2" nodeType="withEffect">
                                  <p:stCondLst>
                                    <p:cond delay="0"/>
                                  </p:stCondLst>
                                  <p:childTnLst>
                                    <p:anim calcmode="lin" valueType="num">
                                      <p:cBhvr additive="base">
                                        <p:cTn id="179" dur="4250"/>
                                        <p:tgtEl>
                                          <p:spTgt spid="14"/>
                                        </p:tgtEl>
                                        <p:attrNameLst>
                                          <p:attrName>ppt_x</p:attrName>
                                        </p:attrNameLst>
                                      </p:cBhvr>
                                      <p:tavLst>
                                        <p:tav tm="0">
                                          <p:val>
                                            <p:strVal val="ppt_x"/>
                                          </p:val>
                                        </p:tav>
                                        <p:tav tm="100000">
                                          <p:val>
                                            <p:strVal val="1+ppt_w/2"/>
                                          </p:val>
                                        </p:tav>
                                      </p:tavLst>
                                    </p:anim>
                                    <p:anim calcmode="lin" valueType="num">
                                      <p:cBhvr additive="base">
                                        <p:cTn id="180" dur="4250"/>
                                        <p:tgtEl>
                                          <p:spTgt spid="14"/>
                                        </p:tgtEl>
                                        <p:attrNameLst>
                                          <p:attrName>ppt_y</p:attrName>
                                        </p:attrNameLst>
                                      </p:cBhvr>
                                      <p:tavLst>
                                        <p:tav tm="0">
                                          <p:val>
                                            <p:strVal val="ppt_y"/>
                                          </p:val>
                                        </p:tav>
                                        <p:tav tm="100000">
                                          <p:val>
                                            <p:strVal val="0-ppt_h/2"/>
                                          </p:val>
                                        </p:tav>
                                      </p:tavLst>
                                    </p:anim>
                                    <p:set>
                                      <p:cBhvr>
                                        <p:cTn id="181" dur="1" fill="hold">
                                          <p:stCondLst>
                                            <p:cond delay="4249"/>
                                          </p:stCondLst>
                                        </p:cTn>
                                        <p:tgtEl>
                                          <p:spTgt spid="14"/>
                                        </p:tgtEl>
                                        <p:attrNameLst>
                                          <p:attrName>style.visibility</p:attrName>
                                        </p:attrNameLst>
                                      </p:cBhvr>
                                      <p:to>
                                        <p:strVal val="hidden"/>
                                      </p:to>
                                    </p:set>
                                  </p:childTnLst>
                                </p:cTn>
                              </p:par>
                              <p:par>
                                <p:cTn id="182" presetID="6" presetClass="emph" presetSubtype="0" fill="hold" grpId="1" nodeType="withEffect">
                                  <p:stCondLst>
                                    <p:cond delay="0"/>
                                  </p:stCondLst>
                                  <p:childTnLst>
                                    <p:animScale>
                                      <p:cBhvr>
                                        <p:cTn id="183" dur="3000" fill="hold"/>
                                        <p:tgtEl>
                                          <p:spTgt spid="15"/>
                                        </p:tgtEl>
                                      </p:cBhvr>
                                      <p:by x="400000" y="100000"/>
                                    </p:animScale>
                                  </p:childTnLst>
                                </p:cTn>
                              </p:par>
                              <p:par>
                                <p:cTn id="184" presetID="2" presetClass="exit" presetSubtype="6" fill="hold" grpId="2" nodeType="withEffect">
                                  <p:stCondLst>
                                    <p:cond delay="0"/>
                                  </p:stCondLst>
                                  <p:childTnLst>
                                    <p:anim calcmode="lin" valueType="num">
                                      <p:cBhvr additive="base">
                                        <p:cTn id="185" dur="4250"/>
                                        <p:tgtEl>
                                          <p:spTgt spid="15"/>
                                        </p:tgtEl>
                                        <p:attrNameLst>
                                          <p:attrName>ppt_x</p:attrName>
                                        </p:attrNameLst>
                                      </p:cBhvr>
                                      <p:tavLst>
                                        <p:tav tm="0">
                                          <p:val>
                                            <p:strVal val="ppt_x"/>
                                          </p:val>
                                        </p:tav>
                                        <p:tav tm="100000">
                                          <p:val>
                                            <p:strVal val="1+ppt_w/2"/>
                                          </p:val>
                                        </p:tav>
                                      </p:tavLst>
                                    </p:anim>
                                    <p:anim calcmode="lin" valueType="num">
                                      <p:cBhvr additive="base">
                                        <p:cTn id="186" dur="4250"/>
                                        <p:tgtEl>
                                          <p:spTgt spid="15"/>
                                        </p:tgtEl>
                                        <p:attrNameLst>
                                          <p:attrName>ppt_y</p:attrName>
                                        </p:attrNameLst>
                                      </p:cBhvr>
                                      <p:tavLst>
                                        <p:tav tm="0">
                                          <p:val>
                                            <p:strVal val="ppt_y"/>
                                          </p:val>
                                        </p:tav>
                                        <p:tav tm="100000">
                                          <p:val>
                                            <p:strVal val="1+ppt_h/2"/>
                                          </p:val>
                                        </p:tav>
                                      </p:tavLst>
                                    </p:anim>
                                    <p:set>
                                      <p:cBhvr>
                                        <p:cTn id="187" dur="1" fill="hold">
                                          <p:stCondLst>
                                            <p:cond delay="4249"/>
                                          </p:stCondLst>
                                        </p:cTn>
                                        <p:tgtEl>
                                          <p:spTgt spid="15"/>
                                        </p:tgtEl>
                                        <p:attrNameLst>
                                          <p:attrName>style.visibility</p:attrName>
                                        </p:attrNameLst>
                                      </p:cBhvr>
                                      <p:to>
                                        <p:strVal val="hidden"/>
                                      </p:to>
                                    </p:set>
                                  </p:childTnLst>
                                </p:cTn>
                              </p:par>
                              <p:par>
                                <p:cTn id="188" presetID="6" presetClass="emph" presetSubtype="0" fill="hold" grpId="1" nodeType="withEffect">
                                  <p:stCondLst>
                                    <p:cond delay="0"/>
                                  </p:stCondLst>
                                  <p:childTnLst>
                                    <p:animScale>
                                      <p:cBhvr>
                                        <p:cTn id="189" dur="3000" fill="hold"/>
                                        <p:tgtEl>
                                          <p:spTgt spid="16"/>
                                        </p:tgtEl>
                                      </p:cBhvr>
                                      <p:by x="400000" y="100000"/>
                                    </p:animScale>
                                  </p:childTnLst>
                                </p:cTn>
                              </p:par>
                              <p:par>
                                <p:cTn id="190" presetID="2" presetClass="exit" presetSubtype="6" fill="hold" grpId="2" nodeType="withEffect">
                                  <p:stCondLst>
                                    <p:cond delay="0"/>
                                  </p:stCondLst>
                                  <p:childTnLst>
                                    <p:anim calcmode="lin" valueType="num">
                                      <p:cBhvr additive="base">
                                        <p:cTn id="191" dur="4250"/>
                                        <p:tgtEl>
                                          <p:spTgt spid="16"/>
                                        </p:tgtEl>
                                        <p:attrNameLst>
                                          <p:attrName>ppt_x</p:attrName>
                                        </p:attrNameLst>
                                      </p:cBhvr>
                                      <p:tavLst>
                                        <p:tav tm="0">
                                          <p:val>
                                            <p:strVal val="ppt_x"/>
                                          </p:val>
                                        </p:tav>
                                        <p:tav tm="100000">
                                          <p:val>
                                            <p:strVal val="1+ppt_w/2"/>
                                          </p:val>
                                        </p:tav>
                                      </p:tavLst>
                                    </p:anim>
                                    <p:anim calcmode="lin" valueType="num">
                                      <p:cBhvr additive="base">
                                        <p:cTn id="192" dur="4250"/>
                                        <p:tgtEl>
                                          <p:spTgt spid="16"/>
                                        </p:tgtEl>
                                        <p:attrNameLst>
                                          <p:attrName>ppt_y</p:attrName>
                                        </p:attrNameLst>
                                      </p:cBhvr>
                                      <p:tavLst>
                                        <p:tav tm="0">
                                          <p:val>
                                            <p:strVal val="ppt_y"/>
                                          </p:val>
                                        </p:tav>
                                        <p:tav tm="100000">
                                          <p:val>
                                            <p:strVal val="1+ppt_h/2"/>
                                          </p:val>
                                        </p:tav>
                                      </p:tavLst>
                                    </p:anim>
                                    <p:set>
                                      <p:cBhvr>
                                        <p:cTn id="193" dur="1" fill="hold">
                                          <p:stCondLst>
                                            <p:cond delay="4249"/>
                                          </p:stCondLst>
                                        </p:cTn>
                                        <p:tgtEl>
                                          <p:spTgt spid="16"/>
                                        </p:tgtEl>
                                        <p:attrNameLst>
                                          <p:attrName>style.visibility</p:attrName>
                                        </p:attrNameLst>
                                      </p:cBhvr>
                                      <p:to>
                                        <p:strVal val="hidden"/>
                                      </p:to>
                                    </p:set>
                                  </p:childTnLst>
                                </p:cTn>
                              </p:par>
                              <p:par>
                                <p:cTn id="194" presetID="6" presetClass="emph" presetSubtype="0" fill="hold" grpId="1" nodeType="withEffect">
                                  <p:stCondLst>
                                    <p:cond delay="0"/>
                                  </p:stCondLst>
                                  <p:childTnLst>
                                    <p:animScale>
                                      <p:cBhvr>
                                        <p:cTn id="195" dur="3000" fill="hold"/>
                                        <p:tgtEl>
                                          <p:spTgt spid="17"/>
                                        </p:tgtEl>
                                      </p:cBhvr>
                                      <p:by x="400000" y="100000"/>
                                    </p:animScale>
                                  </p:childTnLst>
                                </p:cTn>
                              </p:par>
                              <p:par>
                                <p:cTn id="196" presetID="2" presetClass="exit" presetSubtype="6" fill="hold" grpId="2" nodeType="withEffect">
                                  <p:stCondLst>
                                    <p:cond delay="0"/>
                                  </p:stCondLst>
                                  <p:childTnLst>
                                    <p:anim calcmode="lin" valueType="num">
                                      <p:cBhvr additive="base">
                                        <p:cTn id="197" dur="4250"/>
                                        <p:tgtEl>
                                          <p:spTgt spid="17"/>
                                        </p:tgtEl>
                                        <p:attrNameLst>
                                          <p:attrName>ppt_x</p:attrName>
                                        </p:attrNameLst>
                                      </p:cBhvr>
                                      <p:tavLst>
                                        <p:tav tm="0">
                                          <p:val>
                                            <p:strVal val="ppt_x"/>
                                          </p:val>
                                        </p:tav>
                                        <p:tav tm="100000">
                                          <p:val>
                                            <p:strVal val="1+ppt_w/2"/>
                                          </p:val>
                                        </p:tav>
                                      </p:tavLst>
                                    </p:anim>
                                    <p:anim calcmode="lin" valueType="num">
                                      <p:cBhvr additive="base">
                                        <p:cTn id="198" dur="4250"/>
                                        <p:tgtEl>
                                          <p:spTgt spid="17"/>
                                        </p:tgtEl>
                                        <p:attrNameLst>
                                          <p:attrName>ppt_y</p:attrName>
                                        </p:attrNameLst>
                                      </p:cBhvr>
                                      <p:tavLst>
                                        <p:tav tm="0">
                                          <p:val>
                                            <p:strVal val="ppt_y"/>
                                          </p:val>
                                        </p:tav>
                                        <p:tav tm="100000">
                                          <p:val>
                                            <p:strVal val="1+ppt_h/2"/>
                                          </p:val>
                                        </p:tav>
                                      </p:tavLst>
                                    </p:anim>
                                    <p:set>
                                      <p:cBhvr>
                                        <p:cTn id="199" dur="1" fill="hold">
                                          <p:stCondLst>
                                            <p:cond delay="4249"/>
                                          </p:stCondLst>
                                        </p:cTn>
                                        <p:tgtEl>
                                          <p:spTgt spid="17"/>
                                        </p:tgtEl>
                                        <p:attrNameLst>
                                          <p:attrName>style.visibility</p:attrName>
                                        </p:attrNameLst>
                                      </p:cBhvr>
                                      <p:to>
                                        <p:strVal val="hidden"/>
                                      </p:to>
                                    </p:set>
                                  </p:childTnLst>
                                </p:cTn>
                              </p:par>
                              <p:par>
                                <p:cTn id="200" presetID="23" presetClass="entr" presetSubtype="528" fill="hold" nodeType="withEffect">
                                  <p:stCondLst>
                                    <p:cond delay="0"/>
                                  </p:stCondLst>
                                  <p:childTnLst>
                                    <p:set>
                                      <p:cBhvr>
                                        <p:cTn id="201" dur="1" fill="hold">
                                          <p:stCondLst>
                                            <p:cond delay="0"/>
                                          </p:stCondLst>
                                        </p:cTn>
                                        <p:tgtEl>
                                          <p:spTgt spid="21"/>
                                        </p:tgtEl>
                                        <p:attrNameLst>
                                          <p:attrName>style.visibility</p:attrName>
                                        </p:attrNameLst>
                                      </p:cBhvr>
                                      <p:to>
                                        <p:strVal val="visible"/>
                                      </p:to>
                                    </p:set>
                                    <p:anim calcmode="lin" valueType="num">
                                      <p:cBhvr>
                                        <p:cTn id="202" dur="3500" fill="hold"/>
                                        <p:tgtEl>
                                          <p:spTgt spid="21"/>
                                        </p:tgtEl>
                                        <p:attrNameLst>
                                          <p:attrName>ppt_w</p:attrName>
                                        </p:attrNameLst>
                                      </p:cBhvr>
                                      <p:tavLst>
                                        <p:tav tm="0">
                                          <p:val>
                                            <p:fltVal val="0"/>
                                          </p:val>
                                        </p:tav>
                                        <p:tav tm="100000">
                                          <p:val>
                                            <p:strVal val="#ppt_w"/>
                                          </p:val>
                                        </p:tav>
                                      </p:tavLst>
                                    </p:anim>
                                    <p:anim calcmode="lin" valueType="num">
                                      <p:cBhvr>
                                        <p:cTn id="203" dur="3500" fill="hold"/>
                                        <p:tgtEl>
                                          <p:spTgt spid="21"/>
                                        </p:tgtEl>
                                        <p:attrNameLst>
                                          <p:attrName>ppt_h</p:attrName>
                                        </p:attrNameLst>
                                      </p:cBhvr>
                                      <p:tavLst>
                                        <p:tav tm="0">
                                          <p:val>
                                            <p:fltVal val="0"/>
                                          </p:val>
                                        </p:tav>
                                        <p:tav tm="100000">
                                          <p:val>
                                            <p:strVal val="#ppt_h"/>
                                          </p:val>
                                        </p:tav>
                                      </p:tavLst>
                                    </p:anim>
                                    <p:anim calcmode="lin" valueType="num">
                                      <p:cBhvr>
                                        <p:cTn id="204" dur="3500" fill="hold"/>
                                        <p:tgtEl>
                                          <p:spTgt spid="21"/>
                                        </p:tgtEl>
                                        <p:attrNameLst>
                                          <p:attrName>ppt_x</p:attrName>
                                        </p:attrNameLst>
                                      </p:cBhvr>
                                      <p:tavLst>
                                        <p:tav tm="0">
                                          <p:val>
                                            <p:fltVal val="0.5"/>
                                          </p:val>
                                        </p:tav>
                                        <p:tav tm="100000">
                                          <p:val>
                                            <p:strVal val="#ppt_x"/>
                                          </p:val>
                                        </p:tav>
                                      </p:tavLst>
                                    </p:anim>
                                    <p:anim calcmode="lin" valueType="num">
                                      <p:cBhvr>
                                        <p:cTn id="205" dur="3500" fill="hold"/>
                                        <p:tgtEl>
                                          <p:spTgt spid="21"/>
                                        </p:tgtEl>
                                        <p:attrNameLst>
                                          <p:attrName>ppt_y</p:attrName>
                                        </p:attrNameLst>
                                      </p:cBhvr>
                                      <p:tavLst>
                                        <p:tav tm="0">
                                          <p:val>
                                            <p:fltVal val="0.5"/>
                                          </p:val>
                                        </p:tav>
                                        <p:tav tm="100000">
                                          <p:val>
                                            <p:strVal val="#ppt_y"/>
                                          </p:val>
                                        </p:tav>
                                      </p:tavLst>
                                    </p:anim>
                                  </p:childTnLst>
                                </p:cTn>
                              </p:par>
                              <p:par>
                                <p:cTn id="206" presetID="8" presetClass="entr" presetSubtype="32" fill="hold" nodeType="withEffect">
                                  <p:stCondLst>
                                    <p:cond delay="0"/>
                                  </p:stCondLst>
                                  <p:childTnLst>
                                    <p:set>
                                      <p:cBhvr>
                                        <p:cTn id="207" dur="1" fill="hold">
                                          <p:stCondLst>
                                            <p:cond delay="0"/>
                                          </p:stCondLst>
                                        </p:cTn>
                                        <p:tgtEl>
                                          <p:spTgt spid="21"/>
                                        </p:tgtEl>
                                        <p:attrNameLst>
                                          <p:attrName>style.visibility</p:attrName>
                                        </p:attrNameLst>
                                      </p:cBhvr>
                                      <p:to>
                                        <p:strVal val="visible"/>
                                      </p:to>
                                    </p:set>
                                    <p:animEffect transition="in" filter="diamond(out)">
                                      <p:cBhvr>
                                        <p:cTn id="208" dur="3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14808" y="35169"/>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703" y="0"/>
            <a:ext cx="9144000" cy="6858000"/>
          </a:xfrm>
          <a:prstGeom prst="rect">
            <a:avLst/>
          </a:prstGeom>
          <a:noFill/>
          <a:ln>
            <a:noFill/>
          </a:ln>
          <a:scene3d>
            <a:camera prst="orthographicFront"/>
            <a:lightRig rig="flat" dir="t"/>
          </a:scene3d>
          <a:sp3d>
            <a:bevelT w="165100" prst="coolSlant"/>
          </a:sp3d>
        </p:spPr>
      </p:pic>
      <p:sp>
        <p:nvSpPr>
          <p:cNvPr id="7" name="Forma libre 19"/>
          <p:cNvSpPr/>
          <p:nvPr/>
        </p:nvSpPr>
        <p:spPr>
          <a:xfrm>
            <a:off x="3479998" y="960629"/>
            <a:ext cx="5643930" cy="4989878"/>
          </a:xfrm>
          <a:custGeom>
            <a:avLst/>
            <a:gdLst>
              <a:gd name="connsiteX0" fmla="*/ 2042831 w 4256689"/>
              <a:gd name="connsiteY0" fmla="*/ 0 h 5830047"/>
              <a:gd name="connsiteX1" fmla="*/ 4256689 w 4256689"/>
              <a:gd name="connsiteY1" fmla="*/ 404491 h 5830047"/>
              <a:gd name="connsiteX2" fmla="*/ 3878596 w 4256689"/>
              <a:gd name="connsiteY2" fmla="*/ 630646 h 5830047"/>
              <a:gd name="connsiteX3" fmla="*/ 3846939 w 4256689"/>
              <a:gd name="connsiteY3" fmla="*/ 638381 h 5830047"/>
              <a:gd name="connsiteX4" fmla="*/ 3878596 w 4256689"/>
              <a:gd name="connsiteY4" fmla="*/ 646116 h 5830047"/>
              <a:gd name="connsiteX5" fmla="*/ 4256689 w 4256689"/>
              <a:gd name="connsiteY5" fmla="*/ 872271 h 5830047"/>
              <a:gd name="connsiteX6" fmla="*/ 3989489 w 4256689"/>
              <a:gd name="connsiteY6" fmla="*/ 1065076 h 5830047"/>
              <a:gd name="connsiteX7" fmla="*/ 3882614 w 4256689"/>
              <a:gd name="connsiteY7" fmla="*/ 1097218 h 5830047"/>
              <a:gd name="connsiteX8" fmla="*/ 3989489 w 4256689"/>
              <a:gd name="connsiteY8" fmla="*/ 1129361 h 5830047"/>
              <a:gd name="connsiteX9" fmla="*/ 4256689 w 4256689"/>
              <a:gd name="connsiteY9" fmla="*/ 1322165 h 5830047"/>
              <a:gd name="connsiteX10" fmla="*/ 3989489 w 4256689"/>
              <a:gd name="connsiteY10" fmla="*/ 1514970 h 5830047"/>
              <a:gd name="connsiteX11" fmla="*/ 3882614 w 4256689"/>
              <a:gd name="connsiteY11" fmla="*/ 1547112 h 5830047"/>
              <a:gd name="connsiteX12" fmla="*/ 3989489 w 4256689"/>
              <a:gd name="connsiteY12" fmla="*/ 1579254 h 5830047"/>
              <a:gd name="connsiteX13" fmla="*/ 4256689 w 4256689"/>
              <a:gd name="connsiteY13" fmla="*/ 1772059 h 5830047"/>
              <a:gd name="connsiteX14" fmla="*/ 3989489 w 4256689"/>
              <a:gd name="connsiteY14" fmla="*/ 1964863 h 5830047"/>
              <a:gd name="connsiteX15" fmla="*/ 3882614 w 4256689"/>
              <a:gd name="connsiteY15" fmla="*/ 1997006 h 5830047"/>
              <a:gd name="connsiteX16" fmla="*/ 3989489 w 4256689"/>
              <a:gd name="connsiteY16" fmla="*/ 2029148 h 5830047"/>
              <a:gd name="connsiteX17" fmla="*/ 4256689 w 4256689"/>
              <a:gd name="connsiteY17" fmla="*/ 2221953 h 5830047"/>
              <a:gd name="connsiteX18" fmla="*/ 3989489 w 4256689"/>
              <a:gd name="connsiteY18" fmla="*/ 2414757 h 5830047"/>
              <a:gd name="connsiteX19" fmla="*/ 3882614 w 4256689"/>
              <a:gd name="connsiteY19" fmla="*/ 2446900 h 5830047"/>
              <a:gd name="connsiteX20" fmla="*/ 3989489 w 4256689"/>
              <a:gd name="connsiteY20" fmla="*/ 2479042 h 5830047"/>
              <a:gd name="connsiteX21" fmla="*/ 4256689 w 4256689"/>
              <a:gd name="connsiteY21" fmla="*/ 2671847 h 5830047"/>
              <a:gd name="connsiteX22" fmla="*/ 3878597 w 4256689"/>
              <a:gd name="connsiteY22" fmla="*/ 2898002 h 5830047"/>
              <a:gd name="connsiteX23" fmla="*/ 3808930 w 4256689"/>
              <a:gd name="connsiteY23" fmla="*/ 2915024 h 5830047"/>
              <a:gd name="connsiteX24" fmla="*/ 3878597 w 4256689"/>
              <a:gd name="connsiteY24" fmla="*/ 2932045 h 5830047"/>
              <a:gd name="connsiteX25" fmla="*/ 4256689 w 4256689"/>
              <a:gd name="connsiteY25" fmla="*/ 3158200 h 5830047"/>
              <a:gd name="connsiteX26" fmla="*/ 3878596 w 4256689"/>
              <a:gd name="connsiteY26" fmla="*/ 3384355 h 5830047"/>
              <a:gd name="connsiteX27" fmla="*/ 3846939 w 4256689"/>
              <a:gd name="connsiteY27" fmla="*/ 3392090 h 5830047"/>
              <a:gd name="connsiteX28" fmla="*/ 3878596 w 4256689"/>
              <a:gd name="connsiteY28" fmla="*/ 3399825 h 5830047"/>
              <a:gd name="connsiteX29" fmla="*/ 4256689 w 4256689"/>
              <a:gd name="connsiteY29" fmla="*/ 3625980 h 5830047"/>
              <a:gd name="connsiteX30" fmla="*/ 3989489 w 4256689"/>
              <a:gd name="connsiteY30" fmla="*/ 3818785 h 5830047"/>
              <a:gd name="connsiteX31" fmla="*/ 3882614 w 4256689"/>
              <a:gd name="connsiteY31" fmla="*/ 3850927 h 5830047"/>
              <a:gd name="connsiteX32" fmla="*/ 3989489 w 4256689"/>
              <a:gd name="connsiteY32" fmla="*/ 3883070 h 5830047"/>
              <a:gd name="connsiteX33" fmla="*/ 4256689 w 4256689"/>
              <a:gd name="connsiteY33" fmla="*/ 4075874 h 5830047"/>
              <a:gd name="connsiteX34" fmla="*/ 3989489 w 4256689"/>
              <a:gd name="connsiteY34" fmla="*/ 4268679 h 5830047"/>
              <a:gd name="connsiteX35" fmla="*/ 3882614 w 4256689"/>
              <a:gd name="connsiteY35" fmla="*/ 4300821 h 5830047"/>
              <a:gd name="connsiteX36" fmla="*/ 3989489 w 4256689"/>
              <a:gd name="connsiteY36" fmla="*/ 4332963 h 5830047"/>
              <a:gd name="connsiteX37" fmla="*/ 4256689 w 4256689"/>
              <a:gd name="connsiteY37" fmla="*/ 4525768 h 5830047"/>
              <a:gd name="connsiteX38" fmla="*/ 3989489 w 4256689"/>
              <a:gd name="connsiteY38" fmla="*/ 4718572 h 5830047"/>
              <a:gd name="connsiteX39" fmla="*/ 3882614 w 4256689"/>
              <a:gd name="connsiteY39" fmla="*/ 4750715 h 5830047"/>
              <a:gd name="connsiteX40" fmla="*/ 3989489 w 4256689"/>
              <a:gd name="connsiteY40" fmla="*/ 4782857 h 5830047"/>
              <a:gd name="connsiteX41" fmla="*/ 4256689 w 4256689"/>
              <a:gd name="connsiteY41" fmla="*/ 4975662 h 5830047"/>
              <a:gd name="connsiteX42" fmla="*/ 3989489 w 4256689"/>
              <a:gd name="connsiteY42" fmla="*/ 5168466 h 5830047"/>
              <a:gd name="connsiteX43" fmla="*/ 3882614 w 4256689"/>
              <a:gd name="connsiteY43" fmla="*/ 5200608 h 5830047"/>
              <a:gd name="connsiteX44" fmla="*/ 3989489 w 4256689"/>
              <a:gd name="connsiteY44" fmla="*/ 5232751 h 5830047"/>
              <a:gd name="connsiteX45" fmla="*/ 4256689 w 4256689"/>
              <a:gd name="connsiteY45" fmla="*/ 5425556 h 5830047"/>
              <a:gd name="connsiteX46" fmla="*/ 2042831 w 4256689"/>
              <a:gd name="connsiteY46" fmla="*/ 5830047 h 5830047"/>
              <a:gd name="connsiteX47" fmla="*/ 1901347 w 4256689"/>
              <a:gd name="connsiteY47" fmla="*/ 5828741 h 5830047"/>
              <a:gd name="connsiteX48" fmla="*/ 1995580 w 4256689"/>
              <a:gd name="connsiteY48" fmla="*/ 5825970 h 5830047"/>
              <a:gd name="connsiteX49" fmla="*/ 3516350 w 4256689"/>
              <a:gd name="connsiteY49" fmla="*/ 5466368 h 5830047"/>
              <a:gd name="connsiteX50" fmla="*/ 3366675 w 4256689"/>
              <a:gd name="connsiteY50" fmla="*/ 5323492 h 5830047"/>
              <a:gd name="connsiteX51" fmla="*/ 3321626 w 4256689"/>
              <a:gd name="connsiteY51" fmla="*/ 5305469 h 5830047"/>
              <a:gd name="connsiteX52" fmla="*/ 3280620 w 4256689"/>
              <a:gd name="connsiteY52" fmla="*/ 5311072 h 5830047"/>
              <a:gd name="connsiteX53" fmla="*/ 2042831 w 4256689"/>
              <a:gd name="connsiteY53" fmla="*/ 5380153 h 5830047"/>
              <a:gd name="connsiteX54" fmla="*/ 1901347 w 4256689"/>
              <a:gd name="connsiteY54" fmla="*/ 5378848 h 5830047"/>
              <a:gd name="connsiteX55" fmla="*/ 1995580 w 4256689"/>
              <a:gd name="connsiteY55" fmla="*/ 5376076 h 5830047"/>
              <a:gd name="connsiteX56" fmla="*/ 3081428 w 4256689"/>
              <a:gd name="connsiteY56" fmla="*/ 5249958 h 5830047"/>
              <a:gd name="connsiteX57" fmla="*/ 3113291 w 4256689"/>
              <a:gd name="connsiteY57" fmla="*/ 5241097 h 5830047"/>
              <a:gd name="connsiteX58" fmla="*/ 3081427 w 4256689"/>
              <a:gd name="connsiteY58" fmla="*/ 5232884 h 5830047"/>
              <a:gd name="connsiteX59" fmla="*/ 1611734 w 4256689"/>
              <a:gd name="connsiteY59" fmla="*/ 5099309 h 5830047"/>
              <a:gd name="connsiteX60" fmla="*/ 58507 w 4256689"/>
              <a:gd name="connsiteY60" fmla="*/ 5253882 h 5830047"/>
              <a:gd name="connsiteX61" fmla="*/ 0 w 4256689"/>
              <a:gd name="connsiteY61" fmla="*/ 5272703 h 5830047"/>
              <a:gd name="connsiteX62" fmla="*/ 59087 w 4256689"/>
              <a:gd name="connsiteY62" fmla="*/ 5245786 h 5830047"/>
              <a:gd name="connsiteX63" fmla="*/ 2042831 w 4256689"/>
              <a:gd name="connsiteY63" fmla="*/ 5021064 h 5830047"/>
              <a:gd name="connsiteX64" fmla="*/ 3280620 w 4256689"/>
              <a:gd name="connsiteY64" fmla="*/ 5090145 h 5830047"/>
              <a:gd name="connsiteX65" fmla="*/ 3449379 w 4256689"/>
              <a:gd name="connsiteY65" fmla="*/ 5113202 h 5830047"/>
              <a:gd name="connsiteX66" fmla="*/ 3450378 w 4256689"/>
              <a:gd name="connsiteY66" fmla="*/ 5112596 h 5830047"/>
              <a:gd name="connsiteX67" fmla="*/ 3516350 w 4256689"/>
              <a:gd name="connsiteY67" fmla="*/ 5016474 h 5830047"/>
              <a:gd name="connsiteX68" fmla="*/ 3366675 w 4256689"/>
              <a:gd name="connsiteY68" fmla="*/ 4873598 h 5830047"/>
              <a:gd name="connsiteX69" fmla="*/ 3321626 w 4256689"/>
              <a:gd name="connsiteY69" fmla="*/ 4855576 h 5830047"/>
              <a:gd name="connsiteX70" fmla="*/ 3280620 w 4256689"/>
              <a:gd name="connsiteY70" fmla="*/ 4861179 h 5830047"/>
              <a:gd name="connsiteX71" fmla="*/ 2042831 w 4256689"/>
              <a:gd name="connsiteY71" fmla="*/ 4930259 h 5830047"/>
              <a:gd name="connsiteX72" fmla="*/ 1901347 w 4256689"/>
              <a:gd name="connsiteY72" fmla="*/ 4928954 h 5830047"/>
              <a:gd name="connsiteX73" fmla="*/ 1995580 w 4256689"/>
              <a:gd name="connsiteY73" fmla="*/ 4926182 h 5830047"/>
              <a:gd name="connsiteX74" fmla="*/ 3081428 w 4256689"/>
              <a:gd name="connsiteY74" fmla="*/ 4800064 h 5830047"/>
              <a:gd name="connsiteX75" fmla="*/ 3113291 w 4256689"/>
              <a:gd name="connsiteY75" fmla="*/ 4791203 h 5830047"/>
              <a:gd name="connsiteX76" fmla="*/ 3081427 w 4256689"/>
              <a:gd name="connsiteY76" fmla="*/ 4782991 h 5830047"/>
              <a:gd name="connsiteX77" fmla="*/ 1611734 w 4256689"/>
              <a:gd name="connsiteY77" fmla="*/ 4649416 h 5830047"/>
              <a:gd name="connsiteX78" fmla="*/ 58507 w 4256689"/>
              <a:gd name="connsiteY78" fmla="*/ 4803989 h 5830047"/>
              <a:gd name="connsiteX79" fmla="*/ 0 w 4256689"/>
              <a:gd name="connsiteY79" fmla="*/ 4822809 h 5830047"/>
              <a:gd name="connsiteX80" fmla="*/ 59087 w 4256689"/>
              <a:gd name="connsiteY80" fmla="*/ 4795892 h 5830047"/>
              <a:gd name="connsiteX81" fmla="*/ 2042831 w 4256689"/>
              <a:gd name="connsiteY81" fmla="*/ 4571170 h 5830047"/>
              <a:gd name="connsiteX82" fmla="*/ 3280620 w 4256689"/>
              <a:gd name="connsiteY82" fmla="*/ 4640251 h 5830047"/>
              <a:gd name="connsiteX83" fmla="*/ 3449379 w 4256689"/>
              <a:gd name="connsiteY83" fmla="*/ 4663308 h 5830047"/>
              <a:gd name="connsiteX84" fmla="*/ 3450378 w 4256689"/>
              <a:gd name="connsiteY84" fmla="*/ 4662702 h 5830047"/>
              <a:gd name="connsiteX85" fmla="*/ 3516350 w 4256689"/>
              <a:gd name="connsiteY85" fmla="*/ 4566580 h 5830047"/>
              <a:gd name="connsiteX86" fmla="*/ 3366675 w 4256689"/>
              <a:gd name="connsiteY86" fmla="*/ 4423705 h 5830047"/>
              <a:gd name="connsiteX87" fmla="*/ 3321626 w 4256689"/>
              <a:gd name="connsiteY87" fmla="*/ 4405682 h 5830047"/>
              <a:gd name="connsiteX88" fmla="*/ 3280620 w 4256689"/>
              <a:gd name="connsiteY88" fmla="*/ 4411284 h 5830047"/>
              <a:gd name="connsiteX89" fmla="*/ 2042831 w 4256689"/>
              <a:gd name="connsiteY89" fmla="*/ 4480365 h 5830047"/>
              <a:gd name="connsiteX90" fmla="*/ 1901347 w 4256689"/>
              <a:gd name="connsiteY90" fmla="*/ 4479060 h 5830047"/>
              <a:gd name="connsiteX91" fmla="*/ 1995580 w 4256689"/>
              <a:gd name="connsiteY91" fmla="*/ 4476288 h 5830047"/>
              <a:gd name="connsiteX92" fmla="*/ 3081428 w 4256689"/>
              <a:gd name="connsiteY92" fmla="*/ 4350170 h 5830047"/>
              <a:gd name="connsiteX93" fmla="*/ 3113291 w 4256689"/>
              <a:gd name="connsiteY93" fmla="*/ 4341309 h 5830047"/>
              <a:gd name="connsiteX94" fmla="*/ 3081427 w 4256689"/>
              <a:gd name="connsiteY94" fmla="*/ 4333097 h 5830047"/>
              <a:gd name="connsiteX95" fmla="*/ 1611734 w 4256689"/>
              <a:gd name="connsiteY95" fmla="*/ 4199522 h 5830047"/>
              <a:gd name="connsiteX96" fmla="*/ 58507 w 4256689"/>
              <a:gd name="connsiteY96" fmla="*/ 4354095 h 5830047"/>
              <a:gd name="connsiteX97" fmla="*/ 0 w 4256689"/>
              <a:gd name="connsiteY97" fmla="*/ 4372915 h 5830047"/>
              <a:gd name="connsiteX98" fmla="*/ 59087 w 4256689"/>
              <a:gd name="connsiteY98" fmla="*/ 4345998 h 5830047"/>
              <a:gd name="connsiteX99" fmla="*/ 2042831 w 4256689"/>
              <a:gd name="connsiteY99" fmla="*/ 4121276 h 5830047"/>
              <a:gd name="connsiteX100" fmla="*/ 3280620 w 4256689"/>
              <a:gd name="connsiteY100" fmla="*/ 4190357 h 5830047"/>
              <a:gd name="connsiteX101" fmla="*/ 3449379 w 4256689"/>
              <a:gd name="connsiteY101" fmla="*/ 4213414 h 5830047"/>
              <a:gd name="connsiteX102" fmla="*/ 3450378 w 4256689"/>
              <a:gd name="connsiteY102" fmla="*/ 4212808 h 5830047"/>
              <a:gd name="connsiteX103" fmla="*/ 3516348 w 4256689"/>
              <a:gd name="connsiteY103" fmla="*/ 4116687 h 5830047"/>
              <a:gd name="connsiteX104" fmla="*/ 3366675 w 4256689"/>
              <a:gd name="connsiteY104" fmla="*/ 3973811 h 5830047"/>
              <a:gd name="connsiteX105" fmla="*/ 3321626 w 4256689"/>
              <a:gd name="connsiteY105" fmla="*/ 3955788 h 5830047"/>
              <a:gd name="connsiteX106" fmla="*/ 3280620 w 4256689"/>
              <a:gd name="connsiteY106" fmla="*/ 3961391 h 5830047"/>
              <a:gd name="connsiteX107" fmla="*/ 2042831 w 4256689"/>
              <a:gd name="connsiteY107" fmla="*/ 4030471 h 5830047"/>
              <a:gd name="connsiteX108" fmla="*/ 1901347 w 4256689"/>
              <a:gd name="connsiteY108" fmla="*/ 4029166 h 5830047"/>
              <a:gd name="connsiteX109" fmla="*/ 1995580 w 4256689"/>
              <a:gd name="connsiteY109" fmla="*/ 4026394 h 5830047"/>
              <a:gd name="connsiteX110" fmla="*/ 3081428 w 4256689"/>
              <a:gd name="connsiteY110" fmla="*/ 3900276 h 5830047"/>
              <a:gd name="connsiteX111" fmla="*/ 3113291 w 4256689"/>
              <a:gd name="connsiteY111" fmla="*/ 3891415 h 5830047"/>
              <a:gd name="connsiteX112" fmla="*/ 3081427 w 4256689"/>
              <a:gd name="connsiteY112" fmla="*/ 3883203 h 5830047"/>
              <a:gd name="connsiteX113" fmla="*/ 1611734 w 4256689"/>
              <a:gd name="connsiteY113" fmla="*/ 3749628 h 5830047"/>
              <a:gd name="connsiteX114" fmla="*/ 58507 w 4256689"/>
              <a:gd name="connsiteY114" fmla="*/ 3904201 h 5830047"/>
              <a:gd name="connsiteX115" fmla="*/ 0 w 4256689"/>
              <a:gd name="connsiteY115" fmla="*/ 3923022 h 5830047"/>
              <a:gd name="connsiteX116" fmla="*/ 59087 w 4256689"/>
              <a:gd name="connsiteY116" fmla="*/ 3896104 h 5830047"/>
              <a:gd name="connsiteX117" fmla="*/ 2042831 w 4256689"/>
              <a:gd name="connsiteY117" fmla="*/ 3671383 h 5830047"/>
              <a:gd name="connsiteX118" fmla="*/ 3280620 w 4256689"/>
              <a:gd name="connsiteY118" fmla="*/ 3740464 h 5830047"/>
              <a:gd name="connsiteX119" fmla="*/ 3449379 w 4256689"/>
              <a:gd name="connsiteY119" fmla="*/ 3763521 h 5830047"/>
              <a:gd name="connsiteX120" fmla="*/ 3450378 w 4256689"/>
              <a:gd name="connsiteY120" fmla="*/ 3762914 h 5830047"/>
              <a:gd name="connsiteX121" fmla="*/ 3516348 w 4256689"/>
              <a:gd name="connsiteY121" fmla="*/ 3666793 h 5830047"/>
              <a:gd name="connsiteX122" fmla="*/ 3366675 w 4256689"/>
              <a:gd name="connsiteY122" fmla="*/ 3523917 h 5830047"/>
              <a:gd name="connsiteX123" fmla="*/ 3288300 w 4256689"/>
              <a:gd name="connsiteY123" fmla="*/ 3492562 h 5830047"/>
              <a:gd name="connsiteX124" fmla="*/ 3280620 w 4256689"/>
              <a:gd name="connsiteY124" fmla="*/ 3493611 h 5830047"/>
              <a:gd name="connsiteX125" fmla="*/ 2042831 w 4256689"/>
              <a:gd name="connsiteY125" fmla="*/ 3562692 h 5830047"/>
              <a:gd name="connsiteX126" fmla="*/ 1901347 w 4256689"/>
              <a:gd name="connsiteY126" fmla="*/ 3561386 h 5830047"/>
              <a:gd name="connsiteX127" fmla="*/ 1995580 w 4256689"/>
              <a:gd name="connsiteY127" fmla="*/ 3558615 h 5830047"/>
              <a:gd name="connsiteX128" fmla="*/ 2858162 w 4256689"/>
              <a:gd name="connsiteY128" fmla="*/ 3476564 h 5830047"/>
              <a:gd name="connsiteX129" fmla="*/ 3079442 w 4256689"/>
              <a:gd name="connsiteY129" fmla="*/ 3432888 h 5830047"/>
              <a:gd name="connsiteX130" fmla="*/ 2958500 w 4256689"/>
              <a:gd name="connsiteY130" fmla="*/ 3407243 h 5830047"/>
              <a:gd name="connsiteX131" fmla="*/ 1611734 w 4256689"/>
              <a:gd name="connsiteY131" fmla="*/ 3299734 h 5830047"/>
              <a:gd name="connsiteX132" fmla="*/ 58507 w 4256689"/>
              <a:gd name="connsiteY132" fmla="*/ 3454307 h 5830047"/>
              <a:gd name="connsiteX133" fmla="*/ 0 w 4256689"/>
              <a:gd name="connsiteY133" fmla="*/ 3473128 h 5830047"/>
              <a:gd name="connsiteX134" fmla="*/ 59087 w 4256689"/>
              <a:gd name="connsiteY134" fmla="*/ 3446210 h 5830047"/>
              <a:gd name="connsiteX135" fmla="*/ 2042831 w 4256689"/>
              <a:gd name="connsiteY135" fmla="*/ 3221489 h 5830047"/>
              <a:gd name="connsiteX136" fmla="*/ 3280620 w 4256689"/>
              <a:gd name="connsiteY136" fmla="*/ 3290570 h 5830047"/>
              <a:gd name="connsiteX137" fmla="*/ 3425312 w 4256689"/>
              <a:gd name="connsiteY137" fmla="*/ 3310339 h 5830047"/>
              <a:gd name="connsiteX138" fmla="*/ 3450378 w 4256689"/>
              <a:gd name="connsiteY138" fmla="*/ 3295134 h 5830047"/>
              <a:gd name="connsiteX139" fmla="*/ 3516348 w 4256689"/>
              <a:gd name="connsiteY139" fmla="*/ 3199013 h 5830047"/>
              <a:gd name="connsiteX140" fmla="*/ 3286472 w 4256689"/>
              <a:gd name="connsiteY140" fmla="*/ 3024051 h 5830047"/>
              <a:gd name="connsiteX141" fmla="*/ 3245738 w 4256689"/>
              <a:gd name="connsiteY141" fmla="*/ 3011129 h 5830047"/>
              <a:gd name="connsiteX142" fmla="*/ 3098087 w 4256689"/>
              <a:gd name="connsiteY142" fmla="*/ 3027518 h 5830047"/>
              <a:gd name="connsiteX143" fmla="*/ 2042831 w 4256689"/>
              <a:gd name="connsiteY143" fmla="*/ 3076338 h 5830047"/>
              <a:gd name="connsiteX144" fmla="*/ 1901347 w 4256689"/>
              <a:gd name="connsiteY144" fmla="*/ 3075032 h 5830047"/>
              <a:gd name="connsiteX145" fmla="*/ 1995580 w 4256689"/>
              <a:gd name="connsiteY145" fmla="*/ 3072261 h 5830047"/>
              <a:gd name="connsiteX146" fmla="*/ 2974561 w 4256689"/>
              <a:gd name="connsiteY146" fmla="*/ 2969077 h 5830047"/>
              <a:gd name="connsiteX147" fmla="*/ 3035988 w 4256689"/>
              <a:gd name="connsiteY147" fmla="*/ 2955894 h 5830047"/>
              <a:gd name="connsiteX148" fmla="*/ 2958500 w 4256689"/>
              <a:gd name="connsiteY148" fmla="*/ 2939463 h 5830047"/>
              <a:gd name="connsiteX149" fmla="*/ 1611734 w 4256689"/>
              <a:gd name="connsiteY149" fmla="*/ 2831954 h 5830047"/>
              <a:gd name="connsiteX150" fmla="*/ 58507 w 4256689"/>
              <a:gd name="connsiteY150" fmla="*/ 2986527 h 5830047"/>
              <a:gd name="connsiteX151" fmla="*/ 0 w 4256689"/>
              <a:gd name="connsiteY151" fmla="*/ 3005348 h 5830047"/>
              <a:gd name="connsiteX152" fmla="*/ 59087 w 4256689"/>
              <a:gd name="connsiteY152" fmla="*/ 2978430 h 5830047"/>
              <a:gd name="connsiteX153" fmla="*/ 2042831 w 4256689"/>
              <a:gd name="connsiteY153" fmla="*/ 2753709 h 5830047"/>
              <a:gd name="connsiteX154" fmla="*/ 3280620 w 4256689"/>
              <a:gd name="connsiteY154" fmla="*/ 2822790 h 5830047"/>
              <a:gd name="connsiteX155" fmla="*/ 3400212 w 4256689"/>
              <a:gd name="connsiteY155" fmla="*/ 2839129 h 5830047"/>
              <a:gd name="connsiteX156" fmla="*/ 3400779 w 4256689"/>
              <a:gd name="connsiteY156" fmla="*/ 2838866 h 5830047"/>
              <a:gd name="connsiteX157" fmla="*/ 3516350 w 4256689"/>
              <a:gd name="connsiteY157" fmla="*/ 2712659 h 5830047"/>
              <a:gd name="connsiteX158" fmla="*/ 3366675 w 4256689"/>
              <a:gd name="connsiteY158" fmla="*/ 2569783 h 5830047"/>
              <a:gd name="connsiteX159" fmla="*/ 3321626 w 4256689"/>
              <a:gd name="connsiteY159" fmla="*/ 2551760 h 5830047"/>
              <a:gd name="connsiteX160" fmla="*/ 3280620 w 4256689"/>
              <a:gd name="connsiteY160" fmla="*/ 2557363 h 5830047"/>
              <a:gd name="connsiteX161" fmla="*/ 2042831 w 4256689"/>
              <a:gd name="connsiteY161" fmla="*/ 2626444 h 5830047"/>
              <a:gd name="connsiteX162" fmla="*/ 1901347 w 4256689"/>
              <a:gd name="connsiteY162" fmla="*/ 2625139 h 5830047"/>
              <a:gd name="connsiteX163" fmla="*/ 1995580 w 4256689"/>
              <a:gd name="connsiteY163" fmla="*/ 2622367 h 5830047"/>
              <a:gd name="connsiteX164" fmla="*/ 3081428 w 4256689"/>
              <a:gd name="connsiteY164" fmla="*/ 2496249 h 5830047"/>
              <a:gd name="connsiteX165" fmla="*/ 3113291 w 4256689"/>
              <a:gd name="connsiteY165" fmla="*/ 2487388 h 5830047"/>
              <a:gd name="connsiteX166" fmla="*/ 3081427 w 4256689"/>
              <a:gd name="connsiteY166" fmla="*/ 2479175 h 5830047"/>
              <a:gd name="connsiteX167" fmla="*/ 1611734 w 4256689"/>
              <a:gd name="connsiteY167" fmla="*/ 2345600 h 5830047"/>
              <a:gd name="connsiteX168" fmla="*/ 58507 w 4256689"/>
              <a:gd name="connsiteY168" fmla="*/ 2500173 h 5830047"/>
              <a:gd name="connsiteX169" fmla="*/ 0 w 4256689"/>
              <a:gd name="connsiteY169" fmla="*/ 2518994 h 5830047"/>
              <a:gd name="connsiteX170" fmla="*/ 59087 w 4256689"/>
              <a:gd name="connsiteY170" fmla="*/ 2492077 h 5830047"/>
              <a:gd name="connsiteX171" fmla="*/ 2042831 w 4256689"/>
              <a:gd name="connsiteY171" fmla="*/ 2267355 h 5830047"/>
              <a:gd name="connsiteX172" fmla="*/ 3280620 w 4256689"/>
              <a:gd name="connsiteY172" fmla="*/ 2336436 h 5830047"/>
              <a:gd name="connsiteX173" fmla="*/ 3449379 w 4256689"/>
              <a:gd name="connsiteY173" fmla="*/ 2359493 h 5830047"/>
              <a:gd name="connsiteX174" fmla="*/ 3450378 w 4256689"/>
              <a:gd name="connsiteY174" fmla="*/ 2358887 h 5830047"/>
              <a:gd name="connsiteX175" fmla="*/ 3516350 w 4256689"/>
              <a:gd name="connsiteY175" fmla="*/ 2262765 h 5830047"/>
              <a:gd name="connsiteX176" fmla="*/ 3366675 w 4256689"/>
              <a:gd name="connsiteY176" fmla="*/ 2119889 h 5830047"/>
              <a:gd name="connsiteX177" fmla="*/ 3321626 w 4256689"/>
              <a:gd name="connsiteY177" fmla="*/ 2101867 h 5830047"/>
              <a:gd name="connsiteX178" fmla="*/ 3280620 w 4256689"/>
              <a:gd name="connsiteY178" fmla="*/ 2107470 h 5830047"/>
              <a:gd name="connsiteX179" fmla="*/ 2042831 w 4256689"/>
              <a:gd name="connsiteY179" fmla="*/ 2176550 h 5830047"/>
              <a:gd name="connsiteX180" fmla="*/ 1901347 w 4256689"/>
              <a:gd name="connsiteY180" fmla="*/ 2175245 h 5830047"/>
              <a:gd name="connsiteX181" fmla="*/ 1995580 w 4256689"/>
              <a:gd name="connsiteY181" fmla="*/ 2172473 h 5830047"/>
              <a:gd name="connsiteX182" fmla="*/ 3081428 w 4256689"/>
              <a:gd name="connsiteY182" fmla="*/ 2046355 h 5830047"/>
              <a:gd name="connsiteX183" fmla="*/ 3113291 w 4256689"/>
              <a:gd name="connsiteY183" fmla="*/ 2037494 h 5830047"/>
              <a:gd name="connsiteX184" fmla="*/ 3081427 w 4256689"/>
              <a:gd name="connsiteY184" fmla="*/ 2029282 h 5830047"/>
              <a:gd name="connsiteX185" fmla="*/ 1611734 w 4256689"/>
              <a:gd name="connsiteY185" fmla="*/ 1895707 h 5830047"/>
              <a:gd name="connsiteX186" fmla="*/ 58507 w 4256689"/>
              <a:gd name="connsiteY186" fmla="*/ 2050280 h 5830047"/>
              <a:gd name="connsiteX187" fmla="*/ 0 w 4256689"/>
              <a:gd name="connsiteY187" fmla="*/ 2069100 h 5830047"/>
              <a:gd name="connsiteX188" fmla="*/ 59087 w 4256689"/>
              <a:gd name="connsiteY188" fmla="*/ 2042183 h 5830047"/>
              <a:gd name="connsiteX189" fmla="*/ 2042831 w 4256689"/>
              <a:gd name="connsiteY189" fmla="*/ 1817461 h 5830047"/>
              <a:gd name="connsiteX190" fmla="*/ 3280620 w 4256689"/>
              <a:gd name="connsiteY190" fmla="*/ 1886542 h 5830047"/>
              <a:gd name="connsiteX191" fmla="*/ 3449379 w 4256689"/>
              <a:gd name="connsiteY191" fmla="*/ 1909599 h 5830047"/>
              <a:gd name="connsiteX192" fmla="*/ 3450378 w 4256689"/>
              <a:gd name="connsiteY192" fmla="*/ 1908993 h 5830047"/>
              <a:gd name="connsiteX193" fmla="*/ 3516350 w 4256689"/>
              <a:gd name="connsiteY193" fmla="*/ 1812871 h 5830047"/>
              <a:gd name="connsiteX194" fmla="*/ 3366675 w 4256689"/>
              <a:gd name="connsiteY194" fmla="*/ 1669996 h 5830047"/>
              <a:gd name="connsiteX195" fmla="*/ 3321626 w 4256689"/>
              <a:gd name="connsiteY195" fmla="*/ 1651973 h 5830047"/>
              <a:gd name="connsiteX196" fmla="*/ 3280620 w 4256689"/>
              <a:gd name="connsiteY196" fmla="*/ 1657575 h 5830047"/>
              <a:gd name="connsiteX197" fmla="*/ 2042831 w 4256689"/>
              <a:gd name="connsiteY197" fmla="*/ 1726656 h 5830047"/>
              <a:gd name="connsiteX198" fmla="*/ 1901347 w 4256689"/>
              <a:gd name="connsiteY198" fmla="*/ 1725351 h 5830047"/>
              <a:gd name="connsiteX199" fmla="*/ 1995580 w 4256689"/>
              <a:gd name="connsiteY199" fmla="*/ 1722579 h 5830047"/>
              <a:gd name="connsiteX200" fmla="*/ 3081428 w 4256689"/>
              <a:gd name="connsiteY200" fmla="*/ 1596461 h 5830047"/>
              <a:gd name="connsiteX201" fmla="*/ 3113291 w 4256689"/>
              <a:gd name="connsiteY201" fmla="*/ 1587600 h 5830047"/>
              <a:gd name="connsiteX202" fmla="*/ 3081427 w 4256689"/>
              <a:gd name="connsiteY202" fmla="*/ 1579388 h 5830047"/>
              <a:gd name="connsiteX203" fmla="*/ 1611734 w 4256689"/>
              <a:gd name="connsiteY203" fmla="*/ 1445813 h 5830047"/>
              <a:gd name="connsiteX204" fmla="*/ 58507 w 4256689"/>
              <a:gd name="connsiteY204" fmla="*/ 1600386 h 5830047"/>
              <a:gd name="connsiteX205" fmla="*/ 0 w 4256689"/>
              <a:gd name="connsiteY205" fmla="*/ 1619206 h 5830047"/>
              <a:gd name="connsiteX206" fmla="*/ 59087 w 4256689"/>
              <a:gd name="connsiteY206" fmla="*/ 1592289 h 5830047"/>
              <a:gd name="connsiteX207" fmla="*/ 2042831 w 4256689"/>
              <a:gd name="connsiteY207" fmla="*/ 1367567 h 5830047"/>
              <a:gd name="connsiteX208" fmla="*/ 3280620 w 4256689"/>
              <a:gd name="connsiteY208" fmla="*/ 1436648 h 5830047"/>
              <a:gd name="connsiteX209" fmla="*/ 3449379 w 4256689"/>
              <a:gd name="connsiteY209" fmla="*/ 1459705 h 5830047"/>
              <a:gd name="connsiteX210" fmla="*/ 3450378 w 4256689"/>
              <a:gd name="connsiteY210" fmla="*/ 1459099 h 5830047"/>
              <a:gd name="connsiteX211" fmla="*/ 3516348 w 4256689"/>
              <a:gd name="connsiteY211" fmla="*/ 1362978 h 5830047"/>
              <a:gd name="connsiteX212" fmla="*/ 3366675 w 4256689"/>
              <a:gd name="connsiteY212" fmla="*/ 1220102 h 5830047"/>
              <a:gd name="connsiteX213" fmla="*/ 3321626 w 4256689"/>
              <a:gd name="connsiteY213" fmla="*/ 1202079 h 5830047"/>
              <a:gd name="connsiteX214" fmla="*/ 3280620 w 4256689"/>
              <a:gd name="connsiteY214" fmla="*/ 1207682 h 5830047"/>
              <a:gd name="connsiteX215" fmla="*/ 2042831 w 4256689"/>
              <a:gd name="connsiteY215" fmla="*/ 1276762 h 5830047"/>
              <a:gd name="connsiteX216" fmla="*/ 1901347 w 4256689"/>
              <a:gd name="connsiteY216" fmla="*/ 1275457 h 5830047"/>
              <a:gd name="connsiteX217" fmla="*/ 1995580 w 4256689"/>
              <a:gd name="connsiteY217" fmla="*/ 1272685 h 5830047"/>
              <a:gd name="connsiteX218" fmla="*/ 3081428 w 4256689"/>
              <a:gd name="connsiteY218" fmla="*/ 1146567 h 5830047"/>
              <a:gd name="connsiteX219" fmla="*/ 3113291 w 4256689"/>
              <a:gd name="connsiteY219" fmla="*/ 1137706 h 5830047"/>
              <a:gd name="connsiteX220" fmla="*/ 3081427 w 4256689"/>
              <a:gd name="connsiteY220" fmla="*/ 1129494 h 5830047"/>
              <a:gd name="connsiteX221" fmla="*/ 1611734 w 4256689"/>
              <a:gd name="connsiteY221" fmla="*/ 995919 h 5830047"/>
              <a:gd name="connsiteX222" fmla="*/ 58507 w 4256689"/>
              <a:gd name="connsiteY222" fmla="*/ 1150492 h 5830047"/>
              <a:gd name="connsiteX223" fmla="*/ 0 w 4256689"/>
              <a:gd name="connsiteY223" fmla="*/ 1169313 h 5830047"/>
              <a:gd name="connsiteX224" fmla="*/ 59087 w 4256689"/>
              <a:gd name="connsiteY224" fmla="*/ 1142395 h 5830047"/>
              <a:gd name="connsiteX225" fmla="*/ 2042831 w 4256689"/>
              <a:gd name="connsiteY225" fmla="*/ 917674 h 5830047"/>
              <a:gd name="connsiteX226" fmla="*/ 3280620 w 4256689"/>
              <a:gd name="connsiteY226" fmla="*/ 986755 h 5830047"/>
              <a:gd name="connsiteX227" fmla="*/ 3449379 w 4256689"/>
              <a:gd name="connsiteY227" fmla="*/ 1009812 h 5830047"/>
              <a:gd name="connsiteX228" fmla="*/ 3450378 w 4256689"/>
              <a:gd name="connsiteY228" fmla="*/ 1009205 h 5830047"/>
              <a:gd name="connsiteX229" fmla="*/ 3516348 w 4256689"/>
              <a:gd name="connsiteY229" fmla="*/ 913084 h 5830047"/>
              <a:gd name="connsiteX230" fmla="*/ 3366675 w 4256689"/>
              <a:gd name="connsiteY230" fmla="*/ 770208 h 5830047"/>
              <a:gd name="connsiteX231" fmla="*/ 3288300 w 4256689"/>
              <a:gd name="connsiteY231" fmla="*/ 738853 h 5830047"/>
              <a:gd name="connsiteX232" fmla="*/ 3280620 w 4256689"/>
              <a:gd name="connsiteY232" fmla="*/ 739902 h 5830047"/>
              <a:gd name="connsiteX233" fmla="*/ 2042831 w 4256689"/>
              <a:gd name="connsiteY233" fmla="*/ 808983 h 5830047"/>
              <a:gd name="connsiteX234" fmla="*/ 1901347 w 4256689"/>
              <a:gd name="connsiteY234" fmla="*/ 807677 h 5830047"/>
              <a:gd name="connsiteX235" fmla="*/ 1995580 w 4256689"/>
              <a:gd name="connsiteY235" fmla="*/ 804906 h 5830047"/>
              <a:gd name="connsiteX236" fmla="*/ 2858162 w 4256689"/>
              <a:gd name="connsiteY236" fmla="*/ 722855 h 5830047"/>
              <a:gd name="connsiteX237" fmla="*/ 3079442 w 4256689"/>
              <a:gd name="connsiteY237" fmla="*/ 679179 h 5830047"/>
              <a:gd name="connsiteX238" fmla="*/ 2958500 w 4256689"/>
              <a:gd name="connsiteY238" fmla="*/ 653534 h 5830047"/>
              <a:gd name="connsiteX239" fmla="*/ 1611734 w 4256689"/>
              <a:gd name="connsiteY239" fmla="*/ 546025 h 5830047"/>
              <a:gd name="connsiteX240" fmla="*/ 58507 w 4256689"/>
              <a:gd name="connsiteY240" fmla="*/ 700598 h 5830047"/>
              <a:gd name="connsiteX241" fmla="*/ 0 w 4256689"/>
              <a:gd name="connsiteY241" fmla="*/ 719419 h 5830047"/>
              <a:gd name="connsiteX242" fmla="*/ 59087 w 4256689"/>
              <a:gd name="connsiteY242" fmla="*/ 692501 h 5830047"/>
              <a:gd name="connsiteX243" fmla="*/ 2042831 w 4256689"/>
              <a:gd name="connsiteY243" fmla="*/ 467780 h 5830047"/>
              <a:gd name="connsiteX244" fmla="*/ 3280620 w 4256689"/>
              <a:gd name="connsiteY244" fmla="*/ 536861 h 5830047"/>
              <a:gd name="connsiteX245" fmla="*/ 3425312 w 4256689"/>
              <a:gd name="connsiteY245" fmla="*/ 556630 h 5830047"/>
              <a:gd name="connsiteX246" fmla="*/ 3450378 w 4256689"/>
              <a:gd name="connsiteY246" fmla="*/ 541425 h 5830047"/>
              <a:gd name="connsiteX247" fmla="*/ 3516348 w 4256689"/>
              <a:gd name="connsiteY247" fmla="*/ 445304 h 5830047"/>
              <a:gd name="connsiteX248" fmla="*/ 1611734 w 4256689"/>
              <a:gd name="connsiteY248" fmla="*/ 78245 h 5830047"/>
              <a:gd name="connsiteX249" fmla="*/ 58507 w 4256689"/>
              <a:gd name="connsiteY249" fmla="*/ 232818 h 5830047"/>
              <a:gd name="connsiteX250" fmla="*/ 0 w 4256689"/>
              <a:gd name="connsiteY250" fmla="*/ 251639 h 5830047"/>
              <a:gd name="connsiteX251" fmla="*/ 59087 w 4256689"/>
              <a:gd name="connsiteY251" fmla="*/ 224722 h 5830047"/>
              <a:gd name="connsiteX252" fmla="*/ 2042831 w 4256689"/>
              <a:gd name="connsiteY252" fmla="*/ 0 h 5830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4256689" h="5830047">
                <a:moveTo>
                  <a:pt x="2042831" y="0"/>
                </a:moveTo>
                <a:cubicBezTo>
                  <a:pt x="3265511" y="0"/>
                  <a:pt x="4256689" y="181097"/>
                  <a:pt x="4256689" y="404491"/>
                </a:cubicBezTo>
                <a:cubicBezTo>
                  <a:pt x="4256689" y="488264"/>
                  <a:pt x="4117305" y="566089"/>
                  <a:pt x="3878596" y="630646"/>
                </a:cubicBezTo>
                <a:lnTo>
                  <a:pt x="3846939" y="638381"/>
                </a:lnTo>
                <a:lnTo>
                  <a:pt x="3878596" y="646116"/>
                </a:lnTo>
                <a:cubicBezTo>
                  <a:pt x="4117305" y="710674"/>
                  <a:pt x="4256689" y="788498"/>
                  <a:pt x="4256689" y="872271"/>
                </a:cubicBezTo>
                <a:cubicBezTo>
                  <a:pt x="4256689" y="942082"/>
                  <a:pt x="4159893" y="1007762"/>
                  <a:pt x="3989489" y="1065076"/>
                </a:cubicBezTo>
                <a:lnTo>
                  <a:pt x="3882614" y="1097218"/>
                </a:lnTo>
                <a:lnTo>
                  <a:pt x="3989489" y="1129361"/>
                </a:lnTo>
                <a:cubicBezTo>
                  <a:pt x="4159895" y="1186674"/>
                  <a:pt x="4256689" y="1252354"/>
                  <a:pt x="4256689" y="1322165"/>
                </a:cubicBezTo>
                <a:cubicBezTo>
                  <a:pt x="4256689" y="1391976"/>
                  <a:pt x="4159895" y="1457656"/>
                  <a:pt x="3989489" y="1514970"/>
                </a:cubicBezTo>
                <a:lnTo>
                  <a:pt x="3882614" y="1547112"/>
                </a:lnTo>
                <a:lnTo>
                  <a:pt x="3989489" y="1579254"/>
                </a:lnTo>
                <a:cubicBezTo>
                  <a:pt x="4159895" y="1636568"/>
                  <a:pt x="4256689" y="1702248"/>
                  <a:pt x="4256689" y="1772059"/>
                </a:cubicBezTo>
                <a:cubicBezTo>
                  <a:pt x="4256689" y="1841870"/>
                  <a:pt x="4159895" y="1907550"/>
                  <a:pt x="3989489" y="1964863"/>
                </a:cubicBezTo>
                <a:lnTo>
                  <a:pt x="3882614" y="1997006"/>
                </a:lnTo>
                <a:lnTo>
                  <a:pt x="3989489" y="2029148"/>
                </a:lnTo>
                <a:cubicBezTo>
                  <a:pt x="4159895" y="2086462"/>
                  <a:pt x="4256689" y="2152142"/>
                  <a:pt x="4256689" y="2221953"/>
                </a:cubicBezTo>
                <a:cubicBezTo>
                  <a:pt x="4256689" y="2291764"/>
                  <a:pt x="4159895" y="2357444"/>
                  <a:pt x="3989489" y="2414757"/>
                </a:cubicBezTo>
                <a:lnTo>
                  <a:pt x="3882614" y="2446900"/>
                </a:lnTo>
                <a:lnTo>
                  <a:pt x="3989489" y="2479042"/>
                </a:lnTo>
                <a:cubicBezTo>
                  <a:pt x="4159895" y="2536356"/>
                  <a:pt x="4256689" y="2602036"/>
                  <a:pt x="4256689" y="2671847"/>
                </a:cubicBezTo>
                <a:cubicBezTo>
                  <a:pt x="4256689" y="2755620"/>
                  <a:pt x="4117305" y="2833444"/>
                  <a:pt x="3878597" y="2898002"/>
                </a:cubicBezTo>
                <a:lnTo>
                  <a:pt x="3808930" y="2915024"/>
                </a:lnTo>
                <a:lnTo>
                  <a:pt x="3878597" y="2932045"/>
                </a:lnTo>
                <a:cubicBezTo>
                  <a:pt x="4117305" y="2996603"/>
                  <a:pt x="4256689" y="3074427"/>
                  <a:pt x="4256689" y="3158200"/>
                </a:cubicBezTo>
                <a:cubicBezTo>
                  <a:pt x="4256689" y="3241973"/>
                  <a:pt x="4117305" y="3319798"/>
                  <a:pt x="3878596" y="3384355"/>
                </a:cubicBezTo>
                <a:lnTo>
                  <a:pt x="3846939" y="3392090"/>
                </a:lnTo>
                <a:lnTo>
                  <a:pt x="3878596" y="3399825"/>
                </a:lnTo>
                <a:cubicBezTo>
                  <a:pt x="4117305" y="3464383"/>
                  <a:pt x="4256689" y="3542207"/>
                  <a:pt x="4256689" y="3625980"/>
                </a:cubicBezTo>
                <a:cubicBezTo>
                  <a:pt x="4256689" y="3695791"/>
                  <a:pt x="4159893" y="3761471"/>
                  <a:pt x="3989489" y="3818785"/>
                </a:cubicBezTo>
                <a:lnTo>
                  <a:pt x="3882614" y="3850927"/>
                </a:lnTo>
                <a:lnTo>
                  <a:pt x="3989489" y="3883070"/>
                </a:lnTo>
                <a:cubicBezTo>
                  <a:pt x="4159895" y="3940383"/>
                  <a:pt x="4256689" y="4006063"/>
                  <a:pt x="4256689" y="4075874"/>
                </a:cubicBezTo>
                <a:cubicBezTo>
                  <a:pt x="4256689" y="4145685"/>
                  <a:pt x="4159895" y="4211365"/>
                  <a:pt x="3989489" y="4268679"/>
                </a:cubicBezTo>
                <a:lnTo>
                  <a:pt x="3882614" y="4300821"/>
                </a:lnTo>
                <a:lnTo>
                  <a:pt x="3989489" y="4332963"/>
                </a:lnTo>
                <a:cubicBezTo>
                  <a:pt x="4159895" y="4390277"/>
                  <a:pt x="4256689" y="4455957"/>
                  <a:pt x="4256689" y="4525768"/>
                </a:cubicBezTo>
                <a:cubicBezTo>
                  <a:pt x="4256689" y="4595579"/>
                  <a:pt x="4159895" y="4661259"/>
                  <a:pt x="3989489" y="4718572"/>
                </a:cubicBezTo>
                <a:lnTo>
                  <a:pt x="3882614" y="4750715"/>
                </a:lnTo>
                <a:lnTo>
                  <a:pt x="3989489" y="4782857"/>
                </a:lnTo>
                <a:cubicBezTo>
                  <a:pt x="4159895" y="4840171"/>
                  <a:pt x="4256689" y="4905851"/>
                  <a:pt x="4256689" y="4975662"/>
                </a:cubicBezTo>
                <a:cubicBezTo>
                  <a:pt x="4256689" y="5045472"/>
                  <a:pt x="4159895" y="5111153"/>
                  <a:pt x="3989489" y="5168466"/>
                </a:cubicBezTo>
                <a:lnTo>
                  <a:pt x="3882614" y="5200608"/>
                </a:lnTo>
                <a:lnTo>
                  <a:pt x="3989489" y="5232751"/>
                </a:lnTo>
                <a:cubicBezTo>
                  <a:pt x="4159895" y="5290065"/>
                  <a:pt x="4256689" y="5355744"/>
                  <a:pt x="4256689" y="5425556"/>
                </a:cubicBezTo>
                <a:cubicBezTo>
                  <a:pt x="4256689" y="5648950"/>
                  <a:pt x="3265511" y="5830047"/>
                  <a:pt x="2042831" y="5830047"/>
                </a:cubicBezTo>
                <a:lnTo>
                  <a:pt x="1901347" y="5828741"/>
                </a:lnTo>
                <a:lnTo>
                  <a:pt x="1995580" y="5825970"/>
                </a:lnTo>
                <a:cubicBezTo>
                  <a:pt x="2863482" y="5791743"/>
                  <a:pt x="3516350" y="5643749"/>
                  <a:pt x="3516350" y="5466368"/>
                </a:cubicBezTo>
                <a:cubicBezTo>
                  <a:pt x="3516350" y="5415688"/>
                  <a:pt x="3463054" y="5367407"/>
                  <a:pt x="3366675" y="5323492"/>
                </a:cubicBezTo>
                <a:lnTo>
                  <a:pt x="3321626" y="5305469"/>
                </a:lnTo>
                <a:lnTo>
                  <a:pt x="3280620" y="5311072"/>
                </a:lnTo>
                <a:cubicBezTo>
                  <a:pt x="2927286" y="5354686"/>
                  <a:pt x="2501337" y="5380153"/>
                  <a:pt x="2042831" y="5380153"/>
                </a:cubicBezTo>
                <a:lnTo>
                  <a:pt x="1901347" y="5378848"/>
                </a:lnTo>
                <a:lnTo>
                  <a:pt x="1995580" y="5376076"/>
                </a:lnTo>
                <a:cubicBezTo>
                  <a:pt x="2429532" y="5358962"/>
                  <a:pt x="2809723" y="5313407"/>
                  <a:pt x="3081428" y="5249958"/>
                </a:cubicBezTo>
                <a:lnTo>
                  <a:pt x="3113291" y="5241097"/>
                </a:lnTo>
                <a:lnTo>
                  <a:pt x="3081427" y="5232884"/>
                </a:lnTo>
                <a:cubicBezTo>
                  <a:pt x="2732093" y="5151307"/>
                  <a:pt x="2203421" y="5099309"/>
                  <a:pt x="1611734" y="5099309"/>
                </a:cubicBezTo>
                <a:cubicBezTo>
                  <a:pt x="970738" y="5099309"/>
                  <a:pt x="403699" y="5160334"/>
                  <a:pt x="58507" y="5253882"/>
                </a:cubicBezTo>
                <a:lnTo>
                  <a:pt x="0" y="5272703"/>
                </a:lnTo>
                <a:lnTo>
                  <a:pt x="59087" y="5245786"/>
                </a:lnTo>
                <a:cubicBezTo>
                  <a:pt x="421343" y="5112596"/>
                  <a:pt x="1173584" y="5021064"/>
                  <a:pt x="2042831" y="5021064"/>
                </a:cubicBezTo>
                <a:cubicBezTo>
                  <a:pt x="2501337" y="5021064"/>
                  <a:pt x="2927286" y="5046531"/>
                  <a:pt x="3280620" y="5090145"/>
                </a:cubicBezTo>
                <a:lnTo>
                  <a:pt x="3449379" y="5113202"/>
                </a:lnTo>
                <a:lnTo>
                  <a:pt x="3450378" y="5112596"/>
                </a:lnTo>
                <a:cubicBezTo>
                  <a:pt x="3493396" y="5081959"/>
                  <a:pt x="3516350" y="5049733"/>
                  <a:pt x="3516350" y="5016474"/>
                </a:cubicBezTo>
                <a:cubicBezTo>
                  <a:pt x="3516350" y="4965794"/>
                  <a:pt x="3463054" y="4917512"/>
                  <a:pt x="3366675" y="4873598"/>
                </a:cubicBezTo>
                <a:lnTo>
                  <a:pt x="3321626" y="4855576"/>
                </a:lnTo>
                <a:lnTo>
                  <a:pt x="3280620" y="4861179"/>
                </a:lnTo>
                <a:cubicBezTo>
                  <a:pt x="2927286" y="4904792"/>
                  <a:pt x="2501337" y="4930259"/>
                  <a:pt x="2042831" y="4930259"/>
                </a:cubicBezTo>
                <a:lnTo>
                  <a:pt x="1901347" y="4928954"/>
                </a:lnTo>
                <a:lnTo>
                  <a:pt x="1995580" y="4926182"/>
                </a:lnTo>
                <a:cubicBezTo>
                  <a:pt x="2429532" y="4909069"/>
                  <a:pt x="2809723" y="4863513"/>
                  <a:pt x="3081428" y="4800064"/>
                </a:cubicBezTo>
                <a:lnTo>
                  <a:pt x="3113291" y="4791203"/>
                </a:lnTo>
                <a:lnTo>
                  <a:pt x="3081427" y="4782991"/>
                </a:lnTo>
                <a:cubicBezTo>
                  <a:pt x="2732093" y="4701413"/>
                  <a:pt x="2203421" y="4649416"/>
                  <a:pt x="1611734" y="4649416"/>
                </a:cubicBezTo>
                <a:cubicBezTo>
                  <a:pt x="970738" y="4649416"/>
                  <a:pt x="403699" y="4710440"/>
                  <a:pt x="58507" y="4803989"/>
                </a:cubicBezTo>
                <a:lnTo>
                  <a:pt x="0" y="4822809"/>
                </a:lnTo>
                <a:lnTo>
                  <a:pt x="59087" y="4795892"/>
                </a:lnTo>
                <a:cubicBezTo>
                  <a:pt x="421343" y="4662702"/>
                  <a:pt x="1173584" y="4571170"/>
                  <a:pt x="2042831" y="4571170"/>
                </a:cubicBezTo>
                <a:cubicBezTo>
                  <a:pt x="2501337" y="4571170"/>
                  <a:pt x="2927286" y="4596637"/>
                  <a:pt x="3280620" y="4640251"/>
                </a:cubicBezTo>
                <a:lnTo>
                  <a:pt x="3449379" y="4663308"/>
                </a:lnTo>
                <a:lnTo>
                  <a:pt x="3450378" y="4662702"/>
                </a:lnTo>
                <a:cubicBezTo>
                  <a:pt x="3493396" y="4632065"/>
                  <a:pt x="3516350" y="4599839"/>
                  <a:pt x="3516350" y="4566580"/>
                </a:cubicBezTo>
                <a:cubicBezTo>
                  <a:pt x="3516350" y="4515900"/>
                  <a:pt x="3463054" y="4467619"/>
                  <a:pt x="3366675" y="4423705"/>
                </a:cubicBezTo>
                <a:lnTo>
                  <a:pt x="3321626" y="4405682"/>
                </a:lnTo>
                <a:lnTo>
                  <a:pt x="3280620" y="4411284"/>
                </a:lnTo>
                <a:cubicBezTo>
                  <a:pt x="2927286" y="4454899"/>
                  <a:pt x="2501337" y="4480365"/>
                  <a:pt x="2042831" y="4480365"/>
                </a:cubicBezTo>
                <a:lnTo>
                  <a:pt x="1901347" y="4479060"/>
                </a:lnTo>
                <a:lnTo>
                  <a:pt x="1995580" y="4476288"/>
                </a:lnTo>
                <a:cubicBezTo>
                  <a:pt x="2429532" y="4459175"/>
                  <a:pt x="2809723" y="4413620"/>
                  <a:pt x="3081428" y="4350170"/>
                </a:cubicBezTo>
                <a:lnTo>
                  <a:pt x="3113291" y="4341309"/>
                </a:lnTo>
                <a:lnTo>
                  <a:pt x="3081427" y="4333097"/>
                </a:lnTo>
                <a:cubicBezTo>
                  <a:pt x="2732093" y="4251519"/>
                  <a:pt x="2203421" y="4199522"/>
                  <a:pt x="1611734" y="4199522"/>
                </a:cubicBezTo>
                <a:cubicBezTo>
                  <a:pt x="970738" y="4199522"/>
                  <a:pt x="403699" y="4260547"/>
                  <a:pt x="58507" y="4354095"/>
                </a:cubicBezTo>
                <a:lnTo>
                  <a:pt x="0" y="4372915"/>
                </a:lnTo>
                <a:lnTo>
                  <a:pt x="59087" y="4345998"/>
                </a:lnTo>
                <a:cubicBezTo>
                  <a:pt x="421343" y="4212809"/>
                  <a:pt x="1173584" y="4121276"/>
                  <a:pt x="2042831" y="4121276"/>
                </a:cubicBezTo>
                <a:cubicBezTo>
                  <a:pt x="2501337" y="4121276"/>
                  <a:pt x="2927286" y="4146743"/>
                  <a:pt x="3280620" y="4190357"/>
                </a:cubicBezTo>
                <a:lnTo>
                  <a:pt x="3449379" y="4213414"/>
                </a:lnTo>
                <a:lnTo>
                  <a:pt x="3450378" y="4212808"/>
                </a:lnTo>
                <a:cubicBezTo>
                  <a:pt x="3493396" y="4182171"/>
                  <a:pt x="3516348" y="4149946"/>
                  <a:pt x="3516348" y="4116687"/>
                </a:cubicBezTo>
                <a:cubicBezTo>
                  <a:pt x="3516348" y="4066006"/>
                  <a:pt x="3463054" y="4017725"/>
                  <a:pt x="3366675" y="3973811"/>
                </a:cubicBezTo>
                <a:lnTo>
                  <a:pt x="3321626" y="3955788"/>
                </a:lnTo>
                <a:lnTo>
                  <a:pt x="3280620" y="3961391"/>
                </a:lnTo>
                <a:cubicBezTo>
                  <a:pt x="2927286" y="4005005"/>
                  <a:pt x="2501337" y="4030471"/>
                  <a:pt x="2042831" y="4030471"/>
                </a:cubicBezTo>
                <a:lnTo>
                  <a:pt x="1901347" y="4029166"/>
                </a:lnTo>
                <a:lnTo>
                  <a:pt x="1995580" y="4026394"/>
                </a:lnTo>
                <a:cubicBezTo>
                  <a:pt x="2429532" y="4009281"/>
                  <a:pt x="2809723" y="3963726"/>
                  <a:pt x="3081428" y="3900276"/>
                </a:cubicBezTo>
                <a:lnTo>
                  <a:pt x="3113291" y="3891415"/>
                </a:lnTo>
                <a:lnTo>
                  <a:pt x="3081427" y="3883203"/>
                </a:lnTo>
                <a:cubicBezTo>
                  <a:pt x="2732093" y="3801625"/>
                  <a:pt x="2203421" y="3749628"/>
                  <a:pt x="1611734" y="3749628"/>
                </a:cubicBezTo>
                <a:cubicBezTo>
                  <a:pt x="970738" y="3749628"/>
                  <a:pt x="403699" y="3810653"/>
                  <a:pt x="58507" y="3904201"/>
                </a:cubicBezTo>
                <a:lnTo>
                  <a:pt x="0" y="3923022"/>
                </a:lnTo>
                <a:lnTo>
                  <a:pt x="59087" y="3896104"/>
                </a:lnTo>
                <a:cubicBezTo>
                  <a:pt x="421343" y="3762915"/>
                  <a:pt x="1173584" y="3671383"/>
                  <a:pt x="2042831" y="3671383"/>
                </a:cubicBezTo>
                <a:cubicBezTo>
                  <a:pt x="2501337" y="3671383"/>
                  <a:pt x="2927286" y="3696850"/>
                  <a:pt x="3280620" y="3740464"/>
                </a:cubicBezTo>
                <a:lnTo>
                  <a:pt x="3449379" y="3763521"/>
                </a:lnTo>
                <a:lnTo>
                  <a:pt x="3450378" y="3762914"/>
                </a:lnTo>
                <a:cubicBezTo>
                  <a:pt x="3493396" y="3732278"/>
                  <a:pt x="3516348" y="3700052"/>
                  <a:pt x="3516348" y="3666793"/>
                </a:cubicBezTo>
                <a:cubicBezTo>
                  <a:pt x="3516348" y="3616112"/>
                  <a:pt x="3463054" y="3567831"/>
                  <a:pt x="3366675" y="3523917"/>
                </a:cubicBezTo>
                <a:lnTo>
                  <a:pt x="3288300" y="3492562"/>
                </a:lnTo>
                <a:lnTo>
                  <a:pt x="3280620" y="3493611"/>
                </a:lnTo>
                <a:cubicBezTo>
                  <a:pt x="2927286" y="3537225"/>
                  <a:pt x="2501337" y="3562692"/>
                  <a:pt x="2042831" y="3562692"/>
                </a:cubicBezTo>
                <a:lnTo>
                  <a:pt x="1901347" y="3561386"/>
                </a:lnTo>
                <a:lnTo>
                  <a:pt x="1995580" y="3558615"/>
                </a:lnTo>
                <a:cubicBezTo>
                  <a:pt x="2321044" y="3545780"/>
                  <a:pt x="2616267" y="3516946"/>
                  <a:pt x="2858162" y="3476564"/>
                </a:cubicBezTo>
                <a:lnTo>
                  <a:pt x="3079442" y="3432888"/>
                </a:lnTo>
                <a:lnTo>
                  <a:pt x="2958500" y="3407243"/>
                </a:lnTo>
                <a:cubicBezTo>
                  <a:pt x="2613833" y="3340819"/>
                  <a:pt x="2137678" y="3299734"/>
                  <a:pt x="1611734" y="3299734"/>
                </a:cubicBezTo>
                <a:cubicBezTo>
                  <a:pt x="970738" y="3299734"/>
                  <a:pt x="403699" y="3360759"/>
                  <a:pt x="58507" y="3454307"/>
                </a:cubicBezTo>
                <a:lnTo>
                  <a:pt x="0" y="3473128"/>
                </a:lnTo>
                <a:lnTo>
                  <a:pt x="59087" y="3446210"/>
                </a:lnTo>
                <a:cubicBezTo>
                  <a:pt x="421343" y="3313021"/>
                  <a:pt x="1173584" y="3221489"/>
                  <a:pt x="2042831" y="3221489"/>
                </a:cubicBezTo>
                <a:cubicBezTo>
                  <a:pt x="2501337" y="3221489"/>
                  <a:pt x="2927286" y="3246956"/>
                  <a:pt x="3280620" y="3290570"/>
                </a:cubicBezTo>
                <a:lnTo>
                  <a:pt x="3425312" y="3310339"/>
                </a:lnTo>
                <a:lnTo>
                  <a:pt x="3450378" y="3295134"/>
                </a:lnTo>
                <a:cubicBezTo>
                  <a:pt x="3493396" y="3264498"/>
                  <a:pt x="3516348" y="3232272"/>
                  <a:pt x="3516348" y="3199013"/>
                </a:cubicBezTo>
                <a:cubicBezTo>
                  <a:pt x="3516348" y="3135663"/>
                  <a:pt x="3433074" y="3076061"/>
                  <a:pt x="3286472" y="3024051"/>
                </a:cubicBezTo>
                <a:lnTo>
                  <a:pt x="3245738" y="3011129"/>
                </a:lnTo>
                <a:lnTo>
                  <a:pt x="3098087" y="3027518"/>
                </a:lnTo>
                <a:cubicBezTo>
                  <a:pt x="2784399" y="3058653"/>
                  <a:pt x="2424919" y="3076338"/>
                  <a:pt x="2042831" y="3076338"/>
                </a:cubicBezTo>
                <a:lnTo>
                  <a:pt x="1901347" y="3075032"/>
                </a:lnTo>
                <a:lnTo>
                  <a:pt x="1995580" y="3072261"/>
                </a:lnTo>
                <a:cubicBezTo>
                  <a:pt x="2375287" y="3057287"/>
                  <a:pt x="2713836" y="3020537"/>
                  <a:pt x="2974561" y="2969077"/>
                </a:cubicBezTo>
                <a:lnTo>
                  <a:pt x="3035988" y="2955894"/>
                </a:lnTo>
                <a:lnTo>
                  <a:pt x="2958500" y="2939463"/>
                </a:lnTo>
                <a:cubicBezTo>
                  <a:pt x="2613832" y="2873039"/>
                  <a:pt x="2137678" y="2831954"/>
                  <a:pt x="1611734" y="2831954"/>
                </a:cubicBezTo>
                <a:cubicBezTo>
                  <a:pt x="970738" y="2831954"/>
                  <a:pt x="403699" y="2892979"/>
                  <a:pt x="58507" y="2986527"/>
                </a:cubicBezTo>
                <a:lnTo>
                  <a:pt x="0" y="3005348"/>
                </a:lnTo>
                <a:lnTo>
                  <a:pt x="59087" y="2978430"/>
                </a:lnTo>
                <a:cubicBezTo>
                  <a:pt x="421343" y="2845241"/>
                  <a:pt x="1173584" y="2753709"/>
                  <a:pt x="2042831" y="2753709"/>
                </a:cubicBezTo>
                <a:cubicBezTo>
                  <a:pt x="2501336" y="2753709"/>
                  <a:pt x="2927286" y="2779176"/>
                  <a:pt x="3280620" y="2822790"/>
                </a:cubicBezTo>
                <a:lnTo>
                  <a:pt x="3400212" y="2839129"/>
                </a:lnTo>
                <a:lnTo>
                  <a:pt x="3400779" y="2838866"/>
                </a:lnTo>
                <a:cubicBezTo>
                  <a:pt x="3475546" y="2799513"/>
                  <a:pt x="3516350" y="2757004"/>
                  <a:pt x="3516350" y="2712659"/>
                </a:cubicBezTo>
                <a:cubicBezTo>
                  <a:pt x="3516350" y="2661979"/>
                  <a:pt x="3463054" y="2613698"/>
                  <a:pt x="3366675" y="2569783"/>
                </a:cubicBezTo>
                <a:lnTo>
                  <a:pt x="3321626" y="2551760"/>
                </a:lnTo>
                <a:lnTo>
                  <a:pt x="3280620" y="2557363"/>
                </a:lnTo>
                <a:cubicBezTo>
                  <a:pt x="2927286" y="2600977"/>
                  <a:pt x="2501337" y="2626444"/>
                  <a:pt x="2042831" y="2626444"/>
                </a:cubicBezTo>
                <a:lnTo>
                  <a:pt x="1901347" y="2625139"/>
                </a:lnTo>
                <a:lnTo>
                  <a:pt x="1995580" y="2622367"/>
                </a:lnTo>
                <a:cubicBezTo>
                  <a:pt x="2429532" y="2605254"/>
                  <a:pt x="2809723" y="2559698"/>
                  <a:pt x="3081428" y="2496249"/>
                </a:cubicBezTo>
                <a:lnTo>
                  <a:pt x="3113291" y="2487388"/>
                </a:lnTo>
                <a:lnTo>
                  <a:pt x="3081427" y="2479175"/>
                </a:lnTo>
                <a:cubicBezTo>
                  <a:pt x="2732093" y="2397598"/>
                  <a:pt x="2203421" y="2345600"/>
                  <a:pt x="1611734" y="2345600"/>
                </a:cubicBezTo>
                <a:cubicBezTo>
                  <a:pt x="970738" y="2345600"/>
                  <a:pt x="403699" y="2406625"/>
                  <a:pt x="58507" y="2500173"/>
                </a:cubicBezTo>
                <a:lnTo>
                  <a:pt x="0" y="2518994"/>
                </a:lnTo>
                <a:lnTo>
                  <a:pt x="59087" y="2492077"/>
                </a:lnTo>
                <a:cubicBezTo>
                  <a:pt x="421343" y="2358887"/>
                  <a:pt x="1173584" y="2267355"/>
                  <a:pt x="2042831" y="2267355"/>
                </a:cubicBezTo>
                <a:cubicBezTo>
                  <a:pt x="2501337" y="2267355"/>
                  <a:pt x="2927286" y="2292822"/>
                  <a:pt x="3280620" y="2336436"/>
                </a:cubicBezTo>
                <a:lnTo>
                  <a:pt x="3449379" y="2359493"/>
                </a:lnTo>
                <a:lnTo>
                  <a:pt x="3450378" y="2358887"/>
                </a:lnTo>
                <a:cubicBezTo>
                  <a:pt x="3493396" y="2328250"/>
                  <a:pt x="3516350" y="2296024"/>
                  <a:pt x="3516350" y="2262765"/>
                </a:cubicBezTo>
                <a:cubicBezTo>
                  <a:pt x="3516350" y="2212085"/>
                  <a:pt x="3463054" y="2163803"/>
                  <a:pt x="3366675" y="2119889"/>
                </a:cubicBezTo>
                <a:lnTo>
                  <a:pt x="3321626" y="2101867"/>
                </a:lnTo>
                <a:lnTo>
                  <a:pt x="3280620" y="2107470"/>
                </a:lnTo>
                <a:cubicBezTo>
                  <a:pt x="2927286" y="2151083"/>
                  <a:pt x="2501337" y="2176550"/>
                  <a:pt x="2042831" y="2176550"/>
                </a:cubicBezTo>
                <a:lnTo>
                  <a:pt x="1901347" y="2175245"/>
                </a:lnTo>
                <a:lnTo>
                  <a:pt x="1995580" y="2172473"/>
                </a:lnTo>
                <a:cubicBezTo>
                  <a:pt x="2429532" y="2155360"/>
                  <a:pt x="2809723" y="2109804"/>
                  <a:pt x="3081428" y="2046355"/>
                </a:cubicBezTo>
                <a:lnTo>
                  <a:pt x="3113291" y="2037494"/>
                </a:lnTo>
                <a:lnTo>
                  <a:pt x="3081427" y="2029282"/>
                </a:lnTo>
                <a:cubicBezTo>
                  <a:pt x="2732093" y="1947704"/>
                  <a:pt x="2203421" y="1895707"/>
                  <a:pt x="1611734" y="1895707"/>
                </a:cubicBezTo>
                <a:cubicBezTo>
                  <a:pt x="970738" y="1895707"/>
                  <a:pt x="403699" y="1956732"/>
                  <a:pt x="58507" y="2050280"/>
                </a:cubicBezTo>
                <a:lnTo>
                  <a:pt x="0" y="2069100"/>
                </a:lnTo>
                <a:lnTo>
                  <a:pt x="59087" y="2042183"/>
                </a:lnTo>
                <a:cubicBezTo>
                  <a:pt x="421343" y="1908993"/>
                  <a:pt x="1173584" y="1817461"/>
                  <a:pt x="2042831" y="1817461"/>
                </a:cubicBezTo>
                <a:cubicBezTo>
                  <a:pt x="2501337" y="1817461"/>
                  <a:pt x="2927286" y="1842928"/>
                  <a:pt x="3280620" y="1886542"/>
                </a:cubicBezTo>
                <a:lnTo>
                  <a:pt x="3449379" y="1909599"/>
                </a:lnTo>
                <a:lnTo>
                  <a:pt x="3450378" y="1908993"/>
                </a:lnTo>
                <a:cubicBezTo>
                  <a:pt x="3493396" y="1878356"/>
                  <a:pt x="3516350" y="1846130"/>
                  <a:pt x="3516350" y="1812871"/>
                </a:cubicBezTo>
                <a:cubicBezTo>
                  <a:pt x="3516350" y="1762191"/>
                  <a:pt x="3463054" y="1713910"/>
                  <a:pt x="3366675" y="1669996"/>
                </a:cubicBezTo>
                <a:lnTo>
                  <a:pt x="3321626" y="1651973"/>
                </a:lnTo>
                <a:lnTo>
                  <a:pt x="3280620" y="1657575"/>
                </a:lnTo>
                <a:cubicBezTo>
                  <a:pt x="2927286" y="1701190"/>
                  <a:pt x="2501337" y="1726656"/>
                  <a:pt x="2042831" y="1726656"/>
                </a:cubicBezTo>
                <a:lnTo>
                  <a:pt x="1901347" y="1725351"/>
                </a:lnTo>
                <a:lnTo>
                  <a:pt x="1995580" y="1722579"/>
                </a:lnTo>
                <a:cubicBezTo>
                  <a:pt x="2429532" y="1705466"/>
                  <a:pt x="2809723" y="1659911"/>
                  <a:pt x="3081428" y="1596461"/>
                </a:cubicBezTo>
                <a:lnTo>
                  <a:pt x="3113291" y="1587600"/>
                </a:lnTo>
                <a:lnTo>
                  <a:pt x="3081427" y="1579388"/>
                </a:lnTo>
                <a:cubicBezTo>
                  <a:pt x="2732093" y="1497810"/>
                  <a:pt x="2203421" y="1445813"/>
                  <a:pt x="1611734" y="1445813"/>
                </a:cubicBezTo>
                <a:cubicBezTo>
                  <a:pt x="970738" y="1445813"/>
                  <a:pt x="403699" y="1506837"/>
                  <a:pt x="58507" y="1600386"/>
                </a:cubicBezTo>
                <a:lnTo>
                  <a:pt x="0" y="1619206"/>
                </a:lnTo>
                <a:lnTo>
                  <a:pt x="59087" y="1592289"/>
                </a:lnTo>
                <a:cubicBezTo>
                  <a:pt x="421343" y="1459100"/>
                  <a:pt x="1173584" y="1367567"/>
                  <a:pt x="2042831" y="1367567"/>
                </a:cubicBezTo>
                <a:cubicBezTo>
                  <a:pt x="2501337" y="1367567"/>
                  <a:pt x="2927286" y="1393034"/>
                  <a:pt x="3280620" y="1436648"/>
                </a:cubicBezTo>
                <a:lnTo>
                  <a:pt x="3449379" y="1459705"/>
                </a:lnTo>
                <a:lnTo>
                  <a:pt x="3450378" y="1459099"/>
                </a:lnTo>
                <a:cubicBezTo>
                  <a:pt x="3493396" y="1428462"/>
                  <a:pt x="3516348" y="1396237"/>
                  <a:pt x="3516348" y="1362978"/>
                </a:cubicBezTo>
                <a:cubicBezTo>
                  <a:pt x="3516348" y="1312297"/>
                  <a:pt x="3463054" y="1264016"/>
                  <a:pt x="3366675" y="1220102"/>
                </a:cubicBezTo>
                <a:lnTo>
                  <a:pt x="3321626" y="1202079"/>
                </a:lnTo>
                <a:lnTo>
                  <a:pt x="3280620" y="1207682"/>
                </a:lnTo>
                <a:cubicBezTo>
                  <a:pt x="2927286" y="1251296"/>
                  <a:pt x="2501337" y="1276762"/>
                  <a:pt x="2042831" y="1276762"/>
                </a:cubicBezTo>
                <a:lnTo>
                  <a:pt x="1901347" y="1275457"/>
                </a:lnTo>
                <a:lnTo>
                  <a:pt x="1995580" y="1272685"/>
                </a:lnTo>
                <a:cubicBezTo>
                  <a:pt x="2429532" y="1255572"/>
                  <a:pt x="2809723" y="1210017"/>
                  <a:pt x="3081428" y="1146567"/>
                </a:cubicBezTo>
                <a:lnTo>
                  <a:pt x="3113291" y="1137706"/>
                </a:lnTo>
                <a:lnTo>
                  <a:pt x="3081427" y="1129494"/>
                </a:lnTo>
                <a:cubicBezTo>
                  <a:pt x="2732093" y="1047916"/>
                  <a:pt x="2203421" y="995919"/>
                  <a:pt x="1611734" y="995919"/>
                </a:cubicBezTo>
                <a:cubicBezTo>
                  <a:pt x="970738" y="995919"/>
                  <a:pt x="403699" y="1056944"/>
                  <a:pt x="58507" y="1150492"/>
                </a:cubicBezTo>
                <a:lnTo>
                  <a:pt x="0" y="1169313"/>
                </a:lnTo>
                <a:lnTo>
                  <a:pt x="59087" y="1142395"/>
                </a:lnTo>
                <a:cubicBezTo>
                  <a:pt x="421343" y="1009206"/>
                  <a:pt x="1173584" y="917674"/>
                  <a:pt x="2042831" y="917674"/>
                </a:cubicBezTo>
                <a:cubicBezTo>
                  <a:pt x="2501337" y="917674"/>
                  <a:pt x="2927286" y="943140"/>
                  <a:pt x="3280620" y="986755"/>
                </a:cubicBezTo>
                <a:lnTo>
                  <a:pt x="3449379" y="1009812"/>
                </a:lnTo>
                <a:lnTo>
                  <a:pt x="3450378" y="1009205"/>
                </a:lnTo>
                <a:cubicBezTo>
                  <a:pt x="3493396" y="978568"/>
                  <a:pt x="3516348" y="946343"/>
                  <a:pt x="3516348" y="913084"/>
                </a:cubicBezTo>
                <a:cubicBezTo>
                  <a:pt x="3516348" y="862403"/>
                  <a:pt x="3463054" y="814122"/>
                  <a:pt x="3366675" y="770208"/>
                </a:cubicBezTo>
                <a:lnTo>
                  <a:pt x="3288300" y="738853"/>
                </a:lnTo>
                <a:lnTo>
                  <a:pt x="3280620" y="739902"/>
                </a:lnTo>
                <a:cubicBezTo>
                  <a:pt x="2927286" y="783516"/>
                  <a:pt x="2501337" y="808983"/>
                  <a:pt x="2042831" y="808983"/>
                </a:cubicBezTo>
                <a:lnTo>
                  <a:pt x="1901347" y="807677"/>
                </a:lnTo>
                <a:lnTo>
                  <a:pt x="1995580" y="804906"/>
                </a:lnTo>
                <a:cubicBezTo>
                  <a:pt x="2321044" y="792071"/>
                  <a:pt x="2616267" y="763237"/>
                  <a:pt x="2858162" y="722855"/>
                </a:cubicBezTo>
                <a:lnTo>
                  <a:pt x="3079442" y="679179"/>
                </a:lnTo>
                <a:lnTo>
                  <a:pt x="2958500" y="653534"/>
                </a:lnTo>
                <a:cubicBezTo>
                  <a:pt x="2613833" y="587110"/>
                  <a:pt x="2137678" y="546025"/>
                  <a:pt x="1611734" y="546025"/>
                </a:cubicBezTo>
                <a:cubicBezTo>
                  <a:pt x="970738" y="546025"/>
                  <a:pt x="403699" y="607050"/>
                  <a:pt x="58507" y="700598"/>
                </a:cubicBezTo>
                <a:lnTo>
                  <a:pt x="0" y="719419"/>
                </a:lnTo>
                <a:lnTo>
                  <a:pt x="59087" y="692501"/>
                </a:lnTo>
                <a:cubicBezTo>
                  <a:pt x="421343" y="559312"/>
                  <a:pt x="1173584" y="467780"/>
                  <a:pt x="2042831" y="467780"/>
                </a:cubicBezTo>
                <a:cubicBezTo>
                  <a:pt x="2501337" y="467780"/>
                  <a:pt x="2927286" y="493247"/>
                  <a:pt x="3280620" y="536861"/>
                </a:cubicBezTo>
                <a:lnTo>
                  <a:pt x="3425312" y="556630"/>
                </a:lnTo>
                <a:lnTo>
                  <a:pt x="3450378" y="541425"/>
                </a:lnTo>
                <a:cubicBezTo>
                  <a:pt x="3493396" y="510789"/>
                  <a:pt x="3516348" y="478563"/>
                  <a:pt x="3516348" y="445304"/>
                </a:cubicBezTo>
                <a:cubicBezTo>
                  <a:pt x="3516348" y="242583"/>
                  <a:pt x="2663623" y="78245"/>
                  <a:pt x="1611734" y="78245"/>
                </a:cubicBezTo>
                <a:cubicBezTo>
                  <a:pt x="970738" y="78245"/>
                  <a:pt x="403699" y="139270"/>
                  <a:pt x="58507" y="232818"/>
                </a:cubicBezTo>
                <a:lnTo>
                  <a:pt x="0" y="251639"/>
                </a:lnTo>
                <a:lnTo>
                  <a:pt x="59087" y="224722"/>
                </a:lnTo>
                <a:cubicBezTo>
                  <a:pt x="421343" y="91532"/>
                  <a:pt x="1173584" y="0"/>
                  <a:pt x="2042831" y="0"/>
                </a:cubicBezTo>
                <a:close/>
              </a:path>
            </a:pathLst>
          </a:custGeom>
          <a:gradFill>
            <a:gsLst>
              <a:gs pos="21000">
                <a:srgbClr val="00B0F0">
                  <a:lumMod val="27000"/>
                  <a:lumOff val="73000"/>
                </a:srgbClr>
              </a:gs>
              <a:gs pos="64000">
                <a:srgbClr val="FF3399">
                  <a:lumMod val="15000"/>
                  <a:lumOff val="85000"/>
                </a:srgbClr>
              </a:gs>
              <a:gs pos="51000">
                <a:srgbClr val="D30F47"/>
              </a:gs>
            </a:gsLst>
            <a:lin ang="10800000" scaled="1"/>
          </a:gradFill>
          <a:ln>
            <a:noFill/>
          </a:ln>
          <a:scene3d>
            <a:camera prst="orthographicFront"/>
            <a:lightRig rig="flood" dir="t"/>
          </a:scene3d>
          <a:sp3d>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 name="Forma libre 19"/>
          <p:cNvSpPr/>
          <p:nvPr/>
        </p:nvSpPr>
        <p:spPr>
          <a:xfrm flipH="1">
            <a:off x="-50024" y="934061"/>
            <a:ext cx="5643930" cy="4989878"/>
          </a:xfrm>
          <a:custGeom>
            <a:avLst/>
            <a:gdLst>
              <a:gd name="connsiteX0" fmla="*/ 2042831 w 4256689"/>
              <a:gd name="connsiteY0" fmla="*/ 0 h 5830047"/>
              <a:gd name="connsiteX1" fmla="*/ 4256689 w 4256689"/>
              <a:gd name="connsiteY1" fmla="*/ 404491 h 5830047"/>
              <a:gd name="connsiteX2" fmla="*/ 3878596 w 4256689"/>
              <a:gd name="connsiteY2" fmla="*/ 630646 h 5830047"/>
              <a:gd name="connsiteX3" fmla="*/ 3846939 w 4256689"/>
              <a:gd name="connsiteY3" fmla="*/ 638381 h 5830047"/>
              <a:gd name="connsiteX4" fmla="*/ 3878596 w 4256689"/>
              <a:gd name="connsiteY4" fmla="*/ 646116 h 5830047"/>
              <a:gd name="connsiteX5" fmla="*/ 4256689 w 4256689"/>
              <a:gd name="connsiteY5" fmla="*/ 872271 h 5830047"/>
              <a:gd name="connsiteX6" fmla="*/ 3989489 w 4256689"/>
              <a:gd name="connsiteY6" fmla="*/ 1065076 h 5830047"/>
              <a:gd name="connsiteX7" fmla="*/ 3882614 w 4256689"/>
              <a:gd name="connsiteY7" fmla="*/ 1097218 h 5830047"/>
              <a:gd name="connsiteX8" fmla="*/ 3989489 w 4256689"/>
              <a:gd name="connsiteY8" fmla="*/ 1129361 h 5830047"/>
              <a:gd name="connsiteX9" fmla="*/ 4256689 w 4256689"/>
              <a:gd name="connsiteY9" fmla="*/ 1322165 h 5830047"/>
              <a:gd name="connsiteX10" fmla="*/ 3989489 w 4256689"/>
              <a:gd name="connsiteY10" fmla="*/ 1514970 h 5830047"/>
              <a:gd name="connsiteX11" fmla="*/ 3882614 w 4256689"/>
              <a:gd name="connsiteY11" fmla="*/ 1547112 h 5830047"/>
              <a:gd name="connsiteX12" fmla="*/ 3989489 w 4256689"/>
              <a:gd name="connsiteY12" fmla="*/ 1579254 h 5830047"/>
              <a:gd name="connsiteX13" fmla="*/ 4256689 w 4256689"/>
              <a:gd name="connsiteY13" fmla="*/ 1772059 h 5830047"/>
              <a:gd name="connsiteX14" fmla="*/ 3989489 w 4256689"/>
              <a:gd name="connsiteY14" fmla="*/ 1964863 h 5830047"/>
              <a:gd name="connsiteX15" fmla="*/ 3882614 w 4256689"/>
              <a:gd name="connsiteY15" fmla="*/ 1997006 h 5830047"/>
              <a:gd name="connsiteX16" fmla="*/ 3989489 w 4256689"/>
              <a:gd name="connsiteY16" fmla="*/ 2029148 h 5830047"/>
              <a:gd name="connsiteX17" fmla="*/ 4256689 w 4256689"/>
              <a:gd name="connsiteY17" fmla="*/ 2221953 h 5830047"/>
              <a:gd name="connsiteX18" fmla="*/ 3989489 w 4256689"/>
              <a:gd name="connsiteY18" fmla="*/ 2414757 h 5830047"/>
              <a:gd name="connsiteX19" fmla="*/ 3882614 w 4256689"/>
              <a:gd name="connsiteY19" fmla="*/ 2446900 h 5830047"/>
              <a:gd name="connsiteX20" fmla="*/ 3989489 w 4256689"/>
              <a:gd name="connsiteY20" fmla="*/ 2479042 h 5830047"/>
              <a:gd name="connsiteX21" fmla="*/ 4256689 w 4256689"/>
              <a:gd name="connsiteY21" fmla="*/ 2671847 h 5830047"/>
              <a:gd name="connsiteX22" fmla="*/ 3878597 w 4256689"/>
              <a:gd name="connsiteY22" fmla="*/ 2898002 h 5830047"/>
              <a:gd name="connsiteX23" fmla="*/ 3808930 w 4256689"/>
              <a:gd name="connsiteY23" fmla="*/ 2915024 h 5830047"/>
              <a:gd name="connsiteX24" fmla="*/ 3878597 w 4256689"/>
              <a:gd name="connsiteY24" fmla="*/ 2932045 h 5830047"/>
              <a:gd name="connsiteX25" fmla="*/ 4256689 w 4256689"/>
              <a:gd name="connsiteY25" fmla="*/ 3158200 h 5830047"/>
              <a:gd name="connsiteX26" fmla="*/ 3878596 w 4256689"/>
              <a:gd name="connsiteY26" fmla="*/ 3384355 h 5830047"/>
              <a:gd name="connsiteX27" fmla="*/ 3846939 w 4256689"/>
              <a:gd name="connsiteY27" fmla="*/ 3392090 h 5830047"/>
              <a:gd name="connsiteX28" fmla="*/ 3878596 w 4256689"/>
              <a:gd name="connsiteY28" fmla="*/ 3399825 h 5830047"/>
              <a:gd name="connsiteX29" fmla="*/ 4256689 w 4256689"/>
              <a:gd name="connsiteY29" fmla="*/ 3625980 h 5830047"/>
              <a:gd name="connsiteX30" fmla="*/ 3989489 w 4256689"/>
              <a:gd name="connsiteY30" fmla="*/ 3818785 h 5830047"/>
              <a:gd name="connsiteX31" fmla="*/ 3882614 w 4256689"/>
              <a:gd name="connsiteY31" fmla="*/ 3850927 h 5830047"/>
              <a:gd name="connsiteX32" fmla="*/ 3989489 w 4256689"/>
              <a:gd name="connsiteY32" fmla="*/ 3883070 h 5830047"/>
              <a:gd name="connsiteX33" fmla="*/ 4256689 w 4256689"/>
              <a:gd name="connsiteY33" fmla="*/ 4075874 h 5830047"/>
              <a:gd name="connsiteX34" fmla="*/ 3989489 w 4256689"/>
              <a:gd name="connsiteY34" fmla="*/ 4268679 h 5830047"/>
              <a:gd name="connsiteX35" fmla="*/ 3882614 w 4256689"/>
              <a:gd name="connsiteY35" fmla="*/ 4300821 h 5830047"/>
              <a:gd name="connsiteX36" fmla="*/ 3989489 w 4256689"/>
              <a:gd name="connsiteY36" fmla="*/ 4332963 h 5830047"/>
              <a:gd name="connsiteX37" fmla="*/ 4256689 w 4256689"/>
              <a:gd name="connsiteY37" fmla="*/ 4525768 h 5830047"/>
              <a:gd name="connsiteX38" fmla="*/ 3989489 w 4256689"/>
              <a:gd name="connsiteY38" fmla="*/ 4718572 h 5830047"/>
              <a:gd name="connsiteX39" fmla="*/ 3882614 w 4256689"/>
              <a:gd name="connsiteY39" fmla="*/ 4750715 h 5830047"/>
              <a:gd name="connsiteX40" fmla="*/ 3989489 w 4256689"/>
              <a:gd name="connsiteY40" fmla="*/ 4782857 h 5830047"/>
              <a:gd name="connsiteX41" fmla="*/ 4256689 w 4256689"/>
              <a:gd name="connsiteY41" fmla="*/ 4975662 h 5830047"/>
              <a:gd name="connsiteX42" fmla="*/ 3989489 w 4256689"/>
              <a:gd name="connsiteY42" fmla="*/ 5168466 h 5830047"/>
              <a:gd name="connsiteX43" fmla="*/ 3882614 w 4256689"/>
              <a:gd name="connsiteY43" fmla="*/ 5200608 h 5830047"/>
              <a:gd name="connsiteX44" fmla="*/ 3989489 w 4256689"/>
              <a:gd name="connsiteY44" fmla="*/ 5232751 h 5830047"/>
              <a:gd name="connsiteX45" fmla="*/ 4256689 w 4256689"/>
              <a:gd name="connsiteY45" fmla="*/ 5425556 h 5830047"/>
              <a:gd name="connsiteX46" fmla="*/ 2042831 w 4256689"/>
              <a:gd name="connsiteY46" fmla="*/ 5830047 h 5830047"/>
              <a:gd name="connsiteX47" fmla="*/ 1901347 w 4256689"/>
              <a:gd name="connsiteY47" fmla="*/ 5828741 h 5830047"/>
              <a:gd name="connsiteX48" fmla="*/ 1995580 w 4256689"/>
              <a:gd name="connsiteY48" fmla="*/ 5825970 h 5830047"/>
              <a:gd name="connsiteX49" fmla="*/ 3516350 w 4256689"/>
              <a:gd name="connsiteY49" fmla="*/ 5466368 h 5830047"/>
              <a:gd name="connsiteX50" fmla="*/ 3366675 w 4256689"/>
              <a:gd name="connsiteY50" fmla="*/ 5323492 h 5830047"/>
              <a:gd name="connsiteX51" fmla="*/ 3321626 w 4256689"/>
              <a:gd name="connsiteY51" fmla="*/ 5305469 h 5830047"/>
              <a:gd name="connsiteX52" fmla="*/ 3280620 w 4256689"/>
              <a:gd name="connsiteY52" fmla="*/ 5311072 h 5830047"/>
              <a:gd name="connsiteX53" fmla="*/ 2042831 w 4256689"/>
              <a:gd name="connsiteY53" fmla="*/ 5380153 h 5830047"/>
              <a:gd name="connsiteX54" fmla="*/ 1901347 w 4256689"/>
              <a:gd name="connsiteY54" fmla="*/ 5378848 h 5830047"/>
              <a:gd name="connsiteX55" fmla="*/ 1995580 w 4256689"/>
              <a:gd name="connsiteY55" fmla="*/ 5376076 h 5830047"/>
              <a:gd name="connsiteX56" fmla="*/ 3081428 w 4256689"/>
              <a:gd name="connsiteY56" fmla="*/ 5249958 h 5830047"/>
              <a:gd name="connsiteX57" fmla="*/ 3113291 w 4256689"/>
              <a:gd name="connsiteY57" fmla="*/ 5241097 h 5830047"/>
              <a:gd name="connsiteX58" fmla="*/ 3081427 w 4256689"/>
              <a:gd name="connsiteY58" fmla="*/ 5232884 h 5830047"/>
              <a:gd name="connsiteX59" fmla="*/ 1611734 w 4256689"/>
              <a:gd name="connsiteY59" fmla="*/ 5099309 h 5830047"/>
              <a:gd name="connsiteX60" fmla="*/ 58507 w 4256689"/>
              <a:gd name="connsiteY60" fmla="*/ 5253882 h 5830047"/>
              <a:gd name="connsiteX61" fmla="*/ 0 w 4256689"/>
              <a:gd name="connsiteY61" fmla="*/ 5272703 h 5830047"/>
              <a:gd name="connsiteX62" fmla="*/ 59087 w 4256689"/>
              <a:gd name="connsiteY62" fmla="*/ 5245786 h 5830047"/>
              <a:gd name="connsiteX63" fmla="*/ 2042831 w 4256689"/>
              <a:gd name="connsiteY63" fmla="*/ 5021064 h 5830047"/>
              <a:gd name="connsiteX64" fmla="*/ 3280620 w 4256689"/>
              <a:gd name="connsiteY64" fmla="*/ 5090145 h 5830047"/>
              <a:gd name="connsiteX65" fmla="*/ 3449379 w 4256689"/>
              <a:gd name="connsiteY65" fmla="*/ 5113202 h 5830047"/>
              <a:gd name="connsiteX66" fmla="*/ 3450378 w 4256689"/>
              <a:gd name="connsiteY66" fmla="*/ 5112596 h 5830047"/>
              <a:gd name="connsiteX67" fmla="*/ 3516350 w 4256689"/>
              <a:gd name="connsiteY67" fmla="*/ 5016474 h 5830047"/>
              <a:gd name="connsiteX68" fmla="*/ 3366675 w 4256689"/>
              <a:gd name="connsiteY68" fmla="*/ 4873598 h 5830047"/>
              <a:gd name="connsiteX69" fmla="*/ 3321626 w 4256689"/>
              <a:gd name="connsiteY69" fmla="*/ 4855576 h 5830047"/>
              <a:gd name="connsiteX70" fmla="*/ 3280620 w 4256689"/>
              <a:gd name="connsiteY70" fmla="*/ 4861179 h 5830047"/>
              <a:gd name="connsiteX71" fmla="*/ 2042831 w 4256689"/>
              <a:gd name="connsiteY71" fmla="*/ 4930259 h 5830047"/>
              <a:gd name="connsiteX72" fmla="*/ 1901347 w 4256689"/>
              <a:gd name="connsiteY72" fmla="*/ 4928954 h 5830047"/>
              <a:gd name="connsiteX73" fmla="*/ 1995580 w 4256689"/>
              <a:gd name="connsiteY73" fmla="*/ 4926182 h 5830047"/>
              <a:gd name="connsiteX74" fmla="*/ 3081428 w 4256689"/>
              <a:gd name="connsiteY74" fmla="*/ 4800064 h 5830047"/>
              <a:gd name="connsiteX75" fmla="*/ 3113291 w 4256689"/>
              <a:gd name="connsiteY75" fmla="*/ 4791203 h 5830047"/>
              <a:gd name="connsiteX76" fmla="*/ 3081427 w 4256689"/>
              <a:gd name="connsiteY76" fmla="*/ 4782991 h 5830047"/>
              <a:gd name="connsiteX77" fmla="*/ 1611734 w 4256689"/>
              <a:gd name="connsiteY77" fmla="*/ 4649416 h 5830047"/>
              <a:gd name="connsiteX78" fmla="*/ 58507 w 4256689"/>
              <a:gd name="connsiteY78" fmla="*/ 4803989 h 5830047"/>
              <a:gd name="connsiteX79" fmla="*/ 0 w 4256689"/>
              <a:gd name="connsiteY79" fmla="*/ 4822809 h 5830047"/>
              <a:gd name="connsiteX80" fmla="*/ 59087 w 4256689"/>
              <a:gd name="connsiteY80" fmla="*/ 4795892 h 5830047"/>
              <a:gd name="connsiteX81" fmla="*/ 2042831 w 4256689"/>
              <a:gd name="connsiteY81" fmla="*/ 4571170 h 5830047"/>
              <a:gd name="connsiteX82" fmla="*/ 3280620 w 4256689"/>
              <a:gd name="connsiteY82" fmla="*/ 4640251 h 5830047"/>
              <a:gd name="connsiteX83" fmla="*/ 3449379 w 4256689"/>
              <a:gd name="connsiteY83" fmla="*/ 4663308 h 5830047"/>
              <a:gd name="connsiteX84" fmla="*/ 3450378 w 4256689"/>
              <a:gd name="connsiteY84" fmla="*/ 4662702 h 5830047"/>
              <a:gd name="connsiteX85" fmla="*/ 3516350 w 4256689"/>
              <a:gd name="connsiteY85" fmla="*/ 4566580 h 5830047"/>
              <a:gd name="connsiteX86" fmla="*/ 3366675 w 4256689"/>
              <a:gd name="connsiteY86" fmla="*/ 4423705 h 5830047"/>
              <a:gd name="connsiteX87" fmla="*/ 3321626 w 4256689"/>
              <a:gd name="connsiteY87" fmla="*/ 4405682 h 5830047"/>
              <a:gd name="connsiteX88" fmla="*/ 3280620 w 4256689"/>
              <a:gd name="connsiteY88" fmla="*/ 4411284 h 5830047"/>
              <a:gd name="connsiteX89" fmla="*/ 2042831 w 4256689"/>
              <a:gd name="connsiteY89" fmla="*/ 4480365 h 5830047"/>
              <a:gd name="connsiteX90" fmla="*/ 1901347 w 4256689"/>
              <a:gd name="connsiteY90" fmla="*/ 4479060 h 5830047"/>
              <a:gd name="connsiteX91" fmla="*/ 1995580 w 4256689"/>
              <a:gd name="connsiteY91" fmla="*/ 4476288 h 5830047"/>
              <a:gd name="connsiteX92" fmla="*/ 3081428 w 4256689"/>
              <a:gd name="connsiteY92" fmla="*/ 4350170 h 5830047"/>
              <a:gd name="connsiteX93" fmla="*/ 3113291 w 4256689"/>
              <a:gd name="connsiteY93" fmla="*/ 4341309 h 5830047"/>
              <a:gd name="connsiteX94" fmla="*/ 3081427 w 4256689"/>
              <a:gd name="connsiteY94" fmla="*/ 4333097 h 5830047"/>
              <a:gd name="connsiteX95" fmla="*/ 1611734 w 4256689"/>
              <a:gd name="connsiteY95" fmla="*/ 4199522 h 5830047"/>
              <a:gd name="connsiteX96" fmla="*/ 58507 w 4256689"/>
              <a:gd name="connsiteY96" fmla="*/ 4354095 h 5830047"/>
              <a:gd name="connsiteX97" fmla="*/ 0 w 4256689"/>
              <a:gd name="connsiteY97" fmla="*/ 4372915 h 5830047"/>
              <a:gd name="connsiteX98" fmla="*/ 59087 w 4256689"/>
              <a:gd name="connsiteY98" fmla="*/ 4345998 h 5830047"/>
              <a:gd name="connsiteX99" fmla="*/ 2042831 w 4256689"/>
              <a:gd name="connsiteY99" fmla="*/ 4121276 h 5830047"/>
              <a:gd name="connsiteX100" fmla="*/ 3280620 w 4256689"/>
              <a:gd name="connsiteY100" fmla="*/ 4190357 h 5830047"/>
              <a:gd name="connsiteX101" fmla="*/ 3449379 w 4256689"/>
              <a:gd name="connsiteY101" fmla="*/ 4213414 h 5830047"/>
              <a:gd name="connsiteX102" fmla="*/ 3450378 w 4256689"/>
              <a:gd name="connsiteY102" fmla="*/ 4212808 h 5830047"/>
              <a:gd name="connsiteX103" fmla="*/ 3516348 w 4256689"/>
              <a:gd name="connsiteY103" fmla="*/ 4116687 h 5830047"/>
              <a:gd name="connsiteX104" fmla="*/ 3366675 w 4256689"/>
              <a:gd name="connsiteY104" fmla="*/ 3973811 h 5830047"/>
              <a:gd name="connsiteX105" fmla="*/ 3321626 w 4256689"/>
              <a:gd name="connsiteY105" fmla="*/ 3955788 h 5830047"/>
              <a:gd name="connsiteX106" fmla="*/ 3280620 w 4256689"/>
              <a:gd name="connsiteY106" fmla="*/ 3961391 h 5830047"/>
              <a:gd name="connsiteX107" fmla="*/ 2042831 w 4256689"/>
              <a:gd name="connsiteY107" fmla="*/ 4030471 h 5830047"/>
              <a:gd name="connsiteX108" fmla="*/ 1901347 w 4256689"/>
              <a:gd name="connsiteY108" fmla="*/ 4029166 h 5830047"/>
              <a:gd name="connsiteX109" fmla="*/ 1995580 w 4256689"/>
              <a:gd name="connsiteY109" fmla="*/ 4026394 h 5830047"/>
              <a:gd name="connsiteX110" fmla="*/ 3081428 w 4256689"/>
              <a:gd name="connsiteY110" fmla="*/ 3900276 h 5830047"/>
              <a:gd name="connsiteX111" fmla="*/ 3113291 w 4256689"/>
              <a:gd name="connsiteY111" fmla="*/ 3891415 h 5830047"/>
              <a:gd name="connsiteX112" fmla="*/ 3081427 w 4256689"/>
              <a:gd name="connsiteY112" fmla="*/ 3883203 h 5830047"/>
              <a:gd name="connsiteX113" fmla="*/ 1611734 w 4256689"/>
              <a:gd name="connsiteY113" fmla="*/ 3749628 h 5830047"/>
              <a:gd name="connsiteX114" fmla="*/ 58507 w 4256689"/>
              <a:gd name="connsiteY114" fmla="*/ 3904201 h 5830047"/>
              <a:gd name="connsiteX115" fmla="*/ 0 w 4256689"/>
              <a:gd name="connsiteY115" fmla="*/ 3923022 h 5830047"/>
              <a:gd name="connsiteX116" fmla="*/ 59087 w 4256689"/>
              <a:gd name="connsiteY116" fmla="*/ 3896104 h 5830047"/>
              <a:gd name="connsiteX117" fmla="*/ 2042831 w 4256689"/>
              <a:gd name="connsiteY117" fmla="*/ 3671383 h 5830047"/>
              <a:gd name="connsiteX118" fmla="*/ 3280620 w 4256689"/>
              <a:gd name="connsiteY118" fmla="*/ 3740464 h 5830047"/>
              <a:gd name="connsiteX119" fmla="*/ 3449379 w 4256689"/>
              <a:gd name="connsiteY119" fmla="*/ 3763521 h 5830047"/>
              <a:gd name="connsiteX120" fmla="*/ 3450378 w 4256689"/>
              <a:gd name="connsiteY120" fmla="*/ 3762914 h 5830047"/>
              <a:gd name="connsiteX121" fmla="*/ 3516348 w 4256689"/>
              <a:gd name="connsiteY121" fmla="*/ 3666793 h 5830047"/>
              <a:gd name="connsiteX122" fmla="*/ 3366675 w 4256689"/>
              <a:gd name="connsiteY122" fmla="*/ 3523917 h 5830047"/>
              <a:gd name="connsiteX123" fmla="*/ 3288300 w 4256689"/>
              <a:gd name="connsiteY123" fmla="*/ 3492562 h 5830047"/>
              <a:gd name="connsiteX124" fmla="*/ 3280620 w 4256689"/>
              <a:gd name="connsiteY124" fmla="*/ 3493611 h 5830047"/>
              <a:gd name="connsiteX125" fmla="*/ 2042831 w 4256689"/>
              <a:gd name="connsiteY125" fmla="*/ 3562692 h 5830047"/>
              <a:gd name="connsiteX126" fmla="*/ 1901347 w 4256689"/>
              <a:gd name="connsiteY126" fmla="*/ 3561386 h 5830047"/>
              <a:gd name="connsiteX127" fmla="*/ 1995580 w 4256689"/>
              <a:gd name="connsiteY127" fmla="*/ 3558615 h 5830047"/>
              <a:gd name="connsiteX128" fmla="*/ 2858162 w 4256689"/>
              <a:gd name="connsiteY128" fmla="*/ 3476564 h 5830047"/>
              <a:gd name="connsiteX129" fmla="*/ 3079442 w 4256689"/>
              <a:gd name="connsiteY129" fmla="*/ 3432888 h 5830047"/>
              <a:gd name="connsiteX130" fmla="*/ 2958500 w 4256689"/>
              <a:gd name="connsiteY130" fmla="*/ 3407243 h 5830047"/>
              <a:gd name="connsiteX131" fmla="*/ 1611734 w 4256689"/>
              <a:gd name="connsiteY131" fmla="*/ 3299734 h 5830047"/>
              <a:gd name="connsiteX132" fmla="*/ 58507 w 4256689"/>
              <a:gd name="connsiteY132" fmla="*/ 3454307 h 5830047"/>
              <a:gd name="connsiteX133" fmla="*/ 0 w 4256689"/>
              <a:gd name="connsiteY133" fmla="*/ 3473128 h 5830047"/>
              <a:gd name="connsiteX134" fmla="*/ 59087 w 4256689"/>
              <a:gd name="connsiteY134" fmla="*/ 3446210 h 5830047"/>
              <a:gd name="connsiteX135" fmla="*/ 2042831 w 4256689"/>
              <a:gd name="connsiteY135" fmla="*/ 3221489 h 5830047"/>
              <a:gd name="connsiteX136" fmla="*/ 3280620 w 4256689"/>
              <a:gd name="connsiteY136" fmla="*/ 3290570 h 5830047"/>
              <a:gd name="connsiteX137" fmla="*/ 3425312 w 4256689"/>
              <a:gd name="connsiteY137" fmla="*/ 3310339 h 5830047"/>
              <a:gd name="connsiteX138" fmla="*/ 3450378 w 4256689"/>
              <a:gd name="connsiteY138" fmla="*/ 3295134 h 5830047"/>
              <a:gd name="connsiteX139" fmla="*/ 3516348 w 4256689"/>
              <a:gd name="connsiteY139" fmla="*/ 3199013 h 5830047"/>
              <a:gd name="connsiteX140" fmla="*/ 3286472 w 4256689"/>
              <a:gd name="connsiteY140" fmla="*/ 3024051 h 5830047"/>
              <a:gd name="connsiteX141" fmla="*/ 3245738 w 4256689"/>
              <a:gd name="connsiteY141" fmla="*/ 3011129 h 5830047"/>
              <a:gd name="connsiteX142" fmla="*/ 3098087 w 4256689"/>
              <a:gd name="connsiteY142" fmla="*/ 3027518 h 5830047"/>
              <a:gd name="connsiteX143" fmla="*/ 2042831 w 4256689"/>
              <a:gd name="connsiteY143" fmla="*/ 3076338 h 5830047"/>
              <a:gd name="connsiteX144" fmla="*/ 1901347 w 4256689"/>
              <a:gd name="connsiteY144" fmla="*/ 3075032 h 5830047"/>
              <a:gd name="connsiteX145" fmla="*/ 1995580 w 4256689"/>
              <a:gd name="connsiteY145" fmla="*/ 3072261 h 5830047"/>
              <a:gd name="connsiteX146" fmla="*/ 2974561 w 4256689"/>
              <a:gd name="connsiteY146" fmla="*/ 2969077 h 5830047"/>
              <a:gd name="connsiteX147" fmla="*/ 3035988 w 4256689"/>
              <a:gd name="connsiteY147" fmla="*/ 2955894 h 5830047"/>
              <a:gd name="connsiteX148" fmla="*/ 2958500 w 4256689"/>
              <a:gd name="connsiteY148" fmla="*/ 2939463 h 5830047"/>
              <a:gd name="connsiteX149" fmla="*/ 1611734 w 4256689"/>
              <a:gd name="connsiteY149" fmla="*/ 2831954 h 5830047"/>
              <a:gd name="connsiteX150" fmla="*/ 58507 w 4256689"/>
              <a:gd name="connsiteY150" fmla="*/ 2986527 h 5830047"/>
              <a:gd name="connsiteX151" fmla="*/ 0 w 4256689"/>
              <a:gd name="connsiteY151" fmla="*/ 3005348 h 5830047"/>
              <a:gd name="connsiteX152" fmla="*/ 59087 w 4256689"/>
              <a:gd name="connsiteY152" fmla="*/ 2978430 h 5830047"/>
              <a:gd name="connsiteX153" fmla="*/ 2042831 w 4256689"/>
              <a:gd name="connsiteY153" fmla="*/ 2753709 h 5830047"/>
              <a:gd name="connsiteX154" fmla="*/ 3280620 w 4256689"/>
              <a:gd name="connsiteY154" fmla="*/ 2822790 h 5830047"/>
              <a:gd name="connsiteX155" fmla="*/ 3400212 w 4256689"/>
              <a:gd name="connsiteY155" fmla="*/ 2839129 h 5830047"/>
              <a:gd name="connsiteX156" fmla="*/ 3400779 w 4256689"/>
              <a:gd name="connsiteY156" fmla="*/ 2838866 h 5830047"/>
              <a:gd name="connsiteX157" fmla="*/ 3516350 w 4256689"/>
              <a:gd name="connsiteY157" fmla="*/ 2712659 h 5830047"/>
              <a:gd name="connsiteX158" fmla="*/ 3366675 w 4256689"/>
              <a:gd name="connsiteY158" fmla="*/ 2569783 h 5830047"/>
              <a:gd name="connsiteX159" fmla="*/ 3321626 w 4256689"/>
              <a:gd name="connsiteY159" fmla="*/ 2551760 h 5830047"/>
              <a:gd name="connsiteX160" fmla="*/ 3280620 w 4256689"/>
              <a:gd name="connsiteY160" fmla="*/ 2557363 h 5830047"/>
              <a:gd name="connsiteX161" fmla="*/ 2042831 w 4256689"/>
              <a:gd name="connsiteY161" fmla="*/ 2626444 h 5830047"/>
              <a:gd name="connsiteX162" fmla="*/ 1901347 w 4256689"/>
              <a:gd name="connsiteY162" fmla="*/ 2625139 h 5830047"/>
              <a:gd name="connsiteX163" fmla="*/ 1995580 w 4256689"/>
              <a:gd name="connsiteY163" fmla="*/ 2622367 h 5830047"/>
              <a:gd name="connsiteX164" fmla="*/ 3081428 w 4256689"/>
              <a:gd name="connsiteY164" fmla="*/ 2496249 h 5830047"/>
              <a:gd name="connsiteX165" fmla="*/ 3113291 w 4256689"/>
              <a:gd name="connsiteY165" fmla="*/ 2487388 h 5830047"/>
              <a:gd name="connsiteX166" fmla="*/ 3081427 w 4256689"/>
              <a:gd name="connsiteY166" fmla="*/ 2479175 h 5830047"/>
              <a:gd name="connsiteX167" fmla="*/ 1611734 w 4256689"/>
              <a:gd name="connsiteY167" fmla="*/ 2345600 h 5830047"/>
              <a:gd name="connsiteX168" fmla="*/ 58507 w 4256689"/>
              <a:gd name="connsiteY168" fmla="*/ 2500173 h 5830047"/>
              <a:gd name="connsiteX169" fmla="*/ 0 w 4256689"/>
              <a:gd name="connsiteY169" fmla="*/ 2518994 h 5830047"/>
              <a:gd name="connsiteX170" fmla="*/ 59087 w 4256689"/>
              <a:gd name="connsiteY170" fmla="*/ 2492077 h 5830047"/>
              <a:gd name="connsiteX171" fmla="*/ 2042831 w 4256689"/>
              <a:gd name="connsiteY171" fmla="*/ 2267355 h 5830047"/>
              <a:gd name="connsiteX172" fmla="*/ 3280620 w 4256689"/>
              <a:gd name="connsiteY172" fmla="*/ 2336436 h 5830047"/>
              <a:gd name="connsiteX173" fmla="*/ 3449379 w 4256689"/>
              <a:gd name="connsiteY173" fmla="*/ 2359493 h 5830047"/>
              <a:gd name="connsiteX174" fmla="*/ 3450378 w 4256689"/>
              <a:gd name="connsiteY174" fmla="*/ 2358887 h 5830047"/>
              <a:gd name="connsiteX175" fmla="*/ 3516350 w 4256689"/>
              <a:gd name="connsiteY175" fmla="*/ 2262765 h 5830047"/>
              <a:gd name="connsiteX176" fmla="*/ 3366675 w 4256689"/>
              <a:gd name="connsiteY176" fmla="*/ 2119889 h 5830047"/>
              <a:gd name="connsiteX177" fmla="*/ 3321626 w 4256689"/>
              <a:gd name="connsiteY177" fmla="*/ 2101867 h 5830047"/>
              <a:gd name="connsiteX178" fmla="*/ 3280620 w 4256689"/>
              <a:gd name="connsiteY178" fmla="*/ 2107470 h 5830047"/>
              <a:gd name="connsiteX179" fmla="*/ 2042831 w 4256689"/>
              <a:gd name="connsiteY179" fmla="*/ 2176550 h 5830047"/>
              <a:gd name="connsiteX180" fmla="*/ 1901347 w 4256689"/>
              <a:gd name="connsiteY180" fmla="*/ 2175245 h 5830047"/>
              <a:gd name="connsiteX181" fmla="*/ 1995580 w 4256689"/>
              <a:gd name="connsiteY181" fmla="*/ 2172473 h 5830047"/>
              <a:gd name="connsiteX182" fmla="*/ 3081428 w 4256689"/>
              <a:gd name="connsiteY182" fmla="*/ 2046355 h 5830047"/>
              <a:gd name="connsiteX183" fmla="*/ 3113291 w 4256689"/>
              <a:gd name="connsiteY183" fmla="*/ 2037494 h 5830047"/>
              <a:gd name="connsiteX184" fmla="*/ 3081427 w 4256689"/>
              <a:gd name="connsiteY184" fmla="*/ 2029282 h 5830047"/>
              <a:gd name="connsiteX185" fmla="*/ 1611734 w 4256689"/>
              <a:gd name="connsiteY185" fmla="*/ 1895707 h 5830047"/>
              <a:gd name="connsiteX186" fmla="*/ 58507 w 4256689"/>
              <a:gd name="connsiteY186" fmla="*/ 2050280 h 5830047"/>
              <a:gd name="connsiteX187" fmla="*/ 0 w 4256689"/>
              <a:gd name="connsiteY187" fmla="*/ 2069100 h 5830047"/>
              <a:gd name="connsiteX188" fmla="*/ 59087 w 4256689"/>
              <a:gd name="connsiteY188" fmla="*/ 2042183 h 5830047"/>
              <a:gd name="connsiteX189" fmla="*/ 2042831 w 4256689"/>
              <a:gd name="connsiteY189" fmla="*/ 1817461 h 5830047"/>
              <a:gd name="connsiteX190" fmla="*/ 3280620 w 4256689"/>
              <a:gd name="connsiteY190" fmla="*/ 1886542 h 5830047"/>
              <a:gd name="connsiteX191" fmla="*/ 3449379 w 4256689"/>
              <a:gd name="connsiteY191" fmla="*/ 1909599 h 5830047"/>
              <a:gd name="connsiteX192" fmla="*/ 3450378 w 4256689"/>
              <a:gd name="connsiteY192" fmla="*/ 1908993 h 5830047"/>
              <a:gd name="connsiteX193" fmla="*/ 3516350 w 4256689"/>
              <a:gd name="connsiteY193" fmla="*/ 1812871 h 5830047"/>
              <a:gd name="connsiteX194" fmla="*/ 3366675 w 4256689"/>
              <a:gd name="connsiteY194" fmla="*/ 1669996 h 5830047"/>
              <a:gd name="connsiteX195" fmla="*/ 3321626 w 4256689"/>
              <a:gd name="connsiteY195" fmla="*/ 1651973 h 5830047"/>
              <a:gd name="connsiteX196" fmla="*/ 3280620 w 4256689"/>
              <a:gd name="connsiteY196" fmla="*/ 1657575 h 5830047"/>
              <a:gd name="connsiteX197" fmla="*/ 2042831 w 4256689"/>
              <a:gd name="connsiteY197" fmla="*/ 1726656 h 5830047"/>
              <a:gd name="connsiteX198" fmla="*/ 1901347 w 4256689"/>
              <a:gd name="connsiteY198" fmla="*/ 1725351 h 5830047"/>
              <a:gd name="connsiteX199" fmla="*/ 1995580 w 4256689"/>
              <a:gd name="connsiteY199" fmla="*/ 1722579 h 5830047"/>
              <a:gd name="connsiteX200" fmla="*/ 3081428 w 4256689"/>
              <a:gd name="connsiteY200" fmla="*/ 1596461 h 5830047"/>
              <a:gd name="connsiteX201" fmla="*/ 3113291 w 4256689"/>
              <a:gd name="connsiteY201" fmla="*/ 1587600 h 5830047"/>
              <a:gd name="connsiteX202" fmla="*/ 3081427 w 4256689"/>
              <a:gd name="connsiteY202" fmla="*/ 1579388 h 5830047"/>
              <a:gd name="connsiteX203" fmla="*/ 1611734 w 4256689"/>
              <a:gd name="connsiteY203" fmla="*/ 1445813 h 5830047"/>
              <a:gd name="connsiteX204" fmla="*/ 58507 w 4256689"/>
              <a:gd name="connsiteY204" fmla="*/ 1600386 h 5830047"/>
              <a:gd name="connsiteX205" fmla="*/ 0 w 4256689"/>
              <a:gd name="connsiteY205" fmla="*/ 1619206 h 5830047"/>
              <a:gd name="connsiteX206" fmla="*/ 59087 w 4256689"/>
              <a:gd name="connsiteY206" fmla="*/ 1592289 h 5830047"/>
              <a:gd name="connsiteX207" fmla="*/ 2042831 w 4256689"/>
              <a:gd name="connsiteY207" fmla="*/ 1367567 h 5830047"/>
              <a:gd name="connsiteX208" fmla="*/ 3280620 w 4256689"/>
              <a:gd name="connsiteY208" fmla="*/ 1436648 h 5830047"/>
              <a:gd name="connsiteX209" fmla="*/ 3449379 w 4256689"/>
              <a:gd name="connsiteY209" fmla="*/ 1459705 h 5830047"/>
              <a:gd name="connsiteX210" fmla="*/ 3450378 w 4256689"/>
              <a:gd name="connsiteY210" fmla="*/ 1459099 h 5830047"/>
              <a:gd name="connsiteX211" fmla="*/ 3516348 w 4256689"/>
              <a:gd name="connsiteY211" fmla="*/ 1362978 h 5830047"/>
              <a:gd name="connsiteX212" fmla="*/ 3366675 w 4256689"/>
              <a:gd name="connsiteY212" fmla="*/ 1220102 h 5830047"/>
              <a:gd name="connsiteX213" fmla="*/ 3321626 w 4256689"/>
              <a:gd name="connsiteY213" fmla="*/ 1202079 h 5830047"/>
              <a:gd name="connsiteX214" fmla="*/ 3280620 w 4256689"/>
              <a:gd name="connsiteY214" fmla="*/ 1207682 h 5830047"/>
              <a:gd name="connsiteX215" fmla="*/ 2042831 w 4256689"/>
              <a:gd name="connsiteY215" fmla="*/ 1276762 h 5830047"/>
              <a:gd name="connsiteX216" fmla="*/ 1901347 w 4256689"/>
              <a:gd name="connsiteY216" fmla="*/ 1275457 h 5830047"/>
              <a:gd name="connsiteX217" fmla="*/ 1995580 w 4256689"/>
              <a:gd name="connsiteY217" fmla="*/ 1272685 h 5830047"/>
              <a:gd name="connsiteX218" fmla="*/ 3081428 w 4256689"/>
              <a:gd name="connsiteY218" fmla="*/ 1146567 h 5830047"/>
              <a:gd name="connsiteX219" fmla="*/ 3113291 w 4256689"/>
              <a:gd name="connsiteY219" fmla="*/ 1137706 h 5830047"/>
              <a:gd name="connsiteX220" fmla="*/ 3081427 w 4256689"/>
              <a:gd name="connsiteY220" fmla="*/ 1129494 h 5830047"/>
              <a:gd name="connsiteX221" fmla="*/ 1611734 w 4256689"/>
              <a:gd name="connsiteY221" fmla="*/ 995919 h 5830047"/>
              <a:gd name="connsiteX222" fmla="*/ 58507 w 4256689"/>
              <a:gd name="connsiteY222" fmla="*/ 1150492 h 5830047"/>
              <a:gd name="connsiteX223" fmla="*/ 0 w 4256689"/>
              <a:gd name="connsiteY223" fmla="*/ 1169313 h 5830047"/>
              <a:gd name="connsiteX224" fmla="*/ 59087 w 4256689"/>
              <a:gd name="connsiteY224" fmla="*/ 1142395 h 5830047"/>
              <a:gd name="connsiteX225" fmla="*/ 2042831 w 4256689"/>
              <a:gd name="connsiteY225" fmla="*/ 917674 h 5830047"/>
              <a:gd name="connsiteX226" fmla="*/ 3280620 w 4256689"/>
              <a:gd name="connsiteY226" fmla="*/ 986755 h 5830047"/>
              <a:gd name="connsiteX227" fmla="*/ 3449379 w 4256689"/>
              <a:gd name="connsiteY227" fmla="*/ 1009812 h 5830047"/>
              <a:gd name="connsiteX228" fmla="*/ 3450378 w 4256689"/>
              <a:gd name="connsiteY228" fmla="*/ 1009205 h 5830047"/>
              <a:gd name="connsiteX229" fmla="*/ 3516348 w 4256689"/>
              <a:gd name="connsiteY229" fmla="*/ 913084 h 5830047"/>
              <a:gd name="connsiteX230" fmla="*/ 3366675 w 4256689"/>
              <a:gd name="connsiteY230" fmla="*/ 770208 h 5830047"/>
              <a:gd name="connsiteX231" fmla="*/ 3288300 w 4256689"/>
              <a:gd name="connsiteY231" fmla="*/ 738853 h 5830047"/>
              <a:gd name="connsiteX232" fmla="*/ 3280620 w 4256689"/>
              <a:gd name="connsiteY232" fmla="*/ 739902 h 5830047"/>
              <a:gd name="connsiteX233" fmla="*/ 2042831 w 4256689"/>
              <a:gd name="connsiteY233" fmla="*/ 808983 h 5830047"/>
              <a:gd name="connsiteX234" fmla="*/ 1901347 w 4256689"/>
              <a:gd name="connsiteY234" fmla="*/ 807677 h 5830047"/>
              <a:gd name="connsiteX235" fmla="*/ 1995580 w 4256689"/>
              <a:gd name="connsiteY235" fmla="*/ 804906 h 5830047"/>
              <a:gd name="connsiteX236" fmla="*/ 2858162 w 4256689"/>
              <a:gd name="connsiteY236" fmla="*/ 722855 h 5830047"/>
              <a:gd name="connsiteX237" fmla="*/ 3079442 w 4256689"/>
              <a:gd name="connsiteY237" fmla="*/ 679179 h 5830047"/>
              <a:gd name="connsiteX238" fmla="*/ 2958500 w 4256689"/>
              <a:gd name="connsiteY238" fmla="*/ 653534 h 5830047"/>
              <a:gd name="connsiteX239" fmla="*/ 1611734 w 4256689"/>
              <a:gd name="connsiteY239" fmla="*/ 546025 h 5830047"/>
              <a:gd name="connsiteX240" fmla="*/ 58507 w 4256689"/>
              <a:gd name="connsiteY240" fmla="*/ 700598 h 5830047"/>
              <a:gd name="connsiteX241" fmla="*/ 0 w 4256689"/>
              <a:gd name="connsiteY241" fmla="*/ 719419 h 5830047"/>
              <a:gd name="connsiteX242" fmla="*/ 59087 w 4256689"/>
              <a:gd name="connsiteY242" fmla="*/ 692501 h 5830047"/>
              <a:gd name="connsiteX243" fmla="*/ 2042831 w 4256689"/>
              <a:gd name="connsiteY243" fmla="*/ 467780 h 5830047"/>
              <a:gd name="connsiteX244" fmla="*/ 3280620 w 4256689"/>
              <a:gd name="connsiteY244" fmla="*/ 536861 h 5830047"/>
              <a:gd name="connsiteX245" fmla="*/ 3425312 w 4256689"/>
              <a:gd name="connsiteY245" fmla="*/ 556630 h 5830047"/>
              <a:gd name="connsiteX246" fmla="*/ 3450378 w 4256689"/>
              <a:gd name="connsiteY246" fmla="*/ 541425 h 5830047"/>
              <a:gd name="connsiteX247" fmla="*/ 3516348 w 4256689"/>
              <a:gd name="connsiteY247" fmla="*/ 445304 h 5830047"/>
              <a:gd name="connsiteX248" fmla="*/ 1611734 w 4256689"/>
              <a:gd name="connsiteY248" fmla="*/ 78245 h 5830047"/>
              <a:gd name="connsiteX249" fmla="*/ 58507 w 4256689"/>
              <a:gd name="connsiteY249" fmla="*/ 232818 h 5830047"/>
              <a:gd name="connsiteX250" fmla="*/ 0 w 4256689"/>
              <a:gd name="connsiteY250" fmla="*/ 251639 h 5830047"/>
              <a:gd name="connsiteX251" fmla="*/ 59087 w 4256689"/>
              <a:gd name="connsiteY251" fmla="*/ 224722 h 5830047"/>
              <a:gd name="connsiteX252" fmla="*/ 2042831 w 4256689"/>
              <a:gd name="connsiteY252" fmla="*/ 0 h 5830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4256689" h="5830047">
                <a:moveTo>
                  <a:pt x="2042831" y="0"/>
                </a:moveTo>
                <a:cubicBezTo>
                  <a:pt x="3265511" y="0"/>
                  <a:pt x="4256689" y="181097"/>
                  <a:pt x="4256689" y="404491"/>
                </a:cubicBezTo>
                <a:cubicBezTo>
                  <a:pt x="4256689" y="488264"/>
                  <a:pt x="4117305" y="566089"/>
                  <a:pt x="3878596" y="630646"/>
                </a:cubicBezTo>
                <a:lnTo>
                  <a:pt x="3846939" y="638381"/>
                </a:lnTo>
                <a:lnTo>
                  <a:pt x="3878596" y="646116"/>
                </a:lnTo>
                <a:cubicBezTo>
                  <a:pt x="4117305" y="710674"/>
                  <a:pt x="4256689" y="788498"/>
                  <a:pt x="4256689" y="872271"/>
                </a:cubicBezTo>
                <a:cubicBezTo>
                  <a:pt x="4256689" y="942082"/>
                  <a:pt x="4159893" y="1007762"/>
                  <a:pt x="3989489" y="1065076"/>
                </a:cubicBezTo>
                <a:lnTo>
                  <a:pt x="3882614" y="1097218"/>
                </a:lnTo>
                <a:lnTo>
                  <a:pt x="3989489" y="1129361"/>
                </a:lnTo>
                <a:cubicBezTo>
                  <a:pt x="4159895" y="1186674"/>
                  <a:pt x="4256689" y="1252354"/>
                  <a:pt x="4256689" y="1322165"/>
                </a:cubicBezTo>
                <a:cubicBezTo>
                  <a:pt x="4256689" y="1391976"/>
                  <a:pt x="4159895" y="1457656"/>
                  <a:pt x="3989489" y="1514970"/>
                </a:cubicBezTo>
                <a:lnTo>
                  <a:pt x="3882614" y="1547112"/>
                </a:lnTo>
                <a:lnTo>
                  <a:pt x="3989489" y="1579254"/>
                </a:lnTo>
                <a:cubicBezTo>
                  <a:pt x="4159895" y="1636568"/>
                  <a:pt x="4256689" y="1702248"/>
                  <a:pt x="4256689" y="1772059"/>
                </a:cubicBezTo>
                <a:cubicBezTo>
                  <a:pt x="4256689" y="1841870"/>
                  <a:pt x="4159895" y="1907550"/>
                  <a:pt x="3989489" y="1964863"/>
                </a:cubicBezTo>
                <a:lnTo>
                  <a:pt x="3882614" y="1997006"/>
                </a:lnTo>
                <a:lnTo>
                  <a:pt x="3989489" y="2029148"/>
                </a:lnTo>
                <a:cubicBezTo>
                  <a:pt x="4159895" y="2086462"/>
                  <a:pt x="4256689" y="2152142"/>
                  <a:pt x="4256689" y="2221953"/>
                </a:cubicBezTo>
                <a:cubicBezTo>
                  <a:pt x="4256689" y="2291764"/>
                  <a:pt x="4159895" y="2357444"/>
                  <a:pt x="3989489" y="2414757"/>
                </a:cubicBezTo>
                <a:lnTo>
                  <a:pt x="3882614" y="2446900"/>
                </a:lnTo>
                <a:lnTo>
                  <a:pt x="3989489" y="2479042"/>
                </a:lnTo>
                <a:cubicBezTo>
                  <a:pt x="4159895" y="2536356"/>
                  <a:pt x="4256689" y="2602036"/>
                  <a:pt x="4256689" y="2671847"/>
                </a:cubicBezTo>
                <a:cubicBezTo>
                  <a:pt x="4256689" y="2755620"/>
                  <a:pt x="4117305" y="2833444"/>
                  <a:pt x="3878597" y="2898002"/>
                </a:cubicBezTo>
                <a:lnTo>
                  <a:pt x="3808930" y="2915024"/>
                </a:lnTo>
                <a:lnTo>
                  <a:pt x="3878597" y="2932045"/>
                </a:lnTo>
                <a:cubicBezTo>
                  <a:pt x="4117305" y="2996603"/>
                  <a:pt x="4256689" y="3074427"/>
                  <a:pt x="4256689" y="3158200"/>
                </a:cubicBezTo>
                <a:cubicBezTo>
                  <a:pt x="4256689" y="3241973"/>
                  <a:pt x="4117305" y="3319798"/>
                  <a:pt x="3878596" y="3384355"/>
                </a:cubicBezTo>
                <a:lnTo>
                  <a:pt x="3846939" y="3392090"/>
                </a:lnTo>
                <a:lnTo>
                  <a:pt x="3878596" y="3399825"/>
                </a:lnTo>
                <a:cubicBezTo>
                  <a:pt x="4117305" y="3464383"/>
                  <a:pt x="4256689" y="3542207"/>
                  <a:pt x="4256689" y="3625980"/>
                </a:cubicBezTo>
                <a:cubicBezTo>
                  <a:pt x="4256689" y="3695791"/>
                  <a:pt x="4159893" y="3761471"/>
                  <a:pt x="3989489" y="3818785"/>
                </a:cubicBezTo>
                <a:lnTo>
                  <a:pt x="3882614" y="3850927"/>
                </a:lnTo>
                <a:lnTo>
                  <a:pt x="3989489" y="3883070"/>
                </a:lnTo>
                <a:cubicBezTo>
                  <a:pt x="4159895" y="3940383"/>
                  <a:pt x="4256689" y="4006063"/>
                  <a:pt x="4256689" y="4075874"/>
                </a:cubicBezTo>
                <a:cubicBezTo>
                  <a:pt x="4256689" y="4145685"/>
                  <a:pt x="4159895" y="4211365"/>
                  <a:pt x="3989489" y="4268679"/>
                </a:cubicBezTo>
                <a:lnTo>
                  <a:pt x="3882614" y="4300821"/>
                </a:lnTo>
                <a:lnTo>
                  <a:pt x="3989489" y="4332963"/>
                </a:lnTo>
                <a:cubicBezTo>
                  <a:pt x="4159895" y="4390277"/>
                  <a:pt x="4256689" y="4455957"/>
                  <a:pt x="4256689" y="4525768"/>
                </a:cubicBezTo>
                <a:cubicBezTo>
                  <a:pt x="4256689" y="4595579"/>
                  <a:pt x="4159895" y="4661259"/>
                  <a:pt x="3989489" y="4718572"/>
                </a:cubicBezTo>
                <a:lnTo>
                  <a:pt x="3882614" y="4750715"/>
                </a:lnTo>
                <a:lnTo>
                  <a:pt x="3989489" y="4782857"/>
                </a:lnTo>
                <a:cubicBezTo>
                  <a:pt x="4159895" y="4840171"/>
                  <a:pt x="4256689" y="4905851"/>
                  <a:pt x="4256689" y="4975662"/>
                </a:cubicBezTo>
                <a:cubicBezTo>
                  <a:pt x="4256689" y="5045472"/>
                  <a:pt x="4159895" y="5111153"/>
                  <a:pt x="3989489" y="5168466"/>
                </a:cubicBezTo>
                <a:lnTo>
                  <a:pt x="3882614" y="5200608"/>
                </a:lnTo>
                <a:lnTo>
                  <a:pt x="3989489" y="5232751"/>
                </a:lnTo>
                <a:cubicBezTo>
                  <a:pt x="4159895" y="5290065"/>
                  <a:pt x="4256689" y="5355744"/>
                  <a:pt x="4256689" y="5425556"/>
                </a:cubicBezTo>
                <a:cubicBezTo>
                  <a:pt x="4256689" y="5648950"/>
                  <a:pt x="3265511" y="5830047"/>
                  <a:pt x="2042831" y="5830047"/>
                </a:cubicBezTo>
                <a:lnTo>
                  <a:pt x="1901347" y="5828741"/>
                </a:lnTo>
                <a:lnTo>
                  <a:pt x="1995580" y="5825970"/>
                </a:lnTo>
                <a:cubicBezTo>
                  <a:pt x="2863482" y="5791743"/>
                  <a:pt x="3516350" y="5643749"/>
                  <a:pt x="3516350" y="5466368"/>
                </a:cubicBezTo>
                <a:cubicBezTo>
                  <a:pt x="3516350" y="5415688"/>
                  <a:pt x="3463054" y="5367407"/>
                  <a:pt x="3366675" y="5323492"/>
                </a:cubicBezTo>
                <a:lnTo>
                  <a:pt x="3321626" y="5305469"/>
                </a:lnTo>
                <a:lnTo>
                  <a:pt x="3280620" y="5311072"/>
                </a:lnTo>
                <a:cubicBezTo>
                  <a:pt x="2927286" y="5354686"/>
                  <a:pt x="2501337" y="5380153"/>
                  <a:pt x="2042831" y="5380153"/>
                </a:cubicBezTo>
                <a:lnTo>
                  <a:pt x="1901347" y="5378848"/>
                </a:lnTo>
                <a:lnTo>
                  <a:pt x="1995580" y="5376076"/>
                </a:lnTo>
                <a:cubicBezTo>
                  <a:pt x="2429532" y="5358962"/>
                  <a:pt x="2809723" y="5313407"/>
                  <a:pt x="3081428" y="5249958"/>
                </a:cubicBezTo>
                <a:lnTo>
                  <a:pt x="3113291" y="5241097"/>
                </a:lnTo>
                <a:lnTo>
                  <a:pt x="3081427" y="5232884"/>
                </a:lnTo>
                <a:cubicBezTo>
                  <a:pt x="2732093" y="5151307"/>
                  <a:pt x="2203421" y="5099309"/>
                  <a:pt x="1611734" y="5099309"/>
                </a:cubicBezTo>
                <a:cubicBezTo>
                  <a:pt x="970738" y="5099309"/>
                  <a:pt x="403699" y="5160334"/>
                  <a:pt x="58507" y="5253882"/>
                </a:cubicBezTo>
                <a:lnTo>
                  <a:pt x="0" y="5272703"/>
                </a:lnTo>
                <a:lnTo>
                  <a:pt x="59087" y="5245786"/>
                </a:lnTo>
                <a:cubicBezTo>
                  <a:pt x="421343" y="5112596"/>
                  <a:pt x="1173584" y="5021064"/>
                  <a:pt x="2042831" y="5021064"/>
                </a:cubicBezTo>
                <a:cubicBezTo>
                  <a:pt x="2501337" y="5021064"/>
                  <a:pt x="2927286" y="5046531"/>
                  <a:pt x="3280620" y="5090145"/>
                </a:cubicBezTo>
                <a:lnTo>
                  <a:pt x="3449379" y="5113202"/>
                </a:lnTo>
                <a:lnTo>
                  <a:pt x="3450378" y="5112596"/>
                </a:lnTo>
                <a:cubicBezTo>
                  <a:pt x="3493396" y="5081959"/>
                  <a:pt x="3516350" y="5049733"/>
                  <a:pt x="3516350" y="5016474"/>
                </a:cubicBezTo>
                <a:cubicBezTo>
                  <a:pt x="3516350" y="4965794"/>
                  <a:pt x="3463054" y="4917512"/>
                  <a:pt x="3366675" y="4873598"/>
                </a:cubicBezTo>
                <a:lnTo>
                  <a:pt x="3321626" y="4855576"/>
                </a:lnTo>
                <a:lnTo>
                  <a:pt x="3280620" y="4861179"/>
                </a:lnTo>
                <a:cubicBezTo>
                  <a:pt x="2927286" y="4904792"/>
                  <a:pt x="2501337" y="4930259"/>
                  <a:pt x="2042831" y="4930259"/>
                </a:cubicBezTo>
                <a:lnTo>
                  <a:pt x="1901347" y="4928954"/>
                </a:lnTo>
                <a:lnTo>
                  <a:pt x="1995580" y="4926182"/>
                </a:lnTo>
                <a:cubicBezTo>
                  <a:pt x="2429532" y="4909069"/>
                  <a:pt x="2809723" y="4863513"/>
                  <a:pt x="3081428" y="4800064"/>
                </a:cubicBezTo>
                <a:lnTo>
                  <a:pt x="3113291" y="4791203"/>
                </a:lnTo>
                <a:lnTo>
                  <a:pt x="3081427" y="4782991"/>
                </a:lnTo>
                <a:cubicBezTo>
                  <a:pt x="2732093" y="4701413"/>
                  <a:pt x="2203421" y="4649416"/>
                  <a:pt x="1611734" y="4649416"/>
                </a:cubicBezTo>
                <a:cubicBezTo>
                  <a:pt x="970738" y="4649416"/>
                  <a:pt x="403699" y="4710440"/>
                  <a:pt x="58507" y="4803989"/>
                </a:cubicBezTo>
                <a:lnTo>
                  <a:pt x="0" y="4822809"/>
                </a:lnTo>
                <a:lnTo>
                  <a:pt x="59087" y="4795892"/>
                </a:lnTo>
                <a:cubicBezTo>
                  <a:pt x="421343" y="4662702"/>
                  <a:pt x="1173584" y="4571170"/>
                  <a:pt x="2042831" y="4571170"/>
                </a:cubicBezTo>
                <a:cubicBezTo>
                  <a:pt x="2501337" y="4571170"/>
                  <a:pt x="2927286" y="4596637"/>
                  <a:pt x="3280620" y="4640251"/>
                </a:cubicBezTo>
                <a:lnTo>
                  <a:pt x="3449379" y="4663308"/>
                </a:lnTo>
                <a:lnTo>
                  <a:pt x="3450378" y="4662702"/>
                </a:lnTo>
                <a:cubicBezTo>
                  <a:pt x="3493396" y="4632065"/>
                  <a:pt x="3516350" y="4599839"/>
                  <a:pt x="3516350" y="4566580"/>
                </a:cubicBezTo>
                <a:cubicBezTo>
                  <a:pt x="3516350" y="4515900"/>
                  <a:pt x="3463054" y="4467619"/>
                  <a:pt x="3366675" y="4423705"/>
                </a:cubicBezTo>
                <a:lnTo>
                  <a:pt x="3321626" y="4405682"/>
                </a:lnTo>
                <a:lnTo>
                  <a:pt x="3280620" y="4411284"/>
                </a:lnTo>
                <a:cubicBezTo>
                  <a:pt x="2927286" y="4454899"/>
                  <a:pt x="2501337" y="4480365"/>
                  <a:pt x="2042831" y="4480365"/>
                </a:cubicBezTo>
                <a:lnTo>
                  <a:pt x="1901347" y="4479060"/>
                </a:lnTo>
                <a:lnTo>
                  <a:pt x="1995580" y="4476288"/>
                </a:lnTo>
                <a:cubicBezTo>
                  <a:pt x="2429532" y="4459175"/>
                  <a:pt x="2809723" y="4413620"/>
                  <a:pt x="3081428" y="4350170"/>
                </a:cubicBezTo>
                <a:lnTo>
                  <a:pt x="3113291" y="4341309"/>
                </a:lnTo>
                <a:lnTo>
                  <a:pt x="3081427" y="4333097"/>
                </a:lnTo>
                <a:cubicBezTo>
                  <a:pt x="2732093" y="4251519"/>
                  <a:pt x="2203421" y="4199522"/>
                  <a:pt x="1611734" y="4199522"/>
                </a:cubicBezTo>
                <a:cubicBezTo>
                  <a:pt x="970738" y="4199522"/>
                  <a:pt x="403699" y="4260547"/>
                  <a:pt x="58507" y="4354095"/>
                </a:cubicBezTo>
                <a:lnTo>
                  <a:pt x="0" y="4372915"/>
                </a:lnTo>
                <a:lnTo>
                  <a:pt x="59087" y="4345998"/>
                </a:lnTo>
                <a:cubicBezTo>
                  <a:pt x="421343" y="4212809"/>
                  <a:pt x="1173584" y="4121276"/>
                  <a:pt x="2042831" y="4121276"/>
                </a:cubicBezTo>
                <a:cubicBezTo>
                  <a:pt x="2501337" y="4121276"/>
                  <a:pt x="2927286" y="4146743"/>
                  <a:pt x="3280620" y="4190357"/>
                </a:cubicBezTo>
                <a:lnTo>
                  <a:pt x="3449379" y="4213414"/>
                </a:lnTo>
                <a:lnTo>
                  <a:pt x="3450378" y="4212808"/>
                </a:lnTo>
                <a:cubicBezTo>
                  <a:pt x="3493396" y="4182171"/>
                  <a:pt x="3516348" y="4149946"/>
                  <a:pt x="3516348" y="4116687"/>
                </a:cubicBezTo>
                <a:cubicBezTo>
                  <a:pt x="3516348" y="4066006"/>
                  <a:pt x="3463054" y="4017725"/>
                  <a:pt x="3366675" y="3973811"/>
                </a:cubicBezTo>
                <a:lnTo>
                  <a:pt x="3321626" y="3955788"/>
                </a:lnTo>
                <a:lnTo>
                  <a:pt x="3280620" y="3961391"/>
                </a:lnTo>
                <a:cubicBezTo>
                  <a:pt x="2927286" y="4005005"/>
                  <a:pt x="2501337" y="4030471"/>
                  <a:pt x="2042831" y="4030471"/>
                </a:cubicBezTo>
                <a:lnTo>
                  <a:pt x="1901347" y="4029166"/>
                </a:lnTo>
                <a:lnTo>
                  <a:pt x="1995580" y="4026394"/>
                </a:lnTo>
                <a:cubicBezTo>
                  <a:pt x="2429532" y="4009281"/>
                  <a:pt x="2809723" y="3963726"/>
                  <a:pt x="3081428" y="3900276"/>
                </a:cubicBezTo>
                <a:lnTo>
                  <a:pt x="3113291" y="3891415"/>
                </a:lnTo>
                <a:lnTo>
                  <a:pt x="3081427" y="3883203"/>
                </a:lnTo>
                <a:cubicBezTo>
                  <a:pt x="2732093" y="3801625"/>
                  <a:pt x="2203421" y="3749628"/>
                  <a:pt x="1611734" y="3749628"/>
                </a:cubicBezTo>
                <a:cubicBezTo>
                  <a:pt x="970738" y="3749628"/>
                  <a:pt x="403699" y="3810653"/>
                  <a:pt x="58507" y="3904201"/>
                </a:cubicBezTo>
                <a:lnTo>
                  <a:pt x="0" y="3923022"/>
                </a:lnTo>
                <a:lnTo>
                  <a:pt x="59087" y="3896104"/>
                </a:lnTo>
                <a:cubicBezTo>
                  <a:pt x="421343" y="3762915"/>
                  <a:pt x="1173584" y="3671383"/>
                  <a:pt x="2042831" y="3671383"/>
                </a:cubicBezTo>
                <a:cubicBezTo>
                  <a:pt x="2501337" y="3671383"/>
                  <a:pt x="2927286" y="3696850"/>
                  <a:pt x="3280620" y="3740464"/>
                </a:cubicBezTo>
                <a:lnTo>
                  <a:pt x="3449379" y="3763521"/>
                </a:lnTo>
                <a:lnTo>
                  <a:pt x="3450378" y="3762914"/>
                </a:lnTo>
                <a:cubicBezTo>
                  <a:pt x="3493396" y="3732278"/>
                  <a:pt x="3516348" y="3700052"/>
                  <a:pt x="3516348" y="3666793"/>
                </a:cubicBezTo>
                <a:cubicBezTo>
                  <a:pt x="3516348" y="3616112"/>
                  <a:pt x="3463054" y="3567831"/>
                  <a:pt x="3366675" y="3523917"/>
                </a:cubicBezTo>
                <a:lnTo>
                  <a:pt x="3288300" y="3492562"/>
                </a:lnTo>
                <a:lnTo>
                  <a:pt x="3280620" y="3493611"/>
                </a:lnTo>
                <a:cubicBezTo>
                  <a:pt x="2927286" y="3537225"/>
                  <a:pt x="2501337" y="3562692"/>
                  <a:pt x="2042831" y="3562692"/>
                </a:cubicBezTo>
                <a:lnTo>
                  <a:pt x="1901347" y="3561386"/>
                </a:lnTo>
                <a:lnTo>
                  <a:pt x="1995580" y="3558615"/>
                </a:lnTo>
                <a:cubicBezTo>
                  <a:pt x="2321044" y="3545780"/>
                  <a:pt x="2616267" y="3516946"/>
                  <a:pt x="2858162" y="3476564"/>
                </a:cubicBezTo>
                <a:lnTo>
                  <a:pt x="3079442" y="3432888"/>
                </a:lnTo>
                <a:lnTo>
                  <a:pt x="2958500" y="3407243"/>
                </a:lnTo>
                <a:cubicBezTo>
                  <a:pt x="2613833" y="3340819"/>
                  <a:pt x="2137678" y="3299734"/>
                  <a:pt x="1611734" y="3299734"/>
                </a:cubicBezTo>
                <a:cubicBezTo>
                  <a:pt x="970738" y="3299734"/>
                  <a:pt x="403699" y="3360759"/>
                  <a:pt x="58507" y="3454307"/>
                </a:cubicBezTo>
                <a:lnTo>
                  <a:pt x="0" y="3473128"/>
                </a:lnTo>
                <a:lnTo>
                  <a:pt x="59087" y="3446210"/>
                </a:lnTo>
                <a:cubicBezTo>
                  <a:pt x="421343" y="3313021"/>
                  <a:pt x="1173584" y="3221489"/>
                  <a:pt x="2042831" y="3221489"/>
                </a:cubicBezTo>
                <a:cubicBezTo>
                  <a:pt x="2501337" y="3221489"/>
                  <a:pt x="2927286" y="3246956"/>
                  <a:pt x="3280620" y="3290570"/>
                </a:cubicBezTo>
                <a:lnTo>
                  <a:pt x="3425312" y="3310339"/>
                </a:lnTo>
                <a:lnTo>
                  <a:pt x="3450378" y="3295134"/>
                </a:lnTo>
                <a:cubicBezTo>
                  <a:pt x="3493396" y="3264498"/>
                  <a:pt x="3516348" y="3232272"/>
                  <a:pt x="3516348" y="3199013"/>
                </a:cubicBezTo>
                <a:cubicBezTo>
                  <a:pt x="3516348" y="3135663"/>
                  <a:pt x="3433074" y="3076061"/>
                  <a:pt x="3286472" y="3024051"/>
                </a:cubicBezTo>
                <a:lnTo>
                  <a:pt x="3245738" y="3011129"/>
                </a:lnTo>
                <a:lnTo>
                  <a:pt x="3098087" y="3027518"/>
                </a:lnTo>
                <a:cubicBezTo>
                  <a:pt x="2784399" y="3058653"/>
                  <a:pt x="2424919" y="3076338"/>
                  <a:pt x="2042831" y="3076338"/>
                </a:cubicBezTo>
                <a:lnTo>
                  <a:pt x="1901347" y="3075032"/>
                </a:lnTo>
                <a:lnTo>
                  <a:pt x="1995580" y="3072261"/>
                </a:lnTo>
                <a:cubicBezTo>
                  <a:pt x="2375287" y="3057287"/>
                  <a:pt x="2713836" y="3020537"/>
                  <a:pt x="2974561" y="2969077"/>
                </a:cubicBezTo>
                <a:lnTo>
                  <a:pt x="3035988" y="2955894"/>
                </a:lnTo>
                <a:lnTo>
                  <a:pt x="2958500" y="2939463"/>
                </a:lnTo>
                <a:cubicBezTo>
                  <a:pt x="2613832" y="2873039"/>
                  <a:pt x="2137678" y="2831954"/>
                  <a:pt x="1611734" y="2831954"/>
                </a:cubicBezTo>
                <a:cubicBezTo>
                  <a:pt x="970738" y="2831954"/>
                  <a:pt x="403699" y="2892979"/>
                  <a:pt x="58507" y="2986527"/>
                </a:cubicBezTo>
                <a:lnTo>
                  <a:pt x="0" y="3005348"/>
                </a:lnTo>
                <a:lnTo>
                  <a:pt x="59087" y="2978430"/>
                </a:lnTo>
                <a:cubicBezTo>
                  <a:pt x="421343" y="2845241"/>
                  <a:pt x="1173584" y="2753709"/>
                  <a:pt x="2042831" y="2753709"/>
                </a:cubicBezTo>
                <a:cubicBezTo>
                  <a:pt x="2501336" y="2753709"/>
                  <a:pt x="2927286" y="2779176"/>
                  <a:pt x="3280620" y="2822790"/>
                </a:cubicBezTo>
                <a:lnTo>
                  <a:pt x="3400212" y="2839129"/>
                </a:lnTo>
                <a:lnTo>
                  <a:pt x="3400779" y="2838866"/>
                </a:lnTo>
                <a:cubicBezTo>
                  <a:pt x="3475546" y="2799513"/>
                  <a:pt x="3516350" y="2757004"/>
                  <a:pt x="3516350" y="2712659"/>
                </a:cubicBezTo>
                <a:cubicBezTo>
                  <a:pt x="3516350" y="2661979"/>
                  <a:pt x="3463054" y="2613698"/>
                  <a:pt x="3366675" y="2569783"/>
                </a:cubicBezTo>
                <a:lnTo>
                  <a:pt x="3321626" y="2551760"/>
                </a:lnTo>
                <a:lnTo>
                  <a:pt x="3280620" y="2557363"/>
                </a:lnTo>
                <a:cubicBezTo>
                  <a:pt x="2927286" y="2600977"/>
                  <a:pt x="2501337" y="2626444"/>
                  <a:pt x="2042831" y="2626444"/>
                </a:cubicBezTo>
                <a:lnTo>
                  <a:pt x="1901347" y="2625139"/>
                </a:lnTo>
                <a:lnTo>
                  <a:pt x="1995580" y="2622367"/>
                </a:lnTo>
                <a:cubicBezTo>
                  <a:pt x="2429532" y="2605254"/>
                  <a:pt x="2809723" y="2559698"/>
                  <a:pt x="3081428" y="2496249"/>
                </a:cubicBezTo>
                <a:lnTo>
                  <a:pt x="3113291" y="2487388"/>
                </a:lnTo>
                <a:lnTo>
                  <a:pt x="3081427" y="2479175"/>
                </a:lnTo>
                <a:cubicBezTo>
                  <a:pt x="2732093" y="2397598"/>
                  <a:pt x="2203421" y="2345600"/>
                  <a:pt x="1611734" y="2345600"/>
                </a:cubicBezTo>
                <a:cubicBezTo>
                  <a:pt x="970738" y="2345600"/>
                  <a:pt x="403699" y="2406625"/>
                  <a:pt x="58507" y="2500173"/>
                </a:cubicBezTo>
                <a:lnTo>
                  <a:pt x="0" y="2518994"/>
                </a:lnTo>
                <a:lnTo>
                  <a:pt x="59087" y="2492077"/>
                </a:lnTo>
                <a:cubicBezTo>
                  <a:pt x="421343" y="2358887"/>
                  <a:pt x="1173584" y="2267355"/>
                  <a:pt x="2042831" y="2267355"/>
                </a:cubicBezTo>
                <a:cubicBezTo>
                  <a:pt x="2501337" y="2267355"/>
                  <a:pt x="2927286" y="2292822"/>
                  <a:pt x="3280620" y="2336436"/>
                </a:cubicBezTo>
                <a:lnTo>
                  <a:pt x="3449379" y="2359493"/>
                </a:lnTo>
                <a:lnTo>
                  <a:pt x="3450378" y="2358887"/>
                </a:lnTo>
                <a:cubicBezTo>
                  <a:pt x="3493396" y="2328250"/>
                  <a:pt x="3516350" y="2296024"/>
                  <a:pt x="3516350" y="2262765"/>
                </a:cubicBezTo>
                <a:cubicBezTo>
                  <a:pt x="3516350" y="2212085"/>
                  <a:pt x="3463054" y="2163803"/>
                  <a:pt x="3366675" y="2119889"/>
                </a:cubicBezTo>
                <a:lnTo>
                  <a:pt x="3321626" y="2101867"/>
                </a:lnTo>
                <a:lnTo>
                  <a:pt x="3280620" y="2107470"/>
                </a:lnTo>
                <a:cubicBezTo>
                  <a:pt x="2927286" y="2151083"/>
                  <a:pt x="2501337" y="2176550"/>
                  <a:pt x="2042831" y="2176550"/>
                </a:cubicBezTo>
                <a:lnTo>
                  <a:pt x="1901347" y="2175245"/>
                </a:lnTo>
                <a:lnTo>
                  <a:pt x="1995580" y="2172473"/>
                </a:lnTo>
                <a:cubicBezTo>
                  <a:pt x="2429532" y="2155360"/>
                  <a:pt x="2809723" y="2109804"/>
                  <a:pt x="3081428" y="2046355"/>
                </a:cubicBezTo>
                <a:lnTo>
                  <a:pt x="3113291" y="2037494"/>
                </a:lnTo>
                <a:lnTo>
                  <a:pt x="3081427" y="2029282"/>
                </a:lnTo>
                <a:cubicBezTo>
                  <a:pt x="2732093" y="1947704"/>
                  <a:pt x="2203421" y="1895707"/>
                  <a:pt x="1611734" y="1895707"/>
                </a:cubicBezTo>
                <a:cubicBezTo>
                  <a:pt x="970738" y="1895707"/>
                  <a:pt x="403699" y="1956732"/>
                  <a:pt x="58507" y="2050280"/>
                </a:cubicBezTo>
                <a:lnTo>
                  <a:pt x="0" y="2069100"/>
                </a:lnTo>
                <a:lnTo>
                  <a:pt x="59087" y="2042183"/>
                </a:lnTo>
                <a:cubicBezTo>
                  <a:pt x="421343" y="1908993"/>
                  <a:pt x="1173584" y="1817461"/>
                  <a:pt x="2042831" y="1817461"/>
                </a:cubicBezTo>
                <a:cubicBezTo>
                  <a:pt x="2501337" y="1817461"/>
                  <a:pt x="2927286" y="1842928"/>
                  <a:pt x="3280620" y="1886542"/>
                </a:cubicBezTo>
                <a:lnTo>
                  <a:pt x="3449379" y="1909599"/>
                </a:lnTo>
                <a:lnTo>
                  <a:pt x="3450378" y="1908993"/>
                </a:lnTo>
                <a:cubicBezTo>
                  <a:pt x="3493396" y="1878356"/>
                  <a:pt x="3516350" y="1846130"/>
                  <a:pt x="3516350" y="1812871"/>
                </a:cubicBezTo>
                <a:cubicBezTo>
                  <a:pt x="3516350" y="1762191"/>
                  <a:pt x="3463054" y="1713910"/>
                  <a:pt x="3366675" y="1669996"/>
                </a:cubicBezTo>
                <a:lnTo>
                  <a:pt x="3321626" y="1651973"/>
                </a:lnTo>
                <a:lnTo>
                  <a:pt x="3280620" y="1657575"/>
                </a:lnTo>
                <a:cubicBezTo>
                  <a:pt x="2927286" y="1701190"/>
                  <a:pt x="2501337" y="1726656"/>
                  <a:pt x="2042831" y="1726656"/>
                </a:cubicBezTo>
                <a:lnTo>
                  <a:pt x="1901347" y="1725351"/>
                </a:lnTo>
                <a:lnTo>
                  <a:pt x="1995580" y="1722579"/>
                </a:lnTo>
                <a:cubicBezTo>
                  <a:pt x="2429532" y="1705466"/>
                  <a:pt x="2809723" y="1659911"/>
                  <a:pt x="3081428" y="1596461"/>
                </a:cubicBezTo>
                <a:lnTo>
                  <a:pt x="3113291" y="1587600"/>
                </a:lnTo>
                <a:lnTo>
                  <a:pt x="3081427" y="1579388"/>
                </a:lnTo>
                <a:cubicBezTo>
                  <a:pt x="2732093" y="1497810"/>
                  <a:pt x="2203421" y="1445813"/>
                  <a:pt x="1611734" y="1445813"/>
                </a:cubicBezTo>
                <a:cubicBezTo>
                  <a:pt x="970738" y="1445813"/>
                  <a:pt x="403699" y="1506837"/>
                  <a:pt x="58507" y="1600386"/>
                </a:cubicBezTo>
                <a:lnTo>
                  <a:pt x="0" y="1619206"/>
                </a:lnTo>
                <a:lnTo>
                  <a:pt x="59087" y="1592289"/>
                </a:lnTo>
                <a:cubicBezTo>
                  <a:pt x="421343" y="1459100"/>
                  <a:pt x="1173584" y="1367567"/>
                  <a:pt x="2042831" y="1367567"/>
                </a:cubicBezTo>
                <a:cubicBezTo>
                  <a:pt x="2501337" y="1367567"/>
                  <a:pt x="2927286" y="1393034"/>
                  <a:pt x="3280620" y="1436648"/>
                </a:cubicBezTo>
                <a:lnTo>
                  <a:pt x="3449379" y="1459705"/>
                </a:lnTo>
                <a:lnTo>
                  <a:pt x="3450378" y="1459099"/>
                </a:lnTo>
                <a:cubicBezTo>
                  <a:pt x="3493396" y="1428462"/>
                  <a:pt x="3516348" y="1396237"/>
                  <a:pt x="3516348" y="1362978"/>
                </a:cubicBezTo>
                <a:cubicBezTo>
                  <a:pt x="3516348" y="1312297"/>
                  <a:pt x="3463054" y="1264016"/>
                  <a:pt x="3366675" y="1220102"/>
                </a:cubicBezTo>
                <a:lnTo>
                  <a:pt x="3321626" y="1202079"/>
                </a:lnTo>
                <a:lnTo>
                  <a:pt x="3280620" y="1207682"/>
                </a:lnTo>
                <a:cubicBezTo>
                  <a:pt x="2927286" y="1251296"/>
                  <a:pt x="2501337" y="1276762"/>
                  <a:pt x="2042831" y="1276762"/>
                </a:cubicBezTo>
                <a:lnTo>
                  <a:pt x="1901347" y="1275457"/>
                </a:lnTo>
                <a:lnTo>
                  <a:pt x="1995580" y="1272685"/>
                </a:lnTo>
                <a:cubicBezTo>
                  <a:pt x="2429532" y="1255572"/>
                  <a:pt x="2809723" y="1210017"/>
                  <a:pt x="3081428" y="1146567"/>
                </a:cubicBezTo>
                <a:lnTo>
                  <a:pt x="3113291" y="1137706"/>
                </a:lnTo>
                <a:lnTo>
                  <a:pt x="3081427" y="1129494"/>
                </a:lnTo>
                <a:cubicBezTo>
                  <a:pt x="2732093" y="1047916"/>
                  <a:pt x="2203421" y="995919"/>
                  <a:pt x="1611734" y="995919"/>
                </a:cubicBezTo>
                <a:cubicBezTo>
                  <a:pt x="970738" y="995919"/>
                  <a:pt x="403699" y="1056944"/>
                  <a:pt x="58507" y="1150492"/>
                </a:cubicBezTo>
                <a:lnTo>
                  <a:pt x="0" y="1169313"/>
                </a:lnTo>
                <a:lnTo>
                  <a:pt x="59087" y="1142395"/>
                </a:lnTo>
                <a:cubicBezTo>
                  <a:pt x="421343" y="1009206"/>
                  <a:pt x="1173584" y="917674"/>
                  <a:pt x="2042831" y="917674"/>
                </a:cubicBezTo>
                <a:cubicBezTo>
                  <a:pt x="2501337" y="917674"/>
                  <a:pt x="2927286" y="943140"/>
                  <a:pt x="3280620" y="986755"/>
                </a:cubicBezTo>
                <a:lnTo>
                  <a:pt x="3449379" y="1009812"/>
                </a:lnTo>
                <a:lnTo>
                  <a:pt x="3450378" y="1009205"/>
                </a:lnTo>
                <a:cubicBezTo>
                  <a:pt x="3493396" y="978568"/>
                  <a:pt x="3516348" y="946343"/>
                  <a:pt x="3516348" y="913084"/>
                </a:cubicBezTo>
                <a:cubicBezTo>
                  <a:pt x="3516348" y="862403"/>
                  <a:pt x="3463054" y="814122"/>
                  <a:pt x="3366675" y="770208"/>
                </a:cubicBezTo>
                <a:lnTo>
                  <a:pt x="3288300" y="738853"/>
                </a:lnTo>
                <a:lnTo>
                  <a:pt x="3280620" y="739902"/>
                </a:lnTo>
                <a:cubicBezTo>
                  <a:pt x="2927286" y="783516"/>
                  <a:pt x="2501337" y="808983"/>
                  <a:pt x="2042831" y="808983"/>
                </a:cubicBezTo>
                <a:lnTo>
                  <a:pt x="1901347" y="807677"/>
                </a:lnTo>
                <a:lnTo>
                  <a:pt x="1995580" y="804906"/>
                </a:lnTo>
                <a:cubicBezTo>
                  <a:pt x="2321044" y="792071"/>
                  <a:pt x="2616267" y="763237"/>
                  <a:pt x="2858162" y="722855"/>
                </a:cubicBezTo>
                <a:lnTo>
                  <a:pt x="3079442" y="679179"/>
                </a:lnTo>
                <a:lnTo>
                  <a:pt x="2958500" y="653534"/>
                </a:lnTo>
                <a:cubicBezTo>
                  <a:pt x="2613833" y="587110"/>
                  <a:pt x="2137678" y="546025"/>
                  <a:pt x="1611734" y="546025"/>
                </a:cubicBezTo>
                <a:cubicBezTo>
                  <a:pt x="970738" y="546025"/>
                  <a:pt x="403699" y="607050"/>
                  <a:pt x="58507" y="700598"/>
                </a:cubicBezTo>
                <a:lnTo>
                  <a:pt x="0" y="719419"/>
                </a:lnTo>
                <a:lnTo>
                  <a:pt x="59087" y="692501"/>
                </a:lnTo>
                <a:cubicBezTo>
                  <a:pt x="421343" y="559312"/>
                  <a:pt x="1173584" y="467780"/>
                  <a:pt x="2042831" y="467780"/>
                </a:cubicBezTo>
                <a:cubicBezTo>
                  <a:pt x="2501337" y="467780"/>
                  <a:pt x="2927286" y="493247"/>
                  <a:pt x="3280620" y="536861"/>
                </a:cubicBezTo>
                <a:lnTo>
                  <a:pt x="3425312" y="556630"/>
                </a:lnTo>
                <a:lnTo>
                  <a:pt x="3450378" y="541425"/>
                </a:lnTo>
                <a:cubicBezTo>
                  <a:pt x="3493396" y="510789"/>
                  <a:pt x="3516348" y="478563"/>
                  <a:pt x="3516348" y="445304"/>
                </a:cubicBezTo>
                <a:cubicBezTo>
                  <a:pt x="3516348" y="242583"/>
                  <a:pt x="2663623" y="78245"/>
                  <a:pt x="1611734" y="78245"/>
                </a:cubicBezTo>
                <a:cubicBezTo>
                  <a:pt x="970738" y="78245"/>
                  <a:pt x="403699" y="139270"/>
                  <a:pt x="58507" y="232818"/>
                </a:cubicBezTo>
                <a:lnTo>
                  <a:pt x="0" y="251639"/>
                </a:lnTo>
                <a:lnTo>
                  <a:pt x="59087" y="224722"/>
                </a:lnTo>
                <a:cubicBezTo>
                  <a:pt x="421343" y="91532"/>
                  <a:pt x="1173584" y="0"/>
                  <a:pt x="2042831" y="0"/>
                </a:cubicBezTo>
                <a:close/>
              </a:path>
            </a:pathLst>
          </a:custGeom>
          <a:gradFill>
            <a:gsLst>
              <a:gs pos="21000">
                <a:srgbClr val="00B0F0">
                  <a:lumMod val="27000"/>
                  <a:lumOff val="73000"/>
                </a:srgbClr>
              </a:gs>
              <a:gs pos="64000">
                <a:srgbClr val="FF3399">
                  <a:lumMod val="15000"/>
                  <a:lumOff val="85000"/>
                </a:srgbClr>
              </a:gs>
              <a:gs pos="51000">
                <a:srgbClr val="D30F47"/>
              </a:gs>
            </a:gsLst>
            <a:lin ang="10800000" scaled="1"/>
          </a:gradFill>
          <a:ln>
            <a:noFill/>
          </a:ln>
          <a:scene3d>
            <a:camera prst="orthographicFront"/>
            <a:lightRig rig="flood" dir="t">
              <a:rot lat="0" lon="0" rev="7800000"/>
            </a:lightRig>
          </a:scene3d>
          <a:sp3d>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6" name="5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54406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grpId="0" nodeType="withEffect">
                                  <p:stCondLst>
                                    <p:cond delay="0"/>
                                  </p:stCondLst>
                                  <p:childTnLst>
                                    <p:anim calcmode="lin" valueType="num">
                                      <p:cBhvr>
                                        <p:cTn id="9" dur="3750"/>
                                        <p:tgtEl>
                                          <p:spTgt spid="7"/>
                                        </p:tgtEl>
                                        <p:attrNameLst>
                                          <p:attrName>ppt_x</p:attrName>
                                        </p:attrNameLst>
                                      </p:cBhvr>
                                      <p:tavLst>
                                        <p:tav tm="0">
                                          <p:val>
                                            <p:strVal val="ppt_x"/>
                                          </p:val>
                                        </p:tav>
                                        <p:tav tm="100000">
                                          <p:val>
                                            <p:strVal val="ppt_x+ppt_w/2"/>
                                          </p:val>
                                        </p:tav>
                                      </p:tavLst>
                                    </p:anim>
                                    <p:anim calcmode="lin" valueType="num">
                                      <p:cBhvr>
                                        <p:cTn id="10" dur="3750"/>
                                        <p:tgtEl>
                                          <p:spTgt spid="7"/>
                                        </p:tgtEl>
                                        <p:attrNameLst>
                                          <p:attrName>ppt_y</p:attrName>
                                        </p:attrNameLst>
                                      </p:cBhvr>
                                      <p:tavLst>
                                        <p:tav tm="0">
                                          <p:val>
                                            <p:strVal val="ppt_y"/>
                                          </p:val>
                                        </p:tav>
                                        <p:tav tm="100000">
                                          <p:val>
                                            <p:strVal val="ppt_y"/>
                                          </p:val>
                                        </p:tav>
                                      </p:tavLst>
                                    </p:anim>
                                    <p:anim calcmode="lin" valueType="num">
                                      <p:cBhvr>
                                        <p:cTn id="11" dur="3750"/>
                                        <p:tgtEl>
                                          <p:spTgt spid="7"/>
                                        </p:tgtEl>
                                        <p:attrNameLst>
                                          <p:attrName>ppt_w</p:attrName>
                                        </p:attrNameLst>
                                      </p:cBhvr>
                                      <p:tavLst>
                                        <p:tav tm="0">
                                          <p:val>
                                            <p:strVal val="ppt_w"/>
                                          </p:val>
                                        </p:tav>
                                        <p:tav tm="100000">
                                          <p:val>
                                            <p:fltVal val="0"/>
                                          </p:val>
                                        </p:tav>
                                      </p:tavLst>
                                    </p:anim>
                                    <p:anim calcmode="lin" valueType="num">
                                      <p:cBhvr>
                                        <p:cTn id="12" dur="3750"/>
                                        <p:tgtEl>
                                          <p:spTgt spid="7"/>
                                        </p:tgtEl>
                                        <p:attrNameLst>
                                          <p:attrName>ppt_h</p:attrName>
                                        </p:attrNameLst>
                                      </p:cBhvr>
                                      <p:tavLst>
                                        <p:tav tm="0">
                                          <p:val>
                                            <p:strVal val="ppt_h"/>
                                          </p:val>
                                        </p:tav>
                                        <p:tav tm="100000">
                                          <p:val>
                                            <p:strVal val="ppt_h"/>
                                          </p:val>
                                        </p:tav>
                                      </p:tavLst>
                                    </p:anim>
                                    <p:set>
                                      <p:cBhvr>
                                        <p:cTn id="13" dur="1" fill="hold">
                                          <p:stCondLst>
                                            <p:cond delay="3749"/>
                                          </p:stCondLst>
                                        </p:cTn>
                                        <p:tgtEl>
                                          <p:spTgt spid="7"/>
                                        </p:tgtEl>
                                        <p:attrNameLst>
                                          <p:attrName>style.visibility</p:attrName>
                                        </p:attrNameLst>
                                      </p:cBhvr>
                                      <p:to>
                                        <p:strVal val="hidden"/>
                                      </p:to>
                                    </p:set>
                                  </p:childTnLst>
                                </p:cTn>
                              </p:par>
                              <p:par>
                                <p:cTn id="14" presetID="14" presetClass="entr" presetSubtype="5"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vertical)">
                                      <p:cBhvr>
                                        <p:cTn id="16" dur="3750"/>
                                        <p:tgtEl>
                                          <p:spTgt spid="7"/>
                                        </p:tgtEl>
                                      </p:cBhvr>
                                    </p:animEffect>
                                  </p:childTnLst>
                                </p:cTn>
                              </p:par>
                              <p:par>
                                <p:cTn id="17" presetID="17" presetClass="exit" presetSubtype="8" fill="hold" grpId="0" nodeType="withEffect">
                                  <p:stCondLst>
                                    <p:cond delay="0"/>
                                  </p:stCondLst>
                                  <p:childTnLst>
                                    <p:anim calcmode="lin" valueType="num">
                                      <p:cBhvr>
                                        <p:cTn id="18" dur="3750"/>
                                        <p:tgtEl>
                                          <p:spTgt spid="8"/>
                                        </p:tgtEl>
                                        <p:attrNameLst>
                                          <p:attrName>ppt_x</p:attrName>
                                        </p:attrNameLst>
                                      </p:cBhvr>
                                      <p:tavLst>
                                        <p:tav tm="0">
                                          <p:val>
                                            <p:strVal val="ppt_x"/>
                                          </p:val>
                                        </p:tav>
                                        <p:tav tm="100000">
                                          <p:val>
                                            <p:strVal val="ppt_x-ppt_w/2"/>
                                          </p:val>
                                        </p:tav>
                                      </p:tavLst>
                                    </p:anim>
                                    <p:anim calcmode="lin" valueType="num">
                                      <p:cBhvr>
                                        <p:cTn id="19" dur="3750"/>
                                        <p:tgtEl>
                                          <p:spTgt spid="8"/>
                                        </p:tgtEl>
                                        <p:attrNameLst>
                                          <p:attrName>ppt_y</p:attrName>
                                        </p:attrNameLst>
                                      </p:cBhvr>
                                      <p:tavLst>
                                        <p:tav tm="0">
                                          <p:val>
                                            <p:strVal val="ppt_y"/>
                                          </p:val>
                                        </p:tav>
                                        <p:tav tm="100000">
                                          <p:val>
                                            <p:strVal val="ppt_y"/>
                                          </p:val>
                                        </p:tav>
                                      </p:tavLst>
                                    </p:anim>
                                    <p:anim calcmode="lin" valueType="num">
                                      <p:cBhvr>
                                        <p:cTn id="20" dur="3750"/>
                                        <p:tgtEl>
                                          <p:spTgt spid="8"/>
                                        </p:tgtEl>
                                        <p:attrNameLst>
                                          <p:attrName>ppt_w</p:attrName>
                                        </p:attrNameLst>
                                      </p:cBhvr>
                                      <p:tavLst>
                                        <p:tav tm="0">
                                          <p:val>
                                            <p:strVal val="ppt_w"/>
                                          </p:val>
                                        </p:tav>
                                        <p:tav tm="100000">
                                          <p:val>
                                            <p:fltVal val="0"/>
                                          </p:val>
                                        </p:tav>
                                      </p:tavLst>
                                    </p:anim>
                                    <p:anim calcmode="lin" valueType="num">
                                      <p:cBhvr>
                                        <p:cTn id="21" dur="3750"/>
                                        <p:tgtEl>
                                          <p:spTgt spid="8"/>
                                        </p:tgtEl>
                                        <p:attrNameLst>
                                          <p:attrName>ppt_h</p:attrName>
                                        </p:attrNameLst>
                                      </p:cBhvr>
                                      <p:tavLst>
                                        <p:tav tm="0">
                                          <p:val>
                                            <p:strVal val="ppt_h"/>
                                          </p:val>
                                        </p:tav>
                                        <p:tav tm="100000">
                                          <p:val>
                                            <p:strVal val="ppt_h"/>
                                          </p:val>
                                        </p:tav>
                                      </p:tavLst>
                                    </p:anim>
                                    <p:set>
                                      <p:cBhvr>
                                        <p:cTn id="22" dur="1" fill="hold">
                                          <p:stCondLst>
                                            <p:cond delay="3749"/>
                                          </p:stCondLst>
                                        </p:cTn>
                                        <p:tgtEl>
                                          <p:spTgt spid="8"/>
                                        </p:tgtEl>
                                        <p:attrNameLst>
                                          <p:attrName>style.visibility</p:attrName>
                                        </p:attrNameLst>
                                      </p:cBhvr>
                                      <p:to>
                                        <p:strVal val="hidden"/>
                                      </p:to>
                                    </p:set>
                                  </p:childTnLst>
                                </p:cTn>
                              </p:par>
                              <p:par>
                                <p:cTn id="23" presetID="14" presetClass="entr" presetSubtype="5" fill="hold" grpId="1"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randombar(vertical)">
                                      <p:cBhvr>
                                        <p:cTn id="25" dur="3750"/>
                                        <p:tgtEl>
                                          <p:spTgt spid="8"/>
                                        </p:tgtEl>
                                      </p:cBhvr>
                                    </p:animEffect>
                                  </p:childTnLst>
                                </p:cTn>
                              </p:par>
                              <p:par>
                                <p:cTn id="26" presetID="23" presetClass="entr" presetSubtype="272"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3750" fill="hold"/>
                                        <p:tgtEl>
                                          <p:spTgt spid="12"/>
                                        </p:tgtEl>
                                        <p:attrNameLst>
                                          <p:attrName>ppt_w</p:attrName>
                                        </p:attrNameLst>
                                      </p:cBhvr>
                                      <p:tavLst>
                                        <p:tav tm="0">
                                          <p:val>
                                            <p:strVal val="2/3*#ppt_w"/>
                                          </p:val>
                                        </p:tav>
                                        <p:tav tm="100000">
                                          <p:val>
                                            <p:strVal val="#ppt_w"/>
                                          </p:val>
                                        </p:tav>
                                      </p:tavLst>
                                    </p:anim>
                                    <p:anim calcmode="lin" valueType="num">
                                      <p:cBhvr>
                                        <p:cTn id="29" dur="3750" fill="hold"/>
                                        <p:tgtEl>
                                          <p:spTgt spid="12"/>
                                        </p:tgtEl>
                                        <p:attrNameLst>
                                          <p:attrName>ppt_h</p:attrName>
                                        </p:attrNameLst>
                                      </p:cBhvr>
                                      <p:tavLst>
                                        <p:tav tm="0">
                                          <p:val>
                                            <p:strVal val="2/3*#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outVertical)">
                                      <p:cBhvr>
                                        <p:cTn id="32" dur="3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14808" y="35169"/>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sp>
        <p:nvSpPr>
          <p:cNvPr id="5" name="Forma libre 11"/>
          <p:cNvSpPr/>
          <p:nvPr/>
        </p:nvSpPr>
        <p:spPr>
          <a:xfrm rot="8193601">
            <a:off x="478083" y="1196382"/>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41664">
                <a:srgbClr val="00FFFF"/>
              </a:gs>
              <a:gs pos="33000">
                <a:schemeClr val="accent5">
                  <a:lumMod val="60000"/>
                  <a:lumOff val="40000"/>
                </a:schemeClr>
              </a:gs>
              <a:gs pos="50000">
                <a:schemeClr val="accent5">
                  <a:lumMod val="60000"/>
                  <a:lumOff val="40000"/>
                </a:schemeClr>
              </a:gs>
            </a:gsLst>
            <a:lin ang="16200000" scaled="1"/>
          </a:gradFill>
          <a:ln w="15875">
            <a:no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1"/>
          <p:cNvSpPr/>
          <p:nvPr/>
        </p:nvSpPr>
        <p:spPr>
          <a:xfrm rot="13504793" flipH="1">
            <a:off x="3580046" y="1268286"/>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41664">
                <a:srgbClr val="00FFFF"/>
              </a:gs>
              <a:gs pos="33000">
                <a:schemeClr val="accent5">
                  <a:lumMod val="60000"/>
                  <a:lumOff val="40000"/>
                </a:schemeClr>
              </a:gs>
              <a:gs pos="50000">
                <a:schemeClr val="accent5">
                  <a:lumMod val="60000"/>
                  <a:lumOff val="40000"/>
                </a:schemeClr>
              </a:gs>
            </a:gsLst>
            <a:lin ang="16200000" scaled="1"/>
          </a:gradFill>
          <a:ln w="15875">
            <a:no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1"/>
          <p:cNvSpPr/>
          <p:nvPr/>
        </p:nvSpPr>
        <p:spPr>
          <a:xfrm rot="2658975" flipH="1">
            <a:off x="446751" y="3633648"/>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41664">
                <a:srgbClr val="00FFFF"/>
              </a:gs>
              <a:gs pos="33000">
                <a:schemeClr val="accent5">
                  <a:lumMod val="60000"/>
                  <a:lumOff val="40000"/>
                </a:schemeClr>
              </a:gs>
              <a:gs pos="50000">
                <a:schemeClr val="accent5">
                  <a:lumMod val="60000"/>
                  <a:lumOff val="40000"/>
                </a:schemeClr>
              </a:gs>
            </a:gsLst>
            <a:lin ang="16200000" scaled="1"/>
          </a:gradFill>
          <a:ln w="15875">
            <a:no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1"/>
          <p:cNvSpPr/>
          <p:nvPr/>
        </p:nvSpPr>
        <p:spPr>
          <a:xfrm rot="18941025">
            <a:off x="3534415" y="3663724"/>
            <a:ext cx="5019677" cy="195983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41664">
                <a:srgbClr val="00FFFF"/>
              </a:gs>
              <a:gs pos="33000">
                <a:schemeClr val="accent5">
                  <a:lumMod val="60000"/>
                  <a:lumOff val="40000"/>
                </a:schemeClr>
              </a:gs>
              <a:gs pos="50000">
                <a:schemeClr val="accent5">
                  <a:lumMod val="60000"/>
                  <a:lumOff val="40000"/>
                </a:schemeClr>
              </a:gs>
            </a:gsLst>
            <a:lin ang="16200000" scaled="1"/>
          </a:gradFill>
          <a:ln w="15875">
            <a:noFill/>
          </a:ln>
          <a:scene3d>
            <a:camera prst="orthographicFront"/>
            <a:lightRig rig="flat" dir="t"/>
          </a:scene3d>
          <a:sp3d>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7 Rectángulo"/>
          <p:cNvSpPr/>
          <p:nvPr/>
        </p:nvSpPr>
        <p:spPr>
          <a:xfrm>
            <a:off x="33334"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1776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500" fill="hold"/>
                                        <p:tgtEl>
                                          <p:spTgt spid="5"/>
                                        </p:tgtEl>
                                        <p:attrNameLst>
                                          <p:attrName>ppt_x</p:attrName>
                                        </p:attrNameLst>
                                      </p:cBhvr>
                                      <p:tavLst>
                                        <p:tav tm="0">
                                          <p:val>
                                            <p:strVal val="1+#ppt_w/2"/>
                                          </p:val>
                                        </p:tav>
                                        <p:tav tm="100000">
                                          <p:val>
                                            <p:strVal val="#ppt_x"/>
                                          </p:val>
                                        </p:tav>
                                      </p:tavLst>
                                    </p:anim>
                                    <p:anim calcmode="lin" valueType="num">
                                      <p:cBhvr additive="base">
                                        <p:cTn id="11" dur="2500" fill="hold"/>
                                        <p:tgtEl>
                                          <p:spTgt spid="5"/>
                                        </p:tgtEl>
                                        <p:attrNameLst>
                                          <p:attrName>ppt_y</p:attrName>
                                        </p:attrNameLst>
                                      </p:cBhvr>
                                      <p:tavLst>
                                        <p:tav tm="0">
                                          <p:val>
                                            <p:strVal val="1+#ppt_h/2"/>
                                          </p:val>
                                        </p:tav>
                                        <p:tav tm="100000">
                                          <p:val>
                                            <p:strVal val="#ppt_y"/>
                                          </p:val>
                                        </p:tav>
                                      </p:tavLst>
                                    </p:anim>
                                  </p:childTnLst>
                                </p:cTn>
                              </p:par>
                              <p:par>
                                <p:cTn id="12" presetID="2" presetClass="exit" presetSubtype="6" fill="hold" grpId="1" nodeType="withEffect">
                                  <p:stCondLst>
                                    <p:cond delay="0"/>
                                  </p:stCondLst>
                                  <p:childTnLst>
                                    <p:anim calcmode="lin" valueType="num">
                                      <p:cBhvr additive="base">
                                        <p:cTn id="13" dur="5750"/>
                                        <p:tgtEl>
                                          <p:spTgt spid="5"/>
                                        </p:tgtEl>
                                        <p:attrNameLst>
                                          <p:attrName>ppt_x</p:attrName>
                                        </p:attrNameLst>
                                      </p:cBhvr>
                                      <p:tavLst>
                                        <p:tav tm="0">
                                          <p:val>
                                            <p:strVal val="ppt_x"/>
                                          </p:val>
                                        </p:tav>
                                        <p:tav tm="100000">
                                          <p:val>
                                            <p:strVal val="1+ppt_w/2"/>
                                          </p:val>
                                        </p:tav>
                                      </p:tavLst>
                                    </p:anim>
                                    <p:anim calcmode="lin" valueType="num">
                                      <p:cBhvr additive="base">
                                        <p:cTn id="14" dur="5750"/>
                                        <p:tgtEl>
                                          <p:spTgt spid="5"/>
                                        </p:tgtEl>
                                        <p:attrNameLst>
                                          <p:attrName>ppt_y</p:attrName>
                                        </p:attrNameLst>
                                      </p:cBhvr>
                                      <p:tavLst>
                                        <p:tav tm="0">
                                          <p:val>
                                            <p:strVal val="ppt_y"/>
                                          </p:val>
                                        </p:tav>
                                        <p:tav tm="100000">
                                          <p:val>
                                            <p:strVal val="1+ppt_h/2"/>
                                          </p:val>
                                        </p:tav>
                                      </p:tavLst>
                                    </p:anim>
                                    <p:set>
                                      <p:cBhvr>
                                        <p:cTn id="15" dur="1" fill="hold">
                                          <p:stCondLst>
                                            <p:cond delay="5749"/>
                                          </p:stCondLst>
                                        </p:cTn>
                                        <p:tgtEl>
                                          <p:spTgt spid="5"/>
                                        </p:tgtEl>
                                        <p:attrNameLst>
                                          <p:attrName>style.visibility</p:attrName>
                                        </p:attrNameLst>
                                      </p:cBhvr>
                                      <p:to>
                                        <p:strVal val="hidden"/>
                                      </p:to>
                                    </p:set>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0" fill="hold"/>
                                        <p:tgtEl>
                                          <p:spTgt spid="6"/>
                                        </p:tgtEl>
                                        <p:attrNameLst>
                                          <p:attrName>ppt_x</p:attrName>
                                        </p:attrNameLst>
                                      </p:cBhvr>
                                      <p:tavLst>
                                        <p:tav tm="0">
                                          <p:val>
                                            <p:strVal val="0-#ppt_w/2"/>
                                          </p:val>
                                        </p:tav>
                                        <p:tav tm="100000">
                                          <p:val>
                                            <p:strVal val="#ppt_x"/>
                                          </p:val>
                                        </p:tav>
                                      </p:tavLst>
                                    </p:anim>
                                    <p:anim calcmode="lin" valueType="num">
                                      <p:cBhvr additive="base">
                                        <p:cTn id="19" dur="2500" fill="hold"/>
                                        <p:tgtEl>
                                          <p:spTgt spid="6"/>
                                        </p:tgtEl>
                                        <p:attrNameLst>
                                          <p:attrName>ppt_y</p:attrName>
                                        </p:attrNameLst>
                                      </p:cBhvr>
                                      <p:tavLst>
                                        <p:tav tm="0">
                                          <p:val>
                                            <p:strVal val="1+#ppt_h/2"/>
                                          </p:val>
                                        </p:tav>
                                        <p:tav tm="100000">
                                          <p:val>
                                            <p:strVal val="#ppt_y"/>
                                          </p:val>
                                        </p:tav>
                                      </p:tavLst>
                                    </p:anim>
                                  </p:childTnLst>
                                </p:cTn>
                              </p:par>
                              <p:par>
                                <p:cTn id="20" presetID="2" presetClass="exit" presetSubtype="12" fill="hold" grpId="1" nodeType="withEffect">
                                  <p:stCondLst>
                                    <p:cond delay="0"/>
                                  </p:stCondLst>
                                  <p:childTnLst>
                                    <p:anim calcmode="lin" valueType="num">
                                      <p:cBhvr additive="base">
                                        <p:cTn id="21" dur="5750"/>
                                        <p:tgtEl>
                                          <p:spTgt spid="6"/>
                                        </p:tgtEl>
                                        <p:attrNameLst>
                                          <p:attrName>ppt_x</p:attrName>
                                        </p:attrNameLst>
                                      </p:cBhvr>
                                      <p:tavLst>
                                        <p:tav tm="0">
                                          <p:val>
                                            <p:strVal val="ppt_x"/>
                                          </p:val>
                                        </p:tav>
                                        <p:tav tm="100000">
                                          <p:val>
                                            <p:strVal val="0-ppt_w/2"/>
                                          </p:val>
                                        </p:tav>
                                      </p:tavLst>
                                    </p:anim>
                                    <p:anim calcmode="lin" valueType="num">
                                      <p:cBhvr additive="base">
                                        <p:cTn id="22" dur="5750"/>
                                        <p:tgtEl>
                                          <p:spTgt spid="6"/>
                                        </p:tgtEl>
                                        <p:attrNameLst>
                                          <p:attrName>ppt_y</p:attrName>
                                        </p:attrNameLst>
                                      </p:cBhvr>
                                      <p:tavLst>
                                        <p:tav tm="0">
                                          <p:val>
                                            <p:strVal val="ppt_y"/>
                                          </p:val>
                                        </p:tav>
                                        <p:tav tm="100000">
                                          <p:val>
                                            <p:strVal val="1+ppt_h/2"/>
                                          </p:val>
                                        </p:tav>
                                      </p:tavLst>
                                    </p:anim>
                                    <p:set>
                                      <p:cBhvr>
                                        <p:cTn id="23" dur="1" fill="hold">
                                          <p:stCondLst>
                                            <p:cond delay="5749"/>
                                          </p:stCondLst>
                                        </p:cTn>
                                        <p:tgtEl>
                                          <p:spTgt spid="6"/>
                                        </p:tgtEl>
                                        <p:attrNameLst>
                                          <p:attrName>style.visibility</p:attrName>
                                        </p:attrNameLst>
                                      </p:cBhvr>
                                      <p:to>
                                        <p:strVal val="hidden"/>
                                      </p:to>
                                    </p:set>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500" fill="hold"/>
                                        <p:tgtEl>
                                          <p:spTgt spid="7"/>
                                        </p:tgtEl>
                                        <p:attrNameLst>
                                          <p:attrName>ppt_x</p:attrName>
                                        </p:attrNameLst>
                                      </p:cBhvr>
                                      <p:tavLst>
                                        <p:tav tm="0">
                                          <p:val>
                                            <p:strVal val="1+#ppt_w/2"/>
                                          </p:val>
                                        </p:tav>
                                        <p:tav tm="100000">
                                          <p:val>
                                            <p:strVal val="#ppt_x"/>
                                          </p:val>
                                        </p:tav>
                                      </p:tavLst>
                                    </p:anim>
                                    <p:anim calcmode="lin" valueType="num">
                                      <p:cBhvr additive="base">
                                        <p:cTn id="27" dur="2500" fill="hold"/>
                                        <p:tgtEl>
                                          <p:spTgt spid="7"/>
                                        </p:tgtEl>
                                        <p:attrNameLst>
                                          <p:attrName>ppt_y</p:attrName>
                                        </p:attrNameLst>
                                      </p:cBhvr>
                                      <p:tavLst>
                                        <p:tav tm="0">
                                          <p:val>
                                            <p:strVal val="0-#ppt_h/2"/>
                                          </p:val>
                                        </p:tav>
                                        <p:tav tm="100000">
                                          <p:val>
                                            <p:strVal val="#ppt_y"/>
                                          </p:val>
                                        </p:tav>
                                      </p:tavLst>
                                    </p:anim>
                                  </p:childTnLst>
                                </p:cTn>
                              </p:par>
                              <p:par>
                                <p:cTn id="28" presetID="2" presetClass="exit" presetSubtype="3" fill="hold" grpId="1" nodeType="withEffect">
                                  <p:stCondLst>
                                    <p:cond delay="0"/>
                                  </p:stCondLst>
                                  <p:childTnLst>
                                    <p:anim calcmode="lin" valueType="num">
                                      <p:cBhvr additive="base">
                                        <p:cTn id="29" dur="5750"/>
                                        <p:tgtEl>
                                          <p:spTgt spid="7"/>
                                        </p:tgtEl>
                                        <p:attrNameLst>
                                          <p:attrName>ppt_x</p:attrName>
                                        </p:attrNameLst>
                                      </p:cBhvr>
                                      <p:tavLst>
                                        <p:tav tm="0">
                                          <p:val>
                                            <p:strVal val="ppt_x"/>
                                          </p:val>
                                        </p:tav>
                                        <p:tav tm="100000">
                                          <p:val>
                                            <p:strVal val="1+ppt_w/2"/>
                                          </p:val>
                                        </p:tav>
                                      </p:tavLst>
                                    </p:anim>
                                    <p:anim calcmode="lin" valueType="num">
                                      <p:cBhvr additive="base">
                                        <p:cTn id="30" dur="5750"/>
                                        <p:tgtEl>
                                          <p:spTgt spid="7"/>
                                        </p:tgtEl>
                                        <p:attrNameLst>
                                          <p:attrName>ppt_y</p:attrName>
                                        </p:attrNameLst>
                                      </p:cBhvr>
                                      <p:tavLst>
                                        <p:tav tm="0">
                                          <p:val>
                                            <p:strVal val="ppt_y"/>
                                          </p:val>
                                        </p:tav>
                                        <p:tav tm="100000">
                                          <p:val>
                                            <p:strVal val="0-ppt_h/2"/>
                                          </p:val>
                                        </p:tav>
                                      </p:tavLst>
                                    </p:anim>
                                    <p:set>
                                      <p:cBhvr>
                                        <p:cTn id="31" dur="1" fill="hold">
                                          <p:stCondLst>
                                            <p:cond delay="5749"/>
                                          </p:stCondLst>
                                        </p:cTn>
                                        <p:tgtEl>
                                          <p:spTgt spid="7"/>
                                        </p:tgtEl>
                                        <p:attrNameLst>
                                          <p:attrName>style.visibility</p:attrName>
                                        </p:attrNameLst>
                                      </p:cBhvr>
                                      <p:to>
                                        <p:strVal val="hidden"/>
                                      </p:to>
                                    </p:set>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500" fill="hold"/>
                                        <p:tgtEl>
                                          <p:spTgt spid="9"/>
                                        </p:tgtEl>
                                        <p:attrNameLst>
                                          <p:attrName>ppt_x</p:attrName>
                                        </p:attrNameLst>
                                      </p:cBhvr>
                                      <p:tavLst>
                                        <p:tav tm="0">
                                          <p:val>
                                            <p:strVal val="0-#ppt_w/2"/>
                                          </p:val>
                                        </p:tav>
                                        <p:tav tm="100000">
                                          <p:val>
                                            <p:strVal val="#ppt_x"/>
                                          </p:val>
                                        </p:tav>
                                      </p:tavLst>
                                    </p:anim>
                                    <p:anim calcmode="lin" valueType="num">
                                      <p:cBhvr additive="base">
                                        <p:cTn id="35" dur="2500" fill="hold"/>
                                        <p:tgtEl>
                                          <p:spTgt spid="9"/>
                                        </p:tgtEl>
                                        <p:attrNameLst>
                                          <p:attrName>ppt_y</p:attrName>
                                        </p:attrNameLst>
                                      </p:cBhvr>
                                      <p:tavLst>
                                        <p:tav tm="0">
                                          <p:val>
                                            <p:strVal val="0-#ppt_h/2"/>
                                          </p:val>
                                        </p:tav>
                                        <p:tav tm="100000">
                                          <p:val>
                                            <p:strVal val="#ppt_y"/>
                                          </p:val>
                                        </p:tav>
                                      </p:tavLst>
                                    </p:anim>
                                  </p:childTnLst>
                                </p:cTn>
                              </p:par>
                              <p:par>
                                <p:cTn id="36" presetID="2" presetClass="exit" presetSubtype="9" fill="hold" grpId="1" nodeType="withEffect">
                                  <p:stCondLst>
                                    <p:cond delay="0"/>
                                  </p:stCondLst>
                                  <p:childTnLst>
                                    <p:anim calcmode="lin" valueType="num">
                                      <p:cBhvr additive="base">
                                        <p:cTn id="37" dur="5750"/>
                                        <p:tgtEl>
                                          <p:spTgt spid="9"/>
                                        </p:tgtEl>
                                        <p:attrNameLst>
                                          <p:attrName>ppt_x</p:attrName>
                                        </p:attrNameLst>
                                      </p:cBhvr>
                                      <p:tavLst>
                                        <p:tav tm="0">
                                          <p:val>
                                            <p:strVal val="ppt_x"/>
                                          </p:val>
                                        </p:tav>
                                        <p:tav tm="100000">
                                          <p:val>
                                            <p:strVal val="0-ppt_w/2"/>
                                          </p:val>
                                        </p:tav>
                                      </p:tavLst>
                                    </p:anim>
                                    <p:anim calcmode="lin" valueType="num">
                                      <p:cBhvr additive="base">
                                        <p:cTn id="38" dur="5750"/>
                                        <p:tgtEl>
                                          <p:spTgt spid="9"/>
                                        </p:tgtEl>
                                        <p:attrNameLst>
                                          <p:attrName>ppt_y</p:attrName>
                                        </p:attrNameLst>
                                      </p:cBhvr>
                                      <p:tavLst>
                                        <p:tav tm="0">
                                          <p:val>
                                            <p:strVal val="ppt_y"/>
                                          </p:val>
                                        </p:tav>
                                        <p:tav tm="100000">
                                          <p:val>
                                            <p:strVal val="0-ppt_h/2"/>
                                          </p:val>
                                        </p:tav>
                                      </p:tavLst>
                                    </p:anim>
                                    <p:set>
                                      <p:cBhvr>
                                        <p:cTn id="39" dur="1" fill="hold">
                                          <p:stCondLst>
                                            <p:cond delay="5749"/>
                                          </p:stCondLst>
                                        </p:cTn>
                                        <p:tgtEl>
                                          <p:spTgt spid="9"/>
                                        </p:tgtEl>
                                        <p:attrNameLst>
                                          <p:attrName>style.visibility</p:attrName>
                                        </p:attrNameLst>
                                      </p:cBhvr>
                                      <p:to>
                                        <p:strVal val="hidden"/>
                                      </p:to>
                                    </p:set>
                                  </p:childTnLst>
                                </p:cTn>
                              </p:par>
                              <p:par>
                                <p:cTn id="40" presetID="23" presetClass="entr" presetSubtype="16"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3500" fill="hold"/>
                                        <p:tgtEl>
                                          <p:spTgt spid="14"/>
                                        </p:tgtEl>
                                        <p:attrNameLst>
                                          <p:attrName>ppt_w</p:attrName>
                                        </p:attrNameLst>
                                      </p:cBhvr>
                                      <p:tavLst>
                                        <p:tav tm="0">
                                          <p:val>
                                            <p:fltVal val="0"/>
                                          </p:val>
                                        </p:tav>
                                        <p:tav tm="100000">
                                          <p:val>
                                            <p:strVal val="#ppt_w"/>
                                          </p:val>
                                        </p:tav>
                                      </p:tavLst>
                                    </p:anim>
                                    <p:anim calcmode="lin" valueType="num">
                                      <p:cBhvr>
                                        <p:cTn id="43" dur="3500" fill="hold"/>
                                        <p:tgtEl>
                                          <p:spTgt spid="14"/>
                                        </p:tgtEl>
                                        <p:attrNameLst>
                                          <p:attrName>ppt_h</p:attrName>
                                        </p:attrNameLst>
                                      </p:cBhvr>
                                      <p:tavLst>
                                        <p:tav tm="0">
                                          <p:val>
                                            <p:fltVal val="0"/>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diamond(out)">
                                      <p:cBhvr>
                                        <p:cTn id="46" dur="3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9" grpId="0" animBg="1"/>
      <p:bldP spid="9" grpId="1"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sp>
        <p:nvSpPr>
          <p:cNvPr id="3" name="2 Rectángulo"/>
          <p:cNvSpPr/>
          <p:nvPr/>
        </p:nvSpPr>
        <p:spPr>
          <a:xfrm>
            <a:off x="2195736" y="1844824"/>
            <a:ext cx="5472608" cy="4708981"/>
          </a:xfrm>
          <a:prstGeom prst="rect">
            <a:avLst/>
          </a:prstGeom>
        </p:spPr>
        <p:txBody>
          <a:bodyPr wrap="square">
            <a:spAutoFit/>
            <a:scene3d>
              <a:camera prst="obliqueBottomLeft"/>
              <a:lightRig rig="threePt" dir="t"/>
            </a:scene3d>
            <a:sp3d extrusionH="44450">
              <a:extrusionClr>
                <a:srgbClr val="FFB3FF"/>
              </a:extrusionClr>
            </a:sp3d>
          </a:bodyPr>
          <a:lstStyle/>
          <a:p>
            <a:pPr algn="ctr" fontAlgn="auto">
              <a:spcBef>
                <a:spcPts val="0"/>
              </a:spcBef>
              <a:spcAft>
                <a:spcPts val="0"/>
              </a:spcAft>
              <a:tabLst>
                <a:tab pos="628650" algn="l"/>
              </a:tabLst>
              <a:defRPr/>
            </a:pPr>
            <a:r>
              <a:rPr lang="es-ES" sz="2000" b="1" i="1" dirty="0" smtClean="0">
                <a:solidFill>
                  <a:srgbClr val="2B133D"/>
                </a:solidFill>
                <a:latin typeface="Monotype Corsiva" panose="03010101010201010101" pitchFamily="66" charset="0"/>
              </a:rPr>
              <a:t>Envejecer no implica madurar, de ahí </a:t>
            </a:r>
          </a:p>
          <a:p>
            <a:pPr algn="ctr" fontAlgn="auto">
              <a:spcBef>
                <a:spcPts val="0"/>
              </a:spcBef>
              <a:spcAft>
                <a:spcPts val="0"/>
              </a:spcAft>
              <a:tabLst>
                <a:tab pos="628650" algn="l"/>
              </a:tabLst>
              <a:defRPr/>
            </a:pPr>
            <a:r>
              <a:rPr lang="es-ES" sz="2000" b="1" i="1" dirty="0" smtClean="0">
                <a:solidFill>
                  <a:srgbClr val="2B133D"/>
                </a:solidFill>
                <a:latin typeface="Monotype Corsiva" panose="03010101010201010101" pitchFamily="66" charset="0"/>
              </a:rPr>
              <a:t>que  puedas encontrarte con personas de 40 años que actúan como si tuviesen 20, o por el contrario, personas de 20 años cuyo desarrollo mental pareciese llevar más tiempo. </a:t>
            </a:r>
          </a:p>
          <a:p>
            <a:pPr algn="ctr" fontAlgn="auto">
              <a:spcBef>
                <a:spcPts val="0"/>
              </a:spcBef>
              <a:spcAft>
                <a:spcPts val="0"/>
              </a:spcAft>
              <a:tabLst>
                <a:tab pos="628650" algn="l"/>
              </a:tabLst>
              <a:defRPr/>
            </a:pPr>
            <a:r>
              <a:rPr lang="es-ES" sz="2000" b="1" i="1" dirty="0" smtClean="0">
                <a:solidFill>
                  <a:srgbClr val="2B133D"/>
                </a:solidFill>
                <a:latin typeface="Monotype Corsiva" panose="03010101010201010101" pitchFamily="66" charset="0"/>
              </a:rPr>
              <a:t>También </a:t>
            </a:r>
            <a:r>
              <a:rPr lang="es-ES" sz="2000" b="1" i="1" dirty="0">
                <a:solidFill>
                  <a:srgbClr val="2B133D"/>
                </a:solidFill>
                <a:latin typeface="Monotype Corsiva" panose="03010101010201010101" pitchFamily="66" charset="0"/>
              </a:rPr>
              <a:t>puedes encontrarte con </a:t>
            </a:r>
            <a:r>
              <a:rPr lang="es-ES" sz="2000" b="1" i="1" dirty="0" smtClean="0">
                <a:solidFill>
                  <a:srgbClr val="2B133D"/>
                </a:solidFill>
                <a:latin typeface="Monotype Corsiva" panose="03010101010201010101" pitchFamily="66" charset="0"/>
              </a:rPr>
              <a:t>que </a:t>
            </a:r>
            <a:r>
              <a:rPr lang="es-ES" sz="2000" b="1" i="1" dirty="0">
                <a:solidFill>
                  <a:srgbClr val="2B133D"/>
                </a:solidFill>
                <a:latin typeface="Monotype Corsiva" panose="03010101010201010101" pitchFamily="66" charset="0"/>
              </a:rPr>
              <a:t>las personas mayores dicen sentirse “joviales” para denotar un estado de alegría, animo y salud… ¿Acaso la  vejez no puede estar llena de estas bendiciones? ¿Acaso ello es un privilegio exclusivo </a:t>
            </a:r>
            <a:endParaRPr lang="es-ES" sz="2000" b="1" i="1" dirty="0" smtClean="0">
              <a:solidFill>
                <a:srgbClr val="2B133D"/>
              </a:solidFill>
              <a:latin typeface="Monotype Corsiva" panose="03010101010201010101" pitchFamily="66" charset="0"/>
            </a:endParaRPr>
          </a:p>
          <a:p>
            <a:pPr algn="ctr" fontAlgn="auto">
              <a:spcBef>
                <a:spcPts val="0"/>
              </a:spcBef>
              <a:spcAft>
                <a:spcPts val="0"/>
              </a:spcAft>
              <a:tabLst>
                <a:tab pos="628650" algn="l"/>
              </a:tabLst>
              <a:defRPr/>
            </a:pPr>
            <a:r>
              <a:rPr lang="es-ES" sz="2000" b="1" i="1" dirty="0" smtClean="0">
                <a:solidFill>
                  <a:srgbClr val="2B133D"/>
                </a:solidFill>
                <a:latin typeface="Monotype Corsiva" panose="03010101010201010101" pitchFamily="66" charset="0"/>
              </a:rPr>
              <a:t>de  </a:t>
            </a:r>
            <a:r>
              <a:rPr lang="es-ES" sz="2000" b="1" i="1" dirty="0">
                <a:solidFill>
                  <a:srgbClr val="2B133D"/>
                </a:solidFill>
                <a:latin typeface="Monotype Corsiva" panose="03010101010201010101" pitchFamily="66" charset="0"/>
              </a:rPr>
              <a:t>la juventud o de los ya </a:t>
            </a:r>
            <a:r>
              <a:rPr lang="es-ES" sz="2000" b="1" i="1" dirty="0" smtClean="0">
                <a:solidFill>
                  <a:srgbClr val="2B133D"/>
                </a:solidFill>
                <a:latin typeface="Monotype Corsiva" panose="03010101010201010101" pitchFamily="66" charset="0"/>
              </a:rPr>
              <a:t>conocidos </a:t>
            </a:r>
          </a:p>
          <a:p>
            <a:pPr algn="ctr" fontAlgn="auto">
              <a:spcBef>
                <a:spcPts val="0"/>
              </a:spcBef>
              <a:spcAft>
                <a:spcPts val="0"/>
              </a:spcAft>
              <a:tabLst>
                <a:tab pos="628650" algn="l"/>
              </a:tabLst>
              <a:defRPr/>
            </a:pPr>
            <a:r>
              <a:rPr lang="es-ES" sz="2000" b="1" i="1" dirty="0" smtClean="0">
                <a:solidFill>
                  <a:srgbClr val="2B133D"/>
                </a:solidFill>
                <a:latin typeface="Monotype Corsiva" panose="03010101010201010101" pitchFamily="66" charset="0"/>
              </a:rPr>
              <a:t>“</a:t>
            </a:r>
            <a:r>
              <a:rPr lang="es-ES" sz="2000" b="1" i="1" dirty="0">
                <a:solidFill>
                  <a:srgbClr val="2B133D"/>
                </a:solidFill>
                <a:latin typeface="Monotype Corsiva" panose="03010101010201010101" pitchFamily="66" charset="0"/>
              </a:rPr>
              <a:t>años mozos”? </a:t>
            </a:r>
          </a:p>
          <a:p>
            <a:pPr algn="ctr" fontAlgn="auto">
              <a:spcBef>
                <a:spcPts val="0"/>
              </a:spcBef>
              <a:spcAft>
                <a:spcPts val="0"/>
              </a:spcAft>
              <a:tabLst>
                <a:tab pos="628650" algn="l"/>
              </a:tabLst>
              <a:defRPr/>
            </a:pPr>
            <a:endParaRPr lang="es-ES" sz="2400" b="1" i="1" dirty="0">
              <a:solidFill>
                <a:srgbClr val="2B133D"/>
              </a:solidFill>
              <a:latin typeface="Monotype Corsiva" panose="03010101010201010101" pitchFamily="66" charset="0"/>
            </a:endParaRPr>
          </a:p>
          <a:p>
            <a:pPr algn="ctr" fontAlgn="auto">
              <a:spcBef>
                <a:spcPts val="0"/>
              </a:spcBef>
              <a:spcAft>
                <a:spcPts val="0"/>
              </a:spcAft>
              <a:tabLst>
                <a:tab pos="628650" algn="l"/>
              </a:tabLst>
              <a:defRPr/>
            </a:pPr>
            <a:endParaRPr lang="es-ES" sz="2400" b="1" i="1" dirty="0">
              <a:solidFill>
                <a:srgbClr val="2B133D"/>
              </a:solidFill>
              <a:latin typeface="Monotype Corsiva" panose="03010101010201010101" pitchFamily="66" charset="0"/>
            </a:endParaRPr>
          </a:p>
          <a:p>
            <a:pPr algn="ctr" fontAlgn="auto">
              <a:spcBef>
                <a:spcPts val="0"/>
              </a:spcBef>
              <a:spcAft>
                <a:spcPts val="0"/>
              </a:spcAft>
              <a:tabLst>
                <a:tab pos="628650" algn="l"/>
              </a:tabLst>
              <a:defRPr/>
            </a:pPr>
            <a:endParaRPr lang="es-ES" sz="2400" b="1" i="1" dirty="0">
              <a:solidFill>
                <a:srgbClr val="2B133D"/>
              </a:solidFill>
              <a:latin typeface="Monotype Corsiva" panose="03010101010201010101" pitchFamily="66" charset="0"/>
            </a:endParaRPr>
          </a:p>
          <a:p>
            <a:pPr algn="ctr" fontAlgn="auto">
              <a:spcBef>
                <a:spcPts val="0"/>
              </a:spcBef>
              <a:spcAft>
                <a:spcPts val="0"/>
              </a:spcAft>
              <a:tabLst>
                <a:tab pos="628650" algn="l"/>
              </a:tabLst>
              <a:defRPr/>
            </a:pPr>
            <a:endParaRPr lang="es-ES" sz="2800" b="1" i="1" dirty="0">
              <a:solidFill>
                <a:srgbClr val="2B133D"/>
              </a:solidFill>
              <a:latin typeface="Monotype Corsiva" panose="03010101010201010101" pitchFamily="66" charset="0"/>
              <a:cs typeface="+mn-cs"/>
            </a:endParaRPr>
          </a:p>
        </p:txBody>
      </p:sp>
    </p:spTree>
    <p:extLst>
      <p:ext uri="{BB962C8B-B14F-4D97-AF65-F5344CB8AC3E}">
        <p14:creationId xmlns:p14="http://schemas.microsoft.com/office/powerpoint/2010/main" val="401581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28 Rectángulo"/>
          <p:cNvSpPr/>
          <p:nvPr/>
        </p:nvSpPr>
        <p:spPr>
          <a:xfrm>
            <a:off x="1421" y="0"/>
            <a:ext cx="9144000" cy="6858000"/>
          </a:xfrm>
          <a:prstGeom prst="rect">
            <a:avLst/>
          </a:prstGeom>
          <a:gradFill flip="none" rotWithShape="1">
            <a:gsLst>
              <a:gs pos="0">
                <a:srgbClr val="03D4A8">
                  <a:lumMod val="0"/>
                </a:srgbClr>
              </a:gs>
              <a:gs pos="100000">
                <a:srgbClr val="004078">
                  <a:lumMod val="76000"/>
                </a:srgbClr>
              </a:gs>
              <a:gs pos="89000">
                <a:srgbClr val="0087E6">
                  <a:lumMod val="38000"/>
                </a:srgbClr>
              </a:gs>
              <a:gs pos="80000">
                <a:srgbClr val="002F56"/>
              </a:gs>
              <a:gs pos="16000">
                <a:srgbClr val="006EBD">
                  <a:lumMod val="27000"/>
                </a:srgbClr>
              </a:gs>
              <a:gs pos="100000">
                <a:srgbClr val="005CBF">
                  <a:lumMod val="54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7" name="26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327"/>
            <a:ext cx="9144000" cy="6858000"/>
          </a:xfrm>
          <a:prstGeom prst="rect">
            <a:avLst/>
          </a:prstGeom>
          <a:noFill/>
          <a:ln>
            <a:noFill/>
          </a:ln>
          <a:scene3d>
            <a:camera prst="orthographicFront"/>
            <a:lightRig rig="flat" dir="t"/>
          </a:scene3d>
          <a:sp3d>
            <a:bevelT w="165100" prst="coolSlant"/>
          </a:sp3d>
        </p:spPr>
      </p:pic>
      <p:grpSp>
        <p:nvGrpSpPr>
          <p:cNvPr id="4" name="3 Grupo"/>
          <p:cNvGrpSpPr/>
          <p:nvPr/>
        </p:nvGrpSpPr>
        <p:grpSpPr>
          <a:xfrm>
            <a:off x="467544" y="1340768"/>
            <a:ext cx="842805" cy="4179812"/>
            <a:chOff x="1011452" y="1196752"/>
            <a:chExt cx="842805" cy="4179812"/>
          </a:xfrm>
          <a:gradFill>
            <a:gsLst>
              <a:gs pos="73000">
                <a:srgbClr val="92D050">
                  <a:lumMod val="61000"/>
                  <a:lumOff val="39000"/>
                </a:srgbClr>
              </a:gs>
              <a:gs pos="100000">
                <a:schemeClr val="accent3">
                  <a:lumMod val="54000"/>
                  <a:lumOff val="46000"/>
                </a:schemeClr>
              </a:gs>
              <a:gs pos="29000">
                <a:srgbClr val="00B0F0">
                  <a:lumMod val="57000"/>
                  <a:lumOff val="43000"/>
                </a:srgbClr>
              </a:gs>
              <a:gs pos="0">
                <a:schemeClr val="tx1">
                  <a:lumMod val="95000"/>
                </a:schemeClr>
              </a:gs>
            </a:gsLst>
            <a:lin ang="2700000" scaled="1"/>
          </a:gradFill>
        </p:grpSpPr>
        <p:sp>
          <p:nvSpPr>
            <p:cNvPr id="2"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5" name="4 Grupo"/>
          <p:cNvGrpSpPr/>
          <p:nvPr/>
        </p:nvGrpSpPr>
        <p:grpSpPr>
          <a:xfrm>
            <a:off x="1475656" y="1340768"/>
            <a:ext cx="842805" cy="4179812"/>
            <a:chOff x="1011452" y="1196752"/>
            <a:chExt cx="842805" cy="4179812"/>
          </a:xfrm>
          <a:gradFill>
            <a:gsLst>
              <a:gs pos="73000">
                <a:srgbClr val="92D050">
                  <a:lumMod val="61000"/>
                  <a:lumOff val="39000"/>
                </a:srgbClr>
              </a:gs>
              <a:gs pos="100000">
                <a:schemeClr val="accent3">
                  <a:lumMod val="54000"/>
                  <a:lumOff val="46000"/>
                </a:schemeClr>
              </a:gs>
              <a:gs pos="29000">
                <a:srgbClr val="00B0F0">
                  <a:lumMod val="57000"/>
                  <a:lumOff val="43000"/>
                </a:srgbClr>
              </a:gs>
              <a:gs pos="0">
                <a:schemeClr val="tx1">
                  <a:lumMod val="95000"/>
                </a:schemeClr>
              </a:gs>
            </a:gsLst>
            <a:lin ang="2700000" scaled="1"/>
          </a:gradFill>
        </p:grpSpPr>
        <p:sp>
          <p:nvSpPr>
            <p:cNvPr id="6"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8" name="7 Grupo"/>
          <p:cNvGrpSpPr/>
          <p:nvPr/>
        </p:nvGrpSpPr>
        <p:grpSpPr>
          <a:xfrm>
            <a:off x="2542292" y="1340768"/>
            <a:ext cx="842805" cy="4179812"/>
            <a:chOff x="1011452" y="1196752"/>
            <a:chExt cx="842805" cy="4179812"/>
          </a:xfrm>
          <a:gradFill>
            <a:gsLst>
              <a:gs pos="73000">
                <a:srgbClr val="92D050">
                  <a:lumMod val="61000"/>
                  <a:lumOff val="39000"/>
                </a:srgbClr>
              </a:gs>
              <a:gs pos="100000">
                <a:schemeClr val="accent3">
                  <a:lumMod val="54000"/>
                  <a:lumOff val="46000"/>
                </a:schemeClr>
              </a:gs>
              <a:gs pos="29000">
                <a:srgbClr val="00B0F0">
                  <a:lumMod val="57000"/>
                  <a:lumOff val="43000"/>
                </a:srgbClr>
              </a:gs>
              <a:gs pos="0">
                <a:schemeClr val="tx1">
                  <a:lumMod val="95000"/>
                </a:schemeClr>
              </a:gs>
            </a:gsLst>
            <a:lin ang="2700000" scaled="1"/>
          </a:gradFill>
        </p:grpSpPr>
        <p:sp>
          <p:nvSpPr>
            <p:cNvPr id="9"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1" name="10 Grupo"/>
          <p:cNvGrpSpPr/>
          <p:nvPr/>
        </p:nvGrpSpPr>
        <p:grpSpPr>
          <a:xfrm>
            <a:off x="3563888" y="1340768"/>
            <a:ext cx="842805" cy="4179812"/>
            <a:chOff x="1011452" y="1196752"/>
            <a:chExt cx="842805" cy="4179812"/>
          </a:xfrm>
          <a:gradFill>
            <a:gsLst>
              <a:gs pos="73000">
                <a:srgbClr val="92D050">
                  <a:lumMod val="61000"/>
                  <a:lumOff val="39000"/>
                </a:srgbClr>
              </a:gs>
              <a:gs pos="100000">
                <a:schemeClr val="accent3">
                  <a:lumMod val="54000"/>
                  <a:lumOff val="46000"/>
                </a:schemeClr>
              </a:gs>
              <a:gs pos="29000">
                <a:srgbClr val="00B0F0">
                  <a:lumMod val="57000"/>
                  <a:lumOff val="43000"/>
                </a:srgbClr>
              </a:gs>
              <a:gs pos="0">
                <a:schemeClr val="tx1">
                  <a:lumMod val="95000"/>
                </a:schemeClr>
              </a:gs>
            </a:gsLst>
            <a:lin ang="2700000" scaled="1"/>
          </a:gradFill>
        </p:grpSpPr>
        <p:sp>
          <p:nvSpPr>
            <p:cNvPr id="12"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4" name="13 Grupo"/>
          <p:cNvGrpSpPr/>
          <p:nvPr/>
        </p:nvGrpSpPr>
        <p:grpSpPr>
          <a:xfrm flipH="1">
            <a:off x="4644008" y="1340768"/>
            <a:ext cx="842805" cy="4179812"/>
            <a:chOff x="1011452" y="1196752"/>
            <a:chExt cx="842805" cy="4179812"/>
          </a:xfrm>
          <a:gradFill>
            <a:gsLst>
              <a:gs pos="73000">
                <a:srgbClr val="92D050">
                  <a:lumMod val="61000"/>
                  <a:lumOff val="39000"/>
                </a:srgbClr>
              </a:gs>
              <a:gs pos="100000">
                <a:schemeClr val="accent3">
                  <a:lumMod val="54000"/>
                  <a:lumOff val="46000"/>
                </a:schemeClr>
              </a:gs>
              <a:gs pos="29000">
                <a:srgbClr val="00B0F0">
                  <a:lumMod val="57000"/>
                  <a:lumOff val="43000"/>
                </a:srgbClr>
              </a:gs>
              <a:gs pos="0">
                <a:schemeClr val="tx1">
                  <a:lumMod val="95000"/>
                </a:schemeClr>
              </a:gs>
            </a:gsLst>
            <a:lin ang="2700000" scaled="1"/>
          </a:gradFill>
        </p:grpSpPr>
        <p:sp>
          <p:nvSpPr>
            <p:cNvPr id="15"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7" name="16 Grupo"/>
          <p:cNvGrpSpPr/>
          <p:nvPr/>
        </p:nvGrpSpPr>
        <p:grpSpPr>
          <a:xfrm flipH="1">
            <a:off x="5639212" y="1351100"/>
            <a:ext cx="842805" cy="4179812"/>
            <a:chOff x="1011452" y="1196752"/>
            <a:chExt cx="842805" cy="4179812"/>
          </a:xfrm>
          <a:gradFill>
            <a:gsLst>
              <a:gs pos="73000">
                <a:srgbClr val="92D050">
                  <a:lumMod val="61000"/>
                  <a:lumOff val="39000"/>
                </a:srgbClr>
              </a:gs>
              <a:gs pos="100000">
                <a:schemeClr val="accent3">
                  <a:lumMod val="54000"/>
                  <a:lumOff val="46000"/>
                </a:schemeClr>
              </a:gs>
              <a:gs pos="29000">
                <a:srgbClr val="00B0F0">
                  <a:lumMod val="57000"/>
                  <a:lumOff val="43000"/>
                </a:srgbClr>
              </a:gs>
              <a:gs pos="0">
                <a:schemeClr val="tx1">
                  <a:lumMod val="95000"/>
                </a:schemeClr>
              </a:gs>
            </a:gsLst>
            <a:lin ang="2700000" scaled="1"/>
          </a:gradFill>
        </p:grpSpPr>
        <p:sp>
          <p:nvSpPr>
            <p:cNvPr id="18"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20" name="19 Grupo"/>
          <p:cNvGrpSpPr/>
          <p:nvPr/>
        </p:nvGrpSpPr>
        <p:grpSpPr>
          <a:xfrm flipH="1">
            <a:off x="6660232" y="1366912"/>
            <a:ext cx="842805" cy="4179812"/>
            <a:chOff x="1011452" y="1196752"/>
            <a:chExt cx="842805" cy="4179812"/>
          </a:xfrm>
          <a:gradFill>
            <a:gsLst>
              <a:gs pos="73000">
                <a:srgbClr val="92D050">
                  <a:lumMod val="61000"/>
                  <a:lumOff val="39000"/>
                </a:srgbClr>
              </a:gs>
              <a:gs pos="100000">
                <a:schemeClr val="accent3">
                  <a:lumMod val="54000"/>
                  <a:lumOff val="46000"/>
                </a:schemeClr>
              </a:gs>
              <a:gs pos="29000">
                <a:srgbClr val="00B0F0">
                  <a:lumMod val="57000"/>
                  <a:lumOff val="43000"/>
                </a:srgbClr>
              </a:gs>
              <a:gs pos="0">
                <a:schemeClr val="tx1">
                  <a:lumMod val="95000"/>
                </a:schemeClr>
              </a:gs>
            </a:gsLst>
            <a:lin ang="2700000" scaled="1"/>
          </a:gradFill>
        </p:grpSpPr>
        <p:sp>
          <p:nvSpPr>
            <p:cNvPr id="21"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23" name="22 Grupo"/>
          <p:cNvGrpSpPr/>
          <p:nvPr/>
        </p:nvGrpSpPr>
        <p:grpSpPr>
          <a:xfrm flipH="1">
            <a:off x="7668344" y="1373677"/>
            <a:ext cx="842805" cy="4179812"/>
            <a:chOff x="1011452" y="1196752"/>
            <a:chExt cx="842805" cy="4179812"/>
          </a:xfrm>
          <a:gradFill>
            <a:gsLst>
              <a:gs pos="73000">
                <a:srgbClr val="92D050">
                  <a:lumMod val="61000"/>
                  <a:lumOff val="39000"/>
                </a:srgbClr>
              </a:gs>
              <a:gs pos="100000">
                <a:schemeClr val="accent3">
                  <a:lumMod val="54000"/>
                  <a:lumOff val="46000"/>
                </a:schemeClr>
              </a:gs>
              <a:gs pos="29000">
                <a:srgbClr val="00B0F0">
                  <a:lumMod val="57000"/>
                  <a:lumOff val="43000"/>
                </a:srgbClr>
              </a:gs>
              <a:gs pos="0">
                <a:schemeClr val="tx1">
                  <a:lumMod val="95000"/>
                </a:schemeClr>
              </a:gs>
            </a:gsLst>
            <a:lin ang="2700000" scaled="1"/>
          </a:gradFill>
        </p:grpSpPr>
        <p:sp>
          <p:nvSpPr>
            <p:cNvPr id="24"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
        <p:nvSpPr>
          <p:cNvPr id="28" name="27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57096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2"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3000" fill="hold"/>
                                        <p:tgtEl>
                                          <p:spTgt spid="14"/>
                                        </p:tgtEl>
                                        <p:attrNameLst>
                                          <p:attrName>ppt_x</p:attrName>
                                        </p:attrNameLst>
                                      </p:cBhvr>
                                      <p:tavLst>
                                        <p:tav tm="0">
                                          <p:val>
                                            <p:strVal val="1+#ppt_w/2"/>
                                          </p:val>
                                        </p:tav>
                                        <p:tav tm="100000">
                                          <p:val>
                                            <p:strVal val="#ppt_x"/>
                                          </p:val>
                                        </p:tav>
                                      </p:tavLst>
                                    </p:anim>
                                    <p:anim calcmode="lin" valueType="num">
                                      <p:cBhvr additive="base">
                                        <p:cTn id="11" dur="3000" fill="hold"/>
                                        <p:tgtEl>
                                          <p:spTgt spid="14"/>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3000" fill="hold"/>
                                        <p:tgtEl>
                                          <p:spTgt spid="14"/>
                                        </p:tgtEl>
                                        <p:attrNameLst>
                                          <p:attrName>ppt_w</p:attrName>
                                        </p:attrNameLst>
                                      </p:cBhvr>
                                      <p:tavLst>
                                        <p:tav tm="0" fmla="#ppt_w*sin(2.5*pi*$)">
                                          <p:val>
                                            <p:fltVal val="0"/>
                                          </p:val>
                                        </p:tav>
                                        <p:tav tm="100000">
                                          <p:val>
                                            <p:fltVal val="1"/>
                                          </p:val>
                                        </p:tav>
                                      </p:tavLst>
                                    </p:anim>
                                    <p:anim calcmode="lin" valueType="num">
                                      <p:cBhvr>
                                        <p:cTn id="15" dur="3000" fill="hold"/>
                                        <p:tgtEl>
                                          <p:spTgt spid="14"/>
                                        </p:tgtEl>
                                        <p:attrNameLst>
                                          <p:attrName>ppt_h</p:attrName>
                                        </p:attrNameLst>
                                      </p:cBhvr>
                                      <p:tavLst>
                                        <p:tav tm="0">
                                          <p:val>
                                            <p:strVal val="#ppt_h"/>
                                          </p:val>
                                        </p:tav>
                                        <p:tav tm="100000">
                                          <p:val>
                                            <p:strVal val="#ppt_h"/>
                                          </p:val>
                                        </p:tav>
                                      </p:tavLst>
                                    </p:anim>
                                  </p:childTnLst>
                                </p:cTn>
                              </p:par>
                              <p:par>
                                <p:cTn id="16" presetID="2" presetClass="exit" presetSubtype="8" fill="hold" nodeType="withEffect">
                                  <p:stCondLst>
                                    <p:cond delay="0"/>
                                  </p:stCondLst>
                                  <p:childTnLst>
                                    <p:anim calcmode="lin" valueType="num">
                                      <p:cBhvr additive="base">
                                        <p:cTn id="17" dur="4000"/>
                                        <p:tgtEl>
                                          <p:spTgt spid="14"/>
                                        </p:tgtEl>
                                        <p:attrNameLst>
                                          <p:attrName>ppt_x</p:attrName>
                                        </p:attrNameLst>
                                      </p:cBhvr>
                                      <p:tavLst>
                                        <p:tav tm="0">
                                          <p:val>
                                            <p:strVal val="ppt_x"/>
                                          </p:val>
                                        </p:tav>
                                        <p:tav tm="100000">
                                          <p:val>
                                            <p:strVal val="0-ppt_w/2"/>
                                          </p:val>
                                        </p:tav>
                                      </p:tavLst>
                                    </p:anim>
                                    <p:anim calcmode="lin" valueType="num">
                                      <p:cBhvr additive="base">
                                        <p:cTn id="18" dur="4000"/>
                                        <p:tgtEl>
                                          <p:spTgt spid="14"/>
                                        </p:tgtEl>
                                        <p:attrNameLst>
                                          <p:attrName>ppt_y</p:attrName>
                                        </p:attrNameLst>
                                      </p:cBhvr>
                                      <p:tavLst>
                                        <p:tav tm="0">
                                          <p:val>
                                            <p:strVal val="ppt_y"/>
                                          </p:val>
                                        </p:tav>
                                        <p:tav tm="100000">
                                          <p:val>
                                            <p:strVal val="ppt_y"/>
                                          </p:val>
                                        </p:tav>
                                      </p:tavLst>
                                    </p:anim>
                                    <p:set>
                                      <p:cBhvr>
                                        <p:cTn id="19" dur="1" fill="hold">
                                          <p:stCondLst>
                                            <p:cond delay="3999"/>
                                          </p:stCondLst>
                                        </p:cTn>
                                        <p:tgtEl>
                                          <p:spTgt spid="14"/>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1+#ppt_w/2"/>
                                          </p:val>
                                        </p:tav>
                                        <p:tav tm="100000">
                                          <p:val>
                                            <p:strVal val="#ppt_x"/>
                                          </p:val>
                                        </p:tav>
                                      </p:tavLst>
                                    </p:anim>
                                    <p:anim calcmode="lin" valueType="num">
                                      <p:cBhvr additive="base">
                                        <p:cTn id="23" dur="3000" fill="hold"/>
                                        <p:tgtEl>
                                          <p:spTgt spid="17"/>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3000" fill="hold"/>
                                        <p:tgtEl>
                                          <p:spTgt spid="17"/>
                                        </p:tgtEl>
                                        <p:attrNameLst>
                                          <p:attrName>ppt_w</p:attrName>
                                        </p:attrNameLst>
                                      </p:cBhvr>
                                      <p:tavLst>
                                        <p:tav tm="0" fmla="#ppt_w*sin(2.5*pi*$)">
                                          <p:val>
                                            <p:fltVal val="0"/>
                                          </p:val>
                                        </p:tav>
                                        <p:tav tm="100000">
                                          <p:val>
                                            <p:fltVal val="1"/>
                                          </p:val>
                                        </p:tav>
                                      </p:tavLst>
                                    </p:anim>
                                    <p:anim calcmode="lin" valueType="num">
                                      <p:cBhvr>
                                        <p:cTn id="27" dur="3000" fill="hold"/>
                                        <p:tgtEl>
                                          <p:spTgt spid="17"/>
                                        </p:tgtEl>
                                        <p:attrNameLst>
                                          <p:attrName>ppt_h</p:attrName>
                                        </p:attrNameLst>
                                      </p:cBhvr>
                                      <p:tavLst>
                                        <p:tav tm="0">
                                          <p:val>
                                            <p:strVal val="#ppt_h"/>
                                          </p:val>
                                        </p:tav>
                                        <p:tav tm="100000">
                                          <p:val>
                                            <p:strVal val="#ppt_h"/>
                                          </p:val>
                                        </p:tav>
                                      </p:tavLst>
                                    </p:anim>
                                  </p:childTnLst>
                                </p:cTn>
                              </p:par>
                              <p:par>
                                <p:cTn id="28" presetID="2" presetClass="exit" presetSubtype="8" fill="hold" nodeType="withEffect">
                                  <p:stCondLst>
                                    <p:cond delay="0"/>
                                  </p:stCondLst>
                                  <p:childTnLst>
                                    <p:anim calcmode="lin" valueType="num">
                                      <p:cBhvr additive="base">
                                        <p:cTn id="29" dur="4000"/>
                                        <p:tgtEl>
                                          <p:spTgt spid="17"/>
                                        </p:tgtEl>
                                        <p:attrNameLst>
                                          <p:attrName>ppt_x</p:attrName>
                                        </p:attrNameLst>
                                      </p:cBhvr>
                                      <p:tavLst>
                                        <p:tav tm="0">
                                          <p:val>
                                            <p:strVal val="ppt_x"/>
                                          </p:val>
                                        </p:tav>
                                        <p:tav tm="100000">
                                          <p:val>
                                            <p:strVal val="0-ppt_w/2"/>
                                          </p:val>
                                        </p:tav>
                                      </p:tavLst>
                                    </p:anim>
                                    <p:anim calcmode="lin" valueType="num">
                                      <p:cBhvr additive="base">
                                        <p:cTn id="30" dur="4000"/>
                                        <p:tgtEl>
                                          <p:spTgt spid="17"/>
                                        </p:tgtEl>
                                        <p:attrNameLst>
                                          <p:attrName>ppt_y</p:attrName>
                                        </p:attrNameLst>
                                      </p:cBhvr>
                                      <p:tavLst>
                                        <p:tav tm="0">
                                          <p:val>
                                            <p:strVal val="ppt_y"/>
                                          </p:val>
                                        </p:tav>
                                        <p:tav tm="100000">
                                          <p:val>
                                            <p:strVal val="ppt_y"/>
                                          </p:val>
                                        </p:tav>
                                      </p:tavLst>
                                    </p:anim>
                                    <p:set>
                                      <p:cBhvr>
                                        <p:cTn id="31" dur="1" fill="hold">
                                          <p:stCondLst>
                                            <p:cond delay="3999"/>
                                          </p:stCondLst>
                                        </p:cTn>
                                        <p:tgtEl>
                                          <p:spTgt spid="17"/>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1+#ppt_w/2"/>
                                          </p:val>
                                        </p:tav>
                                        <p:tav tm="100000">
                                          <p:val>
                                            <p:strVal val="#ppt_x"/>
                                          </p:val>
                                        </p:tav>
                                      </p:tavLst>
                                    </p:anim>
                                    <p:anim calcmode="lin" valueType="num">
                                      <p:cBhvr additive="base">
                                        <p:cTn id="35" dur="3000" fill="hold"/>
                                        <p:tgtEl>
                                          <p:spTgt spid="20"/>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3000" fill="hold"/>
                                        <p:tgtEl>
                                          <p:spTgt spid="20"/>
                                        </p:tgtEl>
                                        <p:attrNameLst>
                                          <p:attrName>ppt_w</p:attrName>
                                        </p:attrNameLst>
                                      </p:cBhvr>
                                      <p:tavLst>
                                        <p:tav tm="0" fmla="#ppt_w*sin(2.5*pi*$)">
                                          <p:val>
                                            <p:fltVal val="0"/>
                                          </p:val>
                                        </p:tav>
                                        <p:tav tm="100000">
                                          <p:val>
                                            <p:fltVal val="1"/>
                                          </p:val>
                                        </p:tav>
                                      </p:tavLst>
                                    </p:anim>
                                    <p:anim calcmode="lin" valueType="num">
                                      <p:cBhvr>
                                        <p:cTn id="39" dur="3000" fill="hold"/>
                                        <p:tgtEl>
                                          <p:spTgt spid="20"/>
                                        </p:tgtEl>
                                        <p:attrNameLst>
                                          <p:attrName>ppt_h</p:attrName>
                                        </p:attrNameLst>
                                      </p:cBhvr>
                                      <p:tavLst>
                                        <p:tav tm="0">
                                          <p:val>
                                            <p:strVal val="#ppt_h"/>
                                          </p:val>
                                        </p:tav>
                                        <p:tav tm="100000">
                                          <p:val>
                                            <p:strVal val="#ppt_h"/>
                                          </p:val>
                                        </p:tav>
                                      </p:tavLst>
                                    </p:anim>
                                  </p:childTnLst>
                                </p:cTn>
                              </p:par>
                              <p:par>
                                <p:cTn id="40" presetID="2" presetClass="exit" presetSubtype="8" fill="hold" nodeType="withEffect">
                                  <p:stCondLst>
                                    <p:cond delay="0"/>
                                  </p:stCondLst>
                                  <p:childTnLst>
                                    <p:anim calcmode="lin" valueType="num">
                                      <p:cBhvr additive="base">
                                        <p:cTn id="41" dur="4000"/>
                                        <p:tgtEl>
                                          <p:spTgt spid="20"/>
                                        </p:tgtEl>
                                        <p:attrNameLst>
                                          <p:attrName>ppt_x</p:attrName>
                                        </p:attrNameLst>
                                      </p:cBhvr>
                                      <p:tavLst>
                                        <p:tav tm="0">
                                          <p:val>
                                            <p:strVal val="ppt_x"/>
                                          </p:val>
                                        </p:tav>
                                        <p:tav tm="100000">
                                          <p:val>
                                            <p:strVal val="0-ppt_w/2"/>
                                          </p:val>
                                        </p:tav>
                                      </p:tavLst>
                                    </p:anim>
                                    <p:anim calcmode="lin" valueType="num">
                                      <p:cBhvr additive="base">
                                        <p:cTn id="42" dur="4000"/>
                                        <p:tgtEl>
                                          <p:spTgt spid="20"/>
                                        </p:tgtEl>
                                        <p:attrNameLst>
                                          <p:attrName>ppt_y</p:attrName>
                                        </p:attrNameLst>
                                      </p:cBhvr>
                                      <p:tavLst>
                                        <p:tav tm="0">
                                          <p:val>
                                            <p:strVal val="ppt_y"/>
                                          </p:val>
                                        </p:tav>
                                        <p:tav tm="100000">
                                          <p:val>
                                            <p:strVal val="ppt_y"/>
                                          </p:val>
                                        </p:tav>
                                      </p:tavLst>
                                    </p:anim>
                                    <p:set>
                                      <p:cBhvr>
                                        <p:cTn id="43" dur="1" fill="hold">
                                          <p:stCondLst>
                                            <p:cond delay="3999"/>
                                          </p:stCondLst>
                                        </p:cTn>
                                        <p:tgtEl>
                                          <p:spTgt spid="20"/>
                                        </p:tgtEl>
                                        <p:attrNameLst>
                                          <p:attrName>style.visibility</p:attrName>
                                        </p:attrNameLst>
                                      </p:cBhvr>
                                      <p:to>
                                        <p:strVal val="hidden"/>
                                      </p:to>
                                    </p:set>
                                  </p:childTnLst>
                                </p:cTn>
                              </p:par>
                              <p:par>
                                <p:cTn id="44" presetID="2" presetClass="entr" presetSubtype="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p:cTn id="50" dur="3000" fill="hold"/>
                                        <p:tgtEl>
                                          <p:spTgt spid="23"/>
                                        </p:tgtEl>
                                        <p:attrNameLst>
                                          <p:attrName>ppt_w</p:attrName>
                                        </p:attrNameLst>
                                      </p:cBhvr>
                                      <p:tavLst>
                                        <p:tav tm="0" fmla="#ppt_w*sin(2.5*pi*$)">
                                          <p:val>
                                            <p:fltVal val="0"/>
                                          </p:val>
                                        </p:tav>
                                        <p:tav tm="100000">
                                          <p:val>
                                            <p:fltVal val="1"/>
                                          </p:val>
                                        </p:tav>
                                      </p:tavLst>
                                    </p:anim>
                                    <p:anim calcmode="lin" valueType="num">
                                      <p:cBhvr>
                                        <p:cTn id="51" dur="3000" fill="hold"/>
                                        <p:tgtEl>
                                          <p:spTgt spid="23"/>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0"/>
                                  </p:stCondLst>
                                  <p:childTnLst>
                                    <p:anim calcmode="lin" valueType="num">
                                      <p:cBhvr additive="base">
                                        <p:cTn id="53" dur="4000"/>
                                        <p:tgtEl>
                                          <p:spTgt spid="23"/>
                                        </p:tgtEl>
                                        <p:attrNameLst>
                                          <p:attrName>ppt_x</p:attrName>
                                        </p:attrNameLst>
                                      </p:cBhvr>
                                      <p:tavLst>
                                        <p:tav tm="0">
                                          <p:val>
                                            <p:strVal val="ppt_x"/>
                                          </p:val>
                                        </p:tav>
                                        <p:tav tm="100000">
                                          <p:val>
                                            <p:strVal val="0-ppt_w/2"/>
                                          </p:val>
                                        </p:tav>
                                      </p:tavLst>
                                    </p:anim>
                                    <p:anim calcmode="lin" valueType="num">
                                      <p:cBhvr additive="base">
                                        <p:cTn id="54" dur="4000"/>
                                        <p:tgtEl>
                                          <p:spTgt spid="23"/>
                                        </p:tgtEl>
                                        <p:attrNameLst>
                                          <p:attrName>ppt_y</p:attrName>
                                        </p:attrNameLst>
                                      </p:cBhvr>
                                      <p:tavLst>
                                        <p:tav tm="0">
                                          <p:val>
                                            <p:strVal val="ppt_y"/>
                                          </p:val>
                                        </p:tav>
                                        <p:tav tm="100000">
                                          <p:val>
                                            <p:strVal val="ppt_y"/>
                                          </p:val>
                                        </p:tav>
                                      </p:tavLst>
                                    </p:anim>
                                    <p:set>
                                      <p:cBhvr>
                                        <p:cTn id="55" dur="1" fill="hold">
                                          <p:stCondLst>
                                            <p:cond delay="3999"/>
                                          </p:stCondLst>
                                        </p:cTn>
                                        <p:tgtEl>
                                          <p:spTgt spid="23"/>
                                        </p:tgtEl>
                                        <p:attrNameLst>
                                          <p:attrName>style.visibility</p:attrName>
                                        </p:attrNameLst>
                                      </p:cBhvr>
                                      <p:to>
                                        <p:strVal val="hidden"/>
                                      </p:to>
                                    </p:set>
                                  </p:childTnLst>
                                </p:cTn>
                              </p:par>
                              <p:par>
                                <p:cTn id="56" presetID="2" presetClass="entr" presetSubtype="2"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3000" fill="hold"/>
                                        <p:tgtEl>
                                          <p:spTgt spid="4"/>
                                        </p:tgtEl>
                                        <p:attrNameLst>
                                          <p:attrName>ppt_x</p:attrName>
                                        </p:attrNameLst>
                                      </p:cBhvr>
                                      <p:tavLst>
                                        <p:tav tm="0">
                                          <p:val>
                                            <p:strVal val="1+#ppt_w/2"/>
                                          </p:val>
                                        </p:tav>
                                        <p:tav tm="100000">
                                          <p:val>
                                            <p:strVal val="#ppt_x"/>
                                          </p:val>
                                        </p:tav>
                                      </p:tavLst>
                                    </p:anim>
                                    <p:anim calcmode="lin" valueType="num">
                                      <p:cBhvr additive="base">
                                        <p:cTn id="59" dur="3000" fill="hold"/>
                                        <p:tgtEl>
                                          <p:spTgt spid="4"/>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2" presetClass="exit" presetSubtype="2" fill="hold" nodeType="withEffect">
                                  <p:stCondLst>
                                    <p:cond delay="0"/>
                                  </p:stCondLst>
                                  <p:childTnLst>
                                    <p:anim calcmode="lin" valueType="num">
                                      <p:cBhvr additive="base">
                                        <p:cTn id="65" dur="4000"/>
                                        <p:tgtEl>
                                          <p:spTgt spid="4"/>
                                        </p:tgtEl>
                                        <p:attrNameLst>
                                          <p:attrName>ppt_x</p:attrName>
                                        </p:attrNameLst>
                                      </p:cBhvr>
                                      <p:tavLst>
                                        <p:tav tm="0">
                                          <p:val>
                                            <p:strVal val="ppt_x"/>
                                          </p:val>
                                        </p:tav>
                                        <p:tav tm="100000">
                                          <p:val>
                                            <p:strVal val="1+ppt_w/2"/>
                                          </p:val>
                                        </p:tav>
                                      </p:tavLst>
                                    </p:anim>
                                    <p:anim calcmode="lin" valueType="num">
                                      <p:cBhvr additive="base">
                                        <p:cTn id="66" dur="4000"/>
                                        <p:tgtEl>
                                          <p:spTgt spid="4"/>
                                        </p:tgtEl>
                                        <p:attrNameLst>
                                          <p:attrName>ppt_y</p:attrName>
                                        </p:attrNameLst>
                                      </p:cBhvr>
                                      <p:tavLst>
                                        <p:tav tm="0">
                                          <p:val>
                                            <p:strVal val="ppt_y"/>
                                          </p:val>
                                        </p:tav>
                                        <p:tav tm="100000">
                                          <p:val>
                                            <p:strVal val="ppt_y"/>
                                          </p:val>
                                        </p:tav>
                                      </p:tavLst>
                                    </p:anim>
                                    <p:set>
                                      <p:cBhvr>
                                        <p:cTn id="67" dur="1" fill="hold">
                                          <p:stCondLst>
                                            <p:cond delay="3999"/>
                                          </p:stCondLst>
                                        </p:cTn>
                                        <p:tgtEl>
                                          <p:spTgt spid="4"/>
                                        </p:tgtEl>
                                        <p:attrNameLst>
                                          <p:attrName>style.visibility</p:attrName>
                                        </p:attrNameLst>
                                      </p:cBhvr>
                                      <p:to>
                                        <p:strVal val="hidden"/>
                                      </p:to>
                                    </p:set>
                                  </p:childTnLst>
                                </p:cTn>
                              </p:par>
                              <p:par>
                                <p:cTn id="68" presetID="2" presetClass="entr" presetSubtype="2"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1+#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19" presetClass="entr" presetSubtype="10" fill="hold"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3000" fill="hold"/>
                                        <p:tgtEl>
                                          <p:spTgt spid="5"/>
                                        </p:tgtEl>
                                        <p:attrNameLst>
                                          <p:attrName>ppt_w</p:attrName>
                                        </p:attrNameLst>
                                      </p:cBhvr>
                                      <p:tavLst>
                                        <p:tav tm="0" fmla="#ppt_w*sin(2.5*pi*$)">
                                          <p:val>
                                            <p:fltVal val="0"/>
                                          </p:val>
                                        </p:tav>
                                        <p:tav tm="100000">
                                          <p:val>
                                            <p:fltVal val="1"/>
                                          </p:val>
                                        </p:tav>
                                      </p:tavLst>
                                    </p:anim>
                                    <p:anim calcmode="lin" valueType="num">
                                      <p:cBhvr>
                                        <p:cTn id="75" dur="3000" fill="hold"/>
                                        <p:tgtEl>
                                          <p:spTgt spid="5"/>
                                        </p:tgtEl>
                                        <p:attrNameLst>
                                          <p:attrName>ppt_h</p:attrName>
                                        </p:attrNameLst>
                                      </p:cBhvr>
                                      <p:tavLst>
                                        <p:tav tm="0">
                                          <p:val>
                                            <p:strVal val="#ppt_h"/>
                                          </p:val>
                                        </p:tav>
                                        <p:tav tm="100000">
                                          <p:val>
                                            <p:strVal val="#ppt_h"/>
                                          </p:val>
                                        </p:tav>
                                      </p:tavLst>
                                    </p:anim>
                                  </p:childTnLst>
                                </p:cTn>
                              </p:par>
                              <p:par>
                                <p:cTn id="76" presetID="2" presetClass="exit" presetSubtype="2" fill="hold" nodeType="withEffect">
                                  <p:stCondLst>
                                    <p:cond delay="0"/>
                                  </p:stCondLst>
                                  <p:childTnLst>
                                    <p:anim calcmode="lin" valueType="num">
                                      <p:cBhvr additive="base">
                                        <p:cTn id="77" dur="4000"/>
                                        <p:tgtEl>
                                          <p:spTgt spid="5"/>
                                        </p:tgtEl>
                                        <p:attrNameLst>
                                          <p:attrName>ppt_x</p:attrName>
                                        </p:attrNameLst>
                                      </p:cBhvr>
                                      <p:tavLst>
                                        <p:tav tm="0">
                                          <p:val>
                                            <p:strVal val="ppt_x"/>
                                          </p:val>
                                        </p:tav>
                                        <p:tav tm="100000">
                                          <p:val>
                                            <p:strVal val="1+ppt_w/2"/>
                                          </p:val>
                                        </p:tav>
                                      </p:tavLst>
                                    </p:anim>
                                    <p:anim calcmode="lin" valueType="num">
                                      <p:cBhvr additive="base">
                                        <p:cTn id="78" dur="4000"/>
                                        <p:tgtEl>
                                          <p:spTgt spid="5"/>
                                        </p:tgtEl>
                                        <p:attrNameLst>
                                          <p:attrName>ppt_y</p:attrName>
                                        </p:attrNameLst>
                                      </p:cBhvr>
                                      <p:tavLst>
                                        <p:tav tm="0">
                                          <p:val>
                                            <p:strVal val="ppt_y"/>
                                          </p:val>
                                        </p:tav>
                                        <p:tav tm="100000">
                                          <p:val>
                                            <p:strVal val="ppt_y"/>
                                          </p:val>
                                        </p:tav>
                                      </p:tavLst>
                                    </p:anim>
                                    <p:set>
                                      <p:cBhvr>
                                        <p:cTn id="79" dur="1" fill="hold">
                                          <p:stCondLst>
                                            <p:cond delay="3999"/>
                                          </p:stCondLst>
                                        </p:cTn>
                                        <p:tgtEl>
                                          <p:spTgt spid="5"/>
                                        </p:tgtEl>
                                        <p:attrNameLst>
                                          <p:attrName>style.visibility</p:attrName>
                                        </p:attrNameLst>
                                      </p:cBhvr>
                                      <p:to>
                                        <p:strVal val="hidden"/>
                                      </p:to>
                                    </p:set>
                                  </p:childTnLst>
                                </p:cTn>
                              </p:par>
                              <p:par>
                                <p:cTn id="80" presetID="2" presetClass="entr" presetSubtype="2"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3000" fill="hold"/>
                                        <p:tgtEl>
                                          <p:spTgt spid="8"/>
                                        </p:tgtEl>
                                        <p:attrNameLst>
                                          <p:attrName>ppt_w</p:attrName>
                                        </p:attrNameLst>
                                      </p:cBhvr>
                                      <p:tavLst>
                                        <p:tav tm="0" fmla="#ppt_w*sin(2.5*pi*$)">
                                          <p:val>
                                            <p:fltVal val="0"/>
                                          </p:val>
                                        </p:tav>
                                        <p:tav tm="100000">
                                          <p:val>
                                            <p:fltVal val="1"/>
                                          </p:val>
                                        </p:tav>
                                      </p:tavLst>
                                    </p:anim>
                                    <p:anim calcmode="lin" valueType="num">
                                      <p:cBhvr>
                                        <p:cTn id="87" dur="3000" fill="hold"/>
                                        <p:tgtEl>
                                          <p:spTgt spid="8"/>
                                        </p:tgtEl>
                                        <p:attrNameLst>
                                          <p:attrName>ppt_h</p:attrName>
                                        </p:attrNameLst>
                                      </p:cBhvr>
                                      <p:tavLst>
                                        <p:tav tm="0">
                                          <p:val>
                                            <p:strVal val="#ppt_h"/>
                                          </p:val>
                                        </p:tav>
                                        <p:tav tm="100000">
                                          <p:val>
                                            <p:strVal val="#ppt_h"/>
                                          </p:val>
                                        </p:tav>
                                      </p:tavLst>
                                    </p:anim>
                                  </p:childTnLst>
                                </p:cTn>
                              </p:par>
                              <p:par>
                                <p:cTn id="88" presetID="2" presetClass="exit" presetSubtype="2" fill="hold" nodeType="withEffect">
                                  <p:stCondLst>
                                    <p:cond delay="0"/>
                                  </p:stCondLst>
                                  <p:childTnLst>
                                    <p:anim calcmode="lin" valueType="num">
                                      <p:cBhvr additive="base">
                                        <p:cTn id="89" dur="4000"/>
                                        <p:tgtEl>
                                          <p:spTgt spid="8"/>
                                        </p:tgtEl>
                                        <p:attrNameLst>
                                          <p:attrName>ppt_x</p:attrName>
                                        </p:attrNameLst>
                                      </p:cBhvr>
                                      <p:tavLst>
                                        <p:tav tm="0">
                                          <p:val>
                                            <p:strVal val="ppt_x"/>
                                          </p:val>
                                        </p:tav>
                                        <p:tav tm="100000">
                                          <p:val>
                                            <p:strVal val="1+ppt_w/2"/>
                                          </p:val>
                                        </p:tav>
                                      </p:tavLst>
                                    </p:anim>
                                    <p:anim calcmode="lin" valueType="num">
                                      <p:cBhvr additive="base">
                                        <p:cTn id="90" dur="4000"/>
                                        <p:tgtEl>
                                          <p:spTgt spid="8"/>
                                        </p:tgtEl>
                                        <p:attrNameLst>
                                          <p:attrName>ppt_y</p:attrName>
                                        </p:attrNameLst>
                                      </p:cBhvr>
                                      <p:tavLst>
                                        <p:tav tm="0">
                                          <p:val>
                                            <p:strVal val="ppt_y"/>
                                          </p:val>
                                        </p:tav>
                                        <p:tav tm="100000">
                                          <p:val>
                                            <p:strVal val="ppt_y"/>
                                          </p:val>
                                        </p:tav>
                                      </p:tavLst>
                                    </p:anim>
                                    <p:set>
                                      <p:cBhvr>
                                        <p:cTn id="91" dur="1" fill="hold">
                                          <p:stCondLst>
                                            <p:cond delay="3999"/>
                                          </p:stCondLst>
                                        </p:cTn>
                                        <p:tgtEl>
                                          <p:spTgt spid="8"/>
                                        </p:tgtEl>
                                        <p:attrNameLst>
                                          <p:attrName>style.visibility</p:attrName>
                                        </p:attrNameLst>
                                      </p:cBhvr>
                                      <p:to>
                                        <p:strVal val="hidden"/>
                                      </p:to>
                                    </p:set>
                                  </p:childTnLst>
                                </p:cTn>
                              </p:par>
                              <p:par>
                                <p:cTn id="92" presetID="2" presetClass="entr" presetSubtype="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1+#ppt_w/2"/>
                                          </p:val>
                                        </p:tav>
                                        <p:tav tm="100000">
                                          <p:val>
                                            <p:strVal val="#ppt_x"/>
                                          </p:val>
                                        </p:tav>
                                      </p:tavLst>
                                    </p:anim>
                                    <p:anim calcmode="lin" valueType="num">
                                      <p:cBhvr additive="base">
                                        <p:cTn id="95" dur="3000" fill="hold"/>
                                        <p:tgtEl>
                                          <p:spTgt spid="11"/>
                                        </p:tgtEl>
                                        <p:attrNameLst>
                                          <p:attrName>ppt_y</p:attrName>
                                        </p:attrNameLst>
                                      </p:cBhvr>
                                      <p:tavLst>
                                        <p:tav tm="0">
                                          <p:val>
                                            <p:strVal val="#ppt_y"/>
                                          </p:val>
                                        </p:tav>
                                        <p:tav tm="100000">
                                          <p:val>
                                            <p:strVal val="#ppt_y"/>
                                          </p:val>
                                        </p:tav>
                                      </p:tavLst>
                                    </p:anim>
                                  </p:childTnLst>
                                </p:cTn>
                              </p:par>
                              <p:par>
                                <p:cTn id="96" presetID="19" presetClass="entr" presetSubtype="10"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ppt_w</p:attrName>
                                        </p:attrNameLst>
                                      </p:cBhvr>
                                      <p:tavLst>
                                        <p:tav tm="0" fmla="#ppt_w*sin(2.5*pi*$)">
                                          <p:val>
                                            <p:fltVal val="0"/>
                                          </p:val>
                                        </p:tav>
                                        <p:tav tm="100000">
                                          <p:val>
                                            <p:fltVal val="1"/>
                                          </p:val>
                                        </p:tav>
                                      </p:tavLst>
                                    </p:anim>
                                    <p:anim calcmode="lin" valueType="num">
                                      <p:cBhvr>
                                        <p:cTn id="99" dur="3000" fill="hold"/>
                                        <p:tgtEl>
                                          <p:spTgt spid="11"/>
                                        </p:tgtEl>
                                        <p:attrNameLst>
                                          <p:attrName>ppt_h</p:attrName>
                                        </p:attrNameLst>
                                      </p:cBhvr>
                                      <p:tavLst>
                                        <p:tav tm="0">
                                          <p:val>
                                            <p:strVal val="#ppt_h"/>
                                          </p:val>
                                        </p:tav>
                                        <p:tav tm="100000">
                                          <p:val>
                                            <p:strVal val="#ppt_h"/>
                                          </p:val>
                                        </p:tav>
                                      </p:tavLst>
                                    </p:anim>
                                  </p:childTnLst>
                                </p:cTn>
                              </p:par>
                              <p:par>
                                <p:cTn id="100" presetID="2" presetClass="exit" presetSubtype="2" fill="hold" nodeType="withEffect">
                                  <p:stCondLst>
                                    <p:cond delay="0"/>
                                  </p:stCondLst>
                                  <p:childTnLst>
                                    <p:anim calcmode="lin" valueType="num">
                                      <p:cBhvr additive="base">
                                        <p:cTn id="101" dur="4000"/>
                                        <p:tgtEl>
                                          <p:spTgt spid="11"/>
                                        </p:tgtEl>
                                        <p:attrNameLst>
                                          <p:attrName>ppt_x</p:attrName>
                                        </p:attrNameLst>
                                      </p:cBhvr>
                                      <p:tavLst>
                                        <p:tav tm="0">
                                          <p:val>
                                            <p:strVal val="ppt_x"/>
                                          </p:val>
                                        </p:tav>
                                        <p:tav tm="100000">
                                          <p:val>
                                            <p:strVal val="1+ppt_w/2"/>
                                          </p:val>
                                        </p:tav>
                                      </p:tavLst>
                                    </p:anim>
                                    <p:anim calcmode="lin" valueType="num">
                                      <p:cBhvr additive="base">
                                        <p:cTn id="102" dur="4000"/>
                                        <p:tgtEl>
                                          <p:spTgt spid="11"/>
                                        </p:tgtEl>
                                        <p:attrNameLst>
                                          <p:attrName>ppt_y</p:attrName>
                                        </p:attrNameLst>
                                      </p:cBhvr>
                                      <p:tavLst>
                                        <p:tav tm="0">
                                          <p:val>
                                            <p:strVal val="ppt_y"/>
                                          </p:val>
                                        </p:tav>
                                        <p:tav tm="100000">
                                          <p:val>
                                            <p:strVal val="ppt_y"/>
                                          </p:val>
                                        </p:tav>
                                      </p:tavLst>
                                    </p:anim>
                                    <p:set>
                                      <p:cBhvr>
                                        <p:cTn id="103" dur="1" fill="hold">
                                          <p:stCondLst>
                                            <p:cond delay="3999"/>
                                          </p:stCondLst>
                                        </p:cTn>
                                        <p:tgtEl>
                                          <p:spTgt spid="11"/>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p:cTn id="106" dur="4000" fill="hold"/>
                                        <p:tgtEl>
                                          <p:spTgt spid="27"/>
                                        </p:tgtEl>
                                        <p:attrNameLst>
                                          <p:attrName>ppt_w</p:attrName>
                                        </p:attrNameLst>
                                      </p:cBhvr>
                                      <p:tavLst>
                                        <p:tav tm="0">
                                          <p:val>
                                            <p:strVal val="2/3*#ppt_w"/>
                                          </p:val>
                                        </p:tav>
                                        <p:tav tm="100000">
                                          <p:val>
                                            <p:strVal val="#ppt_w"/>
                                          </p:val>
                                        </p:tav>
                                      </p:tavLst>
                                    </p:anim>
                                    <p:anim calcmode="lin" valueType="num">
                                      <p:cBhvr>
                                        <p:cTn id="107" dur="4000" fill="hold"/>
                                        <p:tgtEl>
                                          <p:spTgt spid="27"/>
                                        </p:tgtEl>
                                        <p:attrNameLst>
                                          <p:attrName>ppt_h</p:attrName>
                                        </p:attrNameLst>
                                      </p:cBhvr>
                                      <p:tavLst>
                                        <p:tav tm="0">
                                          <p:val>
                                            <p:strVal val="2/3*#ppt_h"/>
                                          </p:val>
                                        </p:tav>
                                        <p:tav tm="100000">
                                          <p:val>
                                            <p:strVal val="#ppt_h"/>
                                          </p:val>
                                        </p:tav>
                                      </p:tavLst>
                                    </p:anim>
                                  </p:childTnLst>
                                </p:cTn>
                              </p:par>
                              <p:par>
                                <p:cTn id="108" presetID="16" presetClass="entr" presetSubtype="42" fill="hold" nodeType="with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barn(outHorizontal)">
                                      <p:cBhvr>
                                        <p:cTn id="110" dur="4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10276"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sp>
        <p:nvSpPr>
          <p:cNvPr id="4" name="Forma libre 17"/>
          <p:cNvSpPr/>
          <p:nvPr/>
        </p:nvSpPr>
        <p:spPr>
          <a:xfrm>
            <a:off x="4644009" y="836712"/>
            <a:ext cx="2479454"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effectLst/>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17"/>
          <p:cNvSpPr/>
          <p:nvPr/>
        </p:nvSpPr>
        <p:spPr>
          <a:xfrm>
            <a:off x="4644008" y="1850602"/>
            <a:ext cx="2479455"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effectLst/>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17"/>
          <p:cNvSpPr/>
          <p:nvPr/>
        </p:nvSpPr>
        <p:spPr>
          <a:xfrm>
            <a:off x="4617827" y="2852936"/>
            <a:ext cx="2505636"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17"/>
          <p:cNvSpPr/>
          <p:nvPr/>
        </p:nvSpPr>
        <p:spPr>
          <a:xfrm>
            <a:off x="4633301" y="3906399"/>
            <a:ext cx="249016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17"/>
          <p:cNvSpPr/>
          <p:nvPr/>
        </p:nvSpPr>
        <p:spPr>
          <a:xfrm>
            <a:off x="4633301" y="4941168"/>
            <a:ext cx="249016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17"/>
          <p:cNvSpPr/>
          <p:nvPr/>
        </p:nvSpPr>
        <p:spPr>
          <a:xfrm flipH="1">
            <a:off x="1980855" y="836712"/>
            <a:ext cx="2533620"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17"/>
          <p:cNvSpPr/>
          <p:nvPr/>
        </p:nvSpPr>
        <p:spPr>
          <a:xfrm flipH="1">
            <a:off x="1980856" y="1850602"/>
            <a:ext cx="253171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17"/>
          <p:cNvSpPr/>
          <p:nvPr/>
        </p:nvSpPr>
        <p:spPr>
          <a:xfrm flipH="1">
            <a:off x="1980856" y="2865297"/>
            <a:ext cx="2510962"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17"/>
          <p:cNvSpPr/>
          <p:nvPr/>
        </p:nvSpPr>
        <p:spPr>
          <a:xfrm flipH="1">
            <a:off x="1980856" y="3903912"/>
            <a:ext cx="2531712"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17"/>
          <p:cNvSpPr/>
          <p:nvPr/>
        </p:nvSpPr>
        <p:spPr>
          <a:xfrm flipH="1">
            <a:off x="2047519" y="4974794"/>
            <a:ext cx="2500834"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1645495"/>
      </p:ext>
    </p:extLst>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4"/>
                                        </p:tgtEl>
                                        <p:attrNameLst>
                                          <p:attrName>r</p:attrName>
                                        </p:attrNameLst>
                                      </p:cBhvr>
                                    </p:animRot>
                                  </p:childTnLst>
                                </p:cTn>
                              </p:par>
                              <p:par>
                                <p:cTn id="14" presetID="2" presetClass="entr" presetSubtype="3"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1+#ppt_w/2"/>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5"/>
                                        </p:tgtEl>
                                        <p:attrNameLst>
                                          <p:attrName>r</p:attrName>
                                        </p:attrNameLst>
                                      </p:cBhvr>
                                    </p:animRot>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6"/>
                                        </p:tgtEl>
                                        <p:attrNameLst>
                                          <p:attrName>r</p:attrName>
                                        </p:attrNameLst>
                                      </p:cBhvr>
                                    </p:animRot>
                                  </p:childTnLst>
                                </p:cTn>
                              </p:par>
                              <p:par>
                                <p:cTn id="26" presetID="2" presetClass="entr" presetSubtype="3"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3000" fill="hold"/>
                                        <p:tgtEl>
                                          <p:spTgt spid="7"/>
                                        </p:tgtEl>
                                        <p:attrNameLst>
                                          <p:attrName>ppt_x</p:attrName>
                                        </p:attrNameLst>
                                      </p:cBhvr>
                                      <p:tavLst>
                                        <p:tav tm="0">
                                          <p:val>
                                            <p:strVal val="1+#ppt_w/2"/>
                                          </p:val>
                                        </p:tav>
                                        <p:tav tm="100000">
                                          <p:val>
                                            <p:strVal val="#ppt_x"/>
                                          </p:val>
                                        </p:tav>
                                      </p:tavLst>
                                    </p:anim>
                                    <p:anim calcmode="lin" valueType="num">
                                      <p:cBhvr additive="base">
                                        <p:cTn id="29" dur="3000" fill="hold"/>
                                        <p:tgtEl>
                                          <p:spTgt spid="7"/>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7"/>
                                        </p:tgtEl>
                                        <p:attrNameLst>
                                          <p:attrName>r</p:attrName>
                                        </p:attrNameLst>
                                      </p:cBhvr>
                                    </p:animRot>
                                  </p:childTnLst>
                                </p:cTn>
                              </p:par>
                              <p:par>
                                <p:cTn id="32" presetID="2" presetClass="entr" presetSubtype="3"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8"/>
                                        </p:tgtEl>
                                        <p:attrNameLst>
                                          <p:attrName>r</p:attrName>
                                        </p:attrNameLst>
                                      </p:cBhvr>
                                    </p:animRot>
                                  </p:childTnLst>
                                </p:cTn>
                              </p:par>
                              <p:par>
                                <p:cTn id="38" presetID="2" presetClass="entr" presetSubtype="9"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3000" fill="hold"/>
                                        <p:tgtEl>
                                          <p:spTgt spid="9"/>
                                        </p:tgtEl>
                                        <p:attrNameLst>
                                          <p:attrName>ppt_x</p:attrName>
                                        </p:attrNameLst>
                                      </p:cBhvr>
                                      <p:tavLst>
                                        <p:tav tm="0">
                                          <p:val>
                                            <p:strVal val="0-#ppt_w/2"/>
                                          </p:val>
                                        </p:tav>
                                        <p:tav tm="100000">
                                          <p:val>
                                            <p:strVal val="#ppt_x"/>
                                          </p:val>
                                        </p:tav>
                                      </p:tavLst>
                                    </p:anim>
                                    <p:anim calcmode="lin" valueType="num">
                                      <p:cBhvr additive="base">
                                        <p:cTn id="41" dur="3000" fill="hold"/>
                                        <p:tgtEl>
                                          <p:spTgt spid="9"/>
                                        </p:tgtEl>
                                        <p:attrNameLst>
                                          <p:attrName>ppt_y</p:attrName>
                                        </p:attrNameLst>
                                      </p:cBhvr>
                                      <p:tavLst>
                                        <p:tav tm="0">
                                          <p:val>
                                            <p:strVal val="0-#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9"/>
                                        </p:tgtEl>
                                        <p:attrNameLst>
                                          <p:attrName>r</p:attrName>
                                        </p:attrNameLst>
                                      </p:cBhvr>
                                    </p:animRot>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10"/>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0-#ppt_w/2"/>
                                          </p:val>
                                        </p:tav>
                                        <p:tav tm="100000">
                                          <p:val>
                                            <p:strVal val="#ppt_x"/>
                                          </p:val>
                                        </p:tav>
                                      </p:tavLst>
                                    </p:anim>
                                    <p:anim calcmode="lin" valueType="num">
                                      <p:cBhvr additive="base">
                                        <p:cTn id="53" dur="3000" fill="hold"/>
                                        <p:tgtEl>
                                          <p:spTgt spid="11"/>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11"/>
                                        </p:tgtEl>
                                        <p:attrNameLst>
                                          <p:attrName>r</p:attrName>
                                        </p:attrNameLst>
                                      </p:cBhvr>
                                    </p:animRot>
                                  </p:childTnLst>
                                </p:cTn>
                              </p:par>
                              <p:par>
                                <p:cTn id="56" presetID="2" presetClass="entr" presetSubtype="9"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grpId="1" nodeType="withEffect">
                                  <p:stCondLst>
                                    <p:cond delay="0"/>
                                  </p:stCondLst>
                                  <p:childTnLst>
                                    <p:animRot by="21600000">
                                      <p:cBhvr>
                                        <p:cTn id="61" dur="3000" fill="hold"/>
                                        <p:tgtEl>
                                          <p:spTgt spid="12"/>
                                        </p:tgtEl>
                                        <p:attrNameLst>
                                          <p:attrName>r</p:attrName>
                                        </p:attrNameLst>
                                      </p:cBhvr>
                                    </p:animRot>
                                  </p:childTnLst>
                                </p:cTn>
                              </p:par>
                              <p:par>
                                <p:cTn id="62" presetID="2" presetClass="entr" presetSubtype="9"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additive="base">
                                        <p:cTn id="64" dur="3000" fill="hold"/>
                                        <p:tgtEl>
                                          <p:spTgt spid="13"/>
                                        </p:tgtEl>
                                        <p:attrNameLst>
                                          <p:attrName>ppt_x</p:attrName>
                                        </p:attrNameLst>
                                      </p:cBhvr>
                                      <p:tavLst>
                                        <p:tav tm="0">
                                          <p:val>
                                            <p:strVal val="0-#ppt_w/2"/>
                                          </p:val>
                                        </p:tav>
                                        <p:tav tm="100000">
                                          <p:val>
                                            <p:strVal val="#ppt_x"/>
                                          </p:val>
                                        </p:tav>
                                      </p:tavLst>
                                    </p:anim>
                                    <p:anim calcmode="lin" valueType="num">
                                      <p:cBhvr additive="base">
                                        <p:cTn id="65" dur="3000" fill="hold"/>
                                        <p:tgtEl>
                                          <p:spTgt spid="13"/>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grpId="1" nodeType="withEffect">
                                  <p:stCondLst>
                                    <p:cond delay="0"/>
                                  </p:stCondLst>
                                  <p:childTnLst>
                                    <p:animRot by="21600000">
                                      <p:cBhvr>
                                        <p:cTn id="67" dur="3000" fill="hold"/>
                                        <p:tgtEl>
                                          <p:spTgt spid="13"/>
                                        </p:tgtEl>
                                        <p:attrNameLst>
                                          <p:attrName>r</p:attrName>
                                        </p:attrNameLst>
                                      </p:cBhvr>
                                    </p:animRot>
                                  </p:childTnLst>
                                </p:cTn>
                              </p:par>
                              <p:par>
                                <p:cTn id="68" presetID="2" presetClass="exit" presetSubtype="8" fill="hold" grpId="2" nodeType="withEffect">
                                  <p:stCondLst>
                                    <p:cond delay="0"/>
                                  </p:stCondLst>
                                  <p:childTnLst>
                                    <p:anim calcmode="lin" valueType="num">
                                      <p:cBhvr additive="base">
                                        <p:cTn id="69" dur="3500"/>
                                        <p:tgtEl>
                                          <p:spTgt spid="4"/>
                                        </p:tgtEl>
                                        <p:attrNameLst>
                                          <p:attrName>ppt_x</p:attrName>
                                        </p:attrNameLst>
                                      </p:cBhvr>
                                      <p:tavLst>
                                        <p:tav tm="0">
                                          <p:val>
                                            <p:strVal val="ppt_x"/>
                                          </p:val>
                                        </p:tav>
                                        <p:tav tm="100000">
                                          <p:val>
                                            <p:strVal val="0-ppt_w/2"/>
                                          </p:val>
                                        </p:tav>
                                      </p:tavLst>
                                    </p:anim>
                                    <p:anim calcmode="lin" valueType="num">
                                      <p:cBhvr additive="base">
                                        <p:cTn id="70" dur="3500"/>
                                        <p:tgtEl>
                                          <p:spTgt spid="4"/>
                                        </p:tgtEl>
                                        <p:attrNameLst>
                                          <p:attrName>ppt_y</p:attrName>
                                        </p:attrNameLst>
                                      </p:cBhvr>
                                      <p:tavLst>
                                        <p:tav tm="0">
                                          <p:val>
                                            <p:strVal val="ppt_y"/>
                                          </p:val>
                                        </p:tav>
                                        <p:tav tm="100000">
                                          <p:val>
                                            <p:strVal val="ppt_y"/>
                                          </p:val>
                                        </p:tav>
                                      </p:tavLst>
                                    </p:anim>
                                    <p:set>
                                      <p:cBhvr>
                                        <p:cTn id="71" dur="1" fill="hold">
                                          <p:stCondLst>
                                            <p:cond delay="3499"/>
                                          </p:stCondLst>
                                        </p:cTn>
                                        <p:tgtEl>
                                          <p:spTgt spid="4"/>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3500"/>
                                        <p:tgtEl>
                                          <p:spTgt spid="5"/>
                                        </p:tgtEl>
                                        <p:attrNameLst>
                                          <p:attrName>ppt_x</p:attrName>
                                        </p:attrNameLst>
                                      </p:cBhvr>
                                      <p:tavLst>
                                        <p:tav tm="0">
                                          <p:val>
                                            <p:strVal val="ppt_x"/>
                                          </p:val>
                                        </p:tav>
                                        <p:tav tm="100000">
                                          <p:val>
                                            <p:strVal val="0-ppt_w/2"/>
                                          </p:val>
                                        </p:tav>
                                      </p:tavLst>
                                    </p:anim>
                                    <p:anim calcmode="lin" valueType="num">
                                      <p:cBhvr additive="base">
                                        <p:cTn id="74" dur="3500"/>
                                        <p:tgtEl>
                                          <p:spTgt spid="5"/>
                                        </p:tgtEl>
                                        <p:attrNameLst>
                                          <p:attrName>ppt_y</p:attrName>
                                        </p:attrNameLst>
                                      </p:cBhvr>
                                      <p:tavLst>
                                        <p:tav tm="0">
                                          <p:val>
                                            <p:strVal val="ppt_y"/>
                                          </p:val>
                                        </p:tav>
                                        <p:tav tm="100000">
                                          <p:val>
                                            <p:strVal val="ppt_y"/>
                                          </p:val>
                                        </p:tav>
                                      </p:tavLst>
                                    </p:anim>
                                    <p:set>
                                      <p:cBhvr>
                                        <p:cTn id="75" dur="1" fill="hold">
                                          <p:stCondLst>
                                            <p:cond delay="3499"/>
                                          </p:stCondLst>
                                        </p:cTn>
                                        <p:tgtEl>
                                          <p:spTgt spid="5"/>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3500"/>
                                        <p:tgtEl>
                                          <p:spTgt spid="6"/>
                                        </p:tgtEl>
                                        <p:attrNameLst>
                                          <p:attrName>ppt_x</p:attrName>
                                        </p:attrNameLst>
                                      </p:cBhvr>
                                      <p:tavLst>
                                        <p:tav tm="0">
                                          <p:val>
                                            <p:strVal val="ppt_x"/>
                                          </p:val>
                                        </p:tav>
                                        <p:tav tm="100000">
                                          <p:val>
                                            <p:strVal val="0-ppt_w/2"/>
                                          </p:val>
                                        </p:tav>
                                      </p:tavLst>
                                    </p:anim>
                                    <p:anim calcmode="lin" valueType="num">
                                      <p:cBhvr additive="base">
                                        <p:cTn id="78" dur="3500"/>
                                        <p:tgtEl>
                                          <p:spTgt spid="6"/>
                                        </p:tgtEl>
                                        <p:attrNameLst>
                                          <p:attrName>ppt_y</p:attrName>
                                        </p:attrNameLst>
                                      </p:cBhvr>
                                      <p:tavLst>
                                        <p:tav tm="0">
                                          <p:val>
                                            <p:strVal val="ppt_y"/>
                                          </p:val>
                                        </p:tav>
                                        <p:tav tm="100000">
                                          <p:val>
                                            <p:strVal val="ppt_y"/>
                                          </p:val>
                                        </p:tav>
                                      </p:tavLst>
                                    </p:anim>
                                    <p:set>
                                      <p:cBhvr>
                                        <p:cTn id="79" dur="1" fill="hold">
                                          <p:stCondLst>
                                            <p:cond delay="3499"/>
                                          </p:stCondLst>
                                        </p:cTn>
                                        <p:tgtEl>
                                          <p:spTgt spid="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500"/>
                                        <p:tgtEl>
                                          <p:spTgt spid="7"/>
                                        </p:tgtEl>
                                        <p:attrNameLst>
                                          <p:attrName>ppt_x</p:attrName>
                                        </p:attrNameLst>
                                      </p:cBhvr>
                                      <p:tavLst>
                                        <p:tav tm="0">
                                          <p:val>
                                            <p:strVal val="ppt_x"/>
                                          </p:val>
                                        </p:tav>
                                        <p:tav tm="100000">
                                          <p:val>
                                            <p:strVal val="0-ppt_w/2"/>
                                          </p:val>
                                        </p:tav>
                                      </p:tavLst>
                                    </p:anim>
                                    <p:anim calcmode="lin" valueType="num">
                                      <p:cBhvr additive="base">
                                        <p:cTn id="82" dur="3500"/>
                                        <p:tgtEl>
                                          <p:spTgt spid="7"/>
                                        </p:tgtEl>
                                        <p:attrNameLst>
                                          <p:attrName>ppt_y</p:attrName>
                                        </p:attrNameLst>
                                      </p:cBhvr>
                                      <p:tavLst>
                                        <p:tav tm="0">
                                          <p:val>
                                            <p:strVal val="ppt_y"/>
                                          </p:val>
                                        </p:tav>
                                        <p:tav tm="100000">
                                          <p:val>
                                            <p:strVal val="ppt_y"/>
                                          </p:val>
                                        </p:tav>
                                      </p:tavLst>
                                    </p:anim>
                                    <p:set>
                                      <p:cBhvr>
                                        <p:cTn id="83" dur="1" fill="hold">
                                          <p:stCondLst>
                                            <p:cond delay="3499"/>
                                          </p:stCondLst>
                                        </p:cTn>
                                        <p:tgtEl>
                                          <p:spTgt spid="7"/>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500"/>
                                        <p:tgtEl>
                                          <p:spTgt spid="8"/>
                                        </p:tgtEl>
                                        <p:attrNameLst>
                                          <p:attrName>ppt_x</p:attrName>
                                        </p:attrNameLst>
                                      </p:cBhvr>
                                      <p:tavLst>
                                        <p:tav tm="0">
                                          <p:val>
                                            <p:strVal val="ppt_x"/>
                                          </p:val>
                                        </p:tav>
                                        <p:tav tm="100000">
                                          <p:val>
                                            <p:strVal val="0-ppt_w/2"/>
                                          </p:val>
                                        </p:tav>
                                      </p:tavLst>
                                    </p:anim>
                                    <p:anim calcmode="lin" valueType="num">
                                      <p:cBhvr additive="base">
                                        <p:cTn id="86" dur="3500"/>
                                        <p:tgtEl>
                                          <p:spTgt spid="8"/>
                                        </p:tgtEl>
                                        <p:attrNameLst>
                                          <p:attrName>ppt_y</p:attrName>
                                        </p:attrNameLst>
                                      </p:cBhvr>
                                      <p:tavLst>
                                        <p:tav tm="0">
                                          <p:val>
                                            <p:strVal val="ppt_y"/>
                                          </p:val>
                                        </p:tav>
                                        <p:tav tm="100000">
                                          <p:val>
                                            <p:strVal val="ppt_y"/>
                                          </p:val>
                                        </p:tav>
                                      </p:tavLst>
                                    </p:anim>
                                    <p:set>
                                      <p:cBhvr>
                                        <p:cTn id="87" dur="1" fill="hold">
                                          <p:stCondLst>
                                            <p:cond delay="3499"/>
                                          </p:stCondLst>
                                        </p:cTn>
                                        <p:tgtEl>
                                          <p:spTgt spid="8"/>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3500"/>
                                        <p:tgtEl>
                                          <p:spTgt spid="9"/>
                                        </p:tgtEl>
                                        <p:attrNameLst>
                                          <p:attrName>ppt_x</p:attrName>
                                        </p:attrNameLst>
                                      </p:cBhvr>
                                      <p:tavLst>
                                        <p:tav tm="0">
                                          <p:val>
                                            <p:strVal val="ppt_x"/>
                                          </p:val>
                                        </p:tav>
                                        <p:tav tm="100000">
                                          <p:val>
                                            <p:strVal val="1+ppt_w/2"/>
                                          </p:val>
                                        </p:tav>
                                      </p:tavLst>
                                    </p:anim>
                                    <p:anim calcmode="lin" valueType="num">
                                      <p:cBhvr additive="base">
                                        <p:cTn id="90" dur="3500"/>
                                        <p:tgtEl>
                                          <p:spTgt spid="9"/>
                                        </p:tgtEl>
                                        <p:attrNameLst>
                                          <p:attrName>ppt_y</p:attrName>
                                        </p:attrNameLst>
                                      </p:cBhvr>
                                      <p:tavLst>
                                        <p:tav tm="0">
                                          <p:val>
                                            <p:strVal val="ppt_y"/>
                                          </p:val>
                                        </p:tav>
                                        <p:tav tm="100000">
                                          <p:val>
                                            <p:strVal val="ppt_y"/>
                                          </p:val>
                                        </p:tav>
                                      </p:tavLst>
                                    </p:anim>
                                    <p:set>
                                      <p:cBhvr>
                                        <p:cTn id="91" dur="1" fill="hold">
                                          <p:stCondLst>
                                            <p:cond delay="3499"/>
                                          </p:stCondLst>
                                        </p:cTn>
                                        <p:tgtEl>
                                          <p:spTgt spid="9"/>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500"/>
                                        <p:tgtEl>
                                          <p:spTgt spid="10"/>
                                        </p:tgtEl>
                                        <p:attrNameLst>
                                          <p:attrName>ppt_x</p:attrName>
                                        </p:attrNameLst>
                                      </p:cBhvr>
                                      <p:tavLst>
                                        <p:tav tm="0">
                                          <p:val>
                                            <p:strVal val="ppt_x"/>
                                          </p:val>
                                        </p:tav>
                                        <p:tav tm="100000">
                                          <p:val>
                                            <p:strVal val="1+ppt_w/2"/>
                                          </p:val>
                                        </p:tav>
                                      </p:tavLst>
                                    </p:anim>
                                    <p:anim calcmode="lin" valueType="num">
                                      <p:cBhvr additive="base">
                                        <p:cTn id="94" dur="3500"/>
                                        <p:tgtEl>
                                          <p:spTgt spid="10"/>
                                        </p:tgtEl>
                                        <p:attrNameLst>
                                          <p:attrName>ppt_y</p:attrName>
                                        </p:attrNameLst>
                                      </p:cBhvr>
                                      <p:tavLst>
                                        <p:tav tm="0">
                                          <p:val>
                                            <p:strVal val="ppt_y"/>
                                          </p:val>
                                        </p:tav>
                                        <p:tav tm="100000">
                                          <p:val>
                                            <p:strVal val="ppt_y"/>
                                          </p:val>
                                        </p:tav>
                                      </p:tavLst>
                                    </p:anim>
                                    <p:set>
                                      <p:cBhvr>
                                        <p:cTn id="95" dur="1" fill="hold">
                                          <p:stCondLst>
                                            <p:cond delay="3499"/>
                                          </p:stCondLst>
                                        </p:cTn>
                                        <p:tgtEl>
                                          <p:spTgt spid="10"/>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3500"/>
                                        <p:tgtEl>
                                          <p:spTgt spid="11"/>
                                        </p:tgtEl>
                                        <p:attrNameLst>
                                          <p:attrName>ppt_x</p:attrName>
                                        </p:attrNameLst>
                                      </p:cBhvr>
                                      <p:tavLst>
                                        <p:tav tm="0">
                                          <p:val>
                                            <p:strVal val="ppt_x"/>
                                          </p:val>
                                        </p:tav>
                                        <p:tav tm="100000">
                                          <p:val>
                                            <p:strVal val="1+ppt_w/2"/>
                                          </p:val>
                                        </p:tav>
                                      </p:tavLst>
                                    </p:anim>
                                    <p:anim calcmode="lin" valueType="num">
                                      <p:cBhvr additive="base">
                                        <p:cTn id="98" dur="3500"/>
                                        <p:tgtEl>
                                          <p:spTgt spid="11"/>
                                        </p:tgtEl>
                                        <p:attrNameLst>
                                          <p:attrName>ppt_y</p:attrName>
                                        </p:attrNameLst>
                                      </p:cBhvr>
                                      <p:tavLst>
                                        <p:tav tm="0">
                                          <p:val>
                                            <p:strVal val="ppt_y"/>
                                          </p:val>
                                        </p:tav>
                                        <p:tav tm="100000">
                                          <p:val>
                                            <p:strVal val="ppt_y"/>
                                          </p:val>
                                        </p:tav>
                                      </p:tavLst>
                                    </p:anim>
                                    <p:set>
                                      <p:cBhvr>
                                        <p:cTn id="99" dur="1" fill="hold">
                                          <p:stCondLst>
                                            <p:cond delay="3499"/>
                                          </p:stCondLst>
                                        </p:cTn>
                                        <p:tgtEl>
                                          <p:spTgt spid="11"/>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500"/>
                                        <p:tgtEl>
                                          <p:spTgt spid="12"/>
                                        </p:tgtEl>
                                        <p:attrNameLst>
                                          <p:attrName>ppt_x</p:attrName>
                                        </p:attrNameLst>
                                      </p:cBhvr>
                                      <p:tavLst>
                                        <p:tav tm="0">
                                          <p:val>
                                            <p:strVal val="ppt_x"/>
                                          </p:val>
                                        </p:tav>
                                        <p:tav tm="100000">
                                          <p:val>
                                            <p:strVal val="1+ppt_w/2"/>
                                          </p:val>
                                        </p:tav>
                                      </p:tavLst>
                                    </p:anim>
                                    <p:anim calcmode="lin" valueType="num">
                                      <p:cBhvr additive="base">
                                        <p:cTn id="102" dur="3500"/>
                                        <p:tgtEl>
                                          <p:spTgt spid="12"/>
                                        </p:tgtEl>
                                        <p:attrNameLst>
                                          <p:attrName>ppt_y</p:attrName>
                                        </p:attrNameLst>
                                      </p:cBhvr>
                                      <p:tavLst>
                                        <p:tav tm="0">
                                          <p:val>
                                            <p:strVal val="ppt_y"/>
                                          </p:val>
                                        </p:tav>
                                        <p:tav tm="100000">
                                          <p:val>
                                            <p:strVal val="ppt_y"/>
                                          </p:val>
                                        </p:tav>
                                      </p:tavLst>
                                    </p:anim>
                                    <p:set>
                                      <p:cBhvr>
                                        <p:cTn id="103" dur="1" fill="hold">
                                          <p:stCondLst>
                                            <p:cond delay="3499"/>
                                          </p:stCondLst>
                                        </p:cTn>
                                        <p:tgtEl>
                                          <p:spTgt spid="12"/>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3500"/>
                                        <p:tgtEl>
                                          <p:spTgt spid="13"/>
                                        </p:tgtEl>
                                        <p:attrNameLst>
                                          <p:attrName>ppt_x</p:attrName>
                                        </p:attrNameLst>
                                      </p:cBhvr>
                                      <p:tavLst>
                                        <p:tav tm="0">
                                          <p:val>
                                            <p:strVal val="ppt_x"/>
                                          </p:val>
                                        </p:tav>
                                        <p:tav tm="100000">
                                          <p:val>
                                            <p:strVal val="1+ppt_w/2"/>
                                          </p:val>
                                        </p:tav>
                                      </p:tavLst>
                                    </p:anim>
                                    <p:anim calcmode="lin" valueType="num">
                                      <p:cBhvr additive="base">
                                        <p:cTn id="106" dur="3500"/>
                                        <p:tgtEl>
                                          <p:spTgt spid="13"/>
                                        </p:tgtEl>
                                        <p:attrNameLst>
                                          <p:attrName>ppt_y</p:attrName>
                                        </p:attrNameLst>
                                      </p:cBhvr>
                                      <p:tavLst>
                                        <p:tav tm="0">
                                          <p:val>
                                            <p:strVal val="ppt_y"/>
                                          </p:val>
                                        </p:tav>
                                        <p:tav tm="100000">
                                          <p:val>
                                            <p:strVal val="ppt_y"/>
                                          </p:val>
                                        </p:tav>
                                      </p:tavLst>
                                    </p:anim>
                                    <p:set>
                                      <p:cBhvr>
                                        <p:cTn id="107" dur="1" fill="hold">
                                          <p:stCondLst>
                                            <p:cond delay="3499"/>
                                          </p:stCondLst>
                                        </p:cTn>
                                        <p:tgtEl>
                                          <p:spTgt spid="13"/>
                                        </p:tgtEl>
                                        <p:attrNameLst>
                                          <p:attrName>style.visibility</p:attrName>
                                        </p:attrNameLst>
                                      </p:cBhvr>
                                      <p:to>
                                        <p:strVal val="hidden"/>
                                      </p:to>
                                    </p:set>
                                  </p:childTnLst>
                                </p:cTn>
                              </p:par>
                              <p:par>
                                <p:cTn id="108" presetID="23" presetClass="entr" presetSubtype="272" fill="hold"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p:cTn id="110" dur="3500" fill="hold"/>
                                        <p:tgtEl>
                                          <p:spTgt spid="15"/>
                                        </p:tgtEl>
                                        <p:attrNameLst>
                                          <p:attrName>ppt_w</p:attrName>
                                        </p:attrNameLst>
                                      </p:cBhvr>
                                      <p:tavLst>
                                        <p:tav tm="0">
                                          <p:val>
                                            <p:strVal val="2/3*#ppt_w"/>
                                          </p:val>
                                        </p:tav>
                                        <p:tav tm="100000">
                                          <p:val>
                                            <p:strVal val="#ppt_w"/>
                                          </p:val>
                                        </p:tav>
                                      </p:tavLst>
                                    </p:anim>
                                    <p:anim calcmode="lin" valueType="num">
                                      <p:cBhvr>
                                        <p:cTn id="111" dur="3500" fill="hold"/>
                                        <p:tgtEl>
                                          <p:spTgt spid="15"/>
                                        </p:tgtEl>
                                        <p:attrNameLst>
                                          <p:attrName>ppt_h</p:attrName>
                                        </p:attrNameLst>
                                      </p:cBhvr>
                                      <p:tavLst>
                                        <p:tav tm="0">
                                          <p:val>
                                            <p:strVal val="2/3*#ppt_h"/>
                                          </p:val>
                                        </p:tav>
                                        <p:tav tm="100000">
                                          <p:val>
                                            <p:strVal val="#ppt_h"/>
                                          </p:val>
                                        </p:tav>
                                      </p:tavLst>
                                    </p:anim>
                                  </p:childTnLst>
                                </p:cTn>
                              </p:par>
                              <p:par>
                                <p:cTn id="112" presetID="16" presetClass="entr" presetSubtype="37" fill="hold" nodeType="withEffect">
                                  <p:stCondLst>
                                    <p:cond delay="0"/>
                                  </p:stCondLst>
                                  <p:childTnLst>
                                    <p:set>
                                      <p:cBhvr>
                                        <p:cTn id="113" dur="1" fill="hold">
                                          <p:stCondLst>
                                            <p:cond delay="0"/>
                                          </p:stCondLst>
                                        </p:cTn>
                                        <p:tgtEl>
                                          <p:spTgt spid="15"/>
                                        </p:tgtEl>
                                        <p:attrNameLst>
                                          <p:attrName>style.visibility</p:attrName>
                                        </p:attrNameLst>
                                      </p:cBhvr>
                                      <p:to>
                                        <p:strVal val="visible"/>
                                      </p:to>
                                    </p:set>
                                    <p:animEffect transition="in" filter="barn(outVertical)">
                                      <p:cBhvr>
                                        <p:cTn id="114" dur="3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flipH="1">
            <a:off x="4531816" y="0"/>
            <a:ext cx="4644008" cy="6858000"/>
          </a:xfrm>
          <a:prstGeom prst="rect">
            <a:avLst/>
          </a:prstGeom>
          <a:gradFill flip="none" rotWithShape="1">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 y="0"/>
            <a:ext cx="4644008" cy="6858000"/>
          </a:xfrm>
          <a:prstGeom prst="rect">
            <a:avLst/>
          </a:prstGeom>
          <a:gradFill flip="none" rotWithShape="1">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ENVEJECER ES UNA OBLIGACION,MADURAR ES UNA OPCIONNNNNNN"/>
          <p:cNvPicPr>
            <a:picLocks noGrp="1" noChangeAspect="1"/>
          </p:cNvPicPr>
          <p:nvPr isPhoto="1"/>
        </p:nvPicPr>
        <p:blipFill rotWithShape="1">
          <a:blip r:embed="rId2">
            <a:lum/>
            <a:extLst>
              <a:ext uri="{28A0092B-C50C-407E-A947-70E740481C1C}">
                <a14:useLocalDpi xmlns:a14="http://schemas.microsoft.com/office/drawing/2010/main" val="0"/>
              </a:ext>
            </a:extLst>
          </a:blip>
          <a:srcRect t="1" b="-96925"/>
          <a:stretch/>
        </p:blipFill>
        <p:spPr>
          <a:xfrm>
            <a:off x="14063" y="-1"/>
            <a:ext cx="9144000" cy="13504985"/>
          </a:xfrm>
          <a:prstGeom prst="rect">
            <a:avLst/>
          </a:prstGeom>
          <a:noFill/>
          <a:ln>
            <a:noFill/>
          </a:ln>
        </p:spPr>
      </p:pic>
      <p:sp>
        <p:nvSpPr>
          <p:cNvPr id="6" name="Forma libre 33"/>
          <p:cNvSpPr/>
          <p:nvPr/>
        </p:nvSpPr>
        <p:spPr>
          <a:xfrm rot="5400000">
            <a:off x="642749" y="2960510"/>
            <a:ext cx="5819644" cy="1993591"/>
          </a:xfrm>
          <a:custGeom>
            <a:avLst/>
            <a:gdLst>
              <a:gd name="connsiteX0" fmla="*/ 2414300 w 2784766"/>
              <a:gd name="connsiteY0" fmla="*/ 511498 h 1126582"/>
              <a:gd name="connsiteX1" fmla="*/ 2646943 w 2784766"/>
              <a:gd name="connsiteY1" fmla="*/ 479245 h 1126582"/>
              <a:gd name="connsiteX2" fmla="*/ 2784766 w 2784766"/>
              <a:gd name="connsiteY2" fmla="*/ 765188 h 1126582"/>
              <a:gd name="connsiteX3" fmla="*/ 2602470 w 2784766"/>
              <a:gd name="connsiteY3" fmla="*/ 746486 h 1126582"/>
              <a:gd name="connsiteX4" fmla="*/ 2414300 w 2784766"/>
              <a:gd name="connsiteY4" fmla="*/ 511498 h 1126582"/>
              <a:gd name="connsiteX5" fmla="*/ 1957805 w 2784766"/>
              <a:gd name="connsiteY5" fmla="*/ 347944 h 1126582"/>
              <a:gd name="connsiteX6" fmla="*/ 2253026 w 2784766"/>
              <a:gd name="connsiteY6" fmla="*/ 148553 h 1126582"/>
              <a:gd name="connsiteX7" fmla="*/ 2548948 w 2784766"/>
              <a:gd name="connsiteY7" fmla="*/ 379643 h 1126582"/>
              <a:gd name="connsiteX8" fmla="*/ 2300170 w 2784766"/>
              <a:gd name="connsiteY8" fmla="*/ 485541 h 1126582"/>
              <a:gd name="connsiteX9" fmla="*/ 1957805 w 2784766"/>
              <a:gd name="connsiteY9" fmla="*/ 347944 h 1126582"/>
              <a:gd name="connsiteX10" fmla="*/ 1123469 w 2784766"/>
              <a:gd name="connsiteY10" fmla="*/ 437207 h 1126582"/>
              <a:gd name="connsiteX11" fmla="*/ 1488122 w 2784766"/>
              <a:gd name="connsiteY11" fmla="*/ 0 h 1126582"/>
              <a:gd name="connsiteX12" fmla="*/ 2032220 w 2784766"/>
              <a:gd name="connsiteY12" fmla="*/ 217388 h 1126582"/>
              <a:gd name="connsiteX13" fmla="*/ 1699190 w 2784766"/>
              <a:gd name="connsiteY13" fmla="*/ 491300 h 1126582"/>
              <a:gd name="connsiteX14" fmla="*/ 1123469 w 2784766"/>
              <a:gd name="connsiteY14" fmla="*/ 437207 h 1126582"/>
              <a:gd name="connsiteX15" fmla="*/ 0 w 2784766"/>
              <a:gd name="connsiteY15" fmla="*/ 1126582 h 1126582"/>
              <a:gd name="connsiteX16" fmla="*/ 127786 w 2784766"/>
              <a:gd name="connsiteY16" fmla="*/ 361171 h 1126582"/>
              <a:gd name="connsiteX17" fmla="*/ 1133765 w 2784766"/>
              <a:gd name="connsiteY17" fmla="*/ 214101 h 1126582"/>
              <a:gd name="connsiteX18" fmla="*/ 899527 w 2784766"/>
              <a:gd name="connsiteY18" fmla="*/ 769699 h 1126582"/>
              <a:gd name="connsiteX19" fmla="*/ 0 w 2784766"/>
              <a:gd name="connsiteY19" fmla="*/ 1126582 h 1126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784766" h="1126582">
                <a:moveTo>
                  <a:pt x="2414300" y="511498"/>
                </a:moveTo>
                <a:cubicBezTo>
                  <a:pt x="2495216" y="488034"/>
                  <a:pt x="2562660" y="468863"/>
                  <a:pt x="2646943" y="479245"/>
                </a:cubicBezTo>
                <a:cubicBezTo>
                  <a:pt x="2748173" y="598028"/>
                  <a:pt x="2763354" y="661937"/>
                  <a:pt x="2784766" y="765188"/>
                </a:cubicBezTo>
                <a:cubicBezTo>
                  <a:pt x="2718744" y="733666"/>
                  <a:pt x="2657377" y="737318"/>
                  <a:pt x="2602470" y="746486"/>
                </a:cubicBezTo>
                <a:cubicBezTo>
                  <a:pt x="2544665" y="638775"/>
                  <a:pt x="2548374" y="626361"/>
                  <a:pt x="2414300" y="511498"/>
                </a:cubicBezTo>
                <a:close/>
                <a:moveTo>
                  <a:pt x="1957805" y="347944"/>
                </a:moveTo>
                <a:cubicBezTo>
                  <a:pt x="2055627" y="264575"/>
                  <a:pt x="2137316" y="195529"/>
                  <a:pt x="2253026" y="148553"/>
                </a:cubicBezTo>
                <a:cubicBezTo>
                  <a:pt x="2434180" y="213838"/>
                  <a:pt x="2479635" y="276399"/>
                  <a:pt x="2548948" y="379643"/>
                </a:cubicBezTo>
                <a:cubicBezTo>
                  <a:pt x="2449030" y="389665"/>
                  <a:pt x="2369229" y="436702"/>
                  <a:pt x="2300170" y="485541"/>
                </a:cubicBezTo>
                <a:cubicBezTo>
                  <a:pt x="2180903" y="402607"/>
                  <a:pt x="2180889" y="385805"/>
                  <a:pt x="1957805" y="347944"/>
                </a:cubicBezTo>
                <a:close/>
                <a:moveTo>
                  <a:pt x="1123469" y="437207"/>
                </a:moveTo>
                <a:cubicBezTo>
                  <a:pt x="1237129" y="266016"/>
                  <a:pt x="1332281" y="123933"/>
                  <a:pt x="1488122" y="0"/>
                </a:cubicBezTo>
                <a:cubicBezTo>
                  <a:pt x="1789633" y="17179"/>
                  <a:pt x="1884425" y="91745"/>
                  <a:pt x="2032220" y="217388"/>
                </a:cubicBezTo>
                <a:cubicBezTo>
                  <a:pt x="1884992" y="277941"/>
                  <a:pt x="1783581" y="385684"/>
                  <a:pt x="1699190" y="491300"/>
                </a:cubicBezTo>
                <a:cubicBezTo>
                  <a:pt x="1484128" y="419206"/>
                  <a:pt x="1477144" y="393651"/>
                  <a:pt x="1123469" y="437207"/>
                </a:cubicBezTo>
                <a:close/>
                <a:moveTo>
                  <a:pt x="0" y="1126582"/>
                </a:moveTo>
                <a:cubicBezTo>
                  <a:pt x="7099" y="848064"/>
                  <a:pt x="14196" y="616308"/>
                  <a:pt x="127786" y="361171"/>
                </a:cubicBezTo>
                <a:cubicBezTo>
                  <a:pt x="588426" y="161512"/>
                  <a:pt x="798082" y="177866"/>
                  <a:pt x="1133765" y="214101"/>
                </a:cubicBezTo>
                <a:cubicBezTo>
                  <a:pt x="973460" y="390465"/>
                  <a:pt x="924944" y="587489"/>
                  <a:pt x="899527" y="769699"/>
                </a:cubicBezTo>
                <a:cubicBezTo>
                  <a:pt x="514866" y="843655"/>
                  <a:pt x="480615" y="819499"/>
                  <a:pt x="0" y="1126582"/>
                </a:cubicBezTo>
                <a:close/>
              </a:path>
            </a:pathLst>
          </a:custGeom>
          <a:gradFill>
            <a:gsLst>
              <a:gs pos="74000">
                <a:schemeClr val="accent5">
                  <a:lumMod val="60000"/>
                  <a:lumOff val="40000"/>
                </a:schemeClr>
              </a:gs>
              <a:gs pos="100000">
                <a:schemeClr val="accent5">
                  <a:lumMod val="0"/>
                  <a:lumOff val="100000"/>
                </a:schemeClr>
              </a:gs>
              <a:gs pos="43320">
                <a:srgbClr val="00B0F0">
                  <a:lumMod val="57000"/>
                  <a:lumOff val="43000"/>
                </a:srgbClr>
              </a:gs>
              <a:gs pos="27000">
                <a:schemeClr val="tx1">
                  <a:lumMod val="95000"/>
                </a:schemeClr>
              </a:gs>
              <a:gs pos="0">
                <a:srgbClr val="FFFF00">
                  <a:lumMod val="83000"/>
                  <a:lumOff val="17000"/>
                </a:srgbClr>
              </a:gs>
            </a:gsLst>
            <a:path path="shape">
              <a:fillToRect l="50000" t="50000" r="50000" b="50000"/>
            </a:path>
          </a:gradFill>
          <a:ln>
            <a:noFill/>
          </a:ln>
          <a:effectLst>
            <a:outerShdw blurRad="50800" dist="50800" dir="5400000" algn="ctr" rotWithShape="0">
              <a:schemeClr val="accent5">
                <a:lumMod val="50000"/>
              </a:schemeClr>
            </a:outerShdw>
            <a:reflection stA="0" dir="5400000" sy="-100000" algn="bl" rotWithShape="0"/>
          </a:effectLst>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33"/>
          <p:cNvSpPr/>
          <p:nvPr/>
        </p:nvSpPr>
        <p:spPr>
          <a:xfrm rot="16200000" flipH="1">
            <a:off x="2859440" y="2746543"/>
            <a:ext cx="5824017" cy="2398897"/>
          </a:xfrm>
          <a:custGeom>
            <a:avLst/>
            <a:gdLst>
              <a:gd name="connsiteX0" fmla="*/ 2414300 w 2784766"/>
              <a:gd name="connsiteY0" fmla="*/ 511498 h 1126582"/>
              <a:gd name="connsiteX1" fmla="*/ 2646943 w 2784766"/>
              <a:gd name="connsiteY1" fmla="*/ 479245 h 1126582"/>
              <a:gd name="connsiteX2" fmla="*/ 2784766 w 2784766"/>
              <a:gd name="connsiteY2" fmla="*/ 765188 h 1126582"/>
              <a:gd name="connsiteX3" fmla="*/ 2602470 w 2784766"/>
              <a:gd name="connsiteY3" fmla="*/ 746486 h 1126582"/>
              <a:gd name="connsiteX4" fmla="*/ 2414300 w 2784766"/>
              <a:gd name="connsiteY4" fmla="*/ 511498 h 1126582"/>
              <a:gd name="connsiteX5" fmla="*/ 1957805 w 2784766"/>
              <a:gd name="connsiteY5" fmla="*/ 347944 h 1126582"/>
              <a:gd name="connsiteX6" fmla="*/ 2253026 w 2784766"/>
              <a:gd name="connsiteY6" fmla="*/ 148553 h 1126582"/>
              <a:gd name="connsiteX7" fmla="*/ 2548948 w 2784766"/>
              <a:gd name="connsiteY7" fmla="*/ 379643 h 1126582"/>
              <a:gd name="connsiteX8" fmla="*/ 2300170 w 2784766"/>
              <a:gd name="connsiteY8" fmla="*/ 485541 h 1126582"/>
              <a:gd name="connsiteX9" fmla="*/ 1957805 w 2784766"/>
              <a:gd name="connsiteY9" fmla="*/ 347944 h 1126582"/>
              <a:gd name="connsiteX10" fmla="*/ 1123469 w 2784766"/>
              <a:gd name="connsiteY10" fmla="*/ 437207 h 1126582"/>
              <a:gd name="connsiteX11" fmla="*/ 1488122 w 2784766"/>
              <a:gd name="connsiteY11" fmla="*/ 0 h 1126582"/>
              <a:gd name="connsiteX12" fmla="*/ 2032220 w 2784766"/>
              <a:gd name="connsiteY12" fmla="*/ 217388 h 1126582"/>
              <a:gd name="connsiteX13" fmla="*/ 1699190 w 2784766"/>
              <a:gd name="connsiteY13" fmla="*/ 491300 h 1126582"/>
              <a:gd name="connsiteX14" fmla="*/ 1123469 w 2784766"/>
              <a:gd name="connsiteY14" fmla="*/ 437207 h 1126582"/>
              <a:gd name="connsiteX15" fmla="*/ 0 w 2784766"/>
              <a:gd name="connsiteY15" fmla="*/ 1126582 h 1126582"/>
              <a:gd name="connsiteX16" fmla="*/ 127786 w 2784766"/>
              <a:gd name="connsiteY16" fmla="*/ 361171 h 1126582"/>
              <a:gd name="connsiteX17" fmla="*/ 1133765 w 2784766"/>
              <a:gd name="connsiteY17" fmla="*/ 214101 h 1126582"/>
              <a:gd name="connsiteX18" fmla="*/ 899527 w 2784766"/>
              <a:gd name="connsiteY18" fmla="*/ 769699 h 1126582"/>
              <a:gd name="connsiteX19" fmla="*/ 0 w 2784766"/>
              <a:gd name="connsiteY19" fmla="*/ 1126582 h 1126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784766" h="1126582">
                <a:moveTo>
                  <a:pt x="2414300" y="511498"/>
                </a:moveTo>
                <a:cubicBezTo>
                  <a:pt x="2495216" y="488034"/>
                  <a:pt x="2562660" y="468863"/>
                  <a:pt x="2646943" y="479245"/>
                </a:cubicBezTo>
                <a:cubicBezTo>
                  <a:pt x="2748173" y="598028"/>
                  <a:pt x="2763354" y="661937"/>
                  <a:pt x="2784766" y="765188"/>
                </a:cubicBezTo>
                <a:cubicBezTo>
                  <a:pt x="2718744" y="733666"/>
                  <a:pt x="2657377" y="737318"/>
                  <a:pt x="2602470" y="746486"/>
                </a:cubicBezTo>
                <a:cubicBezTo>
                  <a:pt x="2544665" y="638775"/>
                  <a:pt x="2548374" y="626361"/>
                  <a:pt x="2414300" y="511498"/>
                </a:cubicBezTo>
                <a:close/>
                <a:moveTo>
                  <a:pt x="1957805" y="347944"/>
                </a:moveTo>
                <a:cubicBezTo>
                  <a:pt x="2055627" y="264575"/>
                  <a:pt x="2137316" y="195529"/>
                  <a:pt x="2253026" y="148553"/>
                </a:cubicBezTo>
                <a:cubicBezTo>
                  <a:pt x="2434180" y="213838"/>
                  <a:pt x="2479635" y="276399"/>
                  <a:pt x="2548948" y="379643"/>
                </a:cubicBezTo>
                <a:cubicBezTo>
                  <a:pt x="2449030" y="389665"/>
                  <a:pt x="2369229" y="436702"/>
                  <a:pt x="2300170" y="485541"/>
                </a:cubicBezTo>
                <a:cubicBezTo>
                  <a:pt x="2180903" y="402607"/>
                  <a:pt x="2180889" y="385805"/>
                  <a:pt x="1957805" y="347944"/>
                </a:cubicBezTo>
                <a:close/>
                <a:moveTo>
                  <a:pt x="1123469" y="437207"/>
                </a:moveTo>
                <a:cubicBezTo>
                  <a:pt x="1237129" y="266016"/>
                  <a:pt x="1332281" y="123933"/>
                  <a:pt x="1488122" y="0"/>
                </a:cubicBezTo>
                <a:cubicBezTo>
                  <a:pt x="1789633" y="17179"/>
                  <a:pt x="1884425" y="91745"/>
                  <a:pt x="2032220" y="217388"/>
                </a:cubicBezTo>
                <a:cubicBezTo>
                  <a:pt x="1884992" y="277941"/>
                  <a:pt x="1783581" y="385684"/>
                  <a:pt x="1699190" y="491300"/>
                </a:cubicBezTo>
                <a:cubicBezTo>
                  <a:pt x="1484128" y="419206"/>
                  <a:pt x="1477144" y="393651"/>
                  <a:pt x="1123469" y="437207"/>
                </a:cubicBezTo>
                <a:close/>
                <a:moveTo>
                  <a:pt x="0" y="1126582"/>
                </a:moveTo>
                <a:cubicBezTo>
                  <a:pt x="7099" y="848064"/>
                  <a:pt x="14196" y="616308"/>
                  <a:pt x="127786" y="361171"/>
                </a:cubicBezTo>
                <a:cubicBezTo>
                  <a:pt x="588426" y="161512"/>
                  <a:pt x="798082" y="177866"/>
                  <a:pt x="1133765" y="214101"/>
                </a:cubicBezTo>
                <a:cubicBezTo>
                  <a:pt x="973460" y="390465"/>
                  <a:pt x="924944" y="587489"/>
                  <a:pt x="899527" y="769699"/>
                </a:cubicBezTo>
                <a:cubicBezTo>
                  <a:pt x="514866" y="843655"/>
                  <a:pt x="480615" y="819499"/>
                  <a:pt x="0" y="1126582"/>
                </a:cubicBezTo>
                <a:close/>
              </a:path>
            </a:pathLst>
          </a:custGeom>
          <a:gradFill>
            <a:gsLst>
              <a:gs pos="74000">
                <a:schemeClr val="accent5">
                  <a:lumMod val="60000"/>
                  <a:lumOff val="40000"/>
                </a:schemeClr>
              </a:gs>
              <a:gs pos="100000">
                <a:schemeClr val="accent5">
                  <a:lumMod val="0"/>
                  <a:lumOff val="100000"/>
                </a:schemeClr>
              </a:gs>
              <a:gs pos="43320">
                <a:srgbClr val="00B0F0">
                  <a:lumMod val="57000"/>
                  <a:lumOff val="43000"/>
                </a:srgbClr>
              </a:gs>
              <a:gs pos="27000">
                <a:schemeClr val="tx1">
                  <a:lumMod val="95000"/>
                </a:schemeClr>
              </a:gs>
              <a:gs pos="0">
                <a:srgbClr val="FFFF00">
                  <a:lumMod val="83000"/>
                  <a:lumOff val="17000"/>
                </a:srgbClr>
              </a:gs>
            </a:gsLst>
            <a:path path="shape">
              <a:fillToRect l="50000" t="50000" r="50000" b="50000"/>
            </a:path>
          </a:gradFill>
          <a:ln>
            <a:noFill/>
          </a:ln>
          <a:effectLst>
            <a:outerShdw blurRad="50800" dist="50800" dir="5400000" algn="ctr" rotWithShape="0">
              <a:schemeClr val="accent5">
                <a:lumMod val="50000"/>
              </a:schemeClr>
            </a:outerShdw>
            <a:reflection stA="0" dir="5400000" sy="-100000" algn="bl" rotWithShape="0"/>
          </a:effectLst>
          <a:scene3d>
            <a:camera prst="orthographicFront"/>
            <a:lightRig rig="flat" dir="t"/>
          </a:scene3d>
          <a:sp3d prstMaterial="metal">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sp3d extrusionH="57150">
              <a:bevelT w="82550" h="38100" prst="coolSlant"/>
            </a:sp3d>
          </a:bodyPr>
          <a:lstStyle/>
          <a:p>
            <a:pPr algn="ctr"/>
            <a:endParaRPr lang="es-ES"/>
          </a:p>
        </p:txBody>
      </p:sp>
      <p:sp>
        <p:nvSpPr>
          <p:cNvPr id="10" name="9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65273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fltVal val="0"/>
                                          </p:val>
                                        </p:tav>
                                        <p:tav tm="100000">
                                          <p:val>
                                            <p:strVal val="#ppt_w"/>
                                          </p:val>
                                        </p:tav>
                                      </p:tavLst>
                                    </p:anim>
                                    <p:anim calcmode="lin" valueType="num">
                                      <p:cBhvr>
                                        <p:cTn id="11" dur="4000" fill="hold"/>
                                        <p:tgtEl>
                                          <p:spTgt spid="6"/>
                                        </p:tgtEl>
                                        <p:attrNameLst>
                                          <p:attrName>ppt_h</p:attrName>
                                        </p:attrNameLst>
                                      </p:cBhvr>
                                      <p:tavLst>
                                        <p:tav tm="0">
                                          <p:val>
                                            <p:fltVal val="0"/>
                                          </p:val>
                                        </p:tav>
                                        <p:tav tm="100000">
                                          <p:val>
                                            <p:strVal val="#ppt_h"/>
                                          </p:val>
                                        </p:tav>
                                      </p:tavLst>
                                    </p:anim>
                                    <p:anim calcmode="lin" valueType="num">
                                      <p:cBhvr>
                                        <p:cTn id="12"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3" dur="4000" fill="hold"/>
                                        <p:tgtEl>
                                          <p:spTgt spid="6"/>
                                        </p:tgtEl>
                                        <p:attrNameLst>
                                          <p:attrName>ppt_y</p:attrName>
                                        </p:attrNameLst>
                                      </p:cBhvr>
                                      <p:tavLst>
                                        <p:tav tm="0" fmla="#ppt_y+(sin(-2*pi*(1-$))*-#ppt_x+cos(-2*pi*(1-$))*(1-#ppt_y))*(1-$)">
                                          <p:val>
                                            <p:fltVal val="0"/>
                                          </p:val>
                                        </p:tav>
                                        <p:tav tm="100000">
                                          <p:val>
                                            <p:fltVal val="1"/>
                                          </p:val>
                                        </p:tav>
                                      </p:tavLst>
                                    </p:anim>
                                  </p:childTnLst>
                                </p:cTn>
                              </p:par>
                              <p:par>
                                <p:cTn id="14" presetID="2" presetClass="exit" presetSubtype="2" fill="hold" grpId="1"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1+ppt_w/2"/>
                                          </p:val>
                                        </p:tav>
                                      </p:tavLst>
                                    </p:anim>
                                    <p:anim calcmode="lin" valueType="num">
                                      <p:cBhvr additive="base">
                                        <p:cTn id="16" dur="4000"/>
                                        <p:tgtEl>
                                          <p:spTgt spid="6"/>
                                        </p:tgtEl>
                                        <p:attrNameLst>
                                          <p:attrName>ppt_y</p:attrName>
                                        </p:attrNameLst>
                                      </p:cBhvr>
                                      <p:tavLst>
                                        <p:tav tm="0">
                                          <p:val>
                                            <p:strVal val="ppt_y"/>
                                          </p:val>
                                        </p:tav>
                                        <p:tav tm="100000">
                                          <p:val>
                                            <p:strVal val="ppt_y"/>
                                          </p:val>
                                        </p:tav>
                                      </p:tavLst>
                                    </p:anim>
                                    <p:set>
                                      <p:cBhvr>
                                        <p:cTn id="17" dur="1" fill="hold">
                                          <p:stCondLst>
                                            <p:cond delay="3999"/>
                                          </p:stCondLst>
                                        </p:cTn>
                                        <p:tgtEl>
                                          <p:spTgt spid="6"/>
                                        </p:tgtEl>
                                        <p:attrNameLst>
                                          <p:attrName>style.visibility</p:attrName>
                                        </p:attrNameLst>
                                      </p:cBhvr>
                                      <p:to>
                                        <p:strVal val="hidden"/>
                                      </p:to>
                                    </p:set>
                                  </p:childTnLst>
                                </p:cTn>
                              </p:par>
                              <p:par>
                                <p:cTn id="18" presetID="15"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4000" fill="hold"/>
                                        <p:tgtEl>
                                          <p:spTgt spid="7"/>
                                        </p:tgtEl>
                                        <p:attrNameLst>
                                          <p:attrName>ppt_w</p:attrName>
                                        </p:attrNameLst>
                                      </p:cBhvr>
                                      <p:tavLst>
                                        <p:tav tm="0">
                                          <p:val>
                                            <p:fltVal val="0"/>
                                          </p:val>
                                        </p:tav>
                                        <p:tav tm="100000">
                                          <p:val>
                                            <p:strVal val="#ppt_w"/>
                                          </p:val>
                                        </p:tav>
                                      </p:tavLst>
                                    </p:anim>
                                    <p:anim calcmode="lin" valueType="num">
                                      <p:cBhvr>
                                        <p:cTn id="21" dur="4000" fill="hold"/>
                                        <p:tgtEl>
                                          <p:spTgt spid="7"/>
                                        </p:tgtEl>
                                        <p:attrNameLst>
                                          <p:attrName>ppt_h</p:attrName>
                                        </p:attrNameLst>
                                      </p:cBhvr>
                                      <p:tavLst>
                                        <p:tav tm="0">
                                          <p:val>
                                            <p:fltVal val="0"/>
                                          </p:val>
                                        </p:tav>
                                        <p:tav tm="100000">
                                          <p:val>
                                            <p:strVal val="#ppt_h"/>
                                          </p:val>
                                        </p:tav>
                                      </p:tavLst>
                                    </p:anim>
                                    <p:anim calcmode="lin" valueType="num">
                                      <p:cBhvr>
                                        <p:cTn id="22" dur="4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3" dur="4000" fill="hold"/>
                                        <p:tgtEl>
                                          <p:spTgt spid="7"/>
                                        </p:tgtEl>
                                        <p:attrNameLst>
                                          <p:attrName>ppt_y</p:attrName>
                                        </p:attrNameLst>
                                      </p:cBhvr>
                                      <p:tavLst>
                                        <p:tav tm="0" fmla="#ppt_y+(sin(-2*pi*(1-$))*-#ppt_x+cos(-2*pi*(1-$))*(1-#ppt_y))*(1-$)">
                                          <p:val>
                                            <p:fltVal val="0"/>
                                          </p:val>
                                        </p:tav>
                                        <p:tav tm="100000">
                                          <p:val>
                                            <p:fltVal val="1"/>
                                          </p:val>
                                        </p:tav>
                                      </p:tavLst>
                                    </p:anim>
                                  </p:childTnLst>
                                </p:cTn>
                              </p:par>
                              <p:par>
                                <p:cTn id="24" presetID="2" presetClass="exit" presetSubtype="8" fill="hold" grpId="1" nodeType="withEffect">
                                  <p:stCondLst>
                                    <p:cond delay="0"/>
                                  </p:stCondLst>
                                  <p:childTnLst>
                                    <p:anim calcmode="lin" valueType="num">
                                      <p:cBhvr additive="base">
                                        <p:cTn id="25" dur="4000"/>
                                        <p:tgtEl>
                                          <p:spTgt spid="7"/>
                                        </p:tgtEl>
                                        <p:attrNameLst>
                                          <p:attrName>ppt_x</p:attrName>
                                        </p:attrNameLst>
                                      </p:cBhvr>
                                      <p:tavLst>
                                        <p:tav tm="0">
                                          <p:val>
                                            <p:strVal val="ppt_x"/>
                                          </p:val>
                                        </p:tav>
                                        <p:tav tm="100000">
                                          <p:val>
                                            <p:strVal val="0-ppt_w/2"/>
                                          </p:val>
                                        </p:tav>
                                      </p:tavLst>
                                    </p:anim>
                                    <p:anim calcmode="lin" valueType="num">
                                      <p:cBhvr additive="base">
                                        <p:cTn id="26" dur="4000"/>
                                        <p:tgtEl>
                                          <p:spTgt spid="7"/>
                                        </p:tgtEl>
                                        <p:attrNameLst>
                                          <p:attrName>ppt_y</p:attrName>
                                        </p:attrNameLst>
                                      </p:cBhvr>
                                      <p:tavLst>
                                        <p:tav tm="0">
                                          <p:val>
                                            <p:strVal val="ppt_y"/>
                                          </p:val>
                                        </p:tav>
                                        <p:tav tm="100000">
                                          <p:val>
                                            <p:strVal val="ppt_y"/>
                                          </p:val>
                                        </p:tav>
                                      </p:tavLst>
                                    </p:anim>
                                    <p:set>
                                      <p:cBhvr>
                                        <p:cTn id="27" dur="1" fill="hold">
                                          <p:stCondLst>
                                            <p:cond delay="3999"/>
                                          </p:stCondLst>
                                        </p:cTn>
                                        <p:tgtEl>
                                          <p:spTgt spid="7"/>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3750" fill="hold"/>
                                        <p:tgtEl>
                                          <p:spTgt spid="9"/>
                                        </p:tgtEl>
                                        <p:attrNameLst>
                                          <p:attrName>ppt_w</p:attrName>
                                        </p:attrNameLst>
                                      </p:cBhvr>
                                      <p:tavLst>
                                        <p:tav tm="0">
                                          <p:val>
                                            <p:fltVal val="0"/>
                                          </p:val>
                                        </p:tav>
                                        <p:tav tm="100000">
                                          <p:val>
                                            <p:strVal val="#ppt_w"/>
                                          </p:val>
                                        </p:tav>
                                      </p:tavLst>
                                    </p:anim>
                                    <p:anim calcmode="lin" valueType="num">
                                      <p:cBhvr>
                                        <p:cTn id="31" dur="3750" fill="hold"/>
                                        <p:tgtEl>
                                          <p:spTgt spid="9"/>
                                        </p:tgtEl>
                                        <p:attrNameLst>
                                          <p:attrName>ppt_h</p:attrName>
                                        </p:attrNameLst>
                                      </p:cBhvr>
                                      <p:tavLst>
                                        <p:tav tm="0">
                                          <p:val>
                                            <p:strVal val="#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diamond(out)">
                                      <p:cBhvr>
                                        <p:cTn id="34" dur="4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359"/>
            <a:ext cx="9144000" cy="6858000"/>
          </a:xfrm>
          <a:prstGeom prst="rect">
            <a:avLst/>
          </a:prstGeom>
          <a:noFill/>
          <a:ln>
            <a:noFill/>
          </a:ln>
          <a:scene3d>
            <a:camera prst="orthographicFront"/>
            <a:lightRig rig="threePt" dir="t"/>
          </a:scene3d>
          <a:sp3d/>
        </p:spPr>
      </p:pic>
      <p:sp>
        <p:nvSpPr>
          <p:cNvPr id="5" name="4 Rectángulo"/>
          <p:cNvSpPr/>
          <p:nvPr/>
        </p:nvSpPr>
        <p:spPr>
          <a:xfrm>
            <a:off x="2195736" y="1124744"/>
            <a:ext cx="5544616" cy="5816977"/>
          </a:xfrm>
          <a:prstGeom prst="rect">
            <a:avLst/>
          </a:prstGeom>
        </p:spPr>
        <p:txBody>
          <a:bodyPr wrap="square">
            <a:spAutoFit/>
            <a:scene3d>
              <a:camera prst="obliqueBottomLeft"/>
              <a:lightRig rig="threePt" dir="t"/>
            </a:scene3d>
            <a:sp3d extrusionH="50800">
              <a:extrusionClr>
                <a:srgbClr val="C00000"/>
              </a:extrusionClr>
            </a:sp3d>
          </a:bodyPr>
          <a:lstStyle/>
          <a:p>
            <a:pPr algn="ctr" fontAlgn="auto">
              <a:spcBef>
                <a:spcPts val="0"/>
              </a:spcBef>
              <a:spcAft>
                <a:spcPts val="0"/>
              </a:spcAft>
              <a:defRPr/>
            </a:pPr>
            <a:r>
              <a:rPr lang="es-ES" sz="2000" b="1" i="1" dirty="0" smtClean="0">
                <a:solidFill>
                  <a:schemeClr val="bg1"/>
                </a:solidFill>
                <a:latin typeface="Monotype Corsiva" panose="03010101010201010101" pitchFamily="66" charset="0"/>
              </a:rPr>
              <a:t>Por </a:t>
            </a:r>
            <a:r>
              <a:rPr lang="es-ES" sz="2000" b="1" i="1" dirty="0">
                <a:solidFill>
                  <a:schemeClr val="bg1"/>
                </a:solidFill>
                <a:latin typeface="Monotype Corsiva" panose="03010101010201010101" pitchFamily="66" charset="0"/>
              </a:rPr>
              <a:t>otra parte,  las personas jóvenes </a:t>
            </a:r>
          </a:p>
          <a:p>
            <a:pPr algn="ctr" fontAlgn="auto">
              <a:spcBef>
                <a:spcPts val="0"/>
              </a:spcBef>
              <a:spcAft>
                <a:spcPts val="0"/>
              </a:spcAft>
              <a:defRPr/>
            </a:pPr>
            <a:r>
              <a:rPr lang="es-ES" sz="2000" b="1" i="1" dirty="0">
                <a:solidFill>
                  <a:schemeClr val="bg1"/>
                </a:solidFill>
                <a:latin typeface="Monotype Corsiva" panose="03010101010201010101" pitchFamily="66" charset="0"/>
              </a:rPr>
              <a:t>dicen sentirse “viejas”  para aseverar </a:t>
            </a:r>
            <a:r>
              <a:rPr lang="es-ES" sz="2000" b="1" i="1" dirty="0" smtClean="0">
                <a:solidFill>
                  <a:schemeClr val="bg1"/>
                </a:solidFill>
                <a:latin typeface="Monotype Corsiva" panose="03010101010201010101" pitchFamily="66" charset="0"/>
              </a:rPr>
              <a:t>que ya </a:t>
            </a:r>
            <a:endParaRPr lang="es-ES" sz="2000" b="1" i="1" dirty="0">
              <a:solidFill>
                <a:schemeClr val="bg1"/>
              </a:solidFill>
              <a:latin typeface="Monotype Corsiva" panose="03010101010201010101" pitchFamily="66" charset="0"/>
            </a:endParaRPr>
          </a:p>
          <a:p>
            <a:pPr algn="ctr" fontAlgn="auto">
              <a:spcBef>
                <a:spcPts val="0"/>
              </a:spcBef>
              <a:spcAft>
                <a:spcPts val="0"/>
              </a:spcAft>
              <a:defRPr/>
            </a:pPr>
            <a:r>
              <a:rPr lang="es-ES" sz="2000" b="1" i="1" dirty="0" smtClean="0">
                <a:solidFill>
                  <a:schemeClr val="bg1"/>
                </a:solidFill>
                <a:latin typeface="Monotype Corsiva" panose="03010101010201010101" pitchFamily="66" charset="0"/>
              </a:rPr>
              <a:t>no </a:t>
            </a:r>
            <a:r>
              <a:rPr lang="es-ES" sz="2000" b="1" i="1" dirty="0">
                <a:solidFill>
                  <a:schemeClr val="bg1"/>
                </a:solidFill>
                <a:latin typeface="Monotype Corsiva" panose="03010101010201010101" pitchFamily="66" charset="0"/>
              </a:rPr>
              <a:t>sonríen, no corren, no sueñan y no le encuentran </a:t>
            </a:r>
            <a:endParaRPr lang="es-ES" sz="2000" b="1" i="1" dirty="0" smtClean="0">
              <a:solidFill>
                <a:schemeClr val="bg1"/>
              </a:solidFill>
              <a:latin typeface="Monotype Corsiva" panose="03010101010201010101" pitchFamily="66" charset="0"/>
            </a:endParaRPr>
          </a:p>
          <a:p>
            <a:pPr algn="ctr" fontAlgn="auto">
              <a:spcBef>
                <a:spcPts val="0"/>
              </a:spcBef>
              <a:spcAft>
                <a:spcPts val="0"/>
              </a:spcAft>
              <a:defRPr/>
            </a:pPr>
            <a:r>
              <a:rPr lang="es-ES" sz="2000" b="1" i="1" dirty="0" smtClean="0">
                <a:solidFill>
                  <a:schemeClr val="bg1"/>
                </a:solidFill>
                <a:latin typeface="Monotype Corsiva" panose="03010101010201010101" pitchFamily="66" charset="0"/>
              </a:rPr>
              <a:t>mayor </a:t>
            </a:r>
            <a:r>
              <a:rPr lang="es-ES" sz="2000" b="1" i="1" dirty="0">
                <a:solidFill>
                  <a:schemeClr val="bg1"/>
                </a:solidFill>
                <a:latin typeface="Monotype Corsiva" panose="03010101010201010101" pitchFamily="66" charset="0"/>
              </a:rPr>
              <a:t>chiste a la vida… ¿Acaso  tener 70 años </a:t>
            </a:r>
            <a:r>
              <a:rPr lang="es-ES" sz="2000" b="1" i="1" dirty="0" smtClean="0">
                <a:solidFill>
                  <a:schemeClr val="bg1"/>
                </a:solidFill>
                <a:latin typeface="Monotype Corsiva" panose="03010101010201010101" pitchFamily="66" charset="0"/>
              </a:rPr>
              <a:t>es sinónimo de </a:t>
            </a:r>
            <a:r>
              <a:rPr lang="es-ES" sz="2000" b="1" i="1" dirty="0">
                <a:solidFill>
                  <a:schemeClr val="bg1"/>
                </a:solidFill>
                <a:latin typeface="Monotype Corsiva" panose="03010101010201010101" pitchFamily="66" charset="0"/>
              </a:rPr>
              <a:t>estar desanimadas? ¿Que las jóvenes por ser “jóvenes” viven felices y las viejas por </a:t>
            </a:r>
            <a:r>
              <a:rPr lang="es-ES" sz="2000" b="1" i="1" dirty="0" smtClean="0">
                <a:solidFill>
                  <a:schemeClr val="bg1"/>
                </a:solidFill>
                <a:latin typeface="Monotype Corsiva" panose="03010101010201010101" pitchFamily="66" charset="0"/>
              </a:rPr>
              <a:t>ser </a:t>
            </a:r>
            <a:r>
              <a:rPr lang="es-ES" sz="2000" b="1" i="1" dirty="0">
                <a:solidFill>
                  <a:schemeClr val="bg1"/>
                </a:solidFill>
                <a:latin typeface="Monotype Corsiva" panose="03010101010201010101" pitchFamily="66" charset="0"/>
              </a:rPr>
              <a:t>“viejas” viven tristes</a:t>
            </a:r>
            <a:r>
              <a:rPr lang="es-ES" sz="2000" b="1" i="1" dirty="0" smtClean="0">
                <a:solidFill>
                  <a:schemeClr val="bg1"/>
                </a:solidFill>
                <a:latin typeface="Monotype Corsiva" panose="03010101010201010101" pitchFamily="66" charset="0"/>
              </a:rPr>
              <a:t>?</a:t>
            </a:r>
          </a:p>
          <a:p>
            <a:pPr algn="ctr" fontAlgn="auto">
              <a:spcBef>
                <a:spcPts val="0"/>
              </a:spcBef>
              <a:spcAft>
                <a:spcPts val="0"/>
              </a:spcAft>
              <a:defRPr/>
            </a:pPr>
            <a:r>
              <a:rPr lang="es-ES" sz="2000" b="1" i="1" dirty="0">
                <a:solidFill>
                  <a:schemeClr val="bg1"/>
                </a:solidFill>
                <a:latin typeface="Monotype Corsiva" panose="03010101010201010101" pitchFamily="66" charset="0"/>
              </a:rPr>
              <a:t>La mente va mucho más allá del sesgo impuesto por los años,  envejecemos físicamente por obligación pero mentalmente tenemos otras opciones. Tu edad no la determina tu documento de identidad ni el número de velitas que pones en tu tarta de cumpleaños, tu edad la determina tu mente según el grado de madurez que has adquirido, las experiencias que has vivido y el modo en el que </a:t>
            </a:r>
            <a:r>
              <a:rPr lang="es-ES" sz="2000" b="1" i="1" dirty="0" smtClean="0">
                <a:solidFill>
                  <a:schemeClr val="bg1"/>
                </a:solidFill>
                <a:latin typeface="Monotype Corsiva" panose="03010101010201010101" pitchFamily="66" charset="0"/>
              </a:rPr>
              <a:t>te </a:t>
            </a:r>
          </a:p>
          <a:p>
            <a:pPr algn="ctr" fontAlgn="auto">
              <a:spcBef>
                <a:spcPts val="0"/>
              </a:spcBef>
              <a:spcAft>
                <a:spcPts val="0"/>
              </a:spcAft>
              <a:defRPr/>
            </a:pPr>
            <a:r>
              <a:rPr lang="es-ES" sz="2000" b="1" i="1" dirty="0" smtClean="0">
                <a:solidFill>
                  <a:schemeClr val="bg1"/>
                </a:solidFill>
                <a:latin typeface="Monotype Corsiva" panose="03010101010201010101" pitchFamily="66" charset="0"/>
              </a:rPr>
              <a:t>enfrentas </a:t>
            </a:r>
            <a:r>
              <a:rPr lang="es-ES" sz="2000" b="1" i="1" dirty="0">
                <a:solidFill>
                  <a:schemeClr val="bg1"/>
                </a:solidFill>
                <a:latin typeface="Monotype Corsiva" panose="03010101010201010101" pitchFamily="66" charset="0"/>
              </a:rPr>
              <a:t>a las nuevas experiencias que </a:t>
            </a:r>
            <a:endParaRPr lang="es-ES" sz="2000" b="1" i="1" dirty="0" smtClean="0">
              <a:solidFill>
                <a:schemeClr val="bg1"/>
              </a:solidFill>
              <a:latin typeface="Monotype Corsiva" panose="03010101010201010101" pitchFamily="66" charset="0"/>
            </a:endParaRPr>
          </a:p>
          <a:p>
            <a:pPr algn="ctr" fontAlgn="auto">
              <a:spcBef>
                <a:spcPts val="0"/>
              </a:spcBef>
              <a:spcAft>
                <a:spcPts val="0"/>
              </a:spcAft>
              <a:defRPr/>
            </a:pPr>
            <a:r>
              <a:rPr lang="es-ES" sz="2000" b="1" i="1" dirty="0" smtClean="0">
                <a:solidFill>
                  <a:schemeClr val="bg1"/>
                </a:solidFill>
                <a:latin typeface="Monotype Corsiva" panose="03010101010201010101" pitchFamily="66" charset="0"/>
              </a:rPr>
              <a:t>llegan a </a:t>
            </a:r>
            <a:r>
              <a:rPr lang="es-ES" sz="2000" b="1" i="1" dirty="0">
                <a:solidFill>
                  <a:schemeClr val="bg1"/>
                </a:solidFill>
                <a:latin typeface="Monotype Corsiva" panose="03010101010201010101" pitchFamily="66" charset="0"/>
              </a:rPr>
              <a:t>tu camino.</a:t>
            </a:r>
          </a:p>
          <a:p>
            <a:pPr algn="ctr" fontAlgn="auto">
              <a:spcBef>
                <a:spcPts val="0"/>
              </a:spcBef>
              <a:spcAft>
                <a:spcPts val="0"/>
              </a:spcAft>
              <a:defRPr/>
            </a:pPr>
            <a:endParaRPr lang="es-ES" sz="2000" b="1" i="1" dirty="0">
              <a:solidFill>
                <a:schemeClr val="bg1"/>
              </a:solidFill>
              <a:latin typeface="Monotype Corsiva" panose="03010101010201010101" pitchFamily="66" charset="0"/>
            </a:endParaRPr>
          </a:p>
          <a:p>
            <a:pPr algn="ctr" fontAlgn="auto">
              <a:spcBef>
                <a:spcPts val="0"/>
              </a:spcBef>
              <a:spcAft>
                <a:spcPts val="0"/>
              </a:spcAft>
              <a:defRPr/>
            </a:pPr>
            <a:endParaRPr lang="es-ES" sz="2000" b="1" i="1" dirty="0">
              <a:solidFill>
                <a:schemeClr val="bg1"/>
              </a:solidFill>
              <a:latin typeface="Monotype Corsiva" panose="03010101010201010101" pitchFamily="66" charset="0"/>
            </a:endParaRPr>
          </a:p>
          <a:p>
            <a:pPr algn="ctr" fontAlgn="auto">
              <a:spcBef>
                <a:spcPts val="0"/>
              </a:spcBef>
              <a:spcAft>
                <a:spcPts val="0"/>
              </a:spcAft>
              <a:defRPr/>
            </a:pPr>
            <a:endParaRPr lang="es-ES" sz="3200" b="1" i="1" dirty="0">
              <a:solidFill>
                <a:schemeClr val="bg1"/>
              </a:solidFill>
              <a:latin typeface="Monotype Corsiva" panose="03010101010201010101" pitchFamily="66" charset="0"/>
              <a:cs typeface="+mn-cs"/>
            </a:endParaRPr>
          </a:p>
        </p:txBody>
      </p:sp>
    </p:spTree>
    <p:extLst>
      <p:ext uri="{BB962C8B-B14F-4D97-AF65-F5344CB8AC3E}">
        <p14:creationId xmlns:p14="http://schemas.microsoft.com/office/powerpoint/2010/main" val="231745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500" fill="hold"/>
                                        <p:tgtEl>
                                          <p:spTgt spid="5"/>
                                        </p:tgtEl>
                                        <p:attrNameLst>
                                          <p:attrName>ppt_w</p:attrName>
                                        </p:attrNameLst>
                                      </p:cBhvr>
                                      <p:tavLst>
                                        <p:tav tm="0">
                                          <p:val>
                                            <p:fltVal val="0"/>
                                          </p:val>
                                        </p:tav>
                                        <p:tav tm="100000">
                                          <p:val>
                                            <p:strVal val="#ppt_w"/>
                                          </p:val>
                                        </p:tav>
                                      </p:tavLst>
                                    </p:anim>
                                    <p:anim calcmode="lin" valueType="num">
                                      <p:cBhvr>
                                        <p:cTn id="8" dur="2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3109"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sp>
        <p:nvSpPr>
          <p:cNvPr id="2" name="1 Forma libre"/>
          <p:cNvSpPr/>
          <p:nvPr/>
        </p:nvSpPr>
        <p:spPr>
          <a:xfrm rot="8592725" flipH="1" flipV="1">
            <a:off x="3744842" y="-346928"/>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3" name="2 Forma libre"/>
          <p:cNvSpPr/>
          <p:nvPr/>
        </p:nvSpPr>
        <p:spPr>
          <a:xfrm rot="8592725" flipH="1" flipV="1">
            <a:off x="2232675" y="517167"/>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4" name="3 Forma libre"/>
          <p:cNvSpPr/>
          <p:nvPr/>
        </p:nvSpPr>
        <p:spPr>
          <a:xfrm rot="8592725" flipH="1" flipV="1">
            <a:off x="757018" y="1741304"/>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7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13007275" flipV="1">
            <a:off x="5112995" y="-346928"/>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3007275" flipV="1">
            <a:off x="6553154" y="517168"/>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3007275" flipV="1">
            <a:off x="8100819" y="1741304"/>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8592725">
            <a:off x="5112994" y="454961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3007275" flipH="1">
            <a:off x="3744842" y="454961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3007275" flipH="1">
            <a:off x="2232673" y="361351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7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3007275" flipH="1">
            <a:off x="767932" y="2461383"/>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7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8592725">
            <a:off x="6553155" y="361351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7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8592725">
            <a:off x="8075617" y="2533391"/>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6" name="15 Rectángulo"/>
          <p:cNvSpPr/>
          <p:nvPr/>
        </p:nvSpPr>
        <p:spPr>
          <a:xfrm>
            <a:off x="13050" y="812"/>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04937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mph" presetSubtype="0" fill="hold" grpId="1" nodeType="withEffect">
                                  <p:stCondLst>
                                    <p:cond delay="0"/>
                                  </p:stCondLst>
                                  <p:childTnLst>
                                    <p:animScale>
                                      <p:cBhvr>
                                        <p:cTn id="15" dur="3000" fill="hold"/>
                                        <p:tgtEl>
                                          <p:spTgt spid="2"/>
                                        </p:tgtEl>
                                      </p:cBhvr>
                                      <p:by x="400000" y="100000"/>
                                    </p:animScale>
                                  </p:childTnLst>
                                </p:cTn>
                              </p:par>
                              <p:par>
                                <p:cTn id="16" presetID="2" presetClass="exit" presetSubtype="6" fill="hold" grpId="2" nodeType="withEffect">
                                  <p:stCondLst>
                                    <p:cond delay="0"/>
                                  </p:stCondLst>
                                  <p:childTnLst>
                                    <p:anim calcmode="lin" valueType="num">
                                      <p:cBhvr additive="base">
                                        <p:cTn id="17" dur="4000"/>
                                        <p:tgtEl>
                                          <p:spTgt spid="2"/>
                                        </p:tgtEl>
                                        <p:attrNameLst>
                                          <p:attrName>ppt_x</p:attrName>
                                        </p:attrNameLst>
                                      </p:cBhvr>
                                      <p:tavLst>
                                        <p:tav tm="0">
                                          <p:val>
                                            <p:strVal val="ppt_x"/>
                                          </p:val>
                                        </p:tav>
                                        <p:tav tm="100000">
                                          <p:val>
                                            <p:strVal val="1+ppt_w/2"/>
                                          </p:val>
                                        </p:tav>
                                      </p:tavLst>
                                    </p:anim>
                                    <p:anim calcmode="lin" valueType="num">
                                      <p:cBhvr additive="base">
                                        <p:cTn id="18" dur="4000"/>
                                        <p:tgtEl>
                                          <p:spTgt spid="2"/>
                                        </p:tgtEl>
                                        <p:attrNameLst>
                                          <p:attrName>ppt_y</p:attrName>
                                        </p:attrNameLst>
                                      </p:cBhvr>
                                      <p:tavLst>
                                        <p:tav tm="0">
                                          <p:val>
                                            <p:strVal val="ppt_y"/>
                                          </p:val>
                                        </p:tav>
                                        <p:tav tm="100000">
                                          <p:val>
                                            <p:strVal val="1+ppt_h/2"/>
                                          </p:val>
                                        </p:tav>
                                      </p:tavLst>
                                    </p:anim>
                                    <p:set>
                                      <p:cBhvr>
                                        <p:cTn id="19" dur="1" fill="hold">
                                          <p:stCondLst>
                                            <p:cond delay="3999"/>
                                          </p:stCondLst>
                                        </p:cTn>
                                        <p:tgtEl>
                                          <p:spTgt spid="2"/>
                                        </p:tgtEl>
                                        <p:attrNameLst>
                                          <p:attrName>style.visibility</p:attrName>
                                        </p:attrNameLst>
                                      </p:cBhvr>
                                      <p:to>
                                        <p:strVal val="hidden"/>
                                      </p:to>
                                    </p:set>
                                  </p:childTnLst>
                                </p:cTn>
                              </p:par>
                              <p:par>
                                <p:cTn id="20" presetID="17" presetClass="entr" presetSubtype="4"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ppt_x</p:attrName>
                                        </p:attrNameLst>
                                      </p:cBhvr>
                                      <p:tavLst>
                                        <p:tav tm="0">
                                          <p:val>
                                            <p:strVal val="#ppt_x"/>
                                          </p:val>
                                        </p:tav>
                                        <p:tav tm="100000">
                                          <p:val>
                                            <p:strVal val="#ppt_x"/>
                                          </p:val>
                                        </p:tav>
                                      </p:tavLst>
                                    </p:anim>
                                    <p:anim calcmode="lin" valueType="num">
                                      <p:cBhvr>
                                        <p:cTn id="23" dur="3000" fill="hold"/>
                                        <p:tgtEl>
                                          <p:spTgt spid="3"/>
                                        </p:tgtEl>
                                        <p:attrNameLst>
                                          <p:attrName>ppt_y</p:attrName>
                                        </p:attrNameLst>
                                      </p:cBhvr>
                                      <p:tavLst>
                                        <p:tav tm="0">
                                          <p:val>
                                            <p:strVal val="#ppt_y+#ppt_h/2"/>
                                          </p:val>
                                        </p:tav>
                                        <p:tav tm="100000">
                                          <p:val>
                                            <p:strVal val="#ppt_y"/>
                                          </p:val>
                                        </p:tav>
                                      </p:tavLst>
                                    </p:anim>
                                    <p:anim calcmode="lin" valueType="num">
                                      <p:cBhvr>
                                        <p:cTn id="24" dur="3000" fill="hold"/>
                                        <p:tgtEl>
                                          <p:spTgt spid="3"/>
                                        </p:tgtEl>
                                        <p:attrNameLst>
                                          <p:attrName>ppt_w</p:attrName>
                                        </p:attrNameLst>
                                      </p:cBhvr>
                                      <p:tavLst>
                                        <p:tav tm="0">
                                          <p:val>
                                            <p:strVal val="#ppt_w"/>
                                          </p:val>
                                        </p:tav>
                                        <p:tav tm="100000">
                                          <p:val>
                                            <p:strVal val="#ppt_w"/>
                                          </p:val>
                                        </p:tav>
                                      </p:tavLst>
                                    </p:anim>
                                    <p:anim calcmode="lin" valueType="num">
                                      <p:cBhvr>
                                        <p:cTn id="25" dur="3000" fill="hold"/>
                                        <p:tgtEl>
                                          <p:spTgt spid="3"/>
                                        </p:tgtEl>
                                        <p:attrNameLst>
                                          <p:attrName>ppt_h</p:attrName>
                                        </p:attrNameLst>
                                      </p:cBhvr>
                                      <p:tavLst>
                                        <p:tav tm="0">
                                          <p:val>
                                            <p:fltVal val="0"/>
                                          </p:val>
                                        </p:tav>
                                        <p:tav tm="100000">
                                          <p:val>
                                            <p:strVal val="#ppt_h"/>
                                          </p:val>
                                        </p:tav>
                                      </p:tavLst>
                                    </p:anim>
                                  </p:childTnLst>
                                </p:cTn>
                              </p:par>
                              <p:par>
                                <p:cTn id="26" presetID="6" presetClass="emph" presetSubtype="0" fill="hold" grpId="1" nodeType="withEffect">
                                  <p:stCondLst>
                                    <p:cond delay="0"/>
                                  </p:stCondLst>
                                  <p:childTnLst>
                                    <p:animScale>
                                      <p:cBhvr>
                                        <p:cTn id="27" dur="3000" fill="hold"/>
                                        <p:tgtEl>
                                          <p:spTgt spid="3"/>
                                        </p:tgtEl>
                                      </p:cBhvr>
                                      <p:by x="400000" y="100000"/>
                                    </p:animScale>
                                  </p:childTnLst>
                                </p:cTn>
                              </p:par>
                              <p:par>
                                <p:cTn id="28" presetID="2" presetClass="exit" presetSubtype="6" fill="hold" grpId="2" nodeType="withEffect">
                                  <p:stCondLst>
                                    <p:cond delay="0"/>
                                  </p:stCondLst>
                                  <p:childTnLst>
                                    <p:anim calcmode="lin" valueType="num">
                                      <p:cBhvr additive="base">
                                        <p:cTn id="29" dur="4000"/>
                                        <p:tgtEl>
                                          <p:spTgt spid="3"/>
                                        </p:tgtEl>
                                        <p:attrNameLst>
                                          <p:attrName>ppt_x</p:attrName>
                                        </p:attrNameLst>
                                      </p:cBhvr>
                                      <p:tavLst>
                                        <p:tav tm="0">
                                          <p:val>
                                            <p:strVal val="ppt_x"/>
                                          </p:val>
                                        </p:tav>
                                        <p:tav tm="100000">
                                          <p:val>
                                            <p:strVal val="1+ppt_w/2"/>
                                          </p:val>
                                        </p:tav>
                                      </p:tavLst>
                                    </p:anim>
                                    <p:anim calcmode="lin" valueType="num">
                                      <p:cBhvr additive="base">
                                        <p:cTn id="30" dur="4000"/>
                                        <p:tgtEl>
                                          <p:spTgt spid="3"/>
                                        </p:tgtEl>
                                        <p:attrNameLst>
                                          <p:attrName>ppt_y</p:attrName>
                                        </p:attrNameLst>
                                      </p:cBhvr>
                                      <p:tavLst>
                                        <p:tav tm="0">
                                          <p:val>
                                            <p:strVal val="ppt_y"/>
                                          </p:val>
                                        </p:tav>
                                        <p:tav tm="100000">
                                          <p:val>
                                            <p:strVal val="1+ppt_h/2"/>
                                          </p:val>
                                        </p:tav>
                                      </p:tavLst>
                                    </p:anim>
                                    <p:set>
                                      <p:cBhvr>
                                        <p:cTn id="31" dur="1" fill="hold">
                                          <p:stCondLst>
                                            <p:cond delay="3999"/>
                                          </p:stCondLst>
                                        </p:cTn>
                                        <p:tgtEl>
                                          <p:spTgt spid="3"/>
                                        </p:tgtEl>
                                        <p:attrNameLst>
                                          <p:attrName>style.visibility</p:attrName>
                                        </p:attrNameLst>
                                      </p:cBhvr>
                                      <p:to>
                                        <p:strVal val="hidden"/>
                                      </p:to>
                                    </p:set>
                                  </p:childTnLst>
                                </p:cTn>
                              </p:par>
                              <p:par>
                                <p:cTn id="32" presetID="17" presetClass="entr" presetSubtype="4"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ppt_x</p:attrName>
                                        </p:attrNameLst>
                                      </p:cBhvr>
                                      <p:tavLst>
                                        <p:tav tm="0">
                                          <p:val>
                                            <p:strVal val="#ppt_x"/>
                                          </p:val>
                                        </p:tav>
                                        <p:tav tm="100000">
                                          <p:val>
                                            <p:strVal val="#ppt_x"/>
                                          </p:val>
                                        </p:tav>
                                      </p:tavLst>
                                    </p:anim>
                                    <p:anim calcmode="lin" valueType="num">
                                      <p:cBhvr>
                                        <p:cTn id="35" dur="3000" fill="hold"/>
                                        <p:tgtEl>
                                          <p:spTgt spid="4"/>
                                        </p:tgtEl>
                                        <p:attrNameLst>
                                          <p:attrName>ppt_y</p:attrName>
                                        </p:attrNameLst>
                                      </p:cBhvr>
                                      <p:tavLst>
                                        <p:tav tm="0">
                                          <p:val>
                                            <p:strVal val="#ppt_y+#ppt_h/2"/>
                                          </p:val>
                                        </p:tav>
                                        <p:tav tm="100000">
                                          <p:val>
                                            <p:strVal val="#ppt_y"/>
                                          </p:val>
                                        </p:tav>
                                      </p:tavLst>
                                    </p:anim>
                                    <p:anim calcmode="lin" valueType="num">
                                      <p:cBhvr>
                                        <p:cTn id="36" dur="3000" fill="hold"/>
                                        <p:tgtEl>
                                          <p:spTgt spid="4"/>
                                        </p:tgtEl>
                                        <p:attrNameLst>
                                          <p:attrName>ppt_w</p:attrName>
                                        </p:attrNameLst>
                                      </p:cBhvr>
                                      <p:tavLst>
                                        <p:tav tm="0">
                                          <p:val>
                                            <p:strVal val="#ppt_w"/>
                                          </p:val>
                                        </p:tav>
                                        <p:tav tm="100000">
                                          <p:val>
                                            <p:strVal val="#ppt_w"/>
                                          </p:val>
                                        </p:tav>
                                      </p:tavLst>
                                    </p:anim>
                                    <p:anim calcmode="lin" valueType="num">
                                      <p:cBhvr>
                                        <p:cTn id="37" dur="3000" fill="hold"/>
                                        <p:tgtEl>
                                          <p:spTgt spid="4"/>
                                        </p:tgtEl>
                                        <p:attrNameLst>
                                          <p:attrName>ppt_h</p:attrName>
                                        </p:attrNameLst>
                                      </p:cBhvr>
                                      <p:tavLst>
                                        <p:tav tm="0">
                                          <p:val>
                                            <p:fltVal val="0"/>
                                          </p:val>
                                        </p:tav>
                                        <p:tav tm="100000">
                                          <p:val>
                                            <p:strVal val="#ppt_h"/>
                                          </p:val>
                                        </p:tav>
                                      </p:tavLst>
                                    </p:anim>
                                  </p:childTnLst>
                                </p:cTn>
                              </p:par>
                              <p:par>
                                <p:cTn id="38" presetID="6" presetClass="emph" presetSubtype="0" fill="hold" grpId="1" nodeType="withEffect">
                                  <p:stCondLst>
                                    <p:cond delay="0"/>
                                  </p:stCondLst>
                                  <p:childTnLst>
                                    <p:animScale>
                                      <p:cBhvr>
                                        <p:cTn id="39" dur="3000" fill="hold"/>
                                        <p:tgtEl>
                                          <p:spTgt spid="4"/>
                                        </p:tgtEl>
                                      </p:cBhvr>
                                      <p:by x="400000" y="100000"/>
                                    </p:animScale>
                                  </p:childTnLst>
                                </p:cTn>
                              </p:par>
                              <p:par>
                                <p:cTn id="40" presetID="2" presetClass="exit" presetSubtype="6" fill="hold" grpId="2" nodeType="withEffect">
                                  <p:stCondLst>
                                    <p:cond delay="0"/>
                                  </p:stCondLst>
                                  <p:childTnLst>
                                    <p:anim calcmode="lin" valueType="num">
                                      <p:cBhvr additive="base">
                                        <p:cTn id="41" dur="4000"/>
                                        <p:tgtEl>
                                          <p:spTgt spid="4"/>
                                        </p:tgtEl>
                                        <p:attrNameLst>
                                          <p:attrName>ppt_x</p:attrName>
                                        </p:attrNameLst>
                                      </p:cBhvr>
                                      <p:tavLst>
                                        <p:tav tm="0">
                                          <p:val>
                                            <p:strVal val="ppt_x"/>
                                          </p:val>
                                        </p:tav>
                                        <p:tav tm="100000">
                                          <p:val>
                                            <p:strVal val="1+ppt_w/2"/>
                                          </p:val>
                                        </p:tav>
                                      </p:tavLst>
                                    </p:anim>
                                    <p:anim calcmode="lin" valueType="num">
                                      <p:cBhvr additive="base">
                                        <p:cTn id="42" dur="4000"/>
                                        <p:tgtEl>
                                          <p:spTgt spid="4"/>
                                        </p:tgtEl>
                                        <p:attrNameLst>
                                          <p:attrName>ppt_y</p:attrName>
                                        </p:attrNameLst>
                                      </p:cBhvr>
                                      <p:tavLst>
                                        <p:tav tm="0">
                                          <p:val>
                                            <p:strVal val="ppt_y"/>
                                          </p:val>
                                        </p:tav>
                                        <p:tav tm="100000">
                                          <p:val>
                                            <p:strVal val="1+ppt_h/2"/>
                                          </p:val>
                                        </p:tav>
                                      </p:tavLst>
                                    </p:anim>
                                    <p:set>
                                      <p:cBhvr>
                                        <p:cTn id="43" dur="1" fill="hold">
                                          <p:stCondLst>
                                            <p:cond delay="3999"/>
                                          </p:stCondLst>
                                        </p:cTn>
                                        <p:tgtEl>
                                          <p:spTgt spid="4"/>
                                        </p:tgtEl>
                                        <p:attrNameLst>
                                          <p:attrName>style.visibility</p:attrName>
                                        </p:attrNameLst>
                                      </p:cBhvr>
                                      <p:to>
                                        <p:strVal val="hidden"/>
                                      </p:to>
                                    </p:set>
                                  </p:childTnLst>
                                </p:cTn>
                              </p:par>
                              <p:par>
                                <p:cTn id="44" presetID="17" presetClass="entr" presetSubtype="4"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ppt_x</p:attrName>
                                        </p:attrNameLst>
                                      </p:cBhvr>
                                      <p:tavLst>
                                        <p:tav tm="0">
                                          <p:val>
                                            <p:strVal val="#ppt_x"/>
                                          </p:val>
                                        </p:tav>
                                        <p:tav tm="100000">
                                          <p:val>
                                            <p:strVal val="#ppt_x"/>
                                          </p:val>
                                        </p:tav>
                                      </p:tavLst>
                                    </p:anim>
                                    <p:anim calcmode="lin" valueType="num">
                                      <p:cBhvr>
                                        <p:cTn id="47" dur="3000" fill="hold"/>
                                        <p:tgtEl>
                                          <p:spTgt spid="5"/>
                                        </p:tgtEl>
                                        <p:attrNameLst>
                                          <p:attrName>ppt_y</p:attrName>
                                        </p:attrNameLst>
                                      </p:cBhvr>
                                      <p:tavLst>
                                        <p:tav tm="0">
                                          <p:val>
                                            <p:strVal val="#ppt_y+#ppt_h/2"/>
                                          </p:val>
                                        </p:tav>
                                        <p:tav tm="100000">
                                          <p:val>
                                            <p:strVal val="#ppt_y"/>
                                          </p:val>
                                        </p:tav>
                                      </p:tavLst>
                                    </p:anim>
                                    <p:anim calcmode="lin" valueType="num">
                                      <p:cBhvr>
                                        <p:cTn id="48" dur="3000" fill="hold"/>
                                        <p:tgtEl>
                                          <p:spTgt spid="5"/>
                                        </p:tgtEl>
                                        <p:attrNameLst>
                                          <p:attrName>ppt_w</p:attrName>
                                        </p:attrNameLst>
                                      </p:cBhvr>
                                      <p:tavLst>
                                        <p:tav tm="0">
                                          <p:val>
                                            <p:strVal val="#ppt_w"/>
                                          </p:val>
                                        </p:tav>
                                        <p:tav tm="100000">
                                          <p:val>
                                            <p:strVal val="#ppt_w"/>
                                          </p:val>
                                        </p:tav>
                                      </p:tavLst>
                                    </p:anim>
                                    <p:anim calcmode="lin" valueType="num">
                                      <p:cBhvr>
                                        <p:cTn id="49" dur="3000" fill="hold"/>
                                        <p:tgtEl>
                                          <p:spTgt spid="5"/>
                                        </p:tgtEl>
                                        <p:attrNameLst>
                                          <p:attrName>ppt_h</p:attrName>
                                        </p:attrNameLst>
                                      </p:cBhvr>
                                      <p:tavLst>
                                        <p:tav tm="0">
                                          <p:val>
                                            <p:fltVal val="0"/>
                                          </p:val>
                                        </p:tav>
                                        <p:tav tm="100000">
                                          <p:val>
                                            <p:strVal val="#ppt_h"/>
                                          </p:val>
                                        </p:tav>
                                      </p:tavLst>
                                    </p:anim>
                                  </p:childTnLst>
                                </p:cTn>
                              </p:par>
                              <p:par>
                                <p:cTn id="50" presetID="6" presetClass="emph" presetSubtype="0" fill="hold" grpId="1" nodeType="withEffect">
                                  <p:stCondLst>
                                    <p:cond delay="0"/>
                                  </p:stCondLst>
                                  <p:childTnLst>
                                    <p:animScale>
                                      <p:cBhvr>
                                        <p:cTn id="51" dur="3000" fill="hold"/>
                                        <p:tgtEl>
                                          <p:spTgt spid="5"/>
                                        </p:tgtEl>
                                      </p:cBhvr>
                                      <p:by x="400000" y="100000"/>
                                    </p:animScale>
                                  </p:childTnLst>
                                </p:cTn>
                              </p:par>
                              <p:par>
                                <p:cTn id="52" presetID="2" presetClass="exit" presetSubtype="12" fill="hold" grpId="2" nodeType="withEffect">
                                  <p:stCondLst>
                                    <p:cond delay="0"/>
                                  </p:stCondLst>
                                  <p:childTnLst>
                                    <p:anim calcmode="lin" valueType="num">
                                      <p:cBhvr additive="base">
                                        <p:cTn id="53" dur="4000"/>
                                        <p:tgtEl>
                                          <p:spTgt spid="5"/>
                                        </p:tgtEl>
                                        <p:attrNameLst>
                                          <p:attrName>ppt_x</p:attrName>
                                        </p:attrNameLst>
                                      </p:cBhvr>
                                      <p:tavLst>
                                        <p:tav tm="0">
                                          <p:val>
                                            <p:strVal val="ppt_x"/>
                                          </p:val>
                                        </p:tav>
                                        <p:tav tm="100000">
                                          <p:val>
                                            <p:strVal val="0-ppt_w/2"/>
                                          </p:val>
                                        </p:tav>
                                      </p:tavLst>
                                    </p:anim>
                                    <p:anim calcmode="lin" valueType="num">
                                      <p:cBhvr additive="base">
                                        <p:cTn id="54" dur="4000"/>
                                        <p:tgtEl>
                                          <p:spTgt spid="5"/>
                                        </p:tgtEl>
                                        <p:attrNameLst>
                                          <p:attrName>ppt_y</p:attrName>
                                        </p:attrNameLst>
                                      </p:cBhvr>
                                      <p:tavLst>
                                        <p:tav tm="0">
                                          <p:val>
                                            <p:strVal val="ppt_y"/>
                                          </p:val>
                                        </p:tav>
                                        <p:tav tm="100000">
                                          <p:val>
                                            <p:strVal val="1+ppt_h/2"/>
                                          </p:val>
                                        </p:tav>
                                      </p:tavLst>
                                    </p:anim>
                                    <p:set>
                                      <p:cBhvr>
                                        <p:cTn id="55" dur="1" fill="hold">
                                          <p:stCondLst>
                                            <p:cond delay="3999"/>
                                          </p:stCondLst>
                                        </p:cTn>
                                        <p:tgtEl>
                                          <p:spTgt spid="5"/>
                                        </p:tgtEl>
                                        <p:attrNameLst>
                                          <p:attrName>style.visibility</p:attrName>
                                        </p:attrNameLst>
                                      </p:cBhvr>
                                      <p:to>
                                        <p:strVal val="hidden"/>
                                      </p:to>
                                    </p:set>
                                  </p:childTnLst>
                                </p:cTn>
                              </p:par>
                              <p:par>
                                <p:cTn id="56" presetID="17" presetClass="entr" presetSubtype="4"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
                                          </p:val>
                                        </p:tav>
                                        <p:tav tm="100000">
                                          <p:val>
                                            <p:strVal val="#ppt_x"/>
                                          </p:val>
                                        </p:tav>
                                      </p:tavLst>
                                    </p:anim>
                                    <p:anim calcmode="lin" valueType="num">
                                      <p:cBhvr>
                                        <p:cTn id="59" dur="3000" fill="hold"/>
                                        <p:tgtEl>
                                          <p:spTgt spid="6"/>
                                        </p:tgtEl>
                                        <p:attrNameLst>
                                          <p:attrName>ppt_y</p:attrName>
                                        </p:attrNameLst>
                                      </p:cBhvr>
                                      <p:tavLst>
                                        <p:tav tm="0">
                                          <p:val>
                                            <p:strVal val="#ppt_y+#ppt_h/2"/>
                                          </p:val>
                                        </p:tav>
                                        <p:tav tm="100000">
                                          <p:val>
                                            <p:strVal val="#ppt_y"/>
                                          </p:val>
                                        </p:tav>
                                      </p:tavLst>
                                    </p:anim>
                                    <p:anim calcmode="lin" valueType="num">
                                      <p:cBhvr>
                                        <p:cTn id="60" dur="3000" fill="hold"/>
                                        <p:tgtEl>
                                          <p:spTgt spid="6"/>
                                        </p:tgtEl>
                                        <p:attrNameLst>
                                          <p:attrName>ppt_w</p:attrName>
                                        </p:attrNameLst>
                                      </p:cBhvr>
                                      <p:tavLst>
                                        <p:tav tm="0">
                                          <p:val>
                                            <p:strVal val="#ppt_w"/>
                                          </p:val>
                                        </p:tav>
                                        <p:tav tm="100000">
                                          <p:val>
                                            <p:strVal val="#ppt_w"/>
                                          </p:val>
                                        </p:tav>
                                      </p:tavLst>
                                    </p:anim>
                                    <p:anim calcmode="lin" valueType="num">
                                      <p:cBhvr>
                                        <p:cTn id="61" dur="3000" fill="hold"/>
                                        <p:tgtEl>
                                          <p:spTgt spid="6"/>
                                        </p:tgtEl>
                                        <p:attrNameLst>
                                          <p:attrName>ppt_h</p:attrName>
                                        </p:attrNameLst>
                                      </p:cBhvr>
                                      <p:tavLst>
                                        <p:tav tm="0">
                                          <p:val>
                                            <p:fltVal val="0"/>
                                          </p:val>
                                        </p:tav>
                                        <p:tav tm="100000">
                                          <p:val>
                                            <p:strVal val="#ppt_h"/>
                                          </p:val>
                                        </p:tav>
                                      </p:tavLst>
                                    </p:anim>
                                  </p:childTnLst>
                                </p:cTn>
                              </p:par>
                              <p:par>
                                <p:cTn id="62" presetID="6" presetClass="emph" presetSubtype="0" fill="hold" grpId="1" nodeType="withEffect">
                                  <p:stCondLst>
                                    <p:cond delay="0"/>
                                  </p:stCondLst>
                                  <p:childTnLst>
                                    <p:animScale>
                                      <p:cBhvr>
                                        <p:cTn id="63" dur="3000" fill="hold"/>
                                        <p:tgtEl>
                                          <p:spTgt spid="6"/>
                                        </p:tgtEl>
                                      </p:cBhvr>
                                      <p:by x="400000" y="100000"/>
                                    </p:animScale>
                                  </p:childTnLst>
                                </p:cTn>
                              </p:par>
                              <p:par>
                                <p:cTn id="64" presetID="2" presetClass="exit" presetSubtype="12" fill="hold" grpId="2" nodeType="withEffect">
                                  <p:stCondLst>
                                    <p:cond delay="0"/>
                                  </p:stCondLst>
                                  <p:childTnLst>
                                    <p:anim calcmode="lin" valueType="num">
                                      <p:cBhvr additive="base">
                                        <p:cTn id="65" dur="4000"/>
                                        <p:tgtEl>
                                          <p:spTgt spid="6"/>
                                        </p:tgtEl>
                                        <p:attrNameLst>
                                          <p:attrName>ppt_x</p:attrName>
                                        </p:attrNameLst>
                                      </p:cBhvr>
                                      <p:tavLst>
                                        <p:tav tm="0">
                                          <p:val>
                                            <p:strVal val="ppt_x"/>
                                          </p:val>
                                        </p:tav>
                                        <p:tav tm="100000">
                                          <p:val>
                                            <p:strVal val="0-ppt_w/2"/>
                                          </p:val>
                                        </p:tav>
                                      </p:tavLst>
                                    </p:anim>
                                    <p:anim calcmode="lin" valueType="num">
                                      <p:cBhvr additive="base">
                                        <p:cTn id="66" dur="4000"/>
                                        <p:tgtEl>
                                          <p:spTgt spid="6"/>
                                        </p:tgtEl>
                                        <p:attrNameLst>
                                          <p:attrName>ppt_y</p:attrName>
                                        </p:attrNameLst>
                                      </p:cBhvr>
                                      <p:tavLst>
                                        <p:tav tm="0">
                                          <p:val>
                                            <p:strVal val="ppt_y"/>
                                          </p:val>
                                        </p:tav>
                                        <p:tav tm="100000">
                                          <p:val>
                                            <p:strVal val="1+ppt_h/2"/>
                                          </p:val>
                                        </p:tav>
                                      </p:tavLst>
                                    </p:anim>
                                    <p:set>
                                      <p:cBhvr>
                                        <p:cTn id="67" dur="1" fill="hold">
                                          <p:stCondLst>
                                            <p:cond delay="3999"/>
                                          </p:stCondLst>
                                        </p:cTn>
                                        <p:tgtEl>
                                          <p:spTgt spid="6"/>
                                        </p:tgtEl>
                                        <p:attrNameLst>
                                          <p:attrName>style.visibility</p:attrName>
                                        </p:attrNameLst>
                                      </p:cBhvr>
                                      <p:to>
                                        <p:strVal val="hidden"/>
                                      </p:to>
                                    </p:set>
                                  </p:childTnLst>
                                </p:cTn>
                              </p:par>
                              <p:par>
                                <p:cTn id="68" presetID="17" presetClass="entr" presetSubtype="4"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ppt_x</p:attrName>
                                        </p:attrNameLst>
                                      </p:cBhvr>
                                      <p:tavLst>
                                        <p:tav tm="0">
                                          <p:val>
                                            <p:strVal val="#ppt_x"/>
                                          </p:val>
                                        </p:tav>
                                        <p:tav tm="100000">
                                          <p:val>
                                            <p:strVal val="#ppt_x"/>
                                          </p:val>
                                        </p:tav>
                                      </p:tavLst>
                                    </p:anim>
                                    <p:anim calcmode="lin" valueType="num">
                                      <p:cBhvr>
                                        <p:cTn id="71" dur="3000" fill="hold"/>
                                        <p:tgtEl>
                                          <p:spTgt spid="7"/>
                                        </p:tgtEl>
                                        <p:attrNameLst>
                                          <p:attrName>ppt_y</p:attrName>
                                        </p:attrNameLst>
                                      </p:cBhvr>
                                      <p:tavLst>
                                        <p:tav tm="0">
                                          <p:val>
                                            <p:strVal val="#ppt_y+#ppt_h/2"/>
                                          </p:val>
                                        </p:tav>
                                        <p:tav tm="100000">
                                          <p:val>
                                            <p:strVal val="#ppt_y"/>
                                          </p:val>
                                        </p:tav>
                                      </p:tavLst>
                                    </p:anim>
                                    <p:anim calcmode="lin" valueType="num">
                                      <p:cBhvr>
                                        <p:cTn id="72" dur="3000" fill="hold"/>
                                        <p:tgtEl>
                                          <p:spTgt spid="7"/>
                                        </p:tgtEl>
                                        <p:attrNameLst>
                                          <p:attrName>ppt_w</p:attrName>
                                        </p:attrNameLst>
                                      </p:cBhvr>
                                      <p:tavLst>
                                        <p:tav tm="0">
                                          <p:val>
                                            <p:strVal val="#ppt_w"/>
                                          </p:val>
                                        </p:tav>
                                        <p:tav tm="100000">
                                          <p:val>
                                            <p:strVal val="#ppt_w"/>
                                          </p:val>
                                        </p:tav>
                                      </p:tavLst>
                                    </p:anim>
                                    <p:anim calcmode="lin" valueType="num">
                                      <p:cBhvr>
                                        <p:cTn id="73" dur="3000" fill="hold"/>
                                        <p:tgtEl>
                                          <p:spTgt spid="7"/>
                                        </p:tgtEl>
                                        <p:attrNameLst>
                                          <p:attrName>ppt_h</p:attrName>
                                        </p:attrNameLst>
                                      </p:cBhvr>
                                      <p:tavLst>
                                        <p:tav tm="0">
                                          <p:val>
                                            <p:fltVal val="0"/>
                                          </p:val>
                                        </p:tav>
                                        <p:tav tm="100000">
                                          <p:val>
                                            <p:strVal val="#ppt_h"/>
                                          </p:val>
                                        </p:tav>
                                      </p:tavLst>
                                    </p:anim>
                                  </p:childTnLst>
                                </p:cTn>
                              </p:par>
                              <p:par>
                                <p:cTn id="74" presetID="6" presetClass="emph" presetSubtype="0" fill="hold" grpId="1" nodeType="withEffect">
                                  <p:stCondLst>
                                    <p:cond delay="0"/>
                                  </p:stCondLst>
                                  <p:childTnLst>
                                    <p:animScale>
                                      <p:cBhvr>
                                        <p:cTn id="75" dur="3000" fill="hold"/>
                                        <p:tgtEl>
                                          <p:spTgt spid="7"/>
                                        </p:tgtEl>
                                      </p:cBhvr>
                                      <p:by x="400000" y="100000"/>
                                    </p:animScale>
                                  </p:childTnLst>
                                </p:cTn>
                              </p:par>
                              <p:par>
                                <p:cTn id="76" presetID="2" presetClass="exit" presetSubtype="12" fill="hold" grpId="2" nodeType="withEffect">
                                  <p:stCondLst>
                                    <p:cond delay="0"/>
                                  </p:stCondLst>
                                  <p:childTnLst>
                                    <p:anim calcmode="lin" valueType="num">
                                      <p:cBhvr additive="base">
                                        <p:cTn id="77" dur="4000"/>
                                        <p:tgtEl>
                                          <p:spTgt spid="7"/>
                                        </p:tgtEl>
                                        <p:attrNameLst>
                                          <p:attrName>ppt_x</p:attrName>
                                        </p:attrNameLst>
                                      </p:cBhvr>
                                      <p:tavLst>
                                        <p:tav tm="0">
                                          <p:val>
                                            <p:strVal val="ppt_x"/>
                                          </p:val>
                                        </p:tav>
                                        <p:tav tm="100000">
                                          <p:val>
                                            <p:strVal val="0-ppt_w/2"/>
                                          </p:val>
                                        </p:tav>
                                      </p:tavLst>
                                    </p:anim>
                                    <p:anim calcmode="lin" valueType="num">
                                      <p:cBhvr additive="base">
                                        <p:cTn id="78" dur="4000"/>
                                        <p:tgtEl>
                                          <p:spTgt spid="7"/>
                                        </p:tgtEl>
                                        <p:attrNameLst>
                                          <p:attrName>ppt_y</p:attrName>
                                        </p:attrNameLst>
                                      </p:cBhvr>
                                      <p:tavLst>
                                        <p:tav tm="0">
                                          <p:val>
                                            <p:strVal val="ppt_y"/>
                                          </p:val>
                                        </p:tav>
                                        <p:tav tm="100000">
                                          <p:val>
                                            <p:strVal val="1+ppt_h/2"/>
                                          </p:val>
                                        </p:tav>
                                      </p:tavLst>
                                    </p:anim>
                                    <p:set>
                                      <p:cBhvr>
                                        <p:cTn id="79" dur="1" fill="hold">
                                          <p:stCondLst>
                                            <p:cond delay="3999"/>
                                          </p:stCondLst>
                                        </p:cTn>
                                        <p:tgtEl>
                                          <p:spTgt spid="7"/>
                                        </p:tgtEl>
                                        <p:attrNameLst>
                                          <p:attrName>style.visibility</p:attrName>
                                        </p:attrNameLst>
                                      </p:cBhvr>
                                      <p:to>
                                        <p:strVal val="hidden"/>
                                      </p:to>
                                    </p:set>
                                  </p:childTnLst>
                                </p:cTn>
                              </p:par>
                              <p:par>
                                <p:cTn id="80" presetID="17" presetClass="entr" presetSubtype="1"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3000" fill="hold"/>
                                        <p:tgtEl>
                                          <p:spTgt spid="8"/>
                                        </p:tgtEl>
                                        <p:attrNameLst>
                                          <p:attrName>ppt_x</p:attrName>
                                        </p:attrNameLst>
                                      </p:cBhvr>
                                      <p:tavLst>
                                        <p:tav tm="0">
                                          <p:val>
                                            <p:strVal val="#ppt_x"/>
                                          </p:val>
                                        </p:tav>
                                        <p:tav tm="100000">
                                          <p:val>
                                            <p:strVal val="#ppt_x"/>
                                          </p:val>
                                        </p:tav>
                                      </p:tavLst>
                                    </p:anim>
                                    <p:anim calcmode="lin" valueType="num">
                                      <p:cBhvr>
                                        <p:cTn id="83" dur="3000" fill="hold"/>
                                        <p:tgtEl>
                                          <p:spTgt spid="8"/>
                                        </p:tgtEl>
                                        <p:attrNameLst>
                                          <p:attrName>ppt_y</p:attrName>
                                        </p:attrNameLst>
                                      </p:cBhvr>
                                      <p:tavLst>
                                        <p:tav tm="0">
                                          <p:val>
                                            <p:strVal val="#ppt_y-#ppt_h/2"/>
                                          </p:val>
                                        </p:tav>
                                        <p:tav tm="100000">
                                          <p:val>
                                            <p:strVal val="#ppt_y"/>
                                          </p:val>
                                        </p:tav>
                                      </p:tavLst>
                                    </p:anim>
                                    <p:anim calcmode="lin" valueType="num">
                                      <p:cBhvr>
                                        <p:cTn id="84" dur="3000" fill="hold"/>
                                        <p:tgtEl>
                                          <p:spTgt spid="8"/>
                                        </p:tgtEl>
                                        <p:attrNameLst>
                                          <p:attrName>ppt_w</p:attrName>
                                        </p:attrNameLst>
                                      </p:cBhvr>
                                      <p:tavLst>
                                        <p:tav tm="0">
                                          <p:val>
                                            <p:strVal val="#ppt_w"/>
                                          </p:val>
                                        </p:tav>
                                        <p:tav tm="100000">
                                          <p:val>
                                            <p:strVal val="#ppt_w"/>
                                          </p:val>
                                        </p:tav>
                                      </p:tavLst>
                                    </p:anim>
                                    <p:anim calcmode="lin" valueType="num">
                                      <p:cBhvr>
                                        <p:cTn id="85" dur="3000" fill="hold"/>
                                        <p:tgtEl>
                                          <p:spTgt spid="8"/>
                                        </p:tgtEl>
                                        <p:attrNameLst>
                                          <p:attrName>ppt_h</p:attrName>
                                        </p:attrNameLst>
                                      </p:cBhvr>
                                      <p:tavLst>
                                        <p:tav tm="0">
                                          <p:val>
                                            <p:fltVal val="0"/>
                                          </p:val>
                                        </p:tav>
                                        <p:tav tm="100000">
                                          <p:val>
                                            <p:strVal val="#ppt_h"/>
                                          </p:val>
                                        </p:tav>
                                      </p:tavLst>
                                    </p:anim>
                                  </p:childTnLst>
                                </p:cTn>
                              </p:par>
                              <p:par>
                                <p:cTn id="86" presetID="6" presetClass="emph" presetSubtype="0" fill="hold" grpId="1" nodeType="withEffect">
                                  <p:stCondLst>
                                    <p:cond delay="0"/>
                                  </p:stCondLst>
                                  <p:childTnLst>
                                    <p:animScale>
                                      <p:cBhvr>
                                        <p:cTn id="87" dur="3000" fill="hold"/>
                                        <p:tgtEl>
                                          <p:spTgt spid="8"/>
                                        </p:tgtEl>
                                      </p:cBhvr>
                                      <p:by x="400000" y="100000"/>
                                    </p:animScale>
                                  </p:childTnLst>
                                </p:cTn>
                              </p:par>
                              <p:par>
                                <p:cTn id="88" presetID="2" presetClass="exit" presetSubtype="9" fill="hold" grpId="2" nodeType="withEffect">
                                  <p:stCondLst>
                                    <p:cond delay="0"/>
                                  </p:stCondLst>
                                  <p:childTnLst>
                                    <p:anim calcmode="lin" valueType="num">
                                      <p:cBhvr additive="base">
                                        <p:cTn id="89" dur="4000"/>
                                        <p:tgtEl>
                                          <p:spTgt spid="8"/>
                                        </p:tgtEl>
                                        <p:attrNameLst>
                                          <p:attrName>ppt_x</p:attrName>
                                        </p:attrNameLst>
                                      </p:cBhvr>
                                      <p:tavLst>
                                        <p:tav tm="0">
                                          <p:val>
                                            <p:strVal val="ppt_x"/>
                                          </p:val>
                                        </p:tav>
                                        <p:tav tm="100000">
                                          <p:val>
                                            <p:strVal val="0-ppt_w/2"/>
                                          </p:val>
                                        </p:tav>
                                      </p:tavLst>
                                    </p:anim>
                                    <p:anim calcmode="lin" valueType="num">
                                      <p:cBhvr additive="base">
                                        <p:cTn id="90" dur="4000"/>
                                        <p:tgtEl>
                                          <p:spTgt spid="8"/>
                                        </p:tgtEl>
                                        <p:attrNameLst>
                                          <p:attrName>ppt_y</p:attrName>
                                        </p:attrNameLst>
                                      </p:cBhvr>
                                      <p:tavLst>
                                        <p:tav tm="0">
                                          <p:val>
                                            <p:strVal val="ppt_y"/>
                                          </p:val>
                                        </p:tav>
                                        <p:tav tm="100000">
                                          <p:val>
                                            <p:strVal val="0-ppt_h/2"/>
                                          </p:val>
                                        </p:tav>
                                      </p:tavLst>
                                    </p:anim>
                                    <p:set>
                                      <p:cBhvr>
                                        <p:cTn id="91" dur="1" fill="hold">
                                          <p:stCondLst>
                                            <p:cond delay="3999"/>
                                          </p:stCondLst>
                                        </p:cTn>
                                        <p:tgtEl>
                                          <p:spTgt spid="8"/>
                                        </p:tgtEl>
                                        <p:attrNameLst>
                                          <p:attrName>style.visibility</p:attrName>
                                        </p:attrNameLst>
                                      </p:cBhvr>
                                      <p:to>
                                        <p:strVal val="hidden"/>
                                      </p:to>
                                    </p:set>
                                  </p:childTnLst>
                                </p:cTn>
                              </p:par>
                              <p:par>
                                <p:cTn id="92" presetID="17" presetClass="entr" presetSubtype="1" fill="hold" grpId="0"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p:cTn id="94" dur="3000" fill="hold"/>
                                        <p:tgtEl>
                                          <p:spTgt spid="9"/>
                                        </p:tgtEl>
                                        <p:attrNameLst>
                                          <p:attrName>ppt_x</p:attrName>
                                        </p:attrNameLst>
                                      </p:cBhvr>
                                      <p:tavLst>
                                        <p:tav tm="0">
                                          <p:val>
                                            <p:strVal val="#ppt_x"/>
                                          </p:val>
                                        </p:tav>
                                        <p:tav tm="100000">
                                          <p:val>
                                            <p:strVal val="#ppt_x"/>
                                          </p:val>
                                        </p:tav>
                                      </p:tavLst>
                                    </p:anim>
                                    <p:anim calcmode="lin" valueType="num">
                                      <p:cBhvr>
                                        <p:cTn id="95" dur="3000" fill="hold"/>
                                        <p:tgtEl>
                                          <p:spTgt spid="9"/>
                                        </p:tgtEl>
                                        <p:attrNameLst>
                                          <p:attrName>ppt_y</p:attrName>
                                        </p:attrNameLst>
                                      </p:cBhvr>
                                      <p:tavLst>
                                        <p:tav tm="0">
                                          <p:val>
                                            <p:strVal val="#ppt_y-#ppt_h/2"/>
                                          </p:val>
                                        </p:tav>
                                        <p:tav tm="100000">
                                          <p:val>
                                            <p:strVal val="#ppt_y"/>
                                          </p:val>
                                        </p:tav>
                                      </p:tavLst>
                                    </p:anim>
                                    <p:anim calcmode="lin" valueType="num">
                                      <p:cBhvr>
                                        <p:cTn id="96" dur="3000" fill="hold"/>
                                        <p:tgtEl>
                                          <p:spTgt spid="9"/>
                                        </p:tgtEl>
                                        <p:attrNameLst>
                                          <p:attrName>ppt_w</p:attrName>
                                        </p:attrNameLst>
                                      </p:cBhvr>
                                      <p:tavLst>
                                        <p:tav tm="0">
                                          <p:val>
                                            <p:strVal val="#ppt_w"/>
                                          </p:val>
                                        </p:tav>
                                        <p:tav tm="100000">
                                          <p:val>
                                            <p:strVal val="#ppt_w"/>
                                          </p:val>
                                        </p:tav>
                                      </p:tavLst>
                                    </p:anim>
                                    <p:anim calcmode="lin" valueType="num">
                                      <p:cBhvr>
                                        <p:cTn id="97" dur="3000" fill="hold"/>
                                        <p:tgtEl>
                                          <p:spTgt spid="9"/>
                                        </p:tgtEl>
                                        <p:attrNameLst>
                                          <p:attrName>ppt_h</p:attrName>
                                        </p:attrNameLst>
                                      </p:cBhvr>
                                      <p:tavLst>
                                        <p:tav tm="0">
                                          <p:val>
                                            <p:fltVal val="0"/>
                                          </p:val>
                                        </p:tav>
                                        <p:tav tm="100000">
                                          <p:val>
                                            <p:strVal val="#ppt_h"/>
                                          </p:val>
                                        </p:tav>
                                      </p:tavLst>
                                    </p:anim>
                                  </p:childTnLst>
                                </p:cTn>
                              </p:par>
                              <p:par>
                                <p:cTn id="98" presetID="6" presetClass="emph" presetSubtype="0" fill="hold" grpId="1" nodeType="withEffect">
                                  <p:stCondLst>
                                    <p:cond delay="0"/>
                                  </p:stCondLst>
                                  <p:childTnLst>
                                    <p:animScale>
                                      <p:cBhvr>
                                        <p:cTn id="99" dur="3000" fill="hold"/>
                                        <p:tgtEl>
                                          <p:spTgt spid="9"/>
                                        </p:tgtEl>
                                      </p:cBhvr>
                                      <p:by x="400000" y="100000"/>
                                    </p:animScale>
                                  </p:childTnLst>
                                </p:cTn>
                              </p:par>
                              <p:par>
                                <p:cTn id="100" presetID="2" presetClass="exit" presetSubtype="3" fill="hold" grpId="2" nodeType="withEffect">
                                  <p:stCondLst>
                                    <p:cond delay="0"/>
                                  </p:stCondLst>
                                  <p:childTnLst>
                                    <p:anim calcmode="lin" valueType="num">
                                      <p:cBhvr additive="base">
                                        <p:cTn id="101" dur="4000"/>
                                        <p:tgtEl>
                                          <p:spTgt spid="9"/>
                                        </p:tgtEl>
                                        <p:attrNameLst>
                                          <p:attrName>ppt_x</p:attrName>
                                        </p:attrNameLst>
                                      </p:cBhvr>
                                      <p:tavLst>
                                        <p:tav tm="0">
                                          <p:val>
                                            <p:strVal val="ppt_x"/>
                                          </p:val>
                                        </p:tav>
                                        <p:tav tm="100000">
                                          <p:val>
                                            <p:strVal val="1+ppt_w/2"/>
                                          </p:val>
                                        </p:tav>
                                      </p:tavLst>
                                    </p:anim>
                                    <p:anim calcmode="lin" valueType="num">
                                      <p:cBhvr additive="base">
                                        <p:cTn id="102" dur="4000"/>
                                        <p:tgtEl>
                                          <p:spTgt spid="9"/>
                                        </p:tgtEl>
                                        <p:attrNameLst>
                                          <p:attrName>ppt_y</p:attrName>
                                        </p:attrNameLst>
                                      </p:cBhvr>
                                      <p:tavLst>
                                        <p:tav tm="0">
                                          <p:val>
                                            <p:strVal val="ppt_y"/>
                                          </p:val>
                                        </p:tav>
                                        <p:tav tm="100000">
                                          <p:val>
                                            <p:strVal val="0-ppt_h/2"/>
                                          </p:val>
                                        </p:tav>
                                      </p:tavLst>
                                    </p:anim>
                                    <p:set>
                                      <p:cBhvr>
                                        <p:cTn id="103" dur="1" fill="hold">
                                          <p:stCondLst>
                                            <p:cond delay="3999"/>
                                          </p:stCondLst>
                                        </p:cTn>
                                        <p:tgtEl>
                                          <p:spTgt spid="9"/>
                                        </p:tgtEl>
                                        <p:attrNameLst>
                                          <p:attrName>style.visibility</p:attrName>
                                        </p:attrNameLst>
                                      </p:cBhvr>
                                      <p:to>
                                        <p:strVal val="hidden"/>
                                      </p:to>
                                    </p:set>
                                  </p:childTnLst>
                                </p:cTn>
                              </p:par>
                              <p:par>
                                <p:cTn id="104" presetID="17" presetClass="entr" presetSubtype="1"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p:cTn id="106" dur="3000" fill="hold"/>
                                        <p:tgtEl>
                                          <p:spTgt spid="10"/>
                                        </p:tgtEl>
                                        <p:attrNameLst>
                                          <p:attrName>ppt_x</p:attrName>
                                        </p:attrNameLst>
                                      </p:cBhvr>
                                      <p:tavLst>
                                        <p:tav tm="0">
                                          <p:val>
                                            <p:strVal val="#ppt_x"/>
                                          </p:val>
                                        </p:tav>
                                        <p:tav tm="100000">
                                          <p:val>
                                            <p:strVal val="#ppt_x"/>
                                          </p:val>
                                        </p:tav>
                                      </p:tavLst>
                                    </p:anim>
                                    <p:anim calcmode="lin" valueType="num">
                                      <p:cBhvr>
                                        <p:cTn id="107" dur="3000" fill="hold"/>
                                        <p:tgtEl>
                                          <p:spTgt spid="10"/>
                                        </p:tgtEl>
                                        <p:attrNameLst>
                                          <p:attrName>ppt_y</p:attrName>
                                        </p:attrNameLst>
                                      </p:cBhvr>
                                      <p:tavLst>
                                        <p:tav tm="0">
                                          <p:val>
                                            <p:strVal val="#ppt_y-#ppt_h/2"/>
                                          </p:val>
                                        </p:tav>
                                        <p:tav tm="100000">
                                          <p:val>
                                            <p:strVal val="#ppt_y"/>
                                          </p:val>
                                        </p:tav>
                                      </p:tavLst>
                                    </p:anim>
                                    <p:anim calcmode="lin" valueType="num">
                                      <p:cBhvr>
                                        <p:cTn id="108" dur="3000" fill="hold"/>
                                        <p:tgtEl>
                                          <p:spTgt spid="10"/>
                                        </p:tgtEl>
                                        <p:attrNameLst>
                                          <p:attrName>ppt_w</p:attrName>
                                        </p:attrNameLst>
                                      </p:cBhvr>
                                      <p:tavLst>
                                        <p:tav tm="0">
                                          <p:val>
                                            <p:strVal val="#ppt_w"/>
                                          </p:val>
                                        </p:tav>
                                        <p:tav tm="100000">
                                          <p:val>
                                            <p:strVal val="#ppt_w"/>
                                          </p:val>
                                        </p:tav>
                                      </p:tavLst>
                                    </p:anim>
                                    <p:anim calcmode="lin" valueType="num">
                                      <p:cBhvr>
                                        <p:cTn id="109" dur="3000" fill="hold"/>
                                        <p:tgtEl>
                                          <p:spTgt spid="10"/>
                                        </p:tgtEl>
                                        <p:attrNameLst>
                                          <p:attrName>ppt_h</p:attrName>
                                        </p:attrNameLst>
                                      </p:cBhvr>
                                      <p:tavLst>
                                        <p:tav tm="0">
                                          <p:val>
                                            <p:fltVal val="0"/>
                                          </p:val>
                                        </p:tav>
                                        <p:tav tm="100000">
                                          <p:val>
                                            <p:strVal val="#ppt_h"/>
                                          </p:val>
                                        </p:tav>
                                      </p:tavLst>
                                    </p:anim>
                                  </p:childTnLst>
                                </p:cTn>
                              </p:par>
                              <p:par>
                                <p:cTn id="110" presetID="6" presetClass="emph" presetSubtype="0" fill="hold" grpId="1" nodeType="withEffect">
                                  <p:stCondLst>
                                    <p:cond delay="0"/>
                                  </p:stCondLst>
                                  <p:childTnLst>
                                    <p:animScale>
                                      <p:cBhvr>
                                        <p:cTn id="111" dur="3000" fill="hold"/>
                                        <p:tgtEl>
                                          <p:spTgt spid="10"/>
                                        </p:tgtEl>
                                      </p:cBhvr>
                                      <p:by x="400000" y="100000"/>
                                    </p:animScale>
                                  </p:childTnLst>
                                </p:cTn>
                              </p:par>
                              <p:par>
                                <p:cTn id="112" presetID="2" presetClass="exit" presetSubtype="3" fill="hold" grpId="2" nodeType="withEffect">
                                  <p:stCondLst>
                                    <p:cond delay="0"/>
                                  </p:stCondLst>
                                  <p:childTnLst>
                                    <p:anim calcmode="lin" valueType="num">
                                      <p:cBhvr additive="base">
                                        <p:cTn id="113" dur="4000"/>
                                        <p:tgtEl>
                                          <p:spTgt spid="10"/>
                                        </p:tgtEl>
                                        <p:attrNameLst>
                                          <p:attrName>ppt_x</p:attrName>
                                        </p:attrNameLst>
                                      </p:cBhvr>
                                      <p:tavLst>
                                        <p:tav tm="0">
                                          <p:val>
                                            <p:strVal val="ppt_x"/>
                                          </p:val>
                                        </p:tav>
                                        <p:tav tm="100000">
                                          <p:val>
                                            <p:strVal val="1+ppt_w/2"/>
                                          </p:val>
                                        </p:tav>
                                      </p:tavLst>
                                    </p:anim>
                                    <p:anim calcmode="lin" valueType="num">
                                      <p:cBhvr additive="base">
                                        <p:cTn id="114" dur="4000"/>
                                        <p:tgtEl>
                                          <p:spTgt spid="10"/>
                                        </p:tgtEl>
                                        <p:attrNameLst>
                                          <p:attrName>ppt_y</p:attrName>
                                        </p:attrNameLst>
                                      </p:cBhvr>
                                      <p:tavLst>
                                        <p:tav tm="0">
                                          <p:val>
                                            <p:strVal val="ppt_y"/>
                                          </p:val>
                                        </p:tav>
                                        <p:tav tm="100000">
                                          <p:val>
                                            <p:strVal val="0-ppt_h/2"/>
                                          </p:val>
                                        </p:tav>
                                      </p:tavLst>
                                    </p:anim>
                                    <p:set>
                                      <p:cBhvr>
                                        <p:cTn id="115" dur="1" fill="hold">
                                          <p:stCondLst>
                                            <p:cond delay="3999"/>
                                          </p:stCondLst>
                                        </p:cTn>
                                        <p:tgtEl>
                                          <p:spTgt spid="10"/>
                                        </p:tgtEl>
                                        <p:attrNameLst>
                                          <p:attrName>style.visibility</p:attrName>
                                        </p:attrNameLst>
                                      </p:cBhvr>
                                      <p:to>
                                        <p:strVal val="hidden"/>
                                      </p:to>
                                    </p:set>
                                  </p:childTnLst>
                                </p:cTn>
                              </p:par>
                              <p:par>
                                <p:cTn id="116" presetID="17" presetClass="entr" presetSubtype="1" fill="hold" grpId="0"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3000" fill="hold"/>
                                        <p:tgtEl>
                                          <p:spTgt spid="11"/>
                                        </p:tgtEl>
                                        <p:attrNameLst>
                                          <p:attrName>ppt_x</p:attrName>
                                        </p:attrNameLst>
                                      </p:cBhvr>
                                      <p:tavLst>
                                        <p:tav tm="0">
                                          <p:val>
                                            <p:strVal val="#ppt_x"/>
                                          </p:val>
                                        </p:tav>
                                        <p:tav tm="100000">
                                          <p:val>
                                            <p:strVal val="#ppt_x"/>
                                          </p:val>
                                        </p:tav>
                                      </p:tavLst>
                                    </p:anim>
                                    <p:anim calcmode="lin" valueType="num">
                                      <p:cBhvr>
                                        <p:cTn id="119" dur="3000" fill="hold"/>
                                        <p:tgtEl>
                                          <p:spTgt spid="11"/>
                                        </p:tgtEl>
                                        <p:attrNameLst>
                                          <p:attrName>ppt_y</p:attrName>
                                        </p:attrNameLst>
                                      </p:cBhvr>
                                      <p:tavLst>
                                        <p:tav tm="0">
                                          <p:val>
                                            <p:strVal val="#ppt_y-#ppt_h/2"/>
                                          </p:val>
                                        </p:tav>
                                        <p:tav tm="100000">
                                          <p:val>
                                            <p:strVal val="#ppt_y"/>
                                          </p:val>
                                        </p:tav>
                                      </p:tavLst>
                                    </p:anim>
                                    <p:anim calcmode="lin" valueType="num">
                                      <p:cBhvr>
                                        <p:cTn id="120" dur="3000" fill="hold"/>
                                        <p:tgtEl>
                                          <p:spTgt spid="11"/>
                                        </p:tgtEl>
                                        <p:attrNameLst>
                                          <p:attrName>ppt_w</p:attrName>
                                        </p:attrNameLst>
                                      </p:cBhvr>
                                      <p:tavLst>
                                        <p:tav tm="0">
                                          <p:val>
                                            <p:strVal val="#ppt_w"/>
                                          </p:val>
                                        </p:tav>
                                        <p:tav tm="100000">
                                          <p:val>
                                            <p:strVal val="#ppt_w"/>
                                          </p:val>
                                        </p:tav>
                                      </p:tavLst>
                                    </p:anim>
                                    <p:anim calcmode="lin" valueType="num">
                                      <p:cBhvr>
                                        <p:cTn id="121" dur="3000" fill="hold"/>
                                        <p:tgtEl>
                                          <p:spTgt spid="11"/>
                                        </p:tgtEl>
                                        <p:attrNameLst>
                                          <p:attrName>ppt_h</p:attrName>
                                        </p:attrNameLst>
                                      </p:cBhvr>
                                      <p:tavLst>
                                        <p:tav tm="0">
                                          <p:val>
                                            <p:fltVal val="0"/>
                                          </p:val>
                                        </p:tav>
                                        <p:tav tm="100000">
                                          <p:val>
                                            <p:strVal val="#ppt_h"/>
                                          </p:val>
                                        </p:tav>
                                      </p:tavLst>
                                    </p:anim>
                                  </p:childTnLst>
                                </p:cTn>
                              </p:par>
                              <p:par>
                                <p:cTn id="122" presetID="6" presetClass="emph" presetSubtype="0" fill="hold" grpId="1" nodeType="withEffect">
                                  <p:stCondLst>
                                    <p:cond delay="0"/>
                                  </p:stCondLst>
                                  <p:childTnLst>
                                    <p:animScale>
                                      <p:cBhvr>
                                        <p:cTn id="123" dur="3000" fill="hold"/>
                                        <p:tgtEl>
                                          <p:spTgt spid="11"/>
                                        </p:tgtEl>
                                      </p:cBhvr>
                                      <p:by x="400000" y="100000"/>
                                    </p:animScale>
                                  </p:childTnLst>
                                </p:cTn>
                              </p:par>
                              <p:par>
                                <p:cTn id="124" presetID="2" presetClass="exit" presetSubtype="3" fill="hold" grpId="2" nodeType="withEffect">
                                  <p:stCondLst>
                                    <p:cond delay="0"/>
                                  </p:stCondLst>
                                  <p:childTnLst>
                                    <p:anim calcmode="lin" valueType="num">
                                      <p:cBhvr additive="base">
                                        <p:cTn id="125" dur="4000"/>
                                        <p:tgtEl>
                                          <p:spTgt spid="11"/>
                                        </p:tgtEl>
                                        <p:attrNameLst>
                                          <p:attrName>ppt_x</p:attrName>
                                        </p:attrNameLst>
                                      </p:cBhvr>
                                      <p:tavLst>
                                        <p:tav tm="0">
                                          <p:val>
                                            <p:strVal val="ppt_x"/>
                                          </p:val>
                                        </p:tav>
                                        <p:tav tm="100000">
                                          <p:val>
                                            <p:strVal val="1+ppt_w/2"/>
                                          </p:val>
                                        </p:tav>
                                      </p:tavLst>
                                    </p:anim>
                                    <p:anim calcmode="lin" valueType="num">
                                      <p:cBhvr additive="base">
                                        <p:cTn id="126" dur="4000"/>
                                        <p:tgtEl>
                                          <p:spTgt spid="11"/>
                                        </p:tgtEl>
                                        <p:attrNameLst>
                                          <p:attrName>ppt_y</p:attrName>
                                        </p:attrNameLst>
                                      </p:cBhvr>
                                      <p:tavLst>
                                        <p:tav tm="0">
                                          <p:val>
                                            <p:strVal val="ppt_y"/>
                                          </p:val>
                                        </p:tav>
                                        <p:tav tm="100000">
                                          <p:val>
                                            <p:strVal val="0-ppt_h/2"/>
                                          </p:val>
                                        </p:tav>
                                      </p:tavLst>
                                    </p:anim>
                                    <p:set>
                                      <p:cBhvr>
                                        <p:cTn id="127" dur="1" fill="hold">
                                          <p:stCondLst>
                                            <p:cond delay="3999"/>
                                          </p:stCondLst>
                                        </p:cTn>
                                        <p:tgtEl>
                                          <p:spTgt spid="11"/>
                                        </p:tgtEl>
                                        <p:attrNameLst>
                                          <p:attrName>style.visibility</p:attrName>
                                        </p:attrNameLst>
                                      </p:cBhvr>
                                      <p:to>
                                        <p:strVal val="hidden"/>
                                      </p:to>
                                    </p:set>
                                  </p:childTnLst>
                                </p:cTn>
                              </p:par>
                              <p:par>
                                <p:cTn id="128" presetID="17" presetClass="entr" presetSubtype="1" fill="hold" grpId="0"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3000" fill="hold"/>
                                        <p:tgtEl>
                                          <p:spTgt spid="12"/>
                                        </p:tgtEl>
                                        <p:attrNameLst>
                                          <p:attrName>ppt_x</p:attrName>
                                        </p:attrNameLst>
                                      </p:cBhvr>
                                      <p:tavLst>
                                        <p:tav tm="0">
                                          <p:val>
                                            <p:strVal val="#ppt_x"/>
                                          </p:val>
                                        </p:tav>
                                        <p:tav tm="100000">
                                          <p:val>
                                            <p:strVal val="#ppt_x"/>
                                          </p:val>
                                        </p:tav>
                                      </p:tavLst>
                                    </p:anim>
                                    <p:anim calcmode="lin" valueType="num">
                                      <p:cBhvr>
                                        <p:cTn id="131" dur="3000" fill="hold"/>
                                        <p:tgtEl>
                                          <p:spTgt spid="12"/>
                                        </p:tgtEl>
                                        <p:attrNameLst>
                                          <p:attrName>ppt_y</p:attrName>
                                        </p:attrNameLst>
                                      </p:cBhvr>
                                      <p:tavLst>
                                        <p:tav tm="0">
                                          <p:val>
                                            <p:strVal val="#ppt_y-#ppt_h/2"/>
                                          </p:val>
                                        </p:tav>
                                        <p:tav tm="100000">
                                          <p:val>
                                            <p:strVal val="#ppt_y"/>
                                          </p:val>
                                        </p:tav>
                                      </p:tavLst>
                                    </p:anim>
                                    <p:anim calcmode="lin" valueType="num">
                                      <p:cBhvr>
                                        <p:cTn id="132" dur="3000" fill="hold"/>
                                        <p:tgtEl>
                                          <p:spTgt spid="12"/>
                                        </p:tgtEl>
                                        <p:attrNameLst>
                                          <p:attrName>ppt_w</p:attrName>
                                        </p:attrNameLst>
                                      </p:cBhvr>
                                      <p:tavLst>
                                        <p:tav tm="0">
                                          <p:val>
                                            <p:strVal val="#ppt_w"/>
                                          </p:val>
                                        </p:tav>
                                        <p:tav tm="100000">
                                          <p:val>
                                            <p:strVal val="#ppt_w"/>
                                          </p:val>
                                        </p:tav>
                                      </p:tavLst>
                                    </p:anim>
                                    <p:anim calcmode="lin" valueType="num">
                                      <p:cBhvr>
                                        <p:cTn id="133" dur="3000" fill="hold"/>
                                        <p:tgtEl>
                                          <p:spTgt spid="12"/>
                                        </p:tgtEl>
                                        <p:attrNameLst>
                                          <p:attrName>ppt_h</p:attrName>
                                        </p:attrNameLst>
                                      </p:cBhvr>
                                      <p:tavLst>
                                        <p:tav tm="0">
                                          <p:val>
                                            <p:fltVal val="0"/>
                                          </p:val>
                                        </p:tav>
                                        <p:tav tm="100000">
                                          <p:val>
                                            <p:strVal val="#ppt_h"/>
                                          </p:val>
                                        </p:tav>
                                      </p:tavLst>
                                    </p:anim>
                                  </p:childTnLst>
                                </p:cTn>
                              </p:par>
                              <p:par>
                                <p:cTn id="134" presetID="6" presetClass="emph" presetSubtype="0" fill="hold" grpId="1" nodeType="withEffect">
                                  <p:stCondLst>
                                    <p:cond delay="0"/>
                                  </p:stCondLst>
                                  <p:childTnLst>
                                    <p:animScale>
                                      <p:cBhvr>
                                        <p:cTn id="135" dur="3000" fill="hold"/>
                                        <p:tgtEl>
                                          <p:spTgt spid="12"/>
                                        </p:tgtEl>
                                      </p:cBhvr>
                                      <p:by x="400000" y="100000"/>
                                    </p:animScale>
                                  </p:childTnLst>
                                </p:cTn>
                              </p:par>
                              <p:par>
                                <p:cTn id="136" presetID="2" presetClass="exit" presetSubtype="9" fill="hold" grpId="2" nodeType="withEffect">
                                  <p:stCondLst>
                                    <p:cond delay="0"/>
                                  </p:stCondLst>
                                  <p:childTnLst>
                                    <p:anim calcmode="lin" valueType="num">
                                      <p:cBhvr additive="base">
                                        <p:cTn id="137" dur="4000"/>
                                        <p:tgtEl>
                                          <p:spTgt spid="12"/>
                                        </p:tgtEl>
                                        <p:attrNameLst>
                                          <p:attrName>ppt_x</p:attrName>
                                        </p:attrNameLst>
                                      </p:cBhvr>
                                      <p:tavLst>
                                        <p:tav tm="0">
                                          <p:val>
                                            <p:strVal val="ppt_x"/>
                                          </p:val>
                                        </p:tav>
                                        <p:tav tm="100000">
                                          <p:val>
                                            <p:strVal val="0-ppt_w/2"/>
                                          </p:val>
                                        </p:tav>
                                      </p:tavLst>
                                    </p:anim>
                                    <p:anim calcmode="lin" valueType="num">
                                      <p:cBhvr additive="base">
                                        <p:cTn id="138" dur="4000"/>
                                        <p:tgtEl>
                                          <p:spTgt spid="12"/>
                                        </p:tgtEl>
                                        <p:attrNameLst>
                                          <p:attrName>ppt_y</p:attrName>
                                        </p:attrNameLst>
                                      </p:cBhvr>
                                      <p:tavLst>
                                        <p:tav tm="0">
                                          <p:val>
                                            <p:strVal val="ppt_y"/>
                                          </p:val>
                                        </p:tav>
                                        <p:tav tm="100000">
                                          <p:val>
                                            <p:strVal val="0-ppt_h/2"/>
                                          </p:val>
                                        </p:tav>
                                      </p:tavLst>
                                    </p:anim>
                                    <p:set>
                                      <p:cBhvr>
                                        <p:cTn id="139" dur="1" fill="hold">
                                          <p:stCondLst>
                                            <p:cond delay="3999"/>
                                          </p:stCondLst>
                                        </p:cTn>
                                        <p:tgtEl>
                                          <p:spTgt spid="12"/>
                                        </p:tgtEl>
                                        <p:attrNameLst>
                                          <p:attrName>style.visibility</p:attrName>
                                        </p:attrNameLst>
                                      </p:cBhvr>
                                      <p:to>
                                        <p:strVal val="hidden"/>
                                      </p:to>
                                    </p:set>
                                  </p:childTnLst>
                                </p:cTn>
                              </p:par>
                              <p:par>
                                <p:cTn id="140" presetID="17" presetClass="entr" presetSubtype="1" fill="hold" grpId="0" nodeType="withEffect">
                                  <p:stCondLst>
                                    <p:cond delay="0"/>
                                  </p:stCondLst>
                                  <p:childTnLst>
                                    <p:set>
                                      <p:cBhvr>
                                        <p:cTn id="141" dur="1" fill="hold">
                                          <p:stCondLst>
                                            <p:cond delay="0"/>
                                          </p:stCondLst>
                                        </p:cTn>
                                        <p:tgtEl>
                                          <p:spTgt spid="13"/>
                                        </p:tgtEl>
                                        <p:attrNameLst>
                                          <p:attrName>style.visibility</p:attrName>
                                        </p:attrNameLst>
                                      </p:cBhvr>
                                      <p:to>
                                        <p:strVal val="visible"/>
                                      </p:to>
                                    </p:set>
                                    <p:anim calcmode="lin" valueType="num">
                                      <p:cBhvr>
                                        <p:cTn id="142" dur="3000" fill="hold"/>
                                        <p:tgtEl>
                                          <p:spTgt spid="13"/>
                                        </p:tgtEl>
                                        <p:attrNameLst>
                                          <p:attrName>ppt_x</p:attrName>
                                        </p:attrNameLst>
                                      </p:cBhvr>
                                      <p:tavLst>
                                        <p:tav tm="0">
                                          <p:val>
                                            <p:strVal val="#ppt_x"/>
                                          </p:val>
                                        </p:tav>
                                        <p:tav tm="100000">
                                          <p:val>
                                            <p:strVal val="#ppt_x"/>
                                          </p:val>
                                        </p:tav>
                                      </p:tavLst>
                                    </p:anim>
                                    <p:anim calcmode="lin" valueType="num">
                                      <p:cBhvr>
                                        <p:cTn id="143" dur="3000" fill="hold"/>
                                        <p:tgtEl>
                                          <p:spTgt spid="13"/>
                                        </p:tgtEl>
                                        <p:attrNameLst>
                                          <p:attrName>ppt_y</p:attrName>
                                        </p:attrNameLst>
                                      </p:cBhvr>
                                      <p:tavLst>
                                        <p:tav tm="0">
                                          <p:val>
                                            <p:strVal val="#ppt_y-#ppt_h/2"/>
                                          </p:val>
                                        </p:tav>
                                        <p:tav tm="100000">
                                          <p:val>
                                            <p:strVal val="#ppt_y"/>
                                          </p:val>
                                        </p:tav>
                                      </p:tavLst>
                                    </p:anim>
                                    <p:anim calcmode="lin" valueType="num">
                                      <p:cBhvr>
                                        <p:cTn id="144" dur="3000" fill="hold"/>
                                        <p:tgtEl>
                                          <p:spTgt spid="13"/>
                                        </p:tgtEl>
                                        <p:attrNameLst>
                                          <p:attrName>ppt_w</p:attrName>
                                        </p:attrNameLst>
                                      </p:cBhvr>
                                      <p:tavLst>
                                        <p:tav tm="0">
                                          <p:val>
                                            <p:strVal val="#ppt_w"/>
                                          </p:val>
                                        </p:tav>
                                        <p:tav tm="100000">
                                          <p:val>
                                            <p:strVal val="#ppt_w"/>
                                          </p:val>
                                        </p:tav>
                                      </p:tavLst>
                                    </p:anim>
                                    <p:anim calcmode="lin" valueType="num">
                                      <p:cBhvr>
                                        <p:cTn id="145" dur="3000" fill="hold"/>
                                        <p:tgtEl>
                                          <p:spTgt spid="13"/>
                                        </p:tgtEl>
                                        <p:attrNameLst>
                                          <p:attrName>ppt_h</p:attrName>
                                        </p:attrNameLst>
                                      </p:cBhvr>
                                      <p:tavLst>
                                        <p:tav tm="0">
                                          <p:val>
                                            <p:fltVal val="0"/>
                                          </p:val>
                                        </p:tav>
                                        <p:tav tm="100000">
                                          <p:val>
                                            <p:strVal val="#ppt_h"/>
                                          </p:val>
                                        </p:tav>
                                      </p:tavLst>
                                    </p:anim>
                                  </p:childTnLst>
                                </p:cTn>
                              </p:par>
                              <p:par>
                                <p:cTn id="146" presetID="6" presetClass="emph" presetSubtype="0" fill="hold" grpId="1" nodeType="withEffect">
                                  <p:stCondLst>
                                    <p:cond delay="0"/>
                                  </p:stCondLst>
                                  <p:childTnLst>
                                    <p:animScale>
                                      <p:cBhvr>
                                        <p:cTn id="147" dur="3000" fill="hold"/>
                                        <p:tgtEl>
                                          <p:spTgt spid="13"/>
                                        </p:tgtEl>
                                      </p:cBhvr>
                                      <p:by x="400000" y="100000"/>
                                    </p:animScale>
                                  </p:childTnLst>
                                </p:cTn>
                              </p:par>
                              <p:par>
                                <p:cTn id="148" presetID="2" presetClass="exit" presetSubtype="9" fill="hold" grpId="2" nodeType="withEffect">
                                  <p:stCondLst>
                                    <p:cond delay="0"/>
                                  </p:stCondLst>
                                  <p:childTnLst>
                                    <p:anim calcmode="lin" valueType="num">
                                      <p:cBhvr additive="base">
                                        <p:cTn id="149" dur="4000"/>
                                        <p:tgtEl>
                                          <p:spTgt spid="13"/>
                                        </p:tgtEl>
                                        <p:attrNameLst>
                                          <p:attrName>ppt_x</p:attrName>
                                        </p:attrNameLst>
                                      </p:cBhvr>
                                      <p:tavLst>
                                        <p:tav tm="0">
                                          <p:val>
                                            <p:strVal val="ppt_x"/>
                                          </p:val>
                                        </p:tav>
                                        <p:tav tm="100000">
                                          <p:val>
                                            <p:strVal val="0-ppt_w/2"/>
                                          </p:val>
                                        </p:tav>
                                      </p:tavLst>
                                    </p:anim>
                                    <p:anim calcmode="lin" valueType="num">
                                      <p:cBhvr additive="base">
                                        <p:cTn id="150" dur="4000"/>
                                        <p:tgtEl>
                                          <p:spTgt spid="13"/>
                                        </p:tgtEl>
                                        <p:attrNameLst>
                                          <p:attrName>ppt_y</p:attrName>
                                        </p:attrNameLst>
                                      </p:cBhvr>
                                      <p:tavLst>
                                        <p:tav tm="0">
                                          <p:val>
                                            <p:strVal val="ppt_y"/>
                                          </p:val>
                                        </p:tav>
                                        <p:tav tm="100000">
                                          <p:val>
                                            <p:strVal val="0-ppt_h/2"/>
                                          </p:val>
                                        </p:tav>
                                      </p:tavLst>
                                    </p:anim>
                                    <p:set>
                                      <p:cBhvr>
                                        <p:cTn id="151" dur="1" fill="hold">
                                          <p:stCondLst>
                                            <p:cond delay="3999"/>
                                          </p:stCondLst>
                                        </p:cTn>
                                        <p:tgtEl>
                                          <p:spTgt spid="13"/>
                                        </p:tgtEl>
                                        <p:attrNameLst>
                                          <p:attrName>style.visibility</p:attrName>
                                        </p:attrNameLst>
                                      </p:cBhvr>
                                      <p:to>
                                        <p:strVal val="hidden"/>
                                      </p:to>
                                    </p:set>
                                  </p:childTnLst>
                                </p:cTn>
                              </p:par>
                              <p:par>
                                <p:cTn id="152" presetID="23" presetClass="entr" presetSubtype="528" fill="hold"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p:cTn id="154" dur="3500" fill="hold"/>
                                        <p:tgtEl>
                                          <p:spTgt spid="17"/>
                                        </p:tgtEl>
                                        <p:attrNameLst>
                                          <p:attrName>ppt_w</p:attrName>
                                        </p:attrNameLst>
                                      </p:cBhvr>
                                      <p:tavLst>
                                        <p:tav tm="0">
                                          <p:val>
                                            <p:fltVal val="0"/>
                                          </p:val>
                                        </p:tav>
                                        <p:tav tm="100000">
                                          <p:val>
                                            <p:strVal val="#ppt_w"/>
                                          </p:val>
                                        </p:tav>
                                      </p:tavLst>
                                    </p:anim>
                                    <p:anim calcmode="lin" valueType="num">
                                      <p:cBhvr>
                                        <p:cTn id="155" dur="3500" fill="hold"/>
                                        <p:tgtEl>
                                          <p:spTgt spid="17"/>
                                        </p:tgtEl>
                                        <p:attrNameLst>
                                          <p:attrName>ppt_h</p:attrName>
                                        </p:attrNameLst>
                                      </p:cBhvr>
                                      <p:tavLst>
                                        <p:tav tm="0">
                                          <p:val>
                                            <p:fltVal val="0"/>
                                          </p:val>
                                        </p:tav>
                                        <p:tav tm="100000">
                                          <p:val>
                                            <p:strVal val="#ppt_h"/>
                                          </p:val>
                                        </p:tav>
                                      </p:tavLst>
                                    </p:anim>
                                    <p:anim calcmode="lin" valueType="num">
                                      <p:cBhvr>
                                        <p:cTn id="156" dur="3500" fill="hold"/>
                                        <p:tgtEl>
                                          <p:spTgt spid="17"/>
                                        </p:tgtEl>
                                        <p:attrNameLst>
                                          <p:attrName>ppt_x</p:attrName>
                                        </p:attrNameLst>
                                      </p:cBhvr>
                                      <p:tavLst>
                                        <p:tav tm="0">
                                          <p:val>
                                            <p:fltVal val="0.5"/>
                                          </p:val>
                                        </p:tav>
                                        <p:tav tm="100000">
                                          <p:val>
                                            <p:strVal val="#ppt_x"/>
                                          </p:val>
                                        </p:tav>
                                      </p:tavLst>
                                    </p:anim>
                                    <p:anim calcmode="lin" valueType="num">
                                      <p:cBhvr>
                                        <p:cTn id="157" dur="3500" fill="hold"/>
                                        <p:tgtEl>
                                          <p:spTgt spid="17"/>
                                        </p:tgtEl>
                                        <p:attrNameLst>
                                          <p:attrName>ppt_y</p:attrName>
                                        </p:attrNameLst>
                                      </p:cBhvr>
                                      <p:tavLst>
                                        <p:tav tm="0">
                                          <p:val>
                                            <p:fltVal val="0.5"/>
                                          </p:val>
                                        </p:tav>
                                        <p:tav tm="100000">
                                          <p:val>
                                            <p:strVal val="#ppt_y"/>
                                          </p:val>
                                        </p:tav>
                                      </p:tavLst>
                                    </p:anim>
                                  </p:childTnLst>
                                </p:cTn>
                              </p:par>
                              <p:par>
                                <p:cTn id="158" presetID="6" presetClass="entr" presetSubtype="32" fill="hold" nodeType="withEffect">
                                  <p:stCondLst>
                                    <p:cond delay="0"/>
                                  </p:stCondLst>
                                  <p:childTnLst>
                                    <p:set>
                                      <p:cBhvr>
                                        <p:cTn id="159" dur="1" fill="hold">
                                          <p:stCondLst>
                                            <p:cond delay="0"/>
                                          </p:stCondLst>
                                        </p:cTn>
                                        <p:tgtEl>
                                          <p:spTgt spid="17"/>
                                        </p:tgtEl>
                                        <p:attrNameLst>
                                          <p:attrName>style.visibility</p:attrName>
                                        </p:attrNameLst>
                                      </p:cBhvr>
                                      <p:to>
                                        <p:strVal val="visible"/>
                                      </p:to>
                                    </p:set>
                                    <p:animEffect transition="in" filter="circle(out)">
                                      <p:cBhvr>
                                        <p:cTn id="160"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23 Rectángulo"/>
          <p:cNvSpPr/>
          <p:nvPr/>
        </p:nvSpPr>
        <p:spPr>
          <a:xfrm>
            <a:off x="0"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 name="22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sp>
        <p:nvSpPr>
          <p:cNvPr id="2" name="Forma libre 6"/>
          <p:cNvSpPr/>
          <p:nvPr/>
        </p:nvSpPr>
        <p:spPr>
          <a:xfrm rot="12572263">
            <a:off x="-134032" y="42864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2572263">
            <a:off x="645315" y="78868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 name="Forma libre 6"/>
          <p:cNvSpPr/>
          <p:nvPr/>
        </p:nvSpPr>
        <p:spPr>
          <a:xfrm rot="12572263">
            <a:off x="1406655" y="1090352"/>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03D4A8"/>
                </a:gs>
                <a:gs pos="25000">
                  <a:srgbClr val="21D6E0"/>
                </a:gs>
                <a:gs pos="75000">
                  <a:srgbClr val="0087E6"/>
                </a:gs>
                <a:gs pos="100000">
                  <a:srgbClr val="005CBF"/>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 name="Forma libre 6"/>
          <p:cNvSpPr/>
          <p:nvPr/>
        </p:nvSpPr>
        <p:spPr>
          <a:xfrm rot="12572263">
            <a:off x="2183637" y="1595113"/>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6" name="Forma libre 6"/>
          <p:cNvSpPr/>
          <p:nvPr/>
        </p:nvSpPr>
        <p:spPr>
          <a:xfrm rot="9027737" flipH="1">
            <a:off x="6608426" y="42864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6"/>
          <p:cNvSpPr/>
          <p:nvPr/>
        </p:nvSpPr>
        <p:spPr>
          <a:xfrm rot="9027737" flipH="1">
            <a:off x="5847778" y="78868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8" name="Forma libre 6"/>
          <p:cNvSpPr/>
          <p:nvPr/>
        </p:nvSpPr>
        <p:spPr>
          <a:xfrm rot="9027737" flipH="1">
            <a:off x="4974940" y="1220736"/>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9" name="Forma libre 6"/>
          <p:cNvSpPr/>
          <p:nvPr/>
        </p:nvSpPr>
        <p:spPr>
          <a:xfrm rot="9027737" flipH="1">
            <a:off x="4322091" y="1626215"/>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6"/>
          <p:cNvSpPr/>
          <p:nvPr/>
        </p:nvSpPr>
        <p:spPr>
          <a:xfrm rot="1820102">
            <a:off x="6634992" y="4808379"/>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6"/>
          <p:cNvSpPr/>
          <p:nvPr/>
        </p:nvSpPr>
        <p:spPr>
          <a:xfrm rot="1820102">
            <a:off x="5848961" y="4377649"/>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6"/>
          <p:cNvSpPr/>
          <p:nvPr/>
        </p:nvSpPr>
        <p:spPr>
          <a:xfrm rot="1820102">
            <a:off x="5108630" y="4038791"/>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1820102">
            <a:off x="4316542" y="3606743"/>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6"/>
          <p:cNvSpPr/>
          <p:nvPr/>
        </p:nvSpPr>
        <p:spPr>
          <a:xfrm rot="19779898" flipH="1">
            <a:off x="-75300" y="4776764"/>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6"/>
          <p:cNvSpPr/>
          <p:nvPr/>
        </p:nvSpPr>
        <p:spPr>
          <a:xfrm rot="19779898" flipH="1">
            <a:off x="558183" y="4456183"/>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19779898" flipH="1">
            <a:off x="1364214" y="4038790"/>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6"/>
          <p:cNvSpPr/>
          <p:nvPr/>
        </p:nvSpPr>
        <p:spPr>
          <a:xfrm rot="19779898" flipH="1">
            <a:off x="2228310" y="3606743"/>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19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38144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fltVal val="0"/>
                                          </p:val>
                                        </p:tav>
                                        <p:tav tm="100000">
                                          <p:val>
                                            <p:strVal val="#ppt_w"/>
                                          </p:val>
                                        </p:tav>
                                      </p:tavLst>
                                    </p:anim>
                                    <p:anim calcmode="lin" valueType="num">
                                      <p:cBhvr>
                                        <p:cTn id="11" dur="5000" fill="hold"/>
                                        <p:tgtEl>
                                          <p:spTgt spid="17"/>
                                        </p:tgtEl>
                                        <p:attrNameLst>
                                          <p:attrName>ppt_h</p:attrName>
                                        </p:attrNameLst>
                                      </p:cBhvr>
                                      <p:tavLst>
                                        <p:tav tm="0">
                                          <p:val>
                                            <p:fltVal val="0"/>
                                          </p:val>
                                        </p:tav>
                                        <p:tav tm="100000">
                                          <p:val>
                                            <p:strVal val="#ppt_h"/>
                                          </p:val>
                                        </p:tav>
                                      </p:tavLst>
                                    </p:anim>
                                    <p:anim calcmode="lin" valueType="num">
                                      <p:cBhvr>
                                        <p:cTn id="12" dur="5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3" dur="5000" fill="hold"/>
                                        <p:tgtEl>
                                          <p:spTgt spid="17"/>
                                        </p:tgtEl>
                                        <p:attrNameLst>
                                          <p:attrName>ppt_y</p:attrName>
                                        </p:attrNameLst>
                                      </p:cBhvr>
                                      <p:tavLst>
                                        <p:tav tm="0" fmla="#ppt_y+(sin(-2*pi*(1-$))*-#ppt_x+cos(-2*pi*(1-$))*(1-#ppt_y))*(1-$)">
                                          <p:val>
                                            <p:fltVal val="0"/>
                                          </p:val>
                                        </p:tav>
                                        <p:tav tm="100000">
                                          <p:val>
                                            <p:fltVal val="1"/>
                                          </p:val>
                                        </p:tav>
                                      </p:tavLst>
                                    </p:anim>
                                  </p:childTnLst>
                                </p:cTn>
                              </p:par>
                              <p:par>
                                <p:cTn id="14" presetID="8" presetClass="emph" presetSubtype="0" fill="hold" grpId="1" nodeType="withEffect">
                                  <p:stCondLst>
                                    <p:cond delay="0"/>
                                  </p:stCondLst>
                                  <p:childTnLst>
                                    <p:animRot by="-21600000">
                                      <p:cBhvr>
                                        <p:cTn id="15" dur="5000" fill="hold"/>
                                        <p:tgtEl>
                                          <p:spTgt spid="17"/>
                                        </p:tgtEl>
                                        <p:attrNameLst>
                                          <p:attrName>r</p:attrName>
                                        </p:attrNameLst>
                                      </p:cBhvr>
                                    </p:animRot>
                                  </p:childTnLst>
                                </p:cTn>
                              </p:par>
                              <p:par>
                                <p:cTn id="16" presetID="2" presetClass="exit" presetSubtype="3" fill="hold" grpId="2" nodeType="withEffect">
                                  <p:stCondLst>
                                    <p:cond delay="0"/>
                                  </p:stCondLst>
                                  <p:childTnLst>
                                    <p:anim calcmode="lin" valueType="num">
                                      <p:cBhvr additive="base">
                                        <p:cTn id="17" dur="5000"/>
                                        <p:tgtEl>
                                          <p:spTgt spid="17"/>
                                        </p:tgtEl>
                                        <p:attrNameLst>
                                          <p:attrName>ppt_x</p:attrName>
                                        </p:attrNameLst>
                                      </p:cBhvr>
                                      <p:tavLst>
                                        <p:tav tm="0">
                                          <p:val>
                                            <p:strVal val="ppt_x"/>
                                          </p:val>
                                        </p:tav>
                                        <p:tav tm="100000">
                                          <p:val>
                                            <p:strVal val="1+ppt_w/2"/>
                                          </p:val>
                                        </p:tav>
                                      </p:tavLst>
                                    </p:anim>
                                    <p:anim calcmode="lin" valueType="num">
                                      <p:cBhvr additive="base">
                                        <p:cTn id="18" dur="5000"/>
                                        <p:tgtEl>
                                          <p:spTgt spid="17"/>
                                        </p:tgtEl>
                                        <p:attrNameLst>
                                          <p:attrName>ppt_y</p:attrName>
                                        </p:attrNameLst>
                                      </p:cBhvr>
                                      <p:tavLst>
                                        <p:tav tm="0">
                                          <p:val>
                                            <p:strVal val="ppt_y"/>
                                          </p:val>
                                        </p:tav>
                                        <p:tav tm="100000">
                                          <p:val>
                                            <p:strVal val="0-ppt_h/2"/>
                                          </p:val>
                                        </p:tav>
                                      </p:tavLst>
                                    </p:anim>
                                    <p:set>
                                      <p:cBhvr>
                                        <p:cTn id="19" dur="1" fill="hold">
                                          <p:stCondLst>
                                            <p:cond delay="4999"/>
                                          </p:stCondLst>
                                        </p:cTn>
                                        <p:tgtEl>
                                          <p:spTgt spid="17"/>
                                        </p:tgtEl>
                                        <p:attrNameLst>
                                          <p:attrName>style.visibility</p:attrName>
                                        </p:attrNameLst>
                                      </p:cBhvr>
                                      <p:to>
                                        <p:strVal val="hidden"/>
                                      </p:to>
                                    </p:set>
                                  </p:childTnLst>
                                </p:cTn>
                              </p:par>
                              <p:par>
                                <p:cTn id="20" presetID="15"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fltVal val="0"/>
                                          </p:val>
                                        </p:tav>
                                        <p:tav tm="100000">
                                          <p:val>
                                            <p:strVal val="#ppt_w"/>
                                          </p:val>
                                        </p:tav>
                                      </p:tavLst>
                                    </p:anim>
                                    <p:anim calcmode="lin" valueType="num">
                                      <p:cBhvr>
                                        <p:cTn id="23" dur="5000" fill="hold"/>
                                        <p:tgtEl>
                                          <p:spTgt spid="16"/>
                                        </p:tgtEl>
                                        <p:attrNameLst>
                                          <p:attrName>ppt_h</p:attrName>
                                        </p:attrNameLst>
                                      </p:cBhvr>
                                      <p:tavLst>
                                        <p:tav tm="0">
                                          <p:val>
                                            <p:fltVal val="0"/>
                                          </p:val>
                                        </p:tav>
                                        <p:tav tm="100000">
                                          <p:val>
                                            <p:strVal val="#ppt_h"/>
                                          </p:val>
                                        </p:tav>
                                      </p:tavLst>
                                    </p:anim>
                                    <p:anim calcmode="lin" valueType="num">
                                      <p:cBhvr>
                                        <p:cTn id="24" dur="5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16"/>
                                        </p:tgtEl>
                                        <p:attrNameLst>
                                          <p:attrName>ppt_y</p:attrName>
                                        </p:attrNameLst>
                                      </p:cBhvr>
                                      <p:tavLst>
                                        <p:tav tm="0" fmla="#ppt_y+(sin(-2*pi*(1-$))*-#ppt_x+cos(-2*pi*(1-$))*(1-#ppt_y))*(1-$)">
                                          <p:val>
                                            <p:fltVal val="0"/>
                                          </p:val>
                                        </p:tav>
                                        <p:tav tm="100000">
                                          <p:val>
                                            <p:fltVal val="1"/>
                                          </p:val>
                                        </p:tav>
                                      </p:tavLst>
                                    </p:anim>
                                  </p:childTnLst>
                                </p:cTn>
                              </p:par>
                              <p:par>
                                <p:cTn id="26" presetID="8" presetClass="emph" presetSubtype="0" fill="hold" grpId="1" nodeType="withEffect">
                                  <p:stCondLst>
                                    <p:cond delay="0"/>
                                  </p:stCondLst>
                                  <p:childTnLst>
                                    <p:animRot by="-21600000">
                                      <p:cBhvr>
                                        <p:cTn id="27" dur="5000" fill="hold"/>
                                        <p:tgtEl>
                                          <p:spTgt spid="16"/>
                                        </p:tgtEl>
                                        <p:attrNameLst>
                                          <p:attrName>r</p:attrName>
                                        </p:attrNameLst>
                                      </p:cBhvr>
                                    </p:animRot>
                                  </p:childTnLst>
                                </p:cTn>
                              </p:par>
                              <p:par>
                                <p:cTn id="28" presetID="2" presetClass="exit" presetSubtype="3" fill="hold" grpId="2" nodeType="withEffect">
                                  <p:stCondLst>
                                    <p:cond delay="0"/>
                                  </p:stCondLst>
                                  <p:childTnLst>
                                    <p:anim calcmode="lin" valueType="num">
                                      <p:cBhvr additive="base">
                                        <p:cTn id="29" dur="5000"/>
                                        <p:tgtEl>
                                          <p:spTgt spid="16"/>
                                        </p:tgtEl>
                                        <p:attrNameLst>
                                          <p:attrName>ppt_x</p:attrName>
                                        </p:attrNameLst>
                                      </p:cBhvr>
                                      <p:tavLst>
                                        <p:tav tm="0">
                                          <p:val>
                                            <p:strVal val="ppt_x"/>
                                          </p:val>
                                        </p:tav>
                                        <p:tav tm="100000">
                                          <p:val>
                                            <p:strVal val="1+ppt_w/2"/>
                                          </p:val>
                                        </p:tav>
                                      </p:tavLst>
                                    </p:anim>
                                    <p:anim calcmode="lin" valueType="num">
                                      <p:cBhvr additive="base">
                                        <p:cTn id="30" dur="5000"/>
                                        <p:tgtEl>
                                          <p:spTgt spid="16"/>
                                        </p:tgtEl>
                                        <p:attrNameLst>
                                          <p:attrName>ppt_y</p:attrName>
                                        </p:attrNameLst>
                                      </p:cBhvr>
                                      <p:tavLst>
                                        <p:tav tm="0">
                                          <p:val>
                                            <p:strVal val="ppt_y"/>
                                          </p:val>
                                        </p:tav>
                                        <p:tav tm="100000">
                                          <p:val>
                                            <p:strVal val="0-ppt_h/2"/>
                                          </p:val>
                                        </p:tav>
                                      </p:tavLst>
                                    </p:anim>
                                    <p:set>
                                      <p:cBhvr>
                                        <p:cTn id="31" dur="1" fill="hold">
                                          <p:stCondLst>
                                            <p:cond delay="4999"/>
                                          </p:stCondLst>
                                        </p:cTn>
                                        <p:tgtEl>
                                          <p:spTgt spid="16"/>
                                        </p:tgtEl>
                                        <p:attrNameLst>
                                          <p:attrName>style.visibility</p:attrName>
                                        </p:attrNameLst>
                                      </p:cBhvr>
                                      <p:to>
                                        <p:strVal val="hidden"/>
                                      </p:to>
                                    </p:set>
                                  </p:childTnLst>
                                </p:cTn>
                              </p:par>
                              <p:par>
                                <p:cTn id="32" presetID="15"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0" fill="hold"/>
                                        <p:tgtEl>
                                          <p:spTgt spid="15"/>
                                        </p:tgtEl>
                                        <p:attrNameLst>
                                          <p:attrName>ppt_w</p:attrName>
                                        </p:attrNameLst>
                                      </p:cBhvr>
                                      <p:tavLst>
                                        <p:tav tm="0">
                                          <p:val>
                                            <p:fltVal val="0"/>
                                          </p:val>
                                        </p:tav>
                                        <p:tav tm="100000">
                                          <p:val>
                                            <p:strVal val="#ppt_w"/>
                                          </p:val>
                                        </p:tav>
                                      </p:tavLst>
                                    </p:anim>
                                    <p:anim calcmode="lin" valueType="num">
                                      <p:cBhvr>
                                        <p:cTn id="35" dur="5000" fill="hold"/>
                                        <p:tgtEl>
                                          <p:spTgt spid="15"/>
                                        </p:tgtEl>
                                        <p:attrNameLst>
                                          <p:attrName>ppt_h</p:attrName>
                                        </p:attrNameLst>
                                      </p:cBhvr>
                                      <p:tavLst>
                                        <p:tav tm="0">
                                          <p:val>
                                            <p:fltVal val="0"/>
                                          </p:val>
                                        </p:tav>
                                        <p:tav tm="100000">
                                          <p:val>
                                            <p:strVal val="#ppt_h"/>
                                          </p:val>
                                        </p:tav>
                                      </p:tavLst>
                                    </p:anim>
                                    <p:anim calcmode="lin" valueType="num">
                                      <p:cBhvr>
                                        <p:cTn id="36" dur="5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37" dur="5000" fill="hold"/>
                                        <p:tgtEl>
                                          <p:spTgt spid="15"/>
                                        </p:tgtEl>
                                        <p:attrNameLst>
                                          <p:attrName>ppt_y</p:attrName>
                                        </p:attrNameLst>
                                      </p:cBhvr>
                                      <p:tavLst>
                                        <p:tav tm="0" fmla="#ppt_y+(sin(-2*pi*(1-$))*-#ppt_x+cos(-2*pi*(1-$))*(1-#ppt_y))*(1-$)">
                                          <p:val>
                                            <p:fltVal val="0"/>
                                          </p:val>
                                        </p:tav>
                                        <p:tav tm="100000">
                                          <p:val>
                                            <p:fltVal val="1"/>
                                          </p:val>
                                        </p:tav>
                                      </p:tavLst>
                                    </p:anim>
                                  </p:childTnLst>
                                </p:cTn>
                              </p:par>
                              <p:par>
                                <p:cTn id="38" presetID="8" presetClass="emph" presetSubtype="0" fill="hold" grpId="1" nodeType="withEffect">
                                  <p:stCondLst>
                                    <p:cond delay="0"/>
                                  </p:stCondLst>
                                  <p:childTnLst>
                                    <p:animRot by="-21600000">
                                      <p:cBhvr>
                                        <p:cTn id="39" dur="5000" fill="hold"/>
                                        <p:tgtEl>
                                          <p:spTgt spid="15"/>
                                        </p:tgtEl>
                                        <p:attrNameLst>
                                          <p:attrName>r</p:attrName>
                                        </p:attrNameLst>
                                      </p:cBhvr>
                                    </p:animRot>
                                  </p:childTnLst>
                                </p:cTn>
                              </p:par>
                              <p:par>
                                <p:cTn id="40" presetID="2" presetClass="exit" presetSubtype="3" fill="hold" grpId="2" nodeType="withEffect">
                                  <p:stCondLst>
                                    <p:cond delay="0"/>
                                  </p:stCondLst>
                                  <p:childTnLst>
                                    <p:anim calcmode="lin" valueType="num">
                                      <p:cBhvr additive="base">
                                        <p:cTn id="41" dur="5000"/>
                                        <p:tgtEl>
                                          <p:spTgt spid="15"/>
                                        </p:tgtEl>
                                        <p:attrNameLst>
                                          <p:attrName>ppt_x</p:attrName>
                                        </p:attrNameLst>
                                      </p:cBhvr>
                                      <p:tavLst>
                                        <p:tav tm="0">
                                          <p:val>
                                            <p:strVal val="ppt_x"/>
                                          </p:val>
                                        </p:tav>
                                        <p:tav tm="100000">
                                          <p:val>
                                            <p:strVal val="1+ppt_w/2"/>
                                          </p:val>
                                        </p:tav>
                                      </p:tavLst>
                                    </p:anim>
                                    <p:anim calcmode="lin" valueType="num">
                                      <p:cBhvr additive="base">
                                        <p:cTn id="42" dur="5000"/>
                                        <p:tgtEl>
                                          <p:spTgt spid="15"/>
                                        </p:tgtEl>
                                        <p:attrNameLst>
                                          <p:attrName>ppt_y</p:attrName>
                                        </p:attrNameLst>
                                      </p:cBhvr>
                                      <p:tavLst>
                                        <p:tav tm="0">
                                          <p:val>
                                            <p:strVal val="ppt_y"/>
                                          </p:val>
                                        </p:tav>
                                        <p:tav tm="100000">
                                          <p:val>
                                            <p:strVal val="0-ppt_h/2"/>
                                          </p:val>
                                        </p:tav>
                                      </p:tavLst>
                                    </p:anim>
                                    <p:set>
                                      <p:cBhvr>
                                        <p:cTn id="43" dur="1" fill="hold">
                                          <p:stCondLst>
                                            <p:cond delay="4999"/>
                                          </p:stCondLst>
                                        </p:cTn>
                                        <p:tgtEl>
                                          <p:spTgt spid="15"/>
                                        </p:tgtEl>
                                        <p:attrNameLst>
                                          <p:attrName>style.visibility</p:attrName>
                                        </p:attrNameLst>
                                      </p:cBhvr>
                                      <p:to>
                                        <p:strVal val="hidden"/>
                                      </p:to>
                                    </p:set>
                                  </p:childTnLst>
                                </p:cTn>
                              </p:par>
                              <p:par>
                                <p:cTn id="44" presetID="15"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0" fill="hold"/>
                                        <p:tgtEl>
                                          <p:spTgt spid="14"/>
                                        </p:tgtEl>
                                        <p:attrNameLst>
                                          <p:attrName>ppt_w</p:attrName>
                                        </p:attrNameLst>
                                      </p:cBhvr>
                                      <p:tavLst>
                                        <p:tav tm="0">
                                          <p:val>
                                            <p:fltVal val="0"/>
                                          </p:val>
                                        </p:tav>
                                        <p:tav tm="100000">
                                          <p:val>
                                            <p:strVal val="#ppt_w"/>
                                          </p:val>
                                        </p:tav>
                                      </p:tavLst>
                                    </p:anim>
                                    <p:anim calcmode="lin" valueType="num">
                                      <p:cBhvr>
                                        <p:cTn id="47" dur="5000" fill="hold"/>
                                        <p:tgtEl>
                                          <p:spTgt spid="14"/>
                                        </p:tgtEl>
                                        <p:attrNameLst>
                                          <p:attrName>ppt_h</p:attrName>
                                        </p:attrNameLst>
                                      </p:cBhvr>
                                      <p:tavLst>
                                        <p:tav tm="0">
                                          <p:val>
                                            <p:fltVal val="0"/>
                                          </p:val>
                                        </p:tav>
                                        <p:tav tm="100000">
                                          <p:val>
                                            <p:strVal val="#ppt_h"/>
                                          </p:val>
                                        </p:tav>
                                      </p:tavLst>
                                    </p:anim>
                                    <p:anim calcmode="lin" valueType="num">
                                      <p:cBhvr>
                                        <p:cTn id="48" dur="5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49" dur="5000" fill="hold"/>
                                        <p:tgtEl>
                                          <p:spTgt spid="14"/>
                                        </p:tgtEl>
                                        <p:attrNameLst>
                                          <p:attrName>ppt_y</p:attrName>
                                        </p:attrNameLst>
                                      </p:cBhvr>
                                      <p:tavLst>
                                        <p:tav tm="0" fmla="#ppt_y+(sin(-2*pi*(1-$))*-#ppt_x+cos(-2*pi*(1-$))*(1-#ppt_y))*(1-$)">
                                          <p:val>
                                            <p:fltVal val="0"/>
                                          </p:val>
                                        </p:tav>
                                        <p:tav tm="100000">
                                          <p:val>
                                            <p:fltVal val="1"/>
                                          </p:val>
                                        </p:tav>
                                      </p:tavLst>
                                    </p:anim>
                                  </p:childTnLst>
                                </p:cTn>
                              </p:par>
                              <p:par>
                                <p:cTn id="50" presetID="8" presetClass="emph" presetSubtype="0" fill="hold" grpId="1" nodeType="withEffect">
                                  <p:stCondLst>
                                    <p:cond delay="0"/>
                                  </p:stCondLst>
                                  <p:childTnLst>
                                    <p:animRot by="-21600000">
                                      <p:cBhvr>
                                        <p:cTn id="51" dur="5000" fill="hold"/>
                                        <p:tgtEl>
                                          <p:spTgt spid="14"/>
                                        </p:tgtEl>
                                        <p:attrNameLst>
                                          <p:attrName>r</p:attrName>
                                        </p:attrNameLst>
                                      </p:cBhvr>
                                    </p:animRot>
                                  </p:childTnLst>
                                </p:cTn>
                              </p:par>
                              <p:par>
                                <p:cTn id="52" presetID="2" presetClass="exit" presetSubtype="3" fill="hold" grpId="2" nodeType="withEffect">
                                  <p:stCondLst>
                                    <p:cond delay="0"/>
                                  </p:stCondLst>
                                  <p:childTnLst>
                                    <p:anim calcmode="lin" valueType="num">
                                      <p:cBhvr additive="base">
                                        <p:cTn id="53" dur="5000"/>
                                        <p:tgtEl>
                                          <p:spTgt spid="14"/>
                                        </p:tgtEl>
                                        <p:attrNameLst>
                                          <p:attrName>ppt_x</p:attrName>
                                        </p:attrNameLst>
                                      </p:cBhvr>
                                      <p:tavLst>
                                        <p:tav tm="0">
                                          <p:val>
                                            <p:strVal val="ppt_x"/>
                                          </p:val>
                                        </p:tav>
                                        <p:tav tm="100000">
                                          <p:val>
                                            <p:strVal val="1+ppt_w/2"/>
                                          </p:val>
                                        </p:tav>
                                      </p:tavLst>
                                    </p:anim>
                                    <p:anim calcmode="lin" valueType="num">
                                      <p:cBhvr additive="base">
                                        <p:cTn id="54" dur="5000"/>
                                        <p:tgtEl>
                                          <p:spTgt spid="14"/>
                                        </p:tgtEl>
                                        <p:attrNameLst>
                                          <p:attrName>ppt_y</p:attrName>
                                        </p:attrNameLst>
                                      </p:cBhvr>
                                      <p:tavLst>
                                        <p:tav tm="0">
                                          <p:val>
                                            <p:strVal val="ppt_y"/>
                                          </p:val>
                                        </p:tav>
                                        <p:tav tm="100000">
                                          <p:val>
                                            <p:strVal val="0-ppt_h/2"/>
                                          </p:val>
                                        </p:tav>
                                      </p:tavLst>
                                    </p:anim>
                                    <p:set>
                                      <p:cBhvr>
                                        <p:cTn id="55" dur="1" fill="hold">
                                          <p:stCondLst>
                                            <p:cond delay="4999"/>
                                          </p:stCondLst>
                                        </p:cTn>
                                        <p:tgtEl>
                                          <p:spTgt spid="14"/>
                                        </p:tgtEl>
                                        <p:attrNameLst>
                                          <p:attrName>style.visibility</p:attrName>
                                        </p:attrNameLst>
                                      </p:cBhvr>
                                      <p:to>
                                        <p:strVal val="hidden"/>
                                      </p:to>
                                    </p:set>
                                  </p:childTnLst>
                                </p:cTn>
                              </p:par>
                              <p:par>
                                <p:cTn id="56" presetID="15"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0" fill="hold"/>
                                        <p:tgtEl>
                                          <p:spTgt spid="13"/>
                                        </p:tgtEl>
                                        <p:attrNameLst>
                                          <p:attrName>ppt_w</p:attrName>
                                        </p:attrNameLst>
                                      </p:cBhvr>
                                      <p:tavLst>
                                        <p:tav tm="0">
                                          <p:val>
                                            <p:fltVal val="0"/>
                                          </p:val>
                                        </p:tav>
                                        <p:tav tm="100000">
                                          <p:val>
                                            <p:strVal val="#ppt_w"/>
                                          </p:val>
                                        </p:tav>
                                      </p:tavLst>
                                    </p:anim>
                                    <p:anim calcmode="lin" valueType="num">
                                      <p:cBhvr>
                                        <p:cTn id="59" dur="5000" fill="hold"/>
                                        <p:tgtEl>
                                          <p:spTgt spid="13"/>
                                        </p:tgtEl>
                                        <p:attrNameLst>
                                          <p:attrName>ppt_h</p:attrName>
                                        </p:attrNameLst>
                                      </p:cBhvr>
                                      <p:tavLst>
                                        <p:tav tm="0">
                                          <p:val>
                                            <p:fltVal val="0"/>
                                          </p:val>
                                        </p:tav>
                                        <p:tav tm="100000">
                                          <p:val>
                                            <p:strVal val="#ppt_h"/>
                                          </p:val>
                                        </p:tav>
                                      </p:tavLst>
                                    </p:anim>
                                    <p:anim calcmode="lin" valueType="num">
                                      <p:cBhvr>
                                        <p:cTn id="60" dur="5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1" dur="5000" fill="hold"/>
                                        <p:tgtEl>
                                          <p:spTgt spid="13"/>
                                        </p:tgtEl>
                                        <p:attrNameLst>
                                          <p:attrName>ppt_y</p:attrName>
                                        </p:attrNameLst>
                                      </p:cBhvr>
                                      <p:tavLst>
                                        <p:tav tm="0" fmla="#ppt_y+(sin(-2*pi*(1-$))*-#ppt_x+cos(-2*pi*(1-$))*(1-#ppt_y))*(1-$)">
                                          <p:val>
                                            <p:fltVal val="0"/>
                                          </p:val>
                                        </p:tav>
                                        <p:tav tm="100000">
                                          <p:val>
                                            <p:fltVal val="1"/>
                                          </p:val>
                                        </p:tav>
                                      </p:tavLst>
                                    </p:anim>
                                  </p:childTnLst>
                                </p:cTn>
                              </p:par>
                              <p:par>
                                <p:cTn id="62" presetID="8" presetClass="emph" presetSubtype="0" fill="hold" grpId="1" nodeType="withEffect">
                                  <p:stCondLst>
                                    <p:cond delay="0"/>
                                  </p:stCondLst>
                                  <p:childTnLst>
                                    <p:animRot by="21600000">
                                      <p:cBhvr>
                                        <p:cTn id="63" dur="5000" fill="hold"/>
                                        <p:tgtEl>
                                          <p:spTgt spid="13"/>
                                        </p:tgtEl>
                                        <p:attrNameLst>
                                          <p:attrName>r</p:attrName>
                                        </p:attrNameLst>
                                      </p:cBhvr>
                                    </p:animRot>
                                  </p:childTnLst>
                                </p:cTn>
                              </p:par>
                              <p:par>
                                <p:cTn id="64" presetID="2" presetClass="exit" presetSubtype="9" fill="hold" grpId="2" nodeType="withEffect">
                                  <p:stCondLst>
                                    <p:cond delay="0"/>
                                  </p:stCondLst>
                                  <p:childTnLst>
                                    <p:anim calcmode="lin" valueType="num">
                                      <p:cBhvr additive="base">
                                        <p:cTn id="65" dur="5000"/>
                                        <p:tgtEl>
                                          <p:spTgt spid="13"/>
                                        </p:tgtEl>
                                        <p:attrNameLst>
                                          <p:attrName>ppt_x</p:attrName>
                                        </p:attrNameLst>
                                      </p:cBhvr>
                                      <p:tavLst>
                                        <p:tav tm="0">
                                          <p:val>
                                            <p:strVal val="ppt_x"/>
                                          </p:val>
                                        </p:tav>
                                        <p:tav tm="100000">
                                          <p:val>
                                            <p:strVal val="0-ppt_w/2"/>
                                          </p:val>
                                        </p:tav>
                                      </p:tavLst>
                                    </p:anim>
                                    <p:anim calcmode="lin" valueType="num">
                                      <p:cBhvr additive="base">
                                        <p:cTn id="66" dur="5000"/>
                                        <p:tgtEl>
                                          <p:spTgt spid="13"/>
                                        </p:tgtEl>
                                        <p:attrNameLst>
                                          <p:attrName>ppt_y</p:attrName>
                                        </p:attrNameLst>
                                      </p:cBhvr>
                                      <p:tavLst>
                                        <p:tav tm="0">
                                          <p:val>
                                            <p:strVal val="ppt_y"/>
                                          </p:val>
                                        </p:tav>
                                        <p:tav tm="100000">
                                          <p:val>
                                            <p:strVal val="0-ppt_h/2"/>
                                          </p:val>
                                        </p:tav>
                                      </p:tavLst>
                                    </p:anim>
                                    <p:set>
                                      <p:cBhvr>
                                        <p:cTn id="67" dur="1" fill="hold">
                                          <p:stCondLst>
                                            <p:cond delay="4999"/>
                                          </p:stCondLst>
                                        </p:cTn>
                                        <p:tgtEl>
                                          <p:spTgt spid="13"/>
                                        </p:tgtEl>
                                        <p:attrNameLst>
                                          <p:attrName>style.visibility</p:attrName>
                                        </p:attrNameLst>
                                      </p:cBhvr>
                                      <p:to>
                                        <p:strVal val="hidden"/>
                                      </p:to>
                                    </p:set>
                                  </p:childTnLst>
                                </p:cTn>
                              </p:par>
                              <p:par>
                                <p:cTn id="68" presetID="15"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0" fill="hold"/>
                                        <p:tgtEl>
                                          <p:spTgt spid="12"/>
                                        </p:tgtEl>
                                        <p:attrNameLst>
                                          <p:attrName>ppt_w</p:attrName>
                                        </p:attrNameLst>
                                      </p:cBhvr>
                                      <p:tavLst>
                                        <p:tav tm="0">
                                          <p:val>
                                            <p:fltVal val="0"/>
                                          </p:val>
                                        </p:tav>
                                        <p:tav tm="100000">
                                          <p:val>
                                            <p:strVal val="#ppt_w"/>
                                          </p:val>
                                        </p:tav>
                                      </p:tavLst>
                                    </p:anim>
                                    <p:anim calcmode="lin" valueType="num">
                                      <p:cBhvr>
                                        <p:cTn id="71" dur="5000" fill="hold"/>
                                        <p:tgtEl>
                                          <p:spTgt spid="12"/>
                                        </p:tgtEl>
                                        <p:attrNameLst>
                                          <p:attrName>ppt_h</p:attrName>
                                        </p:attrNameLst>
                                      </p:cBhvr>
                                      <p:tavLst>
                                        <p:tav tm="0">
                                          <p:val>
                                            <p:fltVal val="0"/>
                                          </p:val>
                                        </p:tav>
                                        <p:tav tm="100000">
                                          <p:val>
                                            <p:strVal val="#ppt_h"/>
                                          </p:val>
                                        </p:tav>
                                      </p:tavLst>
                                    </p:anim>
                                    <p:anim calcmode="lin" valueType="num">
                                      <p:cBhvr>
                                        <p:cTn id="72" dur="5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73" dur="5000" fill="hold"/>
                                        <p:tgtEl>
                                          <p:spTgt spid="12"/>
                                        </p:tgtEl>
                                        <p:attrNameLst>
                                          <p:attrName>ppt_y</p:attrName>
                                        </p:attrNameLst>
                                      </p:cBhvr>
                                      <p:tavLst>
                                        <p:tav tm="0" fmla="#ppt_y+(sin(-2*pi*(1-$))*-#ppt_x+cos(-2*pi*(1-$))*(1-#ppt_y))*(1-$)">
                                          <p:val>
                                            <p:fltVal val="0"/>
                                          </p:val>
                                        </p:tav>
                                        <p:tav tm="100000">
                                          <p:val>
                                            <p:fltVal val="1"/>
                                          </p:val>
                                        </p:tav>
                                      </p:tavLst>
                                    </p:anim>
                                  </p:childTnLst>
                                </p:cTn>
                              </p:par>
                              <p:par>
                                <p:cTn id="74" presetID="8" presetClass="emph" presetSubtype="0" fill="hold" grpId="1" nodeType="withEffect">
                                  <p:stCondLst>
                                    <p:cond delay="0"/>
                                  </p:stCondLst>
                                  <p:childTnLst>
                                    <p:animRot by="21600000">
                                      <p:cBhvr>
                                        <p:cTn id="75" dur="5000" fill="hold"/>
                                        <p:tgtEl>
                                          <p:spTgt spid="12"/>
                                        </p:tgtEl>
                                        <p:attrNameLst>
                                          <p:attrName>r</p:attrName>
                                        </p:attrNameLst>
                                      </p:cBhvr>
                                    </p:animRot>
                                  </p:childTnLst>
                                </p:cTn>
                              </p:par>
                              <p:par>
                                <p:cTn id="76" presetID="2" presetClass="exit" presetSubtype="9" fill="hold" grpId="2" nodeType="withEffect">
                                  <p:stCondLst>
                                    <p:cond delay="0"/>
                                  </p:stCondLst>
                                  <p:childTnLst>
                                    <p:anim calcmode="lin" valueType="num">
                                      <p:cBhvr additive="base">
                                        <p:cTn id="77" dur="5000"/>
                                        <p:tgtEl>
                                          <p:spTgt spid="12"/>
                                        </p:tgtEl>
                                        <p:attrNameLst>
                                          <p:attrName>ppt_x</p:attrName>
                                        </p:attrNameLst>
                                      </p:cBhvr>
                                      <p:tavLst>
                                        <p:tav tm="0">
                                          <p:val>
                                            <p:strVal val="ppt_x"/>
                                          </p:val>
                                        </p:tav>
                                        <p:tav tm="100000">
                                          <p:val>
                                            <p:strVal val="0-ppt_w/2"/>
                                          </p:val>
                                        </p:tav>
                                      </p:tavLst>
                                    </p:anim>
                                    <p:anim calcmode="lin" valueType="num">
                                      <p:cBhvr additive="base">
                                        <p:cTn id="78" dur="5000"/>
                                        <p:tgtEl>
                                          <p:spTgt spid="12"/>
                                        </p:tgtEl>
                                        <p:attrNameLst>
                                          <p:attrName>ppt_y</p:attrName>
                                        </p:attrNameLst>
                                      </p:cBhvr>
                                      <p:tavLst>
                                        <p:tav tm="0">
                                          <p:val>
                                            <p:strVal val="ppt_y"/>
                                          </p:val>
                                        </p:tav>
                                        <p:tav tm="100000">
                                          <p:val>
                                            <p:strVal val="0-ppt_h/2"/>
                                          </p:val>
                                        </p:tav>
                                      </p:tavLst>
                                    </p:anim>
                                    <p:set>
                                      <p:cBhvr>
                                        <p:cTn id="79" dur="1" fill="hold">
                                          <p:stCondLst>
                                            <p:cond delay="4999"/>
                                          </p:stCondLst>
                                        </p:cTn>
                                        <p:tgtEl>
                                          <p:spTgt spid="12"/>
                                        </p:tgtEl>
                                        <p:attrNameLst>
                                          <p:attrName>style.visibility</p:attrName>
                                        </p:attrNameLst>
                                      </p:cBhvr>
                                      <p:to>
                                        <p:strVal val="hidden"/>
                                      </p:to>
                                    </p:set>
                                  </p:childTnLst>
                                </p:cTn>
                              </p:par>
                              <p:par>
                                <p:cTn id="80" presetID="15" presetClass="entr" presetSubtype="0"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5000" fill="hold"/>
                                        <p:tgtEl>
                                          <p:spTgt spid="11"/>
                                        </p:tgtEl>
                                        <p:attrNameLst>
                                          <p:attrName>ppt_w</p:attrName>
                                        </p:attrNameLst>
                                      </p:cBhvr>
                                      <p:tavLst>
                                        <p:tav tm="0">
                                          <p:val>
                                            <p:fltVal val="0"/>
                                          </p:val>
                                        </p:tav>
                                        <p:tav tm="100000">
                                          <p:val>
                                            <p:strVal val="#ppt_w"/>
                                          </p:val>
                                        </p:tav>
                                      </p:tavLst>
                                    </p:anim>
                                    <p:anim calcmode="lin" valueType="num">
                                      <p:cBhvr>
                                        <p:cTn id="83" dur="5000" fill="hold"/>
                                        <p:tgtEl>
                                          <p:spTgt spid="11"/>
                                        </p:tgtEl>
                                        <p:attrNameLst>
                                          <p:attrName>ppt_h</p:attrName>
                                        </p:attrNameLst>
                                      </p:cBhvr>
                                      <p:tavLst>
                                        <p:tav tm="0">
                                          <p:val>
                                            <p:fltVal val="0"/>
                                          </p:val>
                                        </p:tav>
                                        <p:tav tm="100000">
                                          <p:val>
                                            <p:strVal val="#ppt_h"/>
                                          </p:val>
                                        </p:tav>
                                      </p:tavLst>
                                    </p:anim>
                                    <p:anim calcmode="lin" valueType="num">
                                      <p:cBhvr>
                                        <p:cTn id="84" dur="5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5" dur="5000" fill="hold"/>
                                        <p:tgtEl>
                                          <p:spTgt spid="11"/>
                                        </p:tgtEl>
                                        <p:attrNameLst>
                                          <p:attrName>ppt_y</p:attrName>
                                        </p:attrNameLst>
                                      </p:cBhvr>
                                      <p:tavLst>
                                        <p:tav tm="0" fmla="#ppt_y+(sin(-2*pi*(1-$))*-#ppt_x+cos(-2*pi*(1-$))*(1-#ppt_y))*(1-$)">
                                          <p:val>
                                            <p:fltVal val="0"/>
                                          </p:val>
                                        </p:tav>
                                        <p:tav tm="100000">
                                          <p:val>
                                            <p:fltVal val="1"/>
                                          </p:val>
                                        </p:tav>
                                      </p:tavLst>
                                    </p:anim>
                                  </p:childTnLst>
                                </p:cTn>
                              </p:par>
                              <p:par>
                                <p:cTn id="86" presetID="8" presetClass="emph" presetSubtype="0" fill="hold" grpId="1" nodeType="withEffect">
                                  <p:stCondLst>
                                    <p:cond delay="0"/>
                                  </p:stCondLst>
                                  <p:childTnLst>
                                    <p:animRot by="21600000">
                                      <p:cBhvr>
                                        <p:cTn id="87" dur="5000" fill="hold"/>
                                        <p:tgtEl>
                                          <p:spTgt spid="11"/>
                                        </p:tgtEl>
                                        <p:attrNameLst>
                                          <p:attrName>r</p:attrName>
                                        </p:attrNameLst>
                                      </p:cBhvr>
                                    </p:animRot>
                                  </p:childTnLst>
                                </p:cTn>
                              </p:par>
                              <p:par>
                                <p:cTn id="88" presetID="2" presetClass="exit" presetSubtype="9" fill="hold" grpId="2" nodeType="withEffect">
                                  <p:stCondLst>
                                    <p:cond delay="0"/>
                                  </p:stCondLst>
                                  <p:childTnLst>
                                    <p:anim calcmode="lin" valueType="num">
                                      <p:cBhvr additive="base">
                                        <p:cTn id="89" dur="5000"/>
                                        <p:tgtEl>
                                          <p:spTgt spid="11"/>
                                        </p:tgtEl>
                                        <p:attrNameLst>
                                          <p:attrName>ppt_x</p:attrName>
                                        </p:attrNameLst>
                                      </p:cBhvr>
                                      <p:tavLst>
                                        <p:tav tm="0">
                                          <p:val>
                                            <p:strVal val="ppt_x"/>
                                          </p:val>
                                        </p:tav>
                                        <p:tav tm="100000">
                                          <p:val>
                                            <p:strVal val="0-ppt_w/2"/>
                                          </p:val>
                                        </p:tav>
                                      </p:tavLst>
                                    </p:anim>
                                    <p:anim calcmode="lin" valueType="num">
                                      <p:cBhvr additive="base">
                                        <p:cTn id="90" dur="5000"/>
                                        <p:tgtEl>
                                          <p:spTgt spid="11"/>
                                        </p:tgtEl>
                                        <p:attrNameLst>
                                          <p:attrName>ppt_y</p:attrName>
                                        </p:attrNameLst>
                                      </p:cBhvr>
                                      <p:tavLst>
                                        <p:tav tm="0">
                                          <p:val>
                                            <p:strVal val="ppt_y"/>
                                          </p:val>
                                        </p:tav>
                                        <p:tav tm="100000">
                                          <p:val>
                                            <p:strVal val="0-ppt_h/2"/>
                                          </p:val>
                                        </p:tav>
                                      </p:tavLst>
                                    </p:anim>
                                    <p:set>
                                      <p:cBhvr>
                                        <p:cTn id="91" dur="1" fill="hold">
                                          <p:stCondLst>
                                            <p:cond delay="4999"/>
                                          </p:stCondLst>
                                        </p:cTn>
                                        <p:tgtEl>
                                          <p:spTgt spid="11"/>
                                        </p:tgtEl>
                                        <p:attrNameLst>
                                          <p:attrName>style.visibility</p:attrName>
                                        </p:attrNameLst>
                                      </p:cBhvr>
                                      <p:to>
                                        <p:strVal val="hidden"/>
                                      </p:to>
                                    </p:set>
                                  </p:childTnLst>
                                </p:cTn>
                              </p:par>
                              <p:par>
                                <p:cTn id="92" presetID="15" presetClass="entr" presetSubtype="0"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5000" fill="hold"/>
                                        <p:tgtEl>
                                          <p:spTgt spid="10"/>
                                        </p:tgtEl>
                                        <p:attrNameLst>
                                          <p:attrName>ppt_w</p:attrName>
                                        </p:attrNameLst>
                                      </p:cBhvr>
                                      <p:tavLst>
                                        <p:tav tm="0">
                                          <p:val>
                                            <p:fltVal val="0"/>
                                          </p:val>
                                        </p:tav>
                                        <p:tav tm="100000">
                                          <p:val>
                                            <p:strVal val="#ppt_w"/>
                                          </p:val>
                                        </p:tav>
                                      </p:tavLst>
                                    </p:anim>
                                    <p:anim calcmode="lin" valueType="num">
                                      <p:cBhvr>
                                        <p:cTn id="95" dur="5000" fill="hold"/>
                                        <p:tgtEl>
                                          <p:spTgt spid="10"/>
                                        </p:tgtEl>
                                        <p:attrNameLst>
                                          <p:attrName>ppt_h</p:attrName>
                                        </p:attrNameLst>
                                      </p:cBhvr>
                                      <p:tavLst>
                                        <p:tav tm="0">
                                          <p:val>
                                            <p:fltVal val="0"/>
                                          </p:val>
                                        </p:tav>
                                        <p:tav tm="100000">
                                          <p:val>
                                            <p:strVal val="#ppt_h"/>
                                          </p:val>
                                        </p:tav>
                                      </p:tavLst>
                                    </p:anim>
                                    <p:anim calcmode="lin" valueType="num">
                                      <p:cBhvr>
                                        <p:cTn id="96" dur="5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97" dur="5000" fill="hold"/>
                                        <p:tgtEl>
                                          <p:spTgt spid="10"/>
                                        </p:tgtEl>
                                        <p:attrNameLst>
                                          <p:attrName>ppt_y</p:attrName>
                                        </p:attrNameLst>
                                      </p:cBhvr>
                                      <p:tavLst>
                                        <p:tav tm="0" fmla="#ppt_y+(sin(-2*pi*(1-$))*-#ppt_x+cos(-2*pi*(1-$))*(1-#ppt_y))*(1-$)">
                                          <p:val>
                                            <p:fltVal val="0"/>
                                          </p:val>
                                        </p:tav>
                                        <p:tav tm="100000">
                                          <p:val>
                                            <p:fltVal val="1"/>
                                          </p:val>
                                        </p:tav>
                                      </p:tavLst>
                                    </p:anim>
                                  </p:childTnLst>
                                </p:cTn>
                              </p:par>
                              <p:par>
                                <p:cTn id="98" presetID="8" presetClass="emph" presetSubtype="0" fill="hold" grpId="1" nodeType="withEffect">
                                  <p:stCondLst>
                                    <p:cond delay="0"/>
                                  </p:stCondLst>
                                  <p:childTnLst>
                                    <p:animRot by="21600000">
                                      <p:cBhvr>
                                        <p:cTn id="99" dur="5000" fill="hold"/>
                                        <p:tgtEl>
                                          <p:spTgt spid="10"/>
                                        </p:tgtEl>
                                        <p:attrNameLst>
                                          <p:attrName>r</p:attrName>
                                        </p:attrNameLst>
                                      </p:cBhvr>
                                    </p:animRot>
                                  </p:childTnLst>
                                </p:cTn>
                              </p:par>
                              <p:par>
                                <p:cTn id="100" presetID="2" presetClass="exit" presetSubtype="9" fill="hold" grpId="2" nodeType="withEffect">
                                  <p:stCondLst>
                                    <p:cond delay="0"/>
                                  </p:stCondLst>
                                  <p:childTnLst>
                                    <p:anim calcmode="lin" valueType="num">
                                      <p:cBhvr additive="base">
                                        <p:cTn id="101" dur="5000"/>
                                        <p:tgtEl>
                                          <p:spTgt spid="10"/>
                                        </p:tgtEl>
                                        <p:attrNameLst>
                                          <p:attrName>ppt_x</p:attrName>
                                        </p:attrNameLst>
                                      </p:cBhvr>
                                      <p:tavLst>
                                        <p:tav tm="0">
                                          <p:val>
                                            <p:strVal val="ppt_x"/>
                                          </p:val>
                                        </p:tav>
                                        <p:tav tm="100000">
                                          <p:val>
                                            <p:strVal val="0-ppt_w/2"/>
                                          </p:val>
                                        </p:tav>
                                      </p:tavLst>
                                    </p:anim>
                                    <p:anim calcmode="lin" valueType="num">
                                      <p:cBhvr additive="base">
                                        <p:cTn id="102" dur="5000"/>
                                        <p:tgtEl>
                                          <p:spTgt spid="10"/>
                                        </p:tgtEl>
                                        <p:attrNameLst>
                                          <p:attrName>ppt_y</p:attrName>
                                        </p:attrNameLst>
                                      </p:cBhvr>
                                      <p:tavLst>
                                        <p:tav tm="0">
                                          <p:val>
                                            <p:strVal val="ppt_y"/>
                                          </p:val>
                                        </p:tav>
                                        <p:tav tm="100000">
                                          <p:val>
                                            <p:strVal val="0-ppt_h/2"/>
                                          </p:val>
                                        </p:tav>
                                      </p:tavLst>
                                    </p:anim>
                                    <p:set>
                                      <p:cBhvr>
                                        <p:cTn id="103" dur="1" fill="hold">
                                          <p:stCondLst>
                                            <p:cond delay="4999"/>
                                          </p:stCondLst>
                                        </p:cTn>
                                        <p:tgtEl>
                                          <p:spTgt spid="10"/>
                                        </p:tgtEl>
                                        <p:attrNameLst>
                                          <p:attrName>style.visibility</p:attrName>
                                        </p:attrNameLst>
                                      </p:cBhvr>
                                      <p:to>
                                        <p:strVal val="hidden"/>
                                      </p:to>
                                    </p:set>
                                  </p:childTnLst>
                                </p:cTn>
                              </p:par>
                              <p:par>
                                <p:cTn id="104" presetID="15" presetClass="entr" presetSubtype="0" fill="hold" grpId="0"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p:cTn id="106" dur="5000" fill="hold"/>
                                        <p:tgtEl>
                                          <p:spTgt spid="5"/>
                                        </p:tgtEl>
                                        <p:attrNameLst>
                                          <p:attrName>ppt_w</p:attrName>
                                        </p:attrNameLst>
                                      </p:cBhvr>
                                      <p:tavLst>
                                        <p:tav tm="0">
                                          <p:val>
                                            <p:fltVal val="0"/>
                                          </p:val>
                                        </p:tav>
                                        <p:tav tm="100000">
                                          <p:val>
                                            <p:strVal val="#ppt_w"/>
                                          </p:val>
                                        </p:tav>
                                      </p:tavLst>
                                    </p:anim>
                                    <p:anim calcmode="lin" valueType="num">
                                      <p:cBhvr>
                                        <p:cTn id="107" dur="5000" fill="hold"/>
                                        <p:tgtEl>
                                          <p:spTgt spid="5"/>
                                        </p:tgtEl>
                                        <p:attrNameLst>
                                          <p:attrName>ppt_h</p:attrName>
                                        </p:attrNameLst>
                                      </p:cBhvr>
                                      <p:tavLst>
                                        <p:tav tm="0">
                                          <p:val>
                                            <p:fltVal val="0"/>
                                          </p:val>
                                        </p:tav>
                                        <p:tav tm="100000">
                                          <p:val>
                                            <p:strVal val="#ppt_h"/>
                                          </p:val>
                                        </p:tav>
                                      </p:tavLst>
                                    </p:anim>
                                    <p:anim calcmode="lin" valueType="num">
                                      <p:cBhvr>
                                        <p:cTn id="108" dur="5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9" dur="5000" fill="hold"/>
                                        <p:tgtEl>
                                          <p:spTgt spid="5"/>
                                        </p:tgtEl>
                                        <p:attrNameLst>
                                          <p:attrName>ppt_y</p:attrName>
                                        </p:attrNameLst>
                                      </p:cBhvr>
                                      <p:tavLst>
                                        <p:tav tm="0" fmla="#ppt_y+(sin(-2*pi*(1-$))*-#ppt_x+cos(-2*pi*(1-$))*(1-#ppt_y))*(1-$)">
                                          <p:val>
                                            <p:fltVal val="0"/>
                                          </p:val>
                                        </p:tav>
                                        <p:tav tm="100000">
                                          <p:val>
                                            <p:fltVal val="1"/>
                                          </p:val>
                                        </p:tav>
                                      </p:tavLst>
                                    </p:anim>
                                  </p:childTnLst>
                                </p:cTn>
                              </p:par>
                              <p:par>
                                <p:cTn id="110" presetID="8" presetClass="emph" presetSubtype="0" fill="hold" grpId="1" nodeType="withEffect">
                                  <p:stCondLst>
                                    <p:cond delay="0"/>
                                  </p:stCondLst>
                                  <p:childTnLst>
                                    <p:animRot by="21600000">
                                      <p:cBhvr>
                                        <p:cTn id="111" dur="5000" fill="hold"/>
                                        <p:tgtEl>
                                          <p:spTgt spid="5"/>
                                        </p:tgtEl>
                                        <p:attrNameLst>
                                          <p:attrName>r</p:attrName>
                                        </p:attrNameLst>
                                      </p:cBhvr>
                                    </p:animRot>
                                  </p:childTnLst>
                                </p:cTn>
                              </p:par>
                              <p:par>
                                <p:cTn id="112" presetID="2" presetClass="exit" presetSubtype="6" fill="hold" grpId="2" nodeType="withEffect">
                                  <p:stCondLst>
                                    <p:cond delay="0"/>
                                  </p:stCondLst>
                                  <p:childTnLst>
                                    <p:anim calcmode="lin" valueType="num">
                                      <p:cBhvr additive="base">
                                        <p:cTn id="113" dur="5000"/>
                                        <p:tgtEl>
                                          <p:spTgt spid="5"/>
                                        </p:tgtEl>
                                        <p:attrNameLst>
                                          <p:attrName>ppt_x</p:attrName>
                                        </p:attrNameLst>
                                      </p:cBhvr>
                                      <p:tavLst>
                                        <p:tav tm="0">
                                          <p:val>
                                            <p:strVal val="ppt_x"/>
                                          </p:val>
                                        </p:tav>
                                        <p:tav tm="100000">
                                          <p:val>
                                            <p:strVal val="1+ppt_w/2"/>
                                          </p:val>
                                        </p:tav>
                                      </p:tavLst>
                                    </p:anim>
                                    <p:anim calcmode="lin" valueType="num">
                                      <p:cBhvr additive="base">
                                        <p:cTn id="114" dur="5000"/>
                                        <p:tgtEl>
                                          <p:spTgt spid="5"/>
                                        </p:tgtEl>
                                        <p:attrNameLst>
                                          <p:attrName>ppt_y</p:attrName>
                                        </p:attrNameLst>
                                      </p:cBhvr>
                                      <p:tavLst>
                                        <p:tav tm="0">
                                          <p:val>
                                            <p:strVal val="ppt_y"/>
                                          </p:val>
                                        </p:tav>
                                        <p:tav tm="100000">
                                          <p:val>
                                            <p:strVal val="1+ppt_h/2"/>
                                          </p:val>
                                        </p:tav>
                                      </p:tavLst>
                                    </p:anim>
                                    <p:set>
                                      <p:cBhvr>
                                        <p:cTn id="115" dur="1" fill="hold">
                                          <p:stCondLst>
                                            <p:cond delay="4999"/>
                                          </p:stCondLst>
                                        </p:cTn>
                                        <p:tgtEl>
                                          <p:spTgt spid="5"/>
                                        </p:tgtEl>
                                        <p:attrNameLst>
                                          <p:attrName>style.visibility</p:attrName>
                                        </p:attrNameLst>
                                      </p:cBhvr>
                                      <p:to>
                                        <p:strVal val="hidden"/>
                                      </p:to>
                                    </p:set>
                                  </p:childTnLst>
                                </p:cTn>
                              </p:par>
                              <p:par>
                                <p:cTn id="116" presetID="15" presetClass="entr" presetSubtype="0" fill="hold" grpId="0"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5000" fill="hold"/>
                                        <p:tgtEl>
                                          <p:spTgt spid="4"/>
                                        </p:tgtEl>
                                        <p:attrNameLst>
                                          <p:attrName>ppt_w</p:attrName>
                                        </p:attrNameLst>
                                      </p:cBhvr>
                                      <p:tavLst>
                                        <p:tav tm="0">
                                          <p:val>
                                            <p:fltVal val="0"/>
                                          </p:val>
                                        </p:tav>
                                        <p:tav tm="100000">
                                          <p:val>
                                            <p:strVal val="#ppt_w"/>
                                          </p:val>
                                        </p:tav>
                                      </p:tavLst>
                                    </p:anim>
                                    <p:anim calcmode="lin" valueType="num">
                                      <p:cBhvr>
                                        <p:cTn id="119" dur="5000" fill="hold"/>
                                        <p:tgtEl>
                                          <p:spTgt spid="4"/>
                                        </p:tgtEl>
                                        <p:attrNameLst>
                                          <p:attrName>ppt_h</p:attrName>
                                        </p:attrNameLst>
                                      </p:cBhvr>
                                      <p:tavLst>
                                        <p:tav tm="0">
                                          <p:val>
                                            <p:fltVal val="0"/>
                                          </p:val>
                                        </p:tav>
                                        <p:tav tm="100000">
                                          <p:val>
                                            <p:strVal val="#ppt_h"/>
                                          </p:val>
                                        </p:tav>
                                      </p:tavLst>
                                    </p:anim>
                                    <p:anim calcmode="lin" valueType="num">
                                      <p:cBhvr>
                                        <p:cTn id="120" dur="5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21" dur="5000" fill="hold"/>
                                        <p:tgtEl>
                                          <p:spTgt spid="4"/>
                                        </p:tgtEl>
                                        <p:attrNameLst>
                                          <p:attrName>ppt_y</p:attrName>
                                        </p:attrNameLst>
                                      </p:cBhvr>
                                      <p:tavLst>
                                        <p:tav tm="0" fmla="#ppt_y+(sin(-2*pi*(1-$))*-#ppt_x+cos(-2*pi*(1-$))*(1-#ppt_y))*(1-$)">
                                          <p:val>
                                            <p:fltVal val="0"/>
                                          </p:val>
                                        </p:tav>
                                        <p:tav tm="100000">
                                          <p:val>
                                            <p:fltVal val="1"/>
                                          </p:val>
                                        </p:tav>
                                      </p:tavLst>
                                    </p:anim>
                                  </p:childTnLst>
                                </p:cTn>
                              </p:par>
                              <p:par>
                                <p:cTn id="122" presetID="8" presetClass="emph" presetSubtype="0" fill="hold" grpId="1" nodeType="withEffect">
                                  <p:stCondLst>
                                    <p:cond delay="0"/>
                                  </p:stCondLst>
                                  <p:childTnLst>
                                    <p:animRot by="21600000">
                                      <p:cBhvr>
                                        <p:cTn id="123" dur="5000" fill="hold"/>
                                        <p:tgtEl>
                                          <p:spTgt spid="4"/>
                                        </p:tgtEl>
                                        <p:attrNameLst>
                                          <p:attrName>r</p:attrName>
                                        </p:attrNameLst>
                                      </p:cBhvr>
                                    </p:animRot>
                                  </p:childTnLst>
                                </p:cTn>
                              </p:par>
                              <p:par>
                                <p:cTn id="124" presetID="2" presetClass="exit" presetSubtype="6" fill="hold" grpId="2" nodeType="withEffect">
                                  <p:stCondLst>
                                    <p:cond delay="0"/>
                                  </p:stCondLst>
                                  <p:childTnLst>
                                    <p:anim calcmode="lin" valueType="num">
                                      <p:cBhvr additive="base">
                                        <p:cTn id="125" dur="5000"/>
                                        <p:tgtEl>
                                          <p:spTgt spid="4"/>
                                        </p:tgtEl>
                                        <p:attrNameLst>
                                          <p:attrName>ppt_x</p:attrName>
                                        </p:attrNameLst>
                                      </p:cBhvr>
                                      <p:tavLst>
                                        <p:tav tm="0">
                                          <p:val>
                                            <p:strVal val="ppt_x"/>
                                          </p:val>
                                        </p:tav>
                                        <p:tav tm="100000">
                                          <p:val>
                                            <p:strVal val="1+ppt_w/2"/>
                                          </p:val>
                                        </p:tav>
                                      </p:tavLst>
                                    </p:anim>
                                    <p:anim calcmode="lin" valueType="num">
                                      <p:cBhvr additive="base">
                                        <p:cTn id="126" dur="5000"/>
                                        <p:tgtEl>
                                          <p:spTgt spid="4"/>
                                        </p:tgtEl>
                                        <p:attrNameLst>
                                          <p:attrName>ppt_y</p:attrName>
                                        </p:attrNameLst>
                                      </p:cBhvr>
                                      <p:tavLst>
                                        <p:tav tm="0">
                                          <p:val>
                                            <p:strVal val="ppt_y"/>
                                          </p:val>
                                        </p:tav>
                                        <p:tav tm="100000">
                                          <p:val>
                                            <p:strVal val="1+ppt_h/2"/>
                                          </p:val>
                                        </p:tav>
                                      </p:tavLst>
                                    </p:anim>
                                    <p:set>
                                      <p:cBhvr>
                                        <p:cTn id="127" dur="1" fill="hold">
                                          <p:stCondLst>
                                            <p:cond delay="4999"/>
                                          </p:stCondLst>
                                        </p:cTn>
                                        <p:tgtEl>
                                          <p:spTgt spid="4"/>
                                        </p:tgtEl>
                                        <p:attrNameLst>
                                          <p:attrName>style.visibility</p:attrName>
                                        </p:attrNameLst>
                                      </p:cBhvr>
                                      <p:to>
                                        <p:strVal val="hidden"/>
                                      </p:to>
                                    </p:set>
                                  </p:childTnLst>
                                </p:cTn>
                              </p:par>
                              <p:par>
                                <p:cTn id="128" presetID="15" presetClass="entr" presetSubtype="0" fill="hold" grpId="0"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p:cTn id="130" dur="5000" fill="hold"/>
                                        <p:tgtEl>
                                          <p:spTgt spid="3"/>
                                        </p:tgtEl>
                                        <p:attrNameLst>
                                          <p:attrName>ppt_w</p:attrName>
                                        </p:attrNameLst>
                                      </p:cBhvr>
                                      <p:tavLst>
                                        <p:tav tm="0">
                                          <p:val>
                                            <p:fltVal val="0"/>
                                          </p:val>
                                        </p:tav>
                                        <p:tav tm="100000">
                                          <p:val>
                                            <p:strVal val="#ppt_w"/>
                                          </p:val>
                                        </p:tav>
                                      </p:tavLst>
                                    </p:anim>
                                    <p:anim calcmode="lin" valueType="num">
                                      <p:cBhvr>
                                        <p:cTn id="131" dur="5000" fill="hold"/>
                                        <p:tgtEl>
                                          <p:spTgt spid="3"/>
                                        </p:tgtEl>
                                        <p:attrNameLst>
                                          <p:attrName>ppt_h</p:attrName>
                                        </p:attrNameLst>
                                      </p:cBhvr>
                                      <p:tavLst>
                                        <p:tav tm="0">
                                          <p:val>
                                            <p:fltVal val="0"/>
                                          </p:val>
                                        </p:tav>
                                        <p:tav tm="100000">
                                          <p:val>
                                            <p:strVal val="#ppt_h"/>
                                          </p:val>
                                        </p:tav>
                                      </p:tavLst>
                                    </p:anim>
                                    <p:anim calcmode="lin" valueType="num">
                                      <p:cBhvr>
                                        <p:cTn id="132" dur="5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33" dur="5000" fill="hold"/>
                                        <p:tgtEl>
                                          <p:spTgt spid="3"/>
                                        </p:tgtEl>
                                        <p:attrNameLst>
                                          <p:attrName>ppt_y</p:attrName>
                                        </p:attrNameLst>
                                      </p:cBhvr>
                                      <p:tavLst>
                                        <p:tav tm="0" fmla="#ppt_y+(sin(-2*pi*(1-$))*-#ppt_x+cos(-2*pi*(1-$))*(1-#ppt_y))*(1-$)">
                                          <p:val>
                                            <p:fltVal val="0"/>
                                          </p:val>
                                        </p:tav>
                                        <p:tav tm="100000">
                                          <p:val>
                                            <p:fltVal val="1"/>
                                          </p:val>
                                        </p:tav>
                                      </p:tavLst>
                                    </p:anim>
                                  </p:childTnLst>
                                </p:cTn>
                              </p:par>
                              <p:par>
                                <p:cTn id="134" presetID="8" presetClass="emph" presetSubtype="0" fill="hold" grpId="1" nodeType="withEffect">
                                  <p:stCondLst>
                                    <p:cond delay="0"/>
                                  </p:stCondLst>
                                  <p:childTnLst>
                                    <p:animRot by="21600000">
                                      <p:cBhvr>
                                        <p:cTn id="135" dur="5000" fill="hold"/>
                                        <p:tgtEl>
                                          <p:spTgt spid="3"/>
                                        </p:tgtEl>
                                        <p:attrNameLst>
                                          <p:attrName>r</p:attrName>
                                        </p:attrNameLst>
                                      </p:cBhvr>
                                    </p:animRot>
                                  </p:childTnLst>
                                </p:cTn>
                              </p:par>
                              <p:par>
                                <p:cTn id="136" presetID="2" presetClass="exit" presetSubtype="6" fill="hold" grpId="2" nodeType="withEffect">
                                  <p:stCondLst>
                                    <p:cond delay="0"/>
                                  </p:stCondLst>
                                  <p:childTnLst>
                                    <p:anim calcmode="lin" valueType="num">
                                      <p:cBhvr additive="base">
                                        <p:cTn id="137" dur="5000"/>
                                        <p:tgtEl>
                                          <p:spTgt spid="3"/>
                                        </p:tgtEl>
                                        <p:attrNameLst>
                                          <p:attrName>ppt_x</p:attrName>
                                        </p:attrNameLst>
                                      </p:cBhvr>
                                      <p:tavLst>
                                        <p:tav tm="0">
                                          <p:val>
                                            <p:strVal val="ppt_x"/>
                                          </p:val>
                                        </p:tav>
                                        <p:tav tm="100000">
                                          <p:val>
                                            <p:strVal val="1+ppt_w/2"/>
                                          </p:val>
                                        </p:tav>
                                      </p:tavLst>
                                    </p:anim>
                                    <p:anim calcmode="lin" valueType="num">
                                      <p:cBhvr additive="base">
                                        <p:cTn id="138" dur="5000"/>
                                        <p:tgtEl>
                                          <p:spTgt spid="3"/>
                                        </p:tgtEl>
                                        <p:attrNameLst>
                                          <p:attrName>ppt_y</p:attrName>
                                        </p:attrNameLst>
                                      </p:cBhvr>
                                      <p:tavLst>
                                        <p:tav tm="0">
                                          <p:val>
                                            <p:strVal val="ppt_y"/>
                                          </p:val>
                                        </p:tav>
                                        <p:tav tm="100000">
                                          <p:val>
                                            <p:strVal val="1+ppt_h/2"/>
                                          </p:val>
                                        </p:tav>
                                      </p:tavLst>
                                    </p:anim>
                                    <p:set>
                                      <p:cBhvr>
                                        <p:cTn id="139" dur="1" fill="hold">
                                          <p:stCondLst>
                                            <p:cond delay="4999"/>
                                          </p:stCondLst>
                                        </p:cTn>
                                        <p:tgtEl>
                                          <p:spTgt spid="3"/>
                                        </p:tgtEl>
                                        <p:attrNameLst>
                                          <p:attrName>style.visibility</p:attrName>
                                        </p:attrNameLst>
                                      </p:cBhvr>
                                      <p:to>
                                        <p:strVal val="hidden"/>
                                      </p:to>
                                    </p:set>
                                  </p:childTnLst>
                                </p:cTn>
                              </p:par>
                              <p:par>
                                <p:cTn id="140" presetID="15" presetClass="entr" presetSubtype="0" fill="hold" grpId="0"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5000" fill="hold"/>
                                        <p:tgtEl>
                                          <p:spTgt spid="2"/>
                                        </p:tgtEl>
                                        <p:attrNameLst>
                                          <p:attrName>ppt_w</p:attrName>
                                        </p:attrNameLst>
                                      </p:cBhvr>
                                      <p:tavLst>
                                        <p:tav tm="0">
                                          <p:val>
                                            <p:fltVal val="0"/>
                                          </p:val>
                                        </p:tav>
                                        <p:tav tm="100000">
                                          <p:val>
                                            <p:strVal val="#ppt_w"/>
                                          </p:val>
                                        </p:tav>
                                      </p:tavLst>
                                    </p:anim>
                                    <p:anim calcmode="lin" valueType="num">
                                      <p:cBhvr>
                                        <p:cTn id="143" dur="5000" fill="hold"/>
                                        <p:tgtEl>
                                          <p:spTgt spid="2"/>
                                        </p:tgtEl>
                                        <p:attrNameLst>
                                          <p:attrName>ppt_h</p:attrName>
                                        </p:attrNameLst>
                                      </p:cBhvr>
                                      <p:tavLst>
                                        <p:tav tm="0">
                                          <p:val>
                                            <p:fltVal val="0"/>
                                          </p:val>
                                        </p:tav>
                                        <p:tav tm="100000">
                                          <p:val>
                                            <p:strVal val="#ppt_h"/>
                                          </p:val>
                                        </p:tav>
                                      </p:tavLst>
                                    </p:anim>
                                    <p:anim calcmode="lin" valueType="num">
                                      <p:cBhvr>
                                        <p:cTn id="144" dur="5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45" dur="5000" fill="hold"/>
                                        <p:tgtEl>
                                          <p:spTgt spid="2"/>
                                        </p:tgtEl>
                                        <p:attrNameLst>
                                          <p:attrName>ppt_y</p:attrName>
                                        </p:attrNameLst>
                                      </p:cBhvr>
                                      <p:tavLst>
                                        <p:tav tm="0" fmla="#ppt_y+(sin(-2*pi*(1-$))*-#ppt_x+cos(-2*pi*(1-$))*(1-#ppt_y))*(1-$)">
                                          <p:val>
                                            <p:fltVal val="0"/>
                                          </p:val>
                                        </p:tav>
                                        <p:tav tm="100000">
                                          <p:val>
                                            <p:fltVal val="1"/>
                                          </p:val>
                                        </p:tav>
                                      </p:tavLst>
                                    </p:anim>
                                  </p:childTnLst>
                                </p:cTn>
                              </p:par>
                              <p:par>
                                <p:cTn id="146" presetID="8" presetClass="emph" presetSubtype="0" fill="hold" grpId="1" nodeType="withEffect">
                                  <p:stCondLst>
                                    <p:cond delay="0"/>
                                  </p:stCondLst>
                                  <p:childTnLst>
                                    <p:animRot by="21600000">
                                      <p:cBhvr>
                                        <p:cTn id="147" dur="5000" fill="hold"/>
                                        <p:tgtEl>
                                          <p:spTgt spid="2"/>
                                        </p:tgtEl>
                                        <p:attrNameLst>
                                          <p:attrName>r</p:attrName>
                                        </p:attrNameLst>
                                      </p:cBhvr>
                                    </p:animRot>
                                  </p:childTnLst>
                                </p:cTn>
                              </p:par>
                              <p:par>
                                <p:cTn id="148" presetID="2" presetClass="exit" presetSubtype="6" fill="hold" grpId="2" nodeType="withEffect">
                                  <p:stCondLst>
                                    <p:cond delay="0"/>
                                  </p:stCondLst>
                                  <p:childTnLst>
                                    <p:anim calcmode="lin" valueType="num">
                                      <p:cBhvr additive="base">
                                        <p:cTn id="149" dur="5000"/>
                                        <p:tgtEl>
                                          <p:spTgt spid="2"/>
                                        </p:tgtEl>
                                        <p:attrNameLst>
                                          <p:attrName>ppt_x</p:attrName>
                                        </p:attrNameLst>
                                      </p:cBhvr>
                                      <p:tavLst>
                                        <p:tav tm="0">
                                          <p:val>
                                            <p:strVal val="ppt_x"/>
                                          </p:val>
                                        </p:tav>
                                        <p:tav tm="100000">
                                          <p:val>
                                            <p:strVal val="1+ppt_w/2"/>
                                          </p:val>
                                        </p:tav>
                                      </p:tavLst>
                                    </p:anim>
                                    <p:anim calcmode="lin" valueType="num">
                                      <p:cBhvr additive="base">
                                        <p:cTn id="150" dur="5000"/>
                                        <p:tgtEl>
                                          <p:spTgt spid="2"/>
                                        </p:tgtEl>
                                        <p:attrNameLst>
                                          <p:attrName>ppt_y</p:attrName>
                                        </p:attrNameLst>
                                      </p:cBhvr>
                                      <p:tavLst>
                                        <p:tav tm="0">
                                          <p:val>
                                            <p:strVal val="ppt_y"/>
                                          </p:val>
                                        </p:tav>
                                        <p:tav tm="100000">
                                          <p:val>
                                            <p:strVal val="1+ppt_h/2"/>
                                          </p:val>
                                        </p:tav>
                                      </p:tavLst>
                                    </p:anim>
                                    <p:set>
                                      <p:cBhvr>
                                        <p:cTn id="151" dur="1" fill="hold">
                                          <p:stCondLst>
                                            <p:cond delay="4999"/>
                                          </p:stCondLst>
                                        </p:cTn>
                                        <p:tgtEl>
                                          <p:spTgt spid="2"/>
                                        </p:tgtEl>
                                        <p:attrNameLst>
                                          <p:attrName>style.visibility</p:attrName>
                                        </p:attrNameLst>
                                      </p:cBhvr>
                                      <p:to>
                                        <p:strVal val="hidden"/>
                                      </p:to>
                                    </p:set>
                                  </p:childTnLst>
                                </p:cTn>
                              </p:par>
                              <p:par>
                                <p:cTn id="152" presetID="15" presetClass="entr" presetSubtype="0" fill="hold" grpId="0" nodeType="withEffect">
                                  <p:stCondLst>
                                    <p:cond delay="0"/>
                                  </p:stCondLst>
                                  <p:childTnLst>
                                    <p:set>
                                      <p:cBhvr>
                                        <p:cTn id="153" dur="1" fill="hold">
                                          <p:stCondLst>
                                            <p:cond delay="0"/>
                                          </p:stCondLst>
                                        </p:cTn>
                                        <p:tgtEl>
                                          <p:spTgt spid="9"/>
                                        </p:tgtEl>
                                        <p:attrNameLst>
                                          <p:attrName>style.visibility</p:attrName>
                                        </p:attrNameLst>
                                      </p:cBhvr>
                                      <p:to>
                                        <p:strVal val="visible"/>
                                      </p:to>
                                    </p:set>
                                    <p:anim calcmode="lin" valueType="num">
                                      <p:cBhvr>
                                        <p:cTn id="154" dur="5000" fill="hold"/>
                                        <p:tgtEl>
                                          <p:spTgt spid="9"/>
                                        </p:tgtEl>
                                        <p:attrNameLst>
                                          <p:attrName>ppt_w</p:attrName>
                                        </p:attrNameLst>
                                      </p:cBhvr>
                                      <p:tavLst>
                                        <p:tav tm="0">
                                          <p:val>
                                            <p:fltVal val="0"/>
                                          </p:val>
                                        </p:tav>
                                        <p:tav tm="100000">
                                          <p:val>
                                            <p:strVal val="#ppt_w"/>
                                          </p:val>
                                        </p:tav>
                                      </p:tavLst>
                                    </p:anim>
                                    <p:anim calcmode="lin" valueType="num">
                                      <p:cBhvr>
                                        <p:cTn id="155" dur="5000" fill="hold"/>
                                        <p:tgtEl>
                                          <p:spTgt spid="9"/>
                                        </p:tgtEl>
                                        <p:attrNameLst>
                                          <p:attrName>ppt_h</p:attrName>
                                        </p:attrNameLst>
                                      </p:cBhvr>
                                      <p:tavLst>
                                        <p:tav tm="0">
                                          <p:val>
                                            <p:fltVal val="0"/>
                                          </p:val>
                                        </p:tav>
                                        <p:tav tm="100000">
                                          <p:val>
                                            <p:strVal val="#ppt_h"/>
                                          </p:val>
                                        </p:tav>
                                      </p:tavLst>
                                    </p:anim>
                                    <p:anim calcmode="lin" valueType="num">
                                      <p:cBhvr>
                                        <p:cTn id="156" dur="5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57" dur="5000" fill="hold"/>
                                        <p:tgtEl>
                                          <p:spTgt spid="9"/>
                                        </p:tgtEl>
                                        <p:attrNameLst>
                                          <p:attrName>ppt_y</p:attrName>
                                        </p:attrNameLst>
                                      </p:cBhvr>
                                      <p:tavLst>
                                        <p:tav tm="0" fmla="#ppt_y+(sin(-2*pi*(1-$))*-#ppt_x+cos(-2*pi*(1-$))*(1-#ppt_y))*(1-$)">
                                          <p:val>
                                            <p:fltVal val="0"/>
                                          </p:val>
                                        </p:tav>
                                        <p:tav tm="100000">
                                          <p:val>
                                            <p:fltVal val="1"/>
                                          </p:val>
                                        </p:tav>
                                      </p:tavLst>
                                    </p:anim>
                                  </p:childTnLst>
                                </p:cTn>
                              </p:par>
                              <p:par>
                                <p:cTn id="158" presetID="8" presetClass="emph" presetSubtype="0" fill="hold" grpId="1" nodeType="withEffect">
                                  <p:stCondLst>
                                    <p:cond delay="0"/>
                                  </p:stCondLst>
                                  <p:childTnLst>
                                    <p:animRot by="-21600000">
                                      <p:cBhvr>
                                        <p:cTn id="159" dur="5000" fill="hold"/>
                                        <p:tgtEl>
                                          <p:spTgt spid="9"/>
                                        </p:tgtEl>
                                        <p:attrNameLst>
                                          <p:attrName>r</p:attrName>
                                        </p:attrNameLst>
                                      </p:cBhvr>
                                    </p:animRot>
                                  </p:childTnLst>
                                </p:cTn>
                              </p:par>
                              <p:par>
                                <p:cTn id="160" presetID="2" presetClass="exit" presetSubtype="12" fill="hold" grpId="2"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0-ppt_w/2"/>
                                          </p:val>
                                        </p:tav>
                                      </p:tavLst>
                                    </p:anim>
                                    <p:anim calcmode="lin" valueType="num">
                                      <p:cBhvr additive="base">
                                        <p:cTn id="162" dur="5000"/>
                                        <p:tgtEl>
                                          <p:spTgt spid="9"/>
                                        </p:tgtEl>
                                        <p:attrNameLst>
                                          <p:attrName>ppt_y</p:attrName>
                                        </p:attrNameLst>
                                      </p:cBhvr>
                                      <p:tavLst>
                                        <p:tav tm="0">
                                          <p:val>
                                            <p:strVal val="ppt_y"/>
                                          </p:val>
                                        </p:tav>
                                        <p:tav tm="100000">
                                          <p:val>
                                            <p:strVal val="1+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15" presetClass="entr" presetSubtype="0" fill="hold" grpId="0" nodeType="withEffect">
                                  <p:stCondLst>
                                    <p:cond delay="0"/>
                                  </p:stCondLst>
                                  <p:childTnLst>
                                    <p:set>
                                      <p:cBhvr>
                                        <p:cTn id="165" dur="1" fill="hold">
                                          <p:stCondLst>
                                            <p:cond delay="0"/>
                                          </p:stCondLst>
                                        </p:cTn>
                                        <p:tgtEl>
                                          <p:spTgt spid="8"/>
                                        </p:tgtEl>
                                        <p:attrNameLst>
                                          <p:attrName>style.visibility</p:attrName>
                                        </p:attrNameLst>
                                      </p:cBhvr>
                                      <p:to>
                                        <p:strVal val="visible"/>
                                      </p:to>
                                    </p:set>
                                    <p:anim calcmode="lin" valueType="num">
                                      <p:cBhvr>
                                        <p:cTn id="166" dur="5000" fill="hold"/>
                                        <p:tgtEl>
                                          <p:spTgt spid="8"/>
                                        </p:tgtEl>
                                        <p:attrNameLst>
                                          <p:attrName>ppt_w</p:attrName>
                                        </p:attrNameLst>
                                      </p:cBhvr>
                                      <p:tavLst>
                                        <p:tav tm="0">
                                          <p:val>
                                            <p:fltVal val="0"/>
                                          </p:val>
                                        </p:tav>
                                        <p:tav tm="100000">
                                          <p:val>
                                            <p:strVal val="#ppt_w"/>
                                          </p:val>
                                        </p:tav>
                                      </p:tavLst>
                                    </p:anim>
                                    <p:anim calcmode="lin" valueType="num">
                                      <p:cBhvr>
                                        <p:cTn id="167" dur="5000" fill="hold"/>
                                        <p:tgtEl>
                                          <p:spTgt spid="8"/>
                                        </p:tgtEl>
                                        <p:attrNameLst>
                                          <p:attrName>ppt_h</p:attrName>
                                        </p:attrNameLst>
                                      </p:cBhvr>
                                      <p:tavLst>
                                        <p:tav tm="0">
                                          <p:val>
                                            <p:fltVal val="0"/>
                                          </p:val>
                                        </p:tav>
                                        <p:tav tm="100000">
                                          <p:val>
                                            <p:strVal val="#ppt_h"/>
                                          </p:val>
                                        </p:tav>
                                      </p:tavLst>
                                    </p:anim>
                                    <p:anim calcmode="lin" valueType="num">
                                      <p:cBhvr>
                                        <p:cTn id="168"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69" dur="5000" fill="hold"/>
                                        <p:tgtEl>
                                          <p:spTgt spid="8"/>
                                        </p:tgtEl>
                                        <p:attrNameLst>
                                          <p:attrName>ppt_y</p:attrName>
                                        </p:attrNameLst>
                                      </p:cBhvr>
                                      <p:tavLst>
                                        <p:tav tm="0" fmla="#ppt_y+(sin(-2*pi*(1-$))*-#ppt_x+cos(-2*pi*(1-$))*(1-#ppt_y))*(1-$)">
                                          <p:val>
                                            <p:fltVal val="0"/>
                                          </p:val>
                                        </p:tav>
                                        <p:tav tm="100000">
                                          <p:val>
                                            <p:fltVal val="1"/>
                                          </p:val>
                                        </p:tav>
                                      </p:tavLst>
                                    </p:anim>
                                  </p:childTnLst>
                                </p:cTn>
                              </p:par>
                              <p:par>
                                <p:cTn id="170" presetID="8" presetClass="emph" presetSubtype="0" fill="hold" grpId="1" nodeType="withEffect">
                                  <p:stCondLst>
                                    <p:cond delay="0"/>
                                  </p:stCondLst>
                                  <p:childTnLst>
                                    <p:animRot by="-21600000">
                                      <p:cBhvr>
                                        <p:cTn id="171" dur="5000" fill="hold"/>
                                        <p:tgtEl>
                                          <p:spTgt spid="8"/>
                                        </p:tgtEl>
                                        <p:attrNameLst>
                                          <p:attrName>r</p:attrName>
                                        </p:attrNameLst>
                                      </p:cBhvr>
                                    </p:animRot>
                                  </p:childTnLst>
                                </p:cTn>
                              </p:par>
                              <p:par>
                                <p:cTn id="172" presetID="2" presetClass="exit" presetSubtype="12" fill="hold" grpId="2" nodeType="withEffect">
                                  <p:stCondLst>
                                    <p:cond delay="0"/>
                                  </p:stCondLst>
                                  <p:childTnLst>
                                    <p:anim calcmode="lin" valueType="num">
                                      <p:cBhvr additive="base">
                                        <p:cTn id="173" dur="5000"/>
                                        <p:tgtEl>
                                          <p:spTgt spid="8"/>
                                        </p:tgtEl>
                                        <p:attrNameLst>
                                          <p:attrName>ppt_x</p:attrName>
                                        </p:attrNameLst>
                                      </p:cBhvr>
                                      <p:tavLst>
                                        <p:tav tm="0">
                                          <p:val>
                                            <p:strVal val="ppt_x"/>
                                          </p:val>
                                        </p:tav>
                                        <p:tav tm="100000">
                                          <p:val>
                                            <p:strVal val="0-ppt_w/2"/>
                                          </p:val>
                                        </p:tav>
                                      </p:tavLst>
                                    </p:anim>
                                    <p:anim calcmode="lin" valueType="num">
                                      <p:cBhvr additive="base">
                                        <p:cTn id="174" dur="5000"/>
                                        <p:tgtEl>
                                          <p:spTgt spid="8"/>
                                        </p:tgtEl>
                                        <p:attrNameLst>
                                          <p:attrName>ppt_y</p:attrName>
                                        </p:attrNameLst>
                                      </p:cBhvr>
                                      <p:tavLst>
                                        <p:tav tm="0">
                                          <p:val>
                                            <p:strVal val="ppt_y"/>
                                          </p:val>
                                        </p:tav>
                                        <p:tav tm="100000">
                                          <p:val>
                                            <p:strVal val="1+ppt_h/2"/>
                                          </p:val>
                                        </p:tav>
                                      </p:tavLst>
                                    </p:anim>
                                    <p:set>
                                      <p:cBhvr>
                                        <p:cTn id="175" dur="1" fill="hold">
                                          <p:stCondLst>
                                            <p:cond delay="4999"/>
                                          </p:stCondLst>
                                        </p:cTn>
                                        <p:tgtEl>
                                          <p:spTgt spid="8"/>
                                        </p:tgtEl>
                                        <p:attrNameLst>
                                          <p:attrName>style.visibility</p:attrName>
                                        </p:attrNameLst>
                                      </p:cBhvr>
                                      <p:to>
                                        <p:strVal val="hidden"/>
                                      </p:to>
                                    </p:set>
                                  </p:childTnLst>
                                </p:cTn>
                              </p:par>
                              <p:par>
                                <p:cTn id="176" presetID="15" presetClass="entr" presetSubtype="0" fill="hold" grpId="0" nodeType="withEffect">
                                  <p:stCondLst>
                                    <p:cond delay="0"/>
                                  </p:stCondLst>
                                  <p:childTnLst>
                                    <p:set>
                                      <p:cBhvr>
                                        <p:cTn id="177" dur="1" fill="hold">
                                          <p:stCondLst>
                                            <p:cond delay="0"/>
                                          </p:stCondLst>
                                        </p:cTn>
                                        <p:tgtEl>
                                          <p:spTgt spid="7"/>
                                        </p:tgtEl>
                                        <p:attrNameLst>
                                          <p:attrName>style.visibility</p:attrName>
                                        </p:attrNameLst>
                                      </p:cBhvr>
                                      <p:to>
                                        <p:strVal val="visible"/>
                                      </p:to>
                                    </p:set>
                                    <p:anim calcmode="lin" valueType="num">
                                      <p:cBhvr>
                                        <p:cTn id="178" dur="5000" fill="hold"/>
                                        <p:tgtEl>
                                          <p:spTgt spid="7"/>
                                        </p:tgtEl>
                                        <p:attrNameLst>
                                          <p:attrName>ppt_w</p:attrName>
                                        </p:attrNameLst>
                                      </p:cBhvr>
                                      <p:tavLst>
                                        <p:tav tm="0">
                                          <p:val>
                                            <p:fltVal val="0"/>
                                          </p:val>
                                        </p:tav>
                                        <p:tav tm="100000">
                                          <p:val>
                                            <p:strVal val="#ppt_w"/>
                                          </p:val>
                                        </p:tav>
                                      </p:tavLst>
                                    </p:anim>
                                    <p:anim calcmode="lin" valueType="num">
                                      <p:cBhvr>
                                        <p:cTn id="179" dur="5000" fill="hold"/>
                                        <p:tgtEl>
                                          <p:spTgt spid="7"/>
                                        </p:tgtEl>
                                        <p:attrNameLst>
                                          <p:attrName>ppt_h</p:attrName>
                                        </p:attrNameLst>
                                      </p:cBhvr>
                                      <p:tavLst>
                                        <p:tav tm="0">
                                          <p:val>
                                            <p:fltVal val="0"/>
                                          </p:val>
                                        </p:tav>
                                        <p:tav tm="100000">
                                          <p:val>
                                            <p:strVal val="#ppt_h"/>
                                          </p:val>
                                        </p:tav>
                                      </p:tavLst>
                                    </p:anim>
                                    <p:anim calcmode="lin" valueType="num">
                                      <p:cBhvr>
                                        <p:cTn id="180"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81" dur="5000" fill="hold"/>
                                        <p:tgtEl>
                                          <p:spTgt spid="7"/>
                                        </p:tgtEl>
                                        <p:attrNameLst>
                                          <p:attrName>ppt_y</p:attrName>
                                        </p:attrNameLst>
                                      </p:cBhvr>
                                      <p:tavLst>
                                        <p:tav tm="0" fmla="#ppt_y+(sin(-2*pi*(1-$))*-#ppt_x+cos(-2*pi*(1-$))*(1-#ppt_y))*(1-$)">
                                          <p:val>
                                            <p:fltVal val="0"/>
                                          </p:val>
                                        </p:tav>
                                        <p:tav tm="100000">
                                          <p:val>
                                            <p:fltVal val="1"/>
                                          </p:val>
                                        </p:tav>
                                      </p:tavLst>
                                    </p:anim>
                                  </p:childTnLst>
                                </p:cTn>
                              </p:par>
                              <p:par>
                                <p:cTn id="182" presetID="8" presetClass="emph" presetSubtype="0" fill="hold" grpId="1" nodeType="withEffect">
                                  <p:stCondLst>
                                    <p:cond delay="0"/>
                                  </p:stCondLst>
                                  <p:childTnLst>
                                    <p:animRot by="-21600000">
                                      <p:cBhvr>
                                        <p:cTn id="183" dur="5000" fill="hold"/>
                                        <p:tgtEl>
                                          <p:spTgt spid="7"/>
                                        </p:tgtEl>
                                        <p:attrNameLst>
                                          <p:attrName>r</p:attrName>
                                        </p:attrNameLst>
                                      </p:cBhvr>
                                    </p:animRot>
                                  </p:childTnLst>
                                </p:cTn>
                              </p:par>
                              <p:par>
                                <p:cTn id="184" presetID="2" presetClass="exit" presetSubtype="12" fill="hold" grpId="2" nodeType="withEffect">
                                  <p:stCondLst>
                                    <p:cond delay="0"/>
                                  </p:stCondLst>
                                  <p:childTnLst>
                                    <p:anim calcmode="lin" valueType="num">
                                      <p:cBhvr additive="base">
                                        <p:cTn id="185" dur="5000"/>
                                        <p:tgtEl>
                                          <p:spTgt spid="7"/>
                                        </p:tgtEl>
                                        <p:attrNameLst>
                                          <p:attrName>ppt_x</p:attrName>
                                        </p:attrNameLst>
                                      </p:cBhvr>
                                      <p:tavLst>
                                        <p:tav tm="0">
                                          <p:val>
                                            <p:strVal val="ppt_x"/>
                                          </p:val>
                                        </p:tav>
                                        <p:tav tm="100000">
                                          <p:val>
                                            <p:strVal val="0-ppt_w/2"/>
                                          </p:val>
                                        </p:tav>
                                      </p:tavLst>
                                    </p:anim>
                                    <p:anim calcmode="lin" valueType="num">
                                      <p:cBhvr additive="base">
                                        <p:cTn id="186" dur="5000"/>
                                        <p:tgtEl>
                                          <p:spTgt spid="7"/>
                                        </p:tgtEl>
                                        <p:attrNameLst>
                                          <p:attrName>ppt_y</p:attrName>
                                        </p:attrNameLst>
                                      </p:cBhvr>
                                      <p:tavLst>
                                        <p:tav tm="0">
                                          <p:val>
                                            <p:strVal val="ppt_y"/>
                                          </p:val>
                                        </p:tav>
                                        <p:tav tm="100000">
                                          <p:val>
                                            <p:strVal val="1+ppt_h/2"/>
                                          </p:val>
                                        </p:tav>
                                      </p:tavLst>
                                    </p:anim>
                                    <p:set>
                                      <p:cBhvr>
                                        <p:cTn id="187" dur="1" fill="hold">
                                          <p:stCondLst>
                                            <p:cond delay="4999"/>
                                          </p:stCondLst>
                                        </p:cTn>
                                        <p:tgtEl>
                                          <p:spTgt spid="7"/>
                                        </p:tgtEl>
                                        <p:attrNameLst>
                                          <p:attrName>style.visibility</p:attrName>
                                        </p:attrNameLst>
                                      </p:cBhvr>
                                      <p:to>
                                        <p:strVal val="hidden"/>
                                      </p:to>
                                    </p:set>
                                  </p:childTnLst>
                                </p:cTn>
                              </p:par>
                              <p:par>
                                <p:cTn id="188" presetID="15" presetClass="entr" presetSubtype="0" fill="hold" grpId="0" nodeType="withEffect">
                                  <p:stCondLst>
                                    <p:cond delay="0"/>
                                  </p:stCondLst>
                                  <p:childTnLst>
                                    <p:set>
                                      <p:cBhvr>
                                        <p:cTn id="189" dur="1" fill="hold">
                                          <p:stCondLst>
                                            <p:cond delay="0"/>
                                          </p:stCondLst>
                                        </p:cTn>
                                        <p:tgtEl>
                                          <p:spTgt spid="6"/>
                                        </p:tgtEl>
                                        <p:attrNameLst>
                                          <p:attrName>style.visibility</p:attrName>
                                        </p:attrNameLst>
                                      </p:cBhvr>
                                      <p:to>
                                        <p:strVal val="visible"/>
                                      </p:to>
                                    </p:set>
                                    <p:anim calcmode="lin" valueType="num">
                                      <p:cBhvr>
                                        <p:cTn id="190" dur="5000" fill="hold"/>
                                        <p:tgtEl>
                                          <p:spTgt spid="6"/>
                                        </p:tgtEl>
                                        <p:attrNameLst>
                                          <p:attrName>ppt_w</p:attrName>
                                        </p:attrNameLst>
                                      </p:cBhvr>
                                      <p:tavLst>
                                        <p:tav tm="0">
                                          <p:val>
                                            <p:fltVal val="0"/>
                                          </p:val>
                                        </p:tav>
                                        <p:tav tm="100000">
                                          <p:val>
                                            <p:strVal val="#ppt_w"/>
                                          </p:val>
                                        </p:tav>
                                      </p:tavLst>
                                    </p:anim>
                                    <p:anim calcmode="lin" valueType="num">
                                      <p:cBhvr>
                                        <p:cTn id="191" dur="5000" fill="hold"/>
                                        <p:tgtEl>
                                          <p:spTgt spid="6"/>
                                        </p:tgtEl>
                                        <p:attrNameLst>
                                          <p:attrName>ppt_h</p:attrName>
                                        </p:attrNameLst>
                                      </p:cBhvr>
                                      <p:tavLst>
                                        <p:tav tm="0">
                                          <p:val>
                                            <p:fltVal val="0"/>
                                          </p:val>
                                        </p:tav>
                                        <p:tav tm="100000">
                                          <p:val>
                                            <p:strVal val="#ppt_h"/>
                                          </p:val>
                                        </p:tav>
                                      </p:tavLst>
                                    </p:anim>
                                    <p:anim calcmode="lin" valueType="num">
                                      <p:cBhvr>
                                        <p:cTn id="192" dur="5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3" dur="5000" fill="hold"/>
                                        <p:tgtEl>
                                          <p:spTgt spid="6"/>
                                        </p:tgtEl>
                                        <p:attrNameLst>
                                          <p:attrName>ppt_y</p:attrName>
                                        </p:attrNameLst>
                                      </p:cBhvr>
                                      <p:tavLst>
                                        <p:tav tm="0" fmla="#ppt_y+(sin(-2*pi*(1-$))*-#ppt_x+cos(-2*pi*(1-$))*(1-#ppt_y))*(1-$)">
                                          <p:val>
                                            <p:fltVal val="0"/>
                                          </p:val>
                                        </p:tav>
                                        <p:tav tm="100000">
                                          <p:val>
                                            <p:fltVal val="1"/>
                                          </p:val>
                                        </p:tav>
                                      </p:tavLst>
                                    </p:anim>
                                  </p:childTnLst>
                                </p:cTn>
                              </p:par>
                              <p:par>
                                <p:cTn id="194" presetID="8" presetClass="emph" presetSubtype="0" fill="hold" grpId="1" nodeType="withEffect">
                                  <p:stCondLst>
                                    <p:cond delay="0"/>
                                  </p:stCondLst>
                                  <p:childTnLst>
                                    <p:animRot by="-21600000">
                                      <p:cBhvr>
                                        <p:cTn id="195" dur="5000" fill="hold"/>
                                        <p:tgtEl>
                                          <p:spTgt spid="6"/>
                                        </p:tgtEl>
                                        <p:attrNameLst>
                                          <p:attrName>r</p:attrName>
                                        </p:attrNameLst>
                                      </p:cBhvr>
                                    </p:animRot>
                                  </p:childTnLst>
                                </p:cTn>
                              </p:par>
                              <p:par>
                                <p:cTn id="196" presetID="2" presetClass="exit" presetSubtype="12" fill="hold" grpId="2" nodeType="withEffect">
                                  <p:stCondLst>
                                    <p:cond delay="0"/>
                                  </p:stCondLst>
                                  <p:childTnLst>
                                    <p:anim calcmode="lin" valueType="num">
                                      <p:cBhvr additive="base">
                                        <p:cTn id="197" dur="5000"/>
                                        <p:tgtEl>
                                          <p:spTgt spid="6"/>
                                        </p:tgtEl>
                                        <p:attrNameLst>
                                          <p:attrName>ppt_x</p:attrName>
                                        </p:attrNameLst>
                                      </p:cBhvr>
                                      <p:tavLst>
                                        <p:tav tm="0">
                                          <p:val>
                                            <p:strVal val="ppt_x"/>
                                          </p:val>
                                        </p:tav>
                                        <p:tav tm="100000">
                                          <p:val>
                                            <p:strVal val="0-ppt_w/2"/>
                                          </p:val>
                                        </p:tav>
                                      </p:tavLst>
                                    </p:anim>
                                    <p:anim calcmode="lin" valueType="num">
                                      <p:cBhvr additive="base">
                                        <p:cTn id="198" dur="5000"/>
                                        <p:tgtEl>
                                          <p:spTgt spid="6"/>
                                        </p:tgtEl>
                                        <p:attrNameLst>
                                          <p:attrName>ppt_y</p:attrName>
                                        </p:attrNameLst>
                                      </p:cBhvr>
                                      <p:tavLst>
                                        <p:tav tm="0">
                                          <p:val>
                                            <p:strVal val="ppt_y"/>
                                          </p:val>
                                        </p:tav>
                                        <p:tav tm="100000">
                                          <p:val>
                                            <p:strVal val="1+ppt_h/2"/>
                                          </p:val>
                                        </p:tav>
                                      </p:tavLst>
                                    </p:anim>
                                    <p:set>
                                      <p:cBhvr>
                                        <p:cTn id="199" dur="1" fill="hold">
                                          <p:stCondLst>
                                            <p:cond delay="4999"/>
                                          </p:stCondLst>
                                        </p:cTn>
                                        <p:tgtEl>
                                          <p:spTgt spid="6"/>
                                        </p:tgtEl>
                                        <p:attrNameLst>
                                          <p:attrName>style.visibility</p:attrName>
                                        </p:attrNameLst>
                                      </p:cBhvr>
                                      <p:to>
                                        <p:strVal val="hidden"/>
                                      </p:to>
                                    </p:set>
                                  </p:childTnLst>
                                </p:cTn>
                              </p:par>
                              <p:par>
                                <p:cTn id="200" presetID="23" presetClass="entr" presetSubtype="16" fill="hold" nodeType="withEffect">
                                  <p:stCondLst>
                                    <p:cond delay="1250"/>
                                  </p:stCondLst>
                                  <p:childTnLst>
                                    <p:set>
                                      <p:cBhvr>
                                        <p:cTn id="201" dur="1" fill="hold">
                                          <p:stCondLst>
                                            <p:cond delay="0"/>
                                          </p:stCondLst>
                                        </p:cTn>
                                        <p:tgtEl>
                                          <p:spTgt spid="23"/>
                                        </p:tgtEl>
                                        <p:attrNameLst>
                                          <p:attrName>style.visibility</p:attrName>
                                        </p:attrNameLst>
                                      </p:cBhvr>
                                      <p:to>
                                        <p:strVal val="visible"/>
                                      </p:to>
                                    </p:set>
                                    <p:anim calcmode="lin" valueType="num">
                                      <p:cBhvr>
                                        <p:cTn id="202" dur="3250" fill="hold"/>
                                        <p:tgtEl>
                                          <p:spTgt spid="23"/>
                                        </p:tgtEl>
                                        <p:attrNameLst>
                                          <p:attrName>ppt_w</p:attrName>
                                        </p:attrNameLst>
                                      </p:cBhvr>
                                      <p:tavLst>
                                        <p:tav tm="0">
                                          <p:val>
                                            <p:fltVal val="0"/>
                                          </p:val>
                                        </p:tav>
                                        <p:tav tm="100000">
                                          <p:val>
                                            <p:strVal val="#ppt_w"/>
                                          </p:val>
                                        </p:tav>
                                      </p:tavLst>
                                    </p:anim>
                                    <p:anim calcmode="lin" valueType="num">
                                      <p:cBhvr>
                                        <p:cTn id="203" dur="3250" fill="hold"/>
                                        <p:tgtEl>
                                          <p:spTgt spid="23"/>
                                        </p:tgtEl>
                                        <p:attrNameLst>
                                          <p:attrName>ppt_h</p:attrName>
                                        </p:attrNameLst>
                                      </p:cBhvr>
                                      <p:tavLst>
                                        <p:tav tm="0">
                                          <p:val>
                                            <p:fltVal val="0"/>
                                          </p:val>
                                        </p:tav>
                                        <p:tav tm="100000">
                                          <p:val>
                                            <p:strVal val="#ppt_h"/>
                                          </p:val>
                                        </p:tav>
                                      </p:tavLst>
                                    </p:anim>
                                  </p:childTnLst>
                                </p:cTn>
                              </p:par>
                              <p:par>
                                <p:cTn id="204" presetID="4" presetClass="entr" presetSubtype="32" fill="hold" nodeType="withEffect">
                                  <p:stCondLst>
                                    <p:cond delay="1250"/>
                                  </p:stCondLst>
                                  <p:childTnLst>
                                    <p:set>
                                      <p:cBhvr>
                                        <p:cTn id="205" dur="1" fill="hold">
                                          <p:stCondLst>
                                            <p:cond delay="0"/>
                                          </p:stCondLst>
                                        </p:cTn>
                                        <p:tgtEl>
                                          <p:spTgt spid="23"/>
                                        </p:tgtEl>
                                        <p:attrNameLst>
                                          <p:attrName>style.visibility</p:attrName>
                                        </p:attrNameLst>
                                      </p:cBhvr>
                                      <p:to>
                                        <p:strVal val="visible"/>
                                      </p:to>
                                    </p:set>
                                    <p:animEffect transition="in" filter="box(out)">
                                      <p:cBhvr>
                                        <p:cTn id="206"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14808" y="35169"/>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resentación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625" y="0"/>
            <a:ext cx="9144000" cy="6858000"/>
          </a:xfrm>
          <a:prstGeom prst="rect">
            <a:avLst/>
          </a:prstGeom>
          <a:noFill/>
          <a:ln>
            <a:noFill/>
          </a:ln>
          <a:scene3d>
            <a:camera prst="orthographicFront"/>
            <a:lightRig rig="flat" dir="t"/>
          </a:scene3d>
          <a:sp3d>
            <a:bevelT w="165100" prst="coolSlant"/>
          </a:sp3d>
        </p:spPr>
      </p:pic>
      <p:sp>
        <p:nvSpPr>
          <p:cNvPr id="7" name="Forma libre 19"/>
          <p:cNvSpPr/>
          <p:nvPr/>
        </p:nvSpPr>
        <p:spPr>
          <a:xfrm>
            <a:off x="3479998" y="960629"/>
            <a:ext cx="5643930" cy="4989878"/>
          </a:xfrm>
          <a:custGeom>
            <a:avLst/>
            <a:gdLst>
              <a:gd name="connsiteX0" fmla="*/ 2042831 w 4256689"/>
              <a:gd name="connsiteY0" fmla="*/ 0 h 5830047"/>
              <a:gd name="connsiteX1" fmla="*/ 4256689 w 4256689"/>
              <a:gd name="connsiteY1" fmla="*/ 404491 h 5830047"/>
              <a:gd name="connsiteX2" fmla="*/ 3878596 w 4256689"/>
              <a:gd name="connsiteY2" fmla="*/ 630646 h 5830047"/>
              <a:gd name="connsiteX3" fmla="*/ 3846939 w 4256689"/>
              <a:gd name="connsiteY3" fmla="*/ 638381 h 5830047"/>
              <a:gd name="connsiteX4" fmla="*/ 3878596 w 4256689"/>
              <a:gd name="connsiteY4" fmla="*/ 646116 h 5830047"/>
              <a:gd name="connsiteX5" fmla="*/ 4256689 w 4256689"/>
              <a:gd name="connsiteY5" fmla="*/ 872271 h 5830047"/>
              <a:gd name="connsiteX6" fmla="*/ 3989489 w 4256689"/>
              <a:gd name="connsiteY6" fmla="*/ 1065076 h 5830047"/>
              <a:gd name="connsiteX7" fmla="*/ 3882614 w 4256689"/>
              <a:gd name="connsiteY7" fmla="*/ 1097218 h 5830047"/>
              <a:gd name="connsiteX8" fmla="*/ 3989489 w 4256689"/>
              <a:gd name="connsiteY8" fmla="*/ 1129361 h 5830047"/>
              <a:gd name="connsiteX9" fmla="*/ 4256689 w 4256689"/>
              <a:gd name="connsiteY9" fmla="*/ 1322165 h 5830047"/>
              <a:gd name="connsiteX10" fmla="*/ 3989489 w 4256689"/>
              <a:gd name="connsiteY10" fmla="*/ 1514970 h 5830047"/>
              <a:gd name="connsiteX11" fmla="*/ 3882614 w 4256689"/>
              <a:gd name="connsiteY11" fmla="*/ 1547112 h 5830047"/>
              <a:gd name="connsiteX12" fmla="*/ 3989489 w 4256689"/>
              <a:gd name="connsiteY12" fmla="*/ 1579254 h 5830047"/>
              <a:gd name="connsiteX13" fmla="*/ 4256689 w 4256689"/>
              <a:gd name="connsiteY13" fmla="*/ 1772059 h 5830047"/>
              <a:gd name="connsiteX14" fmla="*/ 3989489 w 4256689"/>
              <a:gd name="connsiteY14" fmla="*/ 1964863 h 5830047"/>
              <a:gd name="connsiteX15" fmla="*/ 3882614 w 4256689"/>
              <a:gd name="connsiteY15" fmla="*/ 1997006 h 5830047"/>
              <a:gd name="connsiteX16" fmla="*/ 3989489 w 4256689"/>
              <a:gd name="connsiteY16" fmla="*/ 2029148 h 5830047"/>
              <a:gd name="connsiteX17" fmla="*/ 4256689 w 4256689"/>
              <a:gd name="connsiteY17" fmla="*/ 2221953 h 5830047"/>
              <a:gd name="connsiteX18" fmla="*/ 3989489 w 4256689"/>
              <a:gd name="connsiteY18" fmla="*/ 2414757 h 5830047"/>
              <a:gd name="connsiteX19" fmla="*/ 3882614 w 4256689"/>
              <a:gd name="connsiteY19" fmla="*/ 2446900 h 5830047"/>
              <a:gd name="connsiteX20" fmla="*/ 3989489 w 4256689"/>
              <a:gd name="connsiteY20" fmla="*/ 2479042 h 5830047"/>
              <a:gd name="connsiteX21" fmla="*/ 4256689 w 4256689"/>
              <a:gd name="connsiteY21" fmla="*/ 2671847 h 5830047"/>
              <a:gd name="connsiteX22" fmla="*/ 3878597 w 4256689"/>
              <a:gd name="connsiteY22" fmla="*/ 2898002 h 5830047"/>
              <a:gd name="connsiteX23" fmla="*/ 3808930 w 4256689"/>
              <a:gd name="connsiteY23" fmla="*/ 2915024 h 5830047"/>
              <a:gd name="connsiteX24" fmla="*/ 3878597 w 4256689"/>
              <a:gd name="connsiteY24" fmla="*/ 2932045 h 5830047"/>
              <a:gd name="connsiteX25" fmla="*/ 4256689 w 4256689"/>
              <a:gd name="connsiteY25" fmla="*/ 3158200 h 5830047"/>
              <a:gd name="connsiteX26" fmla="*/ 3878596 w 4256689"/>
              <a:gd name="connsiteY26" fmla="*/ 3384355 h 5830047"/>
              <a:gd name="connsiteX27" fmla="*/ 3846939 w 4256689"/>
              <a:gd name="connsiteY27" fmla="*/ 3392090 h 5830047"/>
              <a:gd name="connsiteX28" fmla="*/ 3878596 w 4256689"/>
              <a:gd name="connsiteY28" fmla="*/ 3399825 h 5830047"/>
              <a:gd name="connsiteX29" fmla="*/ 4256689 w 4256689"/>
              <a:gd name="connsiteY29" fmla="*/ 3625980 h 5830047"/>
              <a:gd name="connsiteX30" fmla="*/ 3989489 w 4256689"/>
              <a:gd name="connsiteY30" fmla="*/ 3818785 h 5830047"/>
              <a:gd name="connsiteX31" fmla="*/ 3882614 w 4256689"/>
              <a:gd name="connsiteY31" fmla="*/ 3850927 h 5830047"/>
              <a:gd name="connsiteX32" fmla="*/ 3989489 w 4256689"/>
              <a:gd name="connsiteY32" fmla="*/ 3883070 h 5830047"/>
              <a:gd name="connsiteX33" fmla="*/ 4256689 w 4256689"/>
              <a:gd name="connsiteY33" fmla="*/ 4075874 h 5830047"/>
              <a:gd name="connsiteX34" fmla="*/ 3989489 w 4256689"/>
              <a:gd name="connsiteY34" fmla="*/ 4268679 h 5830047"/>
              <a:gd name="connsiteX35" fmla="*/ 3882614 w 4256689"/>
              <a:gd name="connsiteY35" fmla="*/ 4300821 h 5830047"/>
              <a:gd name="connsiteX36" fmla="*/ 3989489 w 4256689"/>
              <a:gd name="connsiteY36" fmla="*/ 4332963 h 5830047"/>
              <a:gd name="connsiteX37" fmla="*/ 4256689 w 4256689"/>
              <a:gd name="connsiteY37" fmla="*/ 4525768 h 5830047"/>
              <a:gd name="connsiteX38" fmla="*/ 3989489 w 4256689"/>
              <a:gd name="connsiteY38" fmla="*/ 4718572 h 5830047"/>
              <a:gd name="connsiteX39" fmla="*/ 3882614 w 4256689"/>
              <a:gd name="connsiteY39" fmla="*/ 4750715 h 5830047"/>
              <a:gd name="connsiteX40" fmla="*/ 3989489 w 4256689"/>
              <a:gd name="connsiteY40" fmla="*/ 4782857 h 5830047"/>
              <a:gd name="connsiteX41" fmla="*/ 4256689 w 4256689"/>
              <a:gd name="connsiteY41" fmla="*/ 4975662 h 5830047"/>
              <a:gd name="connsiteX42" fmla="*/ 3989489 w 4256689"/>
              <a:gd name="connsiteY42" fmla="*/ 5168466 h 5830047"/>
              <a:gd name="connsiteX43" fmla="*/ 3882614 w 4256689"/>
              <a:gd name="connsiteY43" fmla="*/ 5200608 h 5830047"/>
              <a:gd name="connsiteX44" fmla="*/ 3989489 w 4256689"/>
              <a:gd name="connsiteY44" fmla="*/ 5232751 h 5830047"/>
              <a:gd name="connsiteX45" fmla="*/ 4256689 w 4256689"/>
              <a:gd name="connsiteY45" fmla="*/ 5425556 h 5830047"/>
              <a:gd name="connsiteX46" fmla="*/ 2042831 w 4256689"/>
              <a:gd name="connsiteY46" fmla="*/ 5830047 h 5830047"/>
              <a:gd name="connsiteX47" fmla="*/ 1901347 w 4256689"/>
              <a:gd name="connsiteY47" fmla="*/ 5828741 h 5830047"/>
              <a:gd name="connsiteX48" fmla="*/ 1995580 w 4256689"/>
              <a:gd name="connsiteY48" fmla="*/ 5825970 h 5830047"/>
              <a:gd name="connsiteX49" fmla="*/ 3516350 w 4256689"/>
              <a:gd name="connsiteY49" fmla="*/ 5466368 h 5830047"/>
              <a:gd name="connsiteX50" fmla="*/ 3366675 w 4256689"/>
              <a:gd name="connsiteY50" fmla="*/ 5323492 h 5830047"/>
              <a:gd name="connsiteX51" fmla="*/ 3321626 w 4256689"/>
              <a:gd name="connsiteY51" fmla="*/ 5305469 h 5830047"/>
              <a:gd name="connsiteX52" fmla="*/ 3280620 w 4256689"/>
              <a:gd name="connsiteY52" fmla="*/ 5311072 h 5830047"/>
              <a:gd name="connsiteX53" fmla="*/ 2042831 w 4256689"/>
              <a:gd name="connsiteY53" fmla="*/ 5380153 h 5830047"/>
              <a:gd name="connsiteX54" fmla="*/ 1901347 w 4256689"/>
              <a:gd name="connsiteY54" fmla="*/ 5378848 h 5830047"/>
              <a:gd name="connsiteX55" fmla="*/ 1995580 w 4256689"/>
              <a:gd name="connsiteY55" fmla="*/ 5376076 h 5830047"/>
              <a:gd name="connsiteX56" fmla="*/ 3081428 w 4256689"/>
              <a:gd name="connsiteY56" fmla="*/ 5249958 h 5830047"/>
              <a:gd name="connsiteX57" fmla="*/ 3113291 w 4256689"/>
              <a:gd name="connsiteY57" fmla="*/ 5241097 h 5830047"/>
              <a:gd name="connsiteX58" fmla="*/ 3081427 w 4256689"/>
              <a:gd name="connsiteY58" fmla="*/ 5232884 h 5830047"/>
              <a:gd name="connsiteX59" fmla="*/ 1611734 w 4256689"/>
              <a:gd name="connsiteY59" fmla="*/ 5099309 h 5830047"/>
              <a:gd name="connsiteX60" fmla="*/ 58507 w 4256689"/>
              <a:gd name="connsiteY60" fmla="*/ 5253882 h 5830047"/>
              <a:gd name="connsiteX61" fmla="*/ 0 w 4256689"/>
              <a:gd name="connsiteY61" fmla="*/ 5272703 h 5830047"/>
              <a:gd name="connsiteX62" fmla="*/ 59087 w 4256689"/>
              <a:gd name="connsiteY62" fmla="*/ 5245786 h 5830047"/>
              <a:gd name="connsiteX63" fmla="*/ 2042831 w 4256689"/>
              <a:gd name="connsiteY63" fmla="*/ 5021064 h 5830047"/>
              <a:gd name="connsiteX64" fmla="*/ 3280620 w 4256689"/>
              <a:gd name="connsiteY64" fmla="*/ 5090145 h 5830047"/>
              <a:gd name="connsiteX65" fmla="*/ 3449379 w 4256689"/>
              <a:gd name="connsiteY65" fmla="*/ 5113202 h 5830047"/>
              <a:gd name="connsiteX66" fmla="*/ 3450378 w 4256689"/>
              <a:gd name="connsiteY66" fmla="*/ 5112596 h 5830047"/>
              <a:gd name="connsiteX67" fmla="*/ 3516350 w 4256689"/>
              <a:gd name="connsiteY67" fmla="*/ 5016474 h 5830047"/>
              <a:gd name="connsiteX68" fmla="*/ 3366675 w 4256689"/>
              <a:gd name="connsiteY68" fmla="*/ 4873598 h 5830047"/>
              <a:gd name="connsiteX69" fmla="*/ 3321626 w 4256689"/>
              <a:gd name="connsiteY69" fmla="*/ 4855576 h 5830047"/>
              <a:gd name="connsiteX70" fmla="*/ 3280620 w 4256689"/>
              <a:gd name="connsiteY70" fmla="*/ 4861179 h 5830047"/>
              <a:gd name="connsiteX71" fmla="*/ 2042831 w 4256689"/>
              <a:gd name="connsiteY71" fmla="*/ 4930259 h 5830047"/>
              <a:gd name="connsiteX72" fmla="*/ 1901347 w 4256689"/>
              <a:gd name="connsiteY72" fmla="*/ 4928954 h 5830047"/>
              <a:gd name="connsiteX73" fmla="*/ 1995580 w 4256689"/>
              <a:gd name="connsiteY73" fmla="*/ 4926182 h 5830047"/>
              <a:gd name="connsiteX74" fmla="*/ 3081428 w 4256689"/>
              <a:gd name="connsiteY74" fmla="*/ 4800064 h 5830047"/>
              <a:gd name="connsiteX75" fmla="*/ 3113291 w 4256689"/>
              <a:gd name="connsiteY75" fmla="*/ 4791203 h 5830047"/>
              <a:gd name="connsiteX76" fmla="*/ 3081427 w 4256689"/>
              <a:gd name="connsiteY76" fmla="*/ 4782991 h 5830047"/>
              <a:gd name="connsiteX77" fmla="*/ 1611734 w 4256689"/>
              <a:gd name="connsiteY77" fmla="*/ 4649416 h 5830047"/>
              <a:gd name="connsiteX78" fmla="*/ 58507 w 4256689"/>
              <a:gd name="connsiteY78" fmla="*/ 4803989 h 5830047"/>
              <a:gd name="connsiteX79" fmla="*/ 0 w 4256689"/>
              <a:gd name="connsiteY79" fmla="*/ 4822809 h 5830047"/>
              <a:gd name="connsiteX80" fmla="*/ 59087 w 4256689"/>
              <a:gd name="connsiteY80" fmla="*/ 4795892 h 5830047"/>
              <a:gd name="connsiteX81" fmla="*/ 2042831 w 4256689"/>
              <a:gd name="connsiteY81" fmla="*/ 4571170 h 5830047"/>
              <a:gd name="connsiteX82" fmla="*/ 3280620 w 4256689"/>
              <a:gd name="connsiteY82" fmla="*/ 4640251 h 5830047"/>
              <a:gd name="connsiteX83" fmla="*/ 3449379 w 4256689"/>
              <a:gd name="connsiteY83" fmla="*/ 4663308 h 5830047"/>
              <a:gd name="connsiteX84" fmla="*/ 3450378 w 4256689"/>
              <a:gd name="connsiteY84" fmla="*/ 4662702 h 5830047"/>
              <a:gd name="connsiteX85" fmla="*/ 3516350 w 4256689"/>
              <a:gd name="connsiteY85" fmla="*/ 4566580 h 5830047"/>
              <a:gd name="connsiteX86" fmla="*/ 3366675 w 4256689"/>
              <a:gd name="connsiteY86" fmla="*/ 4423705 h 5830047"/>
              <a:gd name="connsiteX87" fmla="*/ 3321626 w 4256689"/>
              <a:gd name="connsiteY87" fmla="*/ 4405682 h 5830047"/>
              <a:gd name="connsiteX88" fmla="*/ 3280620 w 4256689"/>
              <a:gd name="connsiteY88" fmla="*/ 4411284 h 5830047"/>
              <a:gd name="connsiteX89" fmla="*/ 2042831 w 4256689"/>
              <a:gd name="connsiteY89" fmla="*/ 4480365 h 5830047"/>
              <a:gd name="connsiteX90" fmla="*/ 1901347 w 4256689"/>
              <a:gd name="connsiteY90" fmla="*/ 4479060 h 5830047"/>
              <a:gd name="connsiteX91" fmla="*/ 1995580 w 4256689"/>
              <a:gd name="connsiteY91" fmla="*/ 4476288 h 5830047"/>
              <a:gd name="connsiteX92" fmla="*/ 3081428 w 4256689"/>
              <a:gd name="connsiteY92" fmla="*/ 4350170 h 5830047"/>
              <a:gd name="connsiteX93" fmla="*/ 3113291 w 4256689"/>
              <a:gd name="connsiteY93" fmla="*/ 4341309 h 5830047"/>
              <a:gd name="connsiteX94" fmla="*/ 3081427 w 4256689"/>
              <a:gd name="connsiteY94" fmla="*/ 4333097 h 5830047"/>
              <a:gd name="connsiteX95" fmla="*/ 1611734 w 4256689"/>
              <a:gd name="connsiteY95" fmla="*/ 4199522 h 5830047"/>
              <a:gd name="connsiteX96" fmla="*/ 58507 w 4256689"/>
              <a:gd name="connsiteY96" fmla="*/ 4354095 h 5830047"/>
              <a:gd name="connsiteX97" fmla="*/ 0 w 4256689"/>
              <a:gd name="connsiteY97" fmla="*/ 4372915 h 5830047"/>
              <a:gd name="connsiteX98" fmla="*/ 59087 w 4256689"/>
              <a:gd name="connsiteY98" fmla="*/ 4345998 h 5830047"/>
              <a:gd name="connsiteX99" fmla="*/ 2042831 w 4256689"/>
              <a:gd name="connsiteY99" fmla="*/ 4121276 h 5830047"/>
              <a:gd name="connsiteX100" fmla="*/ 3280620 w 4256689"/>
              <a:gd name="connsiteY100" fmla="*/ 4190357 h 5830047"/>
              <a:gd name="connsiteX101" fmla="*/ 3449379 w 4256689"/>
              <a:gd name="connsiteY101" fmla="*/ 4213414 h 5830047"/>
              <a:gd name="connsiteX102" fmla="*/ 3450378 w 4256689"/>
              <a:gd name="connsiteY102" fmla="*/ 4212808 h 5830047"/>
              <a:gd name="connsiteX103" fmla="*/ 3516348 w 4256689"/>
              <a:gd name="connsiteY103" fmla="*/ 4116687 h 5830047"/>
              <a:gd name="connsiteX104" fmla="*/ 3366675 w 4256689"/>
              <a:gd name="connsiteY104" fmla="*/ 3973811 h 5830047"/>
              <a:gd name="connsiteX105" fmla="*/ 3321626 w 4256689"/>
              <a:gd name="connsiteY105" fmla="*/ 3955788 h 5830047"/>
              <a:gd name="connsiteX106" fmla="*/ 3280620 w 4256689"/>
              <a:gd name="connsiteY106" fmla="*/ 3961391 h 5830047"/>
              <a:gd name="connsiteX107" fmla="*/ 2042831 w 4256689"/>
              <a:gd name="connsiteY107" fmla="*/ 4030471 h 5830047"/>
              <a:gd name="connsiteX108" fmla="*/ 1901347 w 4256689"/>
              <a:gd name="connsiteY108" fmla="*/ 4029166 h 5830047"/>
              <a:gd name="connsiteX109" fmla="*/ 1995580 w 4256689"/>
              <a:gd name="connsiteY109" fmla="*/ 4026394 h 5830047"/>
              <a:gd name="connsiteX110" fmla="*/ 3081428 w 4256689"/>
              <a:gd name="connsiteY110" fmla="*/ 3900276 h 5830047"/>
              <a:gd name="connsiteX111" fmla="*/ 3113291 w 4256689"/>
              <a:gd name="connsiteY111" fmla="*/ 3891415 h 5830047"/>
              <a:gd name="connsiteX112" fmla="*/ 3081427 w 4256689"/>
              <a:gd name="connsiteY112" fmla="*/ 3883203 h 5830047"/>
              <a:gd name="connsiteX113" fmla="*/ 1611734 w 4256689"/>
              <a:gd name="connsiteY113" fmla="*/ 3749628 h 5830047"/>
              <a:gd name="connsiteX114" fmla="*/ 58507 w 4256689"/>
              <a:gd name="connsiteY114" fmla="*/ 3904201 h 5830047"/>
              <a:gd name="connsiteX115" fmla="*/ 0 w 4256689"/>
              <a:gd name="connsiteY115" fmla="*/ 3923022 h 5830047"/>
              <a:gd name="connsiteX116" fmla="*/ 59087 w 4256689"/>
              <a:gd name="connsiteY116" fmla="*/ 3896104 h 5830047"/>
              <a:gd name="connsiteX117" fmla="*/ 2042831 w 4256689"/>
              <a:gd name="connsiteY117" fmla="*/ 3671383 h 5830047"/>
              <a:gd name="connsiteX118" fmla="*/ 3280620 w 4256689"/>
              <a:gd name="connsiteY118" fmla="*/ 3740464 h 5830047"/>
              <a:gd name="connsiteX119" fmla="*/ 3449379 w 4256689"/>
              <a:gd name="connsiteY119" fmla="*/ 3763521 h 5830047"/>
              <a:gd name="connsiteX120" fmla="*/ 3450378 w 4256689"/>
              <a:gd name="connsiteY120" fmla="*/ 3762914 h 5830047"/>
              <a:gd name="connsiteX121" fmla="*/ 3516348 w 4256689"/>
              <a:gd name="connsiteY121" fmla="*/ 3666793 h 5830047"/>
              <a:gd name="connsiteX122" fmla="*/ 3366675 w 4256689"/>
              <a:gd name="connsiteY122" fmla="*/ 3523917 h 5830047"/>
              <a:gd name="connsiteX123" fmla="*/ 3288300 w 4256689"/>
              <a:gd name="connsiteY123" fmla="*/ 3492562 h 5830047"/>
              <a:gd name="connsiteX124" fmla="*/ 3280620 w 4256689"/>
              <a:gd name="connsiteY124" fmla="*/ 3493611 h 5830047"/>
              <a:gd name="connsiteX125" fmla="*/ 2042831 w 4256689"/>
              <a:gd name="connsiteY125" fmla="*/ 3562692 h 5830047"/>
              <a:gd name="connsiteX126" fmla="*/ 1901347 w 4256689"/>
              <a:gd name="connsiteY126" fmla="*/ 3561386 h 5830047"/>
              <a:gd name="connsiteX127" fmla="*/ 1995580 w 4256689"/>
              <a:gd name="connsiteY127" fmla="*/ 3558615 h 5830047"/>
              <a:gd name="connsiteX128" fmla="*/ 2858162 w 4256689"/>
              <a:gd name="connsiteY128" fmla="*/ 3476564 h 5830047"/>
              <a:gd name="connsiteX129" fmla="*/ 3079442 w 4256689"/>
              <a:gd name="connsiteY129" fmla="*/ 3432888 h 5830047"/>
              <a:gd name="connsiteX130" fmla="*/ 2958500 w 4256689"/>
              <a:gd name="connsiteY130" fmla="*/ 3407243 h 5830047"/>
              <a:gd name="connsiteX131" fmla="*/ 1611734 w 4256689"/>
              <a:gd name="connsiteY131" fmla="*/ 3299734 h 5830047"/>
              <a:gd name="connsiteX132" fmla="*/ 58507 w 4256689"/>
              <a:gd name="connsiteY132" fmla="*/ 3454307 h 5830047"/>
              <a:gd name="connsiteX133" fmla="*/ 0 w 4256689"/>
              <a:gd name="connsiteY133" fmla="*/ 3473128 h 5830047"/>
              <a:gd name="connsiteX134" fmla="*/ 59087 w 4256689"/>
              <a:gd name="connsiteY134" fmla="*/ 3446210 h 5830047"/>
              <a:gd name="connsiteX135" fmla="*/ 2042831 w 4256689"/>
              <a:gd name="connsiteY135" fmla="*/ 3221489 h 5830047"/>
              <a:gd name="connsiteX136" fmla="*/ 3280620 w 4256689"/>
              <a:gd name="connsiteY136" fmla="*/ 3290570 h 5830047"/>
              <a:gd name="connsiteX137" fmla="*/ 3425312 w 4256689"/>
              <a:gd name="connsiteY137" fmla="*/ 3310339 h 5830047"/>
              <a:gd name="connsiteX138" fmla="*/ 3450378 w 4256689"/>
              <a:gd name="connsiteY138" fmla="*/ 3295134 h 5830047"/>
              <a:gd name="connsiteX139" fmla="*/ 3516348 w 4256689"/>
              <a:gd name="connsiteY139" fmla="*/ 3199013 h 5830047"/>
              <a:gd name="connsiteX140" fmla="*/ 3286472 w 4256689"/>
              <a:gd name="connsiteY140" fmla="*/ 3024051 h 5830047"/>
              <a:gd name="connsiteX141" fmla="*/ 3245738 w 4256689"/>
              <a:gd name="connsiteY141" fmla="*/ 3011129 h 5830047"/>
              <a:gd name="connsiteX142" fmla="*/ 3098087 w 4256689"/>
              <a:gd name="connsiteY142" fmla="*/ 3027518 h 5830047"/>
              <a:gd name="connsiteX143" fmla="*/ 2042831 w 4256689"/>
              <a:gd name="connsiteY143" fmla="*/ 3076338 h 5830047"/>
              <a:gd name="connsiteX144" fmla="*/ 1901347 w 4256689"/>
              <a:gd name="connsiteY144" fmla="*/ 3075032 h 5830047"/>
              <a:gd name="connsiteX145" fmla="*/ 1995580 w 4256689"/>
              <a:gd name="connsiteY145" fmla="*/ 3072261 h 5830047"/>
              <a:gd name="connsiteX146" fmla="*/ 2974561 w 4256689"/>
              <a:gd name="connsiteY146" fmla="*/ 2969077 h 5830047"/>
              <a:gd name="connsiteX147" fmla="*/ 3035988 w 4256689"/>
              <a:gd name="connsiteY147" fmla="*/ 2955894 h 5830047"/>
              <a:gd name="connsiteX148" fmla="*/ 2958500 w 4256689"/>
              <a:gd name="connsiteY148" fmla="*/ 2939463 h 5830047"/>
              <a:gd name="connsiteX149" fmla="*/ 1611734 w 4256689"/>
              <a:gd name="connsiteY149" fmla="*/ 2831954 h 5830047"/>
              <a:gd name="connsiteX150" fmla="*/ 58507 w 4256689"/>
              <a:gd name="connsiteY150" fmla="*/ 2986527 h 5830047"/>
              <a:gd name="connsiteX151" fmla="*/ 0 w 4256689"/>
              <a:gd name="connsiteY151" fmla="*/ 3005348 h 5830047"/>
              <a:gd name="connsiteX152" fmla="*/ 59087 w 4256689"/>
              <a:gd name="connsiteY152" fmla="*/ 2978430 h 5830047"/>
              <a:gd name="connsiteX153" fmla="*/ 2042831 w 4256689"/>
              <a:gd name="connsiteY153" fmla="*/ 2753709 h 5830047"/>
              <a:gd name="connsiteX154" fmla="*/ 3280620 w 4256689"/>
              <a:gd name="connsiteY154" fmla="*/ 2822790 h 5830047"/>
              <a:gd name="connsiteX155" fmla="*/ 3400212 w 4256689"/>
              <a:gd name="connsiteY155" fmla="*/ 2839129 h 5830047"/>
              <a:gd name="connsiteX156" fmla="*/ 3400779 w 4256689"/>
              <a:gd name="connsiteY156" fmla="*/ 2838866 h 5830047"/>
              <a:gd name="connsiteX157" fmla="*/ 3516350 w 4256689"/>
              <a:gd name="connsiteY157" fmla="*/ 2712659 h 5830047"/>
              <a:gd name="connsiteX158" fmla="*/ 3366675 w 4256689"/>
              <a:gd name="connsiteY158" fmla="*/ 2569783 h 5830047"/>
              <a:gd name="connsiteX159" fmla="*/ 3321626 w 4256689"/>
              <a:gd name="connsiteY159" fmla="*/ 2551760 h 5830047"/>
              <a:gd name="connsiteX160" fmla="*/ 3280620 w 4256689"/>
              <a:gd name="connsiteY160" fmla="*/ 2557363 h 5830047"/>
              <a:gd name="connsiteX161" fmla="*/ 2042831 w 4256689"/>
              <a:gd name="connsiteY161" fmla="*/ 2626444 h 5830047"/>
              <a:gd name="connsiteX162" fmla="*/ 1901347 w 4256689"/>
              <a:gd name="connsiteY162" fmla="*/ 2625139 h 5830047"/>
              <a:gd name="connsiteX163" fmla="*/ 1995580 w 4256689"/>
              <a:gd name="connsiteY163" fmla="*/ 2622367 h 5830047"/>
              <a:gd name="connsiteX164" fmla="*/ 3081428 w 4256689"/>
              <a:gd name="connsiteY164" fmla="*/ 2496249 h 5830047"/>
              <a:gd name="connsiteX165" fmla="*/ 3113291 w 4256689"/>
              <a:gd name="connsiteY165" fmla="*/ 2487388 h 5830047"/>
              <a:gd name="connsiteX166" fmla="*/ 3081427 w 4256689"/>
              <a:gd name="connsiteY166" fmla="*/ 2479175 h 5830047"/>
              <a:gd name="connsiteX167" fmla="*/ 1611734 w 4256689"/>
              <a:gd name="connsiteY167" fmla="*/ 2345600 h 5830047"/>
              <a:gd name="connsiteX168" fmla="*/ 58507 w 4256689"/>
              <a:gd name="connsiteY168" fmla="*/ 2500173 h 5830047"/>
              <a:gd name="connsiteX169" fmla="*/ 0 w 4256689"/>
              <a:gd name="connsiteY169" fmla="*/ 2518994 h 5830047"/>
              <a:gd name="connsiteX170" fmla="*/ 59087 w 4256689"/>
              <a:gd name="connsiteY170" fmla="*/ 2492077 h 5830047"/>
              <a:gd name="connsiteX171" fmla="*/ 2042831 w 4256689"/>
              <a:gd name="connsiteY171" fmla="*/ 2267355 h 5830047"/>
              <a:gd name="connsiteX172" fmla="*/ 3280620 w 4256689"/>
              <a:gd name="connsiteY172" fmla="*/ 2336436 h 5830047"/>
              <a:gd name="connsiteX173" fmla="*/ 3449379 w 4256689"/>
              <a:gd name="connsiteY173" fmla="*/ 2359493 h 5830047"/>
              <a:gd name="connsiteX174" fmla="*/ 3450378 w 4256689"/>
              <a:gd name="connsiteY174" fmla="*/ 2358887 h 5830047"/>
              <a:gd name="connsiteX175" fmla="*/ 3516350 w 4256689"/>
              <a:gd name="connsiteY175" fmla="*/ 2262765 h 5830047"/>
              <a:gd name="connsiteX176" fmla="*/ 3366675 w 4256689"/>
              <a:gd name="connsiteY176" fmla="*/ 2119889 h 5830047"/>
              <a:gd name="connsiteX177" fmla="*/ 3321626 w 4256689"/>
              <a:gd name="connsiteY177" fmla="*/ 2101867 h 5830047"/>
              <a:gd name="connsiteX178" fmla="*/ 3280620 w 4256689"/>
              <a:gd name="connsiteY178" fmla="*/ 2107470 h 5830047"/>
              <a:gd name="connsiteX179" fmla="*/ 2042831 w 4256689"/>
              <a:gd name="connsiteY179" fmla="*/ 2176550 h 5830047"/>
              <a:gd name="connsiteX180" fmla="*/ 1901347 w 4256689"/>
              <a:gd name="connsiteY180" fmla="*/ 2175245 h 5830047"/>
              <a:gd name="connsiteX181" fmla="*/ 1995580 w 4256689"/>
              <a:gd name="connsiteY181" fmla="*/ 2172473 h 5830047"/>
              <a:gd name="connsiteX182" fmla="*/ 3081428 w 4256689"/>
              <a:gd name="connsiteY182" fmla="*/ 2046355 h 5830047"/>
              <a:gd name="connsiteX183" fmla="*/ 3113291 w 4256689"/>
              <a:gd name="connsiteY183" fmla="*/ 2037494 h 5830047"/>
              <a:gd name="connsiteX184" fmla="*/ 3081427 w 4256689"/>
              <a:gd name="connsiteY184" fmla="*/ 2029282 h 5830047"/>
              <a:gd name="connsiteX185" fmla="*/ 1611734 w 4256689"/>
              <a:gd name="connsiteY185" fmla="*/ 1895707 h 5830047"/>
              <a:gd name="connsiteX186" fmla="*/ 58507 w 4256689"/>
              <a:gd name="connsiteY186" fmla="*/ 2050280 h 5830047"/>
              <a:gd name="connsiteX187" fmla="*/ 0 w 4256689"/>
              <a:gd name="connsiteY187" fmla="*/ 2069100 h 5830047"/>
              <a:gd name="connsiteX188" fmla="*/ 59087 w 4256689"/>
              <a:gd name="connsiteY188" fmla="*/ 2042183 h 5830047"/>
              <a:gd name="connsiteX189" fmla="*/ 2042831 w 4256689"/>
              <a:gd name="connsiteY189" fmla="*/ 1817461 h 5830047"/>
              <a:gd name="connsiteX190" fmla="*/ 3280620 w 4256689"/>
              <a:gd name="connsiteY190" fmla="*/ 1886542 h 5830047"/>
              <a:gd name="connsiteX191" fmla="*/ 3449379 w 4256689"/>
              <a:gd name="connsiteY191" fmla="*/ 1909599 h 5830047"/>
              <a:gd name="connsiteX192" fmla="*/ 3450378 w 4256689"/>
              <a:gd name="connsiteY192" fmla="*/ 1908993 h 5830047"/>
              <a:gd name="connsiteX193" fmla="*/ 3516350 w 4256689"/>
              <a:gd name="connsiteY193" fmla="*/ 1812871 h 5830047"/>
              <a:gd name="connsiteX194" fmla="*/ 3366675 w 4256689"/>
              <a:gd name="connsiteY194" fmla="*/ 1669996 h 5830047"/>
              <a:gd name="connsiteX195" fmla="*/ 3321626 w 4256689"/>
              <a:gd name="connsiteY195" fmla="*/ 1651973 h 5830047"/>
              <a:gd name="connsiteX196" fmla="*/ 3280620 w 4256689"/>
              <a:gd name="connsiteY196" fmla="*/ 1657575 h 5830047"/>
              <a:gd name="connsiteX197" fmla="*/ 2042831 w 4256689"/>
              <a:gd name="connsiteY197" fmla="*/ 1726656 h 5830047"/>
              <a:gd name="connsiteX198" fmla="*/ 1901347 w 4256689"/>
              <a:gd name="connsiteY198" fmla="*/ 1725351 h 5830047"/>
              <a:gd name="connsiteX199" fmla="*/ 1995580 w 4256689"/>
              <a:gd name="connsiteY199" fmla="*/ 1722579 h 5830047"/>
              <a:gd name="connsiteX200" fmla="*/ 3081428 w 4256689"/>
              <a:gd name="connsiteY200" fmla="*/ 1596461 h 5830047"/>
              <a:gd name="connsiteX201" fmla="*/ 3113291 w 4256689"/>
              <a:gd name="connsiteY201" fmla="*/ 1587600 h 5830047"/>
              <a:gd name="connsiteX202" fmla="*/ 3081427 w 4256689"/>
              <a:gd name="connsiteY202" fmla="*/ 1579388 h 5830047"/>
              <a:gd name="connsiteX203" fmla="*/ 1611734 w 4256689"/>
              <a:gd name="connsiteY203" fmla="*/ 1445813 h 5830047"/>
              <a:gd name="connsiteX204" fmla="*/ 58507 w 4256689"/>
              <a:gd name="connsiteY204" fmla="*/ 1600386 h 5830047"/>
              <a:gd name="connsiteX205" fmla="*/ 0 w 4256689"/>
              <a:gd name="connsiteY205" fmla="*/ 1619206 h 5830047"/>
              <a:gd name="connsiteX206" fmla="*/ 59087 w 4256689"/>
              <a:gd name="connsiteY206" fmla="*/ 1592289 h 5830047"/>
              <a:gd name="connsiteX207" fmla="*/ 2042831 w 4256689"/>
              <a:gd name="connsiteY207" fmla="*/ 1367567 h 5830047"/>
              <a:gd name="connsiteX208" fmla="*/ 3280620 w 4256689"/>
              <a:gd name="connsiteY208" fmla="*/ 1436648 h 5830047"/>
              <a:gd name="connsiteX209" fmla="*/ 3449379 w 4256689"/>
              <a:gd name="connsiteY209" fmla="*/ 1459705 h 5830047"/>
              <a:gd name="connsiteX210" fmla="*/ 3450378 w 4256689"/>
              <a:gd name="connsiteY210" fmla="*/ 1459099 h 5830047"/>
              <a:gd name="connsiteX211" fmla="*/ 3516348 w 4256689"/>
              <a:gd name="connsiteY211" fmla="*/ 1362978 h 5830047"/>
              <a:gd name="connsiteX212" fmla="*/ 3366675 w 4256689"/>
              <a:gd name="connsiteY212" fmla="*/ 1220102 h 5830047"/>
              <a:gd name="connsiteX213" fmla="*/ 3321626 w 4256689"/>
              <a:gd name="connsiteY213" fmla="*/ 1202079 h 5830047"/>
              <a:gd name="connsiteX214" fmla="*/ 3280620 w 4256689"/>
              <a:gd name="connsiteY214" fmla="*/ 1207682 h 5830047"/>
              <a:gd name="connsiteX215" fmla="*/ 2042831 w 4256689"/>
              <a:gd name="connsiteY215" fmla="*/ 1276762 h 5830047"/>
              <a:gd name="connsiteX216" fmla="*/ 1901347 w 4256689"/>
              <a:gd name="connsiteY216" fmla="*/ 1275457 h 5830047"/>
              <a:gd name="connsiteX217" fmla="*/ 1995580 w 4256689"/>
              <a:gd name="connsiteY217" fmla="*/ 1272685 h 5830047"/>
              <a:gd name="connsiteX218" fmla="*/ 3081428 w 4256689"/>
              <a:gd name="connsiteY218" fmla="*/ 1146567 h 5830047"/>
              <a:gd name="connsiteX219" fmla="*/ 3113291 w 4256689"/>
              <a:gd name="connsiteY219" fmla="*/ 1137706 h 5830047"/>
              <a:gd name="connsiteX220" fmla="*/ 3081427 w 4256689"/>
              <a:gd name="connsiteY220" fmla="*/ 1129494 h 5830047"/>
              <a:gd name="connsiteX221" fmla="*/ 1611734 w 4256689"/>
              <a:gd name="connsiteY221" fmla="*/ 995919 h 5830047"/>
              <a:gd name="connsiteX222" fmla="*/ 58507 w 4256689"/>
              <a:gd name="connsiteY222" fmla="*/ 1150492 h 5830047"/>
              <a:gd name="connsiteX223" fmla="*/ 0 w 4256689"/>
              <a:gd name="connsiteY223" fmla="*/ 1169313 h 5830047"/>
              <a:gd name="connsiteX224" fmla="*/ 59087 w 4256689"/>
              <a:gd name="connsiteY224" fmla="*/ 1142395 h 5830047"/>
              <a:gd name="connsiteX225" fmla="*/ 2042831 w 4256689"/>
              <a:gd name="connsiteY225" fmla="*/ 917674 h 5830047"/>
              <a:gd name="connsiteX226" fmla="*/ 3280620 w 4256689"/>
              <a:gd name="connsiteY226" fmla="*/ 986755 h 5830047"/>
              <a:gd name="connsiteX227" fmla="*/ 3449379 w 4256689"/>
              <a:gd name="connsiteY227" fmla="*/ 1009812 h 5830047"/>
              <a:gd name="connsiteX228" fmla="*/ 3450378 w 4256689"/>
              <a:gd name="connsiteY228" fmla="*/ 1009205 h 5830047"/>
              <a:gd name="connsiteX229" fmla="*/ 3516348 w 4256689"/>
              <a:gd name="connsiteY229" fmla="*/ 913084 h 5830047"/>
              <a:gd name="connsiteX230" fmla="*/ 3366675 w 4256689"/>
              <a:gd name="connsiteY230" fmla="*/ 770208 h 5830047"/>
              <a:gd name="connsiteX231" fmla="*/ 3288300 w 4256689"/>
              <a:gd name="connsiteY231" fmla="*/ 738853 h 5830047"/>
              <a:gd name="connsiteX232" fmla="*/ 3280620 w 4256689"/>
              <a:gd name="connsiteY232" fmla="*/ 739902 h 5830047"/>
              <a:gd name="connsiteX233" fmla="*/ 2042831 w 4256689"/>
              <a:gd name="connsiteY233" fmla="*/ 808983 h 5830047"/>
              <a:gd name="connsiteX234" fmla="*/ 1901347 w 4256689"/>
              <a:gd name="connsiteY234" fmla="*/ 807677 h 5830047"/>
              <a:gd name="connsiteX235" fmla="*/ 1995580 w 4256689"/>
              <a:gd name="connsiteY235" fmla="*/ 804906 h 5830047"/>
              <a:gd name="connsiteX236" fmla="*/ 2858162 w 4256689"/>
              <a:gd name="connsiteY236" fmla="*/ 722855 h 5830047"/>
              <a:gd name="connsiteX237" fmla="*/ 3079442 w 4256689"/>
              <a:gd name="connsiteY237" fmla="*/ 679179 h 5830047"/>
              <a:gd name="connsiteX238" fmla="*/ 2958500 w 4256689"/>
              <a:gd name="connsiteY238" fmla="*/ 653534 h 5830047"/>
              <a:gd name="connsiteX239" fmla="*/ 1611734 w 4256689"/>
              <a:gd name="connsiteY239" fmla="*/ 546025 h 5830047"/>
              <a:gd name="connsiteX240" fmla="*/ 58507 w 4256689"/>
              <a:gd name="connsiteY240" fmla="*/ 700598 h 5830047"/>
              <a:gd name="connsiteX241" fmla="*/ 0 w 4256689"/>
              <a:gd name="connsiteY241" fmla="*/ 719419 h 5830047"/>
              <a:gd name="connsiteX242" fmla="*/ 59087 w 4256689"/>
              <a:gd name="connsiteY242" fmla="*/ 692501 h 5830047"/>
              <a:gd name="connsiteX243" fmla="*/ 2042831 w 4256689"/>
              <a:gd name="connsiteY243" fmla="*/ 467780 h 5830047"/>
              <a:gd name="connsiteX244" fmla="*/ 3280620 w 4256689"/>
              <a:gd name="connsiteY244" fmla="*/ 536861 h 5830047"/>
              <a:gd name="connsiteX245" fmla="*/ 3425312 w 4256689"/>
              <a:gd name="connsiteY245" fmla="*/ 556630 h 5830047"/>
              <a:gd name="connsiteX246" fmla="*/ 3450378 w 4256689"/>
              <a:gd name="connsiteY246" fmla="*/ 541425 h 5830047"/>
              <a:gd name="connsiteX247" fmla="*/ 3516348 w 4256689"/>
              <a:gd name="connsiteY247" fmla="*/ 445304 h 5830047"/>
              <a:gd name="connsiteX248" fmla="*/ 1611734 w 4256689"/>
              <a:gd name="connsiteY248" fmla="*/ 78245 h 5830047"/>
              <a:gd name="connsiteX249" fmla="*/ 58507 w 4256689"/>
              <a:gd name="connsiteY249" fmla="*/ 232818 h 5830047"/>
              <a:gd name="connsiteX250" fmla="*/ 0 w 4256689"/>
              <a:gd name="connsiteY250" fmla="*/ 251639 h 5830047"/>
              <a:gd name="connsiteX251" fmla="*/ 59087 w 4256689"/>
              <a:gd name="connsiteY251" fmla="*/ 224722 h 5830047"/>
              <a:gd name="connsiteX252" fmla="*/ 2042831 w 4256689"/>
              <a:gd name="connsiteY252" fmla="*/ 0 h 5830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4256689" h="5830047">
                <a:moveTo>
                  <a:pt x="2042831" y="0"/>
                </a:moveTo>
                <a:cubicBezTo>
                  <a:pt x="3265511" y="0"/>
                  <a:pt x="4256689" y="181097"/>
                  <a:pt x="4256689" y="404491"/>
                </a:cubicBezTo>
                <a:cubicBezTo>
                  <a:pt x="4256689" y="488264"/>
                  <a:pt x="4117305" y="566089"/>
                  <a:pt x="3878596" y="630646"/>
                </a:cubicBezTo>
                <a:lnTo>
                  <a:pt x="3846939" y="638381"/>
                </a:lnTo>
                <a:lnTo>
                  <a:pt x="3878596" y="646116"/>
                </a:lnTo>
                <a:cubicBezTo>
                  <a:pt x="4117305" y="710674"/>
                  <a:pt x="4256689" y="788498"/>
                  <a:pt x="4256689" y="872271"/>
                </a:cubicBezTo>
                <a:cubicBezTo>
                  <a:pt x="4256689" y="942082"/>
                  <a:pt x="4159893" y="1007762"/>
                  <a:pt x="3989489" y="1065076"/>
                </a:cubicBezTo>
                <a:lnTo>
                  <a:pt x="3882614" y="1097218"/>
                </a:lnTo>
                <a:lnTo>
                  <a:pt x="3989489" y="1129361"/>
                </a:lnTo>
                <a:cubicBezTo>
                  <a:pt x="4159895" y="1186674"/>
                  <a:pt x="4256689" y="1252354"/>
                  <a:pt x="4256689" y="1322165"/>
                </a:cubicBezTo>
                <a:cubicBezTo>
                  <a:pt x="4256689" y="1391976"/>
                  <a:pt x="4159895" y="1457656"/>
                  <a:pt x="3989489" y="1514970"/>
                </a:cubicBezTo>
                <a:lnTo>
                  <a:pt x="3882614" y="1547112"/>
                </a:lnTo>
                <a:lnTo>
                  <a:pt x="3989489" y="1579254"/>
                </a:lnTo>
                <a:cubicBezTo>
                  <a:pt x="4159895" y="1636568"/>
                  <a:pt x="4256689" y="1702248"/>
                  <a:pt x="4256689" y="1772059"/>
                </a:cubicBezTo>
                <a:cubicBezTo>
                  <a:pt x="4256689" y="1841870"/>
                  <a:pt x="4159895" y="1907550"/>
                  <a:pt x="3989489" y="1964863"/>
                </a:cubicBezTo>
                <a:lnTo>
                  <a:pt x="3882614" y="1997006"/>
                </a:lnTo>
                <a:lnTo>
                  <a:pt x="3989489" y="2029148"/>
                </a:lnTo>
                <a:cubicBezTo>
                  <a:pt x="4159895" y="2086462"/>
                  <a:pt x="4256689" y="2152142"/>
                  <a:pt x="4256689" y="2221953"/>
                </a:cubicBezTo>
                <a:cubicBezTo>
                  <a:pt x="4256689" y="2291764"/>
                  <a:pt x="4159895" y="2357444"/>
                  <a:pt x="3989489" y="2414757"/>
                </a:cubicBezTo>
                <a:lnTo>
                  <a:pt x="3882614" y="2446900"/>
                </a:lnTo>
                <a:lnTo>
                  <a:pt x="3989489" y="2479042"/>
                </a:lnTo>
                <a:cubicBezTo>
                  <a:pt x="4159895" y="2536356"/>
                  <a:pt x="4256689" y="2602036"/>
                  <a:pt x="4256689" y="2671847"/>
                </a:cubicBezTo>
                <a:cubicBezTo>
                  <a:pt x="4256689" y="2755620"/>
                  <a:pt x="4117305" y="2833444"/>
                  <a:pt x="3878597" y="2898002"/>
                </a:cubicBezTo>
                <a:lnTo>
                  <a:pt x="3808930" y="2915024"/>
                </a:lnTo>
                <a:lnTo>
                  <a:pt x="3878597" y="2932045"/>
                </a:lnTo>
                <a:cubicBezTo>
                  <a:pt x="4117305" y="2996603"/>
                  <a:pt x="4256689" y="3074427"/>
                  <a:pt x="4256689" y="3158200"/>
                </a:cubicBezTo>
                <a:cubicBezTo>
                  <a:pt x="4256689" y="3241973"/>
                  <a:pt x="4117305" y="3319798"/>
                  <a:pt x="3878596" y="3384355"/>
                </a:cubicBezTo>
                <a:lnTo>
                  <a:pt x="3846939" y="3392090"/>
                </a:lnTo>
                <a:lnTo>
                  <a:pt x="3878596" y="3399825"/>
                </a:lnTo>
                <a:cubicBezTo>
                  <a:pt x="4117305" y="3464383"/>
                  <a:pt x="4256689" y="3542207"/>
                  <a:pt x="4256689" y="3625980"/>
                </a:cubicBezTo>
                <a:cubicBezTo>
                  <a:pt x="4256689" y="3695791"/>
                  <a:pt x="4159893" y="3761471"/>
                  <a:pt x="3989489" y="3818785"/>
                </a:cubicBezTo>
                <a:lnTo>
                  <a:pt x="3882614" y="3850927"/>
                </a:lnTo>
                <a:lnTo>
                  <a:pt x="3989489" y="3883070"/>
                </a:lnTo>
                <a:cubicBezTo>
                  <a:pt x="4159895" y="3940383"/>
                  <a:pt x="4256689" y="4006063"/>
                  <a:pt x="4256689" y="4075874"/>
                </a:cubicBezTo>
                <a:cubicBezTo>
                  <a:pt x="4256689" y="4145685"/>
                  <a:pt x="4159895" y="4211365"/>
                  <a:pt x="3989489" y="4268679"/>
                </a:cubicBezTo>
                <a:lnTo>
                  <a:pt x="3882614" y="4300821"/>
                </a:lnTo>
                <a:lnTo>
                  <a:pt x="3989489" y="4332963"/>
                </a:lnTo>
                <a:cubicBezTo>
                  <a:pt x="4159895" y="4390277"/>
                  <a:pt x="4256689" y="4455957"/>
                  <a:pt x="4256689" y="4525768"/>
                </a:cubicBezTo>
                <a:cubicBezTo>
                  <a:pt x="4256689" y="4595579"/>
                  <a:pt x="4159895" y="4661259"/>
                  <a:pt x="3989489" y="4718572"/>
                </a:cubicBezTo>
                <a:lnTo>
                  <a:pt x="3882614" y="4750715"/>
                </a:lnTo>
                <a:lnTo>
                  <a:pt x="3989489" y="4782857"/>
                </a:lnTo>
                <a:cubicBezTo>
                  <a:pt x="4159895" y="4840171"/>
                  <a:pt x="4256689" y="4905851"/>
                  <a:pt x="4256689" y="4975662"/>
                </a:cubicBezTo>
                <a:cubicBezTo>
                  <a:pt x="4256689" y="5045472"/>
                  <a:pt x="4159895" y="5111153"/>
                  <a:pt x="3989489" y="5168466"/>
                </a:cubicBezTo>
                <a:lnTo>
                  <a:pt x="3882614" y="5200608"/>
                </a:lnTo>
                <a:lnTo>
                  <a:pt x="3989489" y="5232751"/>
                </a:lnTo>
                <a:cubicBezTo>
                  <a:pt x="4159895" y="5290065"/>
                  <a:pt x="4256689" y="5355744"/>
                  <a:pt x="4256689" y="5425556"/>
                </a:cubicBezTo>
                <a:cubicBezTo>
                  <a:pt x="4256689" y="5648950"/>
                  <a:pt x="3265511" y="5830047"/>
                  <a:pt x="2042831" y="5830047"/>
                </a:cubicBezTo>
                <a:lnTo>
                  <a:pt x="1901347" y="5828741"/>
                </a:lnTo>
                <a:lnTo>
                  <a:pt x="1995580" y="5825970"/>
                </a:lnTo>
                <a:cubicBezTo>
                  <a:pt x="2863482" y="5791743"/>
                  <a:pt x="3516350" y="5643749"/>
                  <a:pt x="3516350" y="5466368"/>
                </a:cubicBezTo>
                <a:cubicBezTo>
                  <a:pt x="3516350" y="5415688"/>
                  <a:pt x="3463054" y="5367407"/>
                  <a:pt x="3366675" y="5323492"/>
                </a:cubicBezTo>
                <a:lnTo>
                  <a:pt x="3321626" y="5305469"/>
                </a:lnTo>
                <a:lnTo>
                  <a:pt x="3280620" y="5311072"/>
                </a:lnTo>
                <a:cubicBezTo>
                  <a:pt x="2927286" y="5354686"/>
                  <a:pt x="2501337" y="5380153"/>
                  <a:pt x="2042831" y="5380153"/>
                </a:cubicBezTo>
                <a:lnTo>
                  <a:pt x="1901347" y="5378848"/>
                </a:lnTo>
                <a:lnTo>
                  <a:pt x="1995580" y="5376076"/>
                </a:lnTo>
                <a:cubicBezTo>
                  <a:pt x="2429532" y="5358962"/>
                  <a:pt x="2809723" y="5313407"/>
                  <a:pt x="3081428" y="5249958"/>
                </a:cubicBezTo>
                <a:lnTo>
                  <a:pt x="3113291" y="5241097"/>
                </a:lnTo>
                <a:lnTo>
                  <a:pt x="3081427" y="5232884"/>
                </a:lnTo>
                <a:cubicBezTo>
                  <a:pt x="2732093" y="5151307"/>
                  <a:pt x="2203421" y="5099309"/>
                  <a:pt x="1611734" y="5099309"/>
                </a:cubicBezTo>
                <a:cubicBezTo>
                  <a:pt x="970738" y="5099309"/>
                  <a:pt x="403699" y="5160334"/>
                  <a:pt x="58507" y="5253882"/>
                </a:cubicBezTo>
                <a:lnTo>
                  <a:pt x="0" y="5272703"/>
                </a:lnTo>
                <a:lnTo>
                  <a:pt x="59087" y="5245786"/>
                </a:lnTo>
                <a:cubicBezTo>
                  <a:pt x="421343" y="5112596"/>
                  <a:pt x="1173584" y="5021064"/>
                  <a:pt x="2042831" y="5021064"/>
                </a:cubicBezTo>
                <a:cubicBezTo>
                  <a:pt x="2501337" y="5021064"/>
                  <a:pt x="2927286" y="5046531"/>
                  <a:pt x="3280620" y="5090145"/>
                </a:cubicBezTo>
                <a:lnTo>
                  <a:pt x="3449379" y="5113202"/>
                </a:lnTo>
                <a:lnTo>
                  <a:pt x="3450378" y="5112596"/>
                </a:lnTo>
                <a:cubicBezTo>
                  <a:pt x="3493396" y="5081959"/>
                  <a:pt x="3516350" y="5049733"/>
                  <a:pt x="3516350" y="5016474"/>
                </a:cubicBezTo>
                <a:cubicBezTo>
                  <a:pt x="3516350" y="4965794"/>
                  <a:pt x="3463054" y="4917512"/>
                  <a:pt x="3366675" y="4873598"/>
                </a:cubicBezTo>
                <a:lnTo>
                  <a:pt x="3321626" y="4855576"/>
                </a:lnTo>
                <a:lnTo>
                  <a:pt x="3280620" y="4861179"/>
                </a:lnTo>
                <a:cubicBezTo>
                  <a:pt x="2927286" y="4904792"/>
                  <a:pt x="2501337" y="4930259"/>
                  <a:pt x="2042831" y="4930259"/>
                </a:cubicBezTo>
                <a:lnTo>
                  <a:pt x="1901347" y="4928954"/>
                </a:lnTo>
                <a:lnTo>
                  <a:pt x="1995580" y="4926182"/>
                </a:lnTo>
                <a:cubicBezTo>
                  <a:pt x="2429532" y="4909069"/>
                  <a:pt x="2809723" y="4863513"/>
                  <a:pt x="3081428" y="4800064"/>
                </a:cubicBezTo>
                <a:lnTo>
                  <a:pt x="3113291" y="4791203"/>
                </a:lnTo>
                <a:lnTo>
                  <a:pt x="3081427" y="4782991"/>
                </a:lnTo>
                <a:cubicBezTo>
                  <a:pt x="2732093" y="4701413"/>
                  <a:pt x="2203421" y="4649416"/>
                  <a:pt x="1611734" y="4649416"/>
                </a:cubicBezTo>
                <a:cubicBezTo>
                  <a:pt x="970738" y="4649416"/>
                  <a:pt x="403699" y="4710440"/>
                  <a:pt x="58507" y="4803989"/>
                </a:cubicBezTo>
                <a:lnTo>
                  <a:pt x="0" y="4822809"/>
                </a:lnTo>
                <a:lnTo>
                  <a:pt x="59087" y="4795892"/>
                </a:lnTo>
                <a:cubicBezTo>
                  <a:pt x="421343" y="4662702"/>
                  <a:pt x="1173584" y="4571170"/>
                  <a:pt x="2042831" y="4571170"/>
                </a:cubicBezTo>
                <a:cubicBezTo>
                  <a:pt x="2501337" y="4571170"/>
                  <a:pt x="2927286" y="4596637"/>
                  <a:pt x="3280620" y="4640251"/>
                </a:cubicBezTo>
                <a:lnTo>
                  <a:pt x="3449379" y="4663308"/>
                </a:lnTo>
                <a:lnTo>
                  <a:pt x="3450378" y="4662702"/>
                </a:lnTo>
                <a:cubicBezTo>
                  <a:pt x="3493396" y="4632065"/>
                  <a:pt x="3516350" y="4599839"/>
                  <a:pt x="3516350" y="4566580"/>
                </a:cubicBezTo>
                <a:cubicBezTo>
                  <a:pt x="3516350" y="4515900"/>
                  <a:pt x="3463054" y="4467619"/>
                  <a:pt x="3366675" y="4423705"/>
                </a:cubicBezTo>
                <a:lnTo>
                  <a:pt x="3321626" y="4405682"/>
                </a:lnTo>
                <a:lnTo>
                  <a:pt x="3280620" y="4411284"/>
                </a:lnTo>
                <a:cubicBezTo>
                  <a:pt x="2927286" y="4454899"/>
                  <a:pt x="2501337" y="4480365"/>
                  <a:pt x="2042831" y="4480365"/>
                </a:cubicBezTo>
                <a:lnTo>
                  <a:pt x="1901347" y="4479060"/>
                </a:lnTo>
                <a:lnTo>
                  <a:pt x="1995580" y="4476288"/>
                </a:lnTo>
                <a:cubicBezTo>
                  <a:pt x="2429532" y="4459175"/>
                  <a:pt x="2809723" y="4413620"/>
                  <a:pt x="3081428" y="4350170"/>
                </a:cubicBezTo>
                <a:lnTo>
                  <a:pt x="3113291" y="4341309"/>
                </a:lnTo>
                <a:lnTo>
                  <a:pt x="3081427" y="4333097"/>
                </a:lnTo>
                <a:cubicBezTo>
                  <a:pt x="2732093" y="4251519"/>
                  <a:pt x="2203421" y="4199522"/>
                  <a:pt x="1611734" y="4199522"/>
                </a:cubicBezTo>
                <a:cubicBezTo>
                  <a:pt x="970738" y="4199522"/>
                  <a:pt x="403699" y="4260547"/>
                  <a:pt x="58507" y="4354095"/>
                </a:cubicBezTo>
                <a:lnTo>
                  <a:pt x="0" y="4372915"/>
                </a:lnTo>
                <a:lnTo>
                  <a:pt x="59087" y="4345998"/>
                </a:lnTo>
                <a:cubicBezTo>
                  <a:pt x="421343" y="4212809"/>
                  <a:pt x="1173584" y="4121276"/>
                  <a:pt x="2042831" y="4121276"/>
                </a:cubicBezTo>
                <a:cubicBezTo>
                  <a:pt x="2501337" y="4121276"/>
                  <a:pt x="2927286" y="4146743"/>
                  <a:pt x="3280620" y="4190357"/>
                </a:cubicBezTo>
                <a:lnTo>
                  <a:pt x="3449379" y="4213414"/>
                </a:lnTo>
                <a:lnTo>
                  <a:pt x="3450378" y="4212808"/>
                </a:lnTo>
                <a:cubicBezTo>
                  <a:pt x="3493396" y="4182171"/>
                  <a:pt x="3516348" y="4149946"/>
                  <a:pt x="3516348" y="4116687"/>
                </a:cubicBezTo>
                <a:cubicBezTo>
                  <a:pt x="3516348" y="4066006"/>
                  <a:pt x="3463054" y="4017725"/>
                  <a:pt x="3366675" y="3973811"/>
                </a:cubicBezTo>
                <a:lnTo>
                  <a:pt x="3321626" y="3955788"/>
                </a:lnTo>
                <a:lnTo>
                  <a:pt x="3280620" y="3961391"/>
                </a:lnTo>
                <a:cubicBezTo>
                  <a:pt x="2927286" y="4005005"/>
                  <a:pt x="2501337" y="4030471"/>
                  <a:pt x="2042831" y="4030471"/>
                </a:cubicBezTo>
                <a:lnTo>
                  <a:pt x="1901347" y="4029166"/>
                </a:lnTo>
                <a:lnTo>
                  <a:pt x="1995580" y="4026394"/>
                </a:lnTo>
                <a:cubicBezTo>
                  <a:pt x="2429532" y="4009281"/>
                  <a:pt x="2809723" y="3963726"/>
                  <a:pt x="3081428" y="3900276"/>
                </a:cubicBezTo>
                <a:lnTo>
                  <a:pt x="3113291" y="3891415"/>
                </a:lnTo>
                <a:lnTo>
                  <a:pt x="3081427" y="3883203"/>
                </a:lnTo>
                <a:cubicBezTo>
                  <a:pt x="2732093" y="3801625"/>
                  <a:pt x="2203421" y="3749628"/>
                  <a:pt x="1611734" y="3749628"/>
                </a:cubicBezTo>
                <a:cubicBezTo>
                  <a:pt x="970738" y="3749628"/>
                  <a:pt x="403699" y="3810653"/>
                  <a:pt x="58507" y="3904201"/>
                </a:cubicBezTo>
                <a:lnTo>
                  <a:pt x="0" y="3923022"/>
                </a:lnTo>
                <a:lnTo>
                  <a:pt x="59087" y="3896104"/>
                </a:lnTo>
                <a:cubicBezTo>
                  <a:pt x="421343" y="3762915"/>
                  <a:pt x="1173584" y="3671383"/>
                  <a:pt x="2042831" y="3671383"/>
                </a:cubicBezTo>
                <a:cubicBezTo>
                  <a:pt x="2501337" y="3671383"/>
                  <a:pt x="2927286" y="3696850"/>
                  <a:pt x="3280620" y="3740464"/>
                </a:cubicBezTo>
                <a:lnTo>
                  <a:pt x="3449379" y="3763521"/>
                </a:lnTo>
                <a:lnTo>
                  <a:pt x="3450378" y="3762914"/>
                </a:lnTo>
                <a:cubicBezTo>
                  <a:pt x="3493396" y="3732278"/>
                  <a:pt x="3516348" y="3700052"/>
                  <a:pt x="3516348" y="3666793"/>
                </a:cubicBezTo>
                <a:cubicBezTo>
                  <a:pt x="3516348" y="3616112"/>
                  <a:pt x="3463054" y="3567831"/>
                  <a:pt x="3366675" y="3523917"/>
                </a:cubicBezTo>
                <a:lnTo>
                  <a:pt x="3288300" y="3492562"/>
                </a:lnTo>
                <a:lnTo>
                  <a:pt x="3280620" y="3493611"/>
                </a:lnTo>
                <a:cubicBezTo>
                  <a:pt x="2927286" y="3537225"/>
                  <a:pt x="2501337" y="3562692"/>
                  <a:pt x="2042831" y="3562692"/>
                </a:cubicBezTo>
                <a:lnTo>
                  <a:pt x="1901347" y="3561386"/>
                </a:lnTo>
                <a:lnTo>
                  <a:pt x="1995580" y="3558615"/>
                </a:lnTo>
                <a:cubicBezTo>
                  <a:pt x="2321044" y="3545780"/>
                  <a:pt x="2616267" y="3516946"/>
                  <a:pt x="2858162" y="3476564"/>
                </a:cubicBezTo>
                <a:lnTo>
                  <a:pt x="3079442" y="3432888"/>
                </a:lnTo>
                <a:lnTo>
                  <a:pt x="2958500" y="3407243"/>
                </a:lnTo>
                <a:cubicBezTo>
                  <a:pt x="2613833" y="3340819"/>
                  <a:pt x="2137678" y="3299734"/>
                  <a:pt x="1611734" y="3299734"/>
                </a:cubicBezTo>
                <a:cubicBezTo>
                  <a:pt x="970738" y="3299734"/>
                  <a:pt x="403699" y="3360759"/>
                  <a:pt x="58507" y="3454307"/>
                </a:cubicBezTo>
                <a:lnTo>
                  <a:pt x="0" y="3473128"/>
                </a:lnTo>
                <a:lnTo>
                  <a:pt x="59087" y="3446210"/>
                </a:lnTo>
                <a:cubicBezTo>
                  <a:pt x="421343" y="3313021"/>
                  <a:pt x="1173584" y="3221489"/>
                  <a:pt x="2042831" y="3221489"/>
                </a:cubicBezTo>
                <a:cubicBezTo>
                  <a:pt x="2501337" y="3221489"/>
                  <a:pt x="2927286" y="3246956"/>
                  <a:pt x="3280620" y="3290570"/>
                </a:cubicBezTo>
                <a:lnTo>
                  <a:pt x="3425312" y="3310339"/>
                </a:lnTo>
                <a:lnTo>
                  <a:pt x="3450378" y="3295134"/>
                </a:lnTo>
                <a:cubicBezTo>
                  <a:pt x="3493396" y="3264498"/>
                  <a:pt x="3516348" y="3232272"/>
                  <a:pt x="3516348" y="3199013"/>
                </a:cubicBezTo>
                <a:cubicBezTo>
                  <a:pt x="3516348" y="3135663"/>
                  <a:pt x="3433074" y="3076061"/>
                  <a:pt x="3286472" y="3024051"/>
                </a:cubicBezTo>
                <a:lnTo>
                  <a:pt x="3245738" y="3011129"/>
                </a:lnTo>
                <a:lnTo>
                  <a:pt x="3098087" y="3027518"/>
                </a:lnTo>
                <a:cubicBezTo>
                  <a:pt x="2784399" y="3058653"/>
                  <a:pt x="2424919" y="3076338"/>
                  <a:pt x="2042831" y="3076338"/>
                </a:cubicBezTo>
                <a:lnTo>
                  <a:pt x="1901347" y="3075032"/>
                </a:lnTo>
                <a:lnTo>
                  <a:pt x="1995580" y="3072261"/>
                </a:lnTo>
                <a:cubicBezTo>
                  <a:pt x="2375287" y="3057287"/>
                  <a:pt x="2713836" y="3020537"/>
                  <a:pt x="2974561" y="2969077"/>
                </a:cubicBezTo>
                <a:lnTo>
                  <a:pt x="3035988" y="2955894"/>
                </a:lnTo>
                <a:lnTo>
                  <a:pt x="2958500" y="2939463"/>
                </a:lnTo>
                <a:cubicBezTo>
                  <a:pt x="2613832" y="2873039"/>
                  <a:pt x="2137678" y="2831954"/>
                  <a:pt x="1611734" y="2831954"/>
                </a:cubicBezTo>
                <a:cubicBezTo>
                  <a:pt x="970738" y="2831954"/>
                  <a:pt x="403699" y="2892979"/>
                  <a:pt x="58507" y="2986527"/>
                </a:cubicBezTo>
                <a:lnTo>
                  <a:pt x="0" y="3005348"/>
                </a:lnTo>
                <a:lnTo>
                  <a:pt x="59087" y="2978430"/>
                </a:lnTo>
                <a:cubicBezTo>
                  <a:pt x="421343" y="2845241"/>
                  <a:pt x="1173584" y="2753709"/>
                  <a:pt x="2042831" y="2753709"/>
                </a:cubicBezTo>
                <a:cubicBezTo>
                  <a:pt x="2501336" y="2753709"/>
                  <a:pt x="2927286" y="2779176"/>
                  <a:pt x="3280620" y="2822790"/>
                </a:cubicBezTo>
                <a:lnTo>
                  <a:pt x="3400212" y="2839129"/>
                </a:lnTo>
                <a:lnTo>
                  <a:pt x="3400779" y="2838866"/>
                </a:lnTo>
                <a:cubicBezTo>
                  <a:pt x="3475546" y="2799513"/>
                  <a:pt x="3516350" y="2757004"/>
                  <a:pt x="3516350" y="2712659"/>
                </a:cubicBezTo>
                <a:cubicBezTo>
                  <a:pt x="3516350" y="2661979"/>
                  <a:pt x="3463054" y="2613698"/>
                  <a:pt x="3366675" y="2569783"/>
                </a:cubicBezTo>
                <a:lnTo>
                  <a:pt x="3321626" y="2551760"/>
                </a:lnTo>
                <a:lnTo>
                  <a:pt x="3280620" y="2557363"/>
                </a:lnTo>
                <a:cubicBezTo>
                  <a:pt x="2927286" y="2600977"/>
                  <a:pt x="2501337" y="2626444"/>
                  <a:pt x="2042831" y="2626444"/>
                </a:cubicBezTo>
                <a:lnTo>
                  <a:pt x="1901347" y="2625139"/>
                </a:lnTo>
                <a:lnTo>
                  <a:pt x="1995580" y="2622367"/>
                </a:lnTo>
                <a:cubicBezTo>
                  <a:pt x="2429532" y="2605254"/>
                  <a:pt x="2809723" y="2559698"/>
                  <a:pt x="3081428" y="2496249"/>
                </a:cubicBezTo>
                <a:lnTo>
                  <a:pt x="3113291" y="2487388"/>
                </a:lnTo>
                <a:lnTo>
                  <a:pt x="3081427" y="2479175"/>
                </a:lnTo>
                <a:cubicBezTo>
                  <a:pt x="2732093" y="2397598"/>
                  <a:pt x="2203421" y="2345600"/>
                  <a:pt x="1611734" y="2345600"/>
                </a:cubicBezTo>
                <a:cubicBezTo>
                  <a:pt x="970738" y="2345600"/>
                  <a:pt x="403699" y="2406625"/>
                  <a:pt x="58507" y="2500173"/>
                </a:cubicBezTo>
                <a:lnTo>
                  <a:pt x="0" y="2518994"/>
                </a:lnTo>
                <a:lnTo>
                  <a:pt x="59087" y="2492077"/>
                </a:lnTo>
                <a:cubicBezTo>
                  <a:pt x="421343" y="2358887"/>
                  <a:pt x="1173584" y="2267355"/>
                  <a:pt x="2042831" y="2267355"/>
                </a:cubicBezTo>
                <a:cubicBezTo>
                  <a:pt x="2501337" y="2267355"/>
                  <a:pt x="2927286" y="2292822"/>
                  <a:pt x="3280620" y="2336436"/>
                </a:cubicBezTo>
                <a:lnTo>
                  <a:pt x="3449379" y="2359493"/>
                </a:lnTo>
                <a:lnTo>
                  <a:pt x="3450378" y="2358887"/>
                </a:lnTo>
                <a:cubicBezTo>
                  <a:pt x="3493396" y="2328250"/>
                  <a:pt x="3516350" y="2296024"/>
                  <a:pt x="3516350" y="2262765"/>
                </a:cubicBezTo>
                <a:cubicBezTo>
                  <a:pt x="3516350" y="2212085"/>
                  <a:pt x="3463054" y="2163803"/>
                  <a:pt x="3366675" y="2119889"/>
                </a:cubicBezTo>
                <a:lnTo>
                  <a:pt x="3321626" y="2101867"/>
                </a:lnTo>
                <a:lnTo>
                  <a:pt x="3280620" y="2107470"/>
                </a:lnTo>
                <a:cubicBezTo>
                  <a:pt x="2927286" y="2151083"/>
                  <a:pt x="2501337" y="2176550"/>
                  <a:pt x="2042831" y="2176550"/>
                </a:cubicBezTo>
                <a:lnTo>
                  <a:pt x="1901347" y="2175245"/>
                </a:lnTo>
                <a:lnTo>
                  <a:pt x="1995580" y="2172473"/>
                </a:lnTo>
                <a:cubicBezTo>
                  <a:pt x="2429532" y="2155360"/>
                  <a:pt x="2809723" y="2109804"/>
                  <a:pt x="3081428" y="2046355"/>
                </a:cubicBezTo>
                <a:lnTo>
                  <a:pt x="3113291" y="2037494"/>
                </a:lnTo>
                <a:lnTo>
                  <a:pt x="3081427" y="2029282"/>
                </a:lnTo>
                <a:cubicBezTo>
                  <a:pt x="2732093" y="1947704"/>
                  <a:pt x="2203421" y="1895707"/>
                  <a:pt x="1611734" y="1895707"/>
                </a:cubicBezTo>
                <a:cubicBezTo>
                  <a:pt x="970738" y="1895707"/>
                  <a:pt x="403699" y="1956732"/>
                  <a:pt x="58507" y="2050280"/>
                </a:cubicBezTo>
                <a:lnTo>
                  <a:pt x="0" y="2069100"/>
                </a:lnTo>
                <a:lnTo>
                  <a:pt x="59087" y="2042183"/>
                </a:lnTo>
                <a:cubicBezTo>
                  <a:pt x="421343" y="1908993"/>
                  <a:pt x="1173584" y="1817461"/>
                  <a:pt x="2042831" y="1817461"/>
                </a:cubicBezTo>
                <a:cubicBezTo>
                  <a:pt x="2501337" y="1817461"/>
                  <a:pt x="2927286" y="1842928"/>
                  <a:pt x="3280620" y="1886542"/>
                </a:cubicBezTo>
                <a:lnTo>
                  <a:pt x="3449379" y="1909599"/>
                </a:lnTo>
                <a:lnTo>
                  <a:pt x="3450378" y="1908993"/>
                </a:lnTo>
                <a:cubicBezTo>
                  <a:pt x="3493396" y="1878356"/>
                  <a:pt x="3516350" y="1846130"/>
                  <a:pt x="3516350" y="1812871"/>
                </a:cubicBezTo>
                <a:cubicBezTo>
                  <a:pt x="3516350" y="1762191"/>
                  <a:pt x="3463054" y="1713910"/>
                  <a:pt x="3366675" y="1669996"/>
                </a:cubicBezTo>
                <a:lnTo>
                  <a:pt x="3321626" y="1651973"/>
                </a:lnTo>
                <a:lnTo>
                  <a:pt x="3280620" y="1657575"/>
                </a:lnTo>
                <a:cubicBezTo>
                  <a:pt x="2927286" y="1701190"/>
                  <a:pt x="2501337" y="1726656"/>
                  <a:pt x="2042831" y="1726656"/>
                </a:cubicBezTo>
                <a:lnTo>
                  <a:pt x="1901347" y="1725351"/>
                </a:lnTo>
                <a:lnTo>
                  <a:pt x="1995580" y="1722579"/>
                </a:lnTo>
                <a:cubicBezTo>
                  <a:pt x="2429532" y="1705466"/>
                  <a:pt x="2809723" y="1659911"/>
                  <a:pt x="3081428" y="1596461"/>
                </a:cubicBezTo>
                <a:lnTo>
                  <a:pt x="3113291" y="1587600"/>
                </a:lnTo>
                <a:lnTo>
                  <a:pt x="3081427" y="1579388"/>
                </a:lnTo>
                <a:cubicBezTo>
                  <a:pt x="2732093" y="1497810"/>
                  <a:pt x="2203421" y="1445813"/>
                  <a:pt x="1611734" y="1445813"/>
                </a:cubicBezTo>
                <a:cubicBezTo>
                  <a:pt x="970738" y="1445813"/>
                  <a:pt x="403699" y="1506837"/>
                  <a:pt x="58507" y="1600386"/>
                </a:cubicBezTo>
                <a:lnTo>
                  <a:pt x="0" y="1619206"/>
                </a:lnTo>
                <a:lnTo>
                  <a:pt x="59087" y="1592289"/>
                </a:lnTo>
                <a:cubicBezTo>
                  <a:pt x="421343" y="1459100"/>
                  <a:pt x="1173584" y="1367567"/>
                  <a:pt x="2042831" y="1367567"/>
                </a:cubicBezTo>
                <a:cubicBezTo>
                  <a:pt x="2501337" y="1367567"/>
                  <a:pt x="2927286" y="1393034"/>
                  <a:pt x="3280620" y="1436648"/>
                </a:cubicBezTo>
                <a:lnTo>
                  <a:pt x="3449379" y="1459705"/>
                </a:lnTo>
                <a:lnTo>
                  <a:pt x="3450378" y="1459099"/>
                </a:lnTo>
                <a:cubicBezTo>
                  <a:pt x="3493396" y="1428462"/>
                  <a:pt x="3516348" y="1396237"/>
                  <a:pt x="3516348" y="1362978"/>
                </a:cubicBezTo>
                <a:cubicBezTo>
                  <a:pt x="3516348" y="1312297"/>
                  <a:pt x="3463054" y="1264016"/>
                  <a:pt x="3366675" y="1220102"/>
                </a:cubicBezTo>
                <a:lnTo>
                  <a:pt x="3321626" y="1202079"/>
                </a:lnTo>
                <a:lnTo>
                  <a:pt x="3280620" y="1207682"/>
                </a:lnTo>
                <a:cubicBezTo>
                  <a:pt x="2927286" y="1251296"/>
                  <a:pt x="2501337" y="1276762"/>
                  <a:pt x="2042831" y="1276762"/>
                </a:cubicBezTo>
                <a:lnTo>
                  <a:pt x="1901347" y="1275457"/>
                </a:lnTo>
                <a:lnTo>
                  <a:pt x="1995580" y="1272685"/>
                </a:lnTo>
                <a:cubicBezTo>
                  <a:pt x="2429532" y="1255572"/>
                  <a:pt x="2809723" y="1210017"/>
                  <a:pt x="3081428" y="1146567"/>
                </a:cubicBezTo>
                <a:lnTo>
                  <a:pt x="3113291" y="1137706"/>
                </a:lnTo>
                <a:lnTo>
                  <a:pt x="3081427" y="1129494"/>
                </a:lnTo>
                <a:cubicBezTo>
                  <a:pt x="2732093" y="1047916"/>
                  <a:pt x="2203421" y="995919"/>
                  <a:pt x="1611734" y="995919"/>
                </a:cubicBezTo>
                <a:cubicBezTo>
                  <a:pt x="970738" y="995919"/>
                  <a:pt x="403699" y="1056944"/>
                  <a:pt x="58507" y="1150492"/>
                </a:cubicBezTo>
                <a:lnTo>
                  <a:pt x="0" y="1169313"/>
                </a:lnTo>
                <a:lnTo>
                  <a:pt x="59087" y="1142395"/>
                </a:lnTo>
                <a:cubicBezTo>
                  <a:pt x="421343" y="1009206"/>
                  <a:pt x="1173584" y="917674"/>
                  <a:pt x="2042831" y="917674"/>
                </a:cubicBezTo>
                <a:cubicBezTo>
                  <a:pt x="2501337" y="917674"/>
                  <a:pt x="2927286" y="943140"/>
                  <a:pt x="3280620" y="986755"/>
                </a:cubicBezTo>
                <a:lnTo>
                  <a:pt x="3449379" y="1009812"/>
                </a:lnTo>
                <a:lnTo>
                  <a:pt x="3450378" y="1009205"/>
                </a:lnTo>
                <a:cubicBezTo>
                  <a:pt x="3493396" y="978568"/>
                  <a:pt x="3516348" y="946343"/>
                  <a:pt x="3516348" y="913084"/>
                </a:cubicBezTo>
                <a:cubicBezTo>
                  <a:pt x="3516348" y="862403"/>
                  <a:pt x="3463054" y="814122"/>
                  <a:pt x="3366675" y="770208"/>
                </a:cubicBezTo>
                <a:lnTo>
                  <a:pt x="3288300" y="738853"/>
                </a:lnTo>
                <a:lnTo>
                  <a:pt x="3280620" y="739902"/>
                </a:lnTo>
                <a:cubicBezTo>
                  <a:pt x="2927286" y="783516"/>
                  <a:pt x="2501337" y="808983"/>
                  <a:pt x="2042831" y="808983"/>
                </a:cubicBezTo>
                <a:lnTo>
                  <a:pt x="1901347" y="807677"/>
                </a:lnTo>
                <a:lnTo>
                  <a:pt x="1995580" y="804906"/>
                </a:lnTo>
                <a:cubicBezTo>
                  <a:pt x="2321044" y="792071"/>
                  <a:pt x="2616267" y="763237"/>
                  <a:pt x="2858162" y="722855"/>
                </a:cubicBezTo>
                <a:lnTo>
                  <a:pt x="3079442" y="679179"/>
                </a:lnTo>
                <a:lnTo>
                  <a:pt x="2958500" y="653534"/>
                </a:lnTo>
                <a:cubicBezTo>
                  <a:pt x="2613833" y="587110"/>
                  <a:pt x="2137678" y="546025"/>
                  <a:pt x="1611734" y="546025"/>
                </a:cubicBezTo>
                <a:cubicBezTo>
                  <a:pt x="970738" y="546025"/>
                  <a:pt x="403699" y="607050"/>
                  <a:pt x="58507" y="700598"/>
                </a:cubicBezTo>
                <a:lnTo>
                  <a:pt x="0" y="719419"/>
                </a:lnTo>
                <a:lnTo>
                  <a:pt x="59087" y="692501"/>
                </a:lnTo>
                <a:cubicBezTo>
                  <a:pt x="421343" y="559312"/>
                  <a:pt x="1173584" y="467780"/>
                  <a:pt x="2042831" y="467780"/>
                </a:cubicBezTo>
                <a:cubicBezTo>
                  <a:pt x="2501337" y="467780"/>
                  <a:pt x="2927286" y="493247"/>
                  <a:pt x="3280620" y="536861"/>
                </a:cubicBezTo>
                <a:lnTo>
                  <a:pt x="3425312" y="556630"/>
                </a:lnTo>
                <a:lnTo>
                  <a:pt x="3450378" y="541425"/>
                </a:lnTo>
                <a:cubicBezTo>
                  <a:pt x="3493396" y="510789"/>
                  <a:pt x="3516348" y="478563"/>
                  <a:pt x="3516348" y="445304"/>
                </a:cubicBezTo>
                <a:cubicBezTo>
                  <a:pt x="3516348" y="242583"/>
                  <a:pt x="2663623" y="78245"/>
                  <a:pt x="1611734" y="78245"/>
                </a:cubicBezTo>
                <a:cubicBezTo>
                  <a:pt x="970738" y="78245"/>
                  <a:pt x="403699" y="139270"/>
                  <a:pt x="58507" y="232818"/>
                </a:cubicBezTo>
                <a:lnTo>
                  <a:pt x="0" y="251639"/>
                </a:lnTo>
                <a:lnTo>
                  <a:pt x="59087" y="224722"/>
                </a:lnTo>
                <a:cubicBezTo>
                  <a:pt x="421343" y="91532"/>
                  <a:pt x="1173584" y="0"/>
                  <a:pt x="2042831" y="0"/>
                </a:cubicBezTo>
                <a:close/>
              </a:path>
            </a:pathLst>
          </a:custGeom>
          <a:gradFill>
            <a:gsLst>
              <a:gs pos="25000">
                <a:srgbClr val="00B0F0">
                  <a:lumMod val="41000"/>
                  <a:lumOff val="59000"/>
                </a:srgbClr>
              </a:gs>
              <a:gs pos="3333">
                <a:srgbClr val="00B0F0">
                  <a:lumMod val="37000"/>
                  <a:lumOff val="63000"/>
                </a:srgbClr>
              </a:gs>
              <a:gs pos="78000">
                <a:srgbClr val="FF3399">
                  <a:lumMod val="15000"/>
                  <a:lumOff val="85000"/>
                </a:srgbClr>
              </a:gs>
              <a:gs pos="40000">
                <a:srgbClr val="FF0000"/>
              </a:gs>
            </a:gsLst>
            <a:lin ang="10800000" scaled="1"/>
          </a:gradFill>
          <a:ln>
            <a:noFill/>
          </a:ln>
          <a:scene3d>
            <a:camera prst="orthographicFront"/>
            <a:lightRig rig="flood" dir="t">
              <a:rot lat="0" lon="0" rev="2400000"/>
            </a:lightRig>
          </a:scene3d>
          <a:sp3d>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 name="Forma libre 19"/>
          <p:cNvSpPr/>
          <p:nvPr/>
        </p:nvSpPr>
        <p:spPr>
          <a:xfrm flipH="1">
            <a:off x="-50024" y="934061"/>
            <a:ext cx="5643930" cy="4989878"/>
          </a:xfrm>
          <a:custGeom>
            <a:avLst/>
            <a:gdLst>
              <a:gd name="connsiteX0" fmla="*/ 2042831 w 4256689"/>
              <a:gd name="connsiteY0" fmla="*/ 0 h 5830047"/>
              <a:gd name="connsiteX1" fmla="*/ 4256689 w 4256689"/>
              <a:gd name="connsiteY1" fmla="*/ 404491 h 5830047"/>
              <a:gd name="connsiteX2" fmla="*/ 3878596 w 4256689"/>
              <a:gd name="connsiteY2" fmla="*/ 630646 h 5830047"/>
              <a:gd name="connsiteX3" fmla="*/ 3846939 w 4256689"/>
              <a:gd name="connsiteY3" fmla="*/ 638381 h 5830047"/>
              <a:gd name="connsiteX4" fmla="*/ 3878596 w 4256689"/>
              <a:gd name="connsiteY4" fmla="*/ 646116 h 5830047"/>
              <a:gd name="connsiteX5" fmla="*/ 4256689 w 4256689"/>
              <a:gd name="connsiteY5" fmla="*/ 872271 h 5830047"/>
              <a:gd name="connsiteX6" fmla="*/ 3989489 w 4256689"/>
              <a:gd name="connsiteY6" fmla="*/ 1065076 h 5830047"/>
              <a:gd name="connsiteX7" fmla="*/ 3882614 w 4256689"/>
              <a:gd name="connsiteY7" fmla="*/ 1097218 h 5830047"/>
              <a:gd name="connsiteX8" fmla="*/ 3989489 w 4256689"/>
              <a:gd name="connsiteY8" fmla="*/ 1129361 h 5830047"/>
              <a:gd name="connsiteX9" fmla="*/ 4256689 w 4256689"/>
              <a:gd name="connsiteY9" fmla="*/ 1322165 h 5830047"/>
              <a:gd name="connsiteX10" fmla="*/ 3989489 w 4256689"/>
              <a:gd name="connsiteY10" fmla="*/ 1514970 h 5830047"/>
              <a:gd name="connsiteX11" fmla="*/ 3882614 w 4256689"/>
              <a:gd name="connsiteY11" fmla="*/ 1547112 h 5830047"/>
              <a:gd name="connsiteX12" fmla="*/ 3989489 w 4256689"/>
              <a:gd name="connsiteY12" fmla="*/ 1579254 h 5830047"/>
              <a:gd name="connsiteX13" fmla="*/ 4256689 w 4256689"/>
              <a:gd name="connsiteY13" fmla="*/ 1772059 h 5830047"/>
              <a:gd name="connsiteX14" fmla="*/ 3989489 w 4256689"/>
              <a:gd name="connsiteY14" fmla="*/ 1964863 h 5830047"/>
              <a:gd name="connsiteX15" fmla="*/ 3882614 w 4256689"/>
              <a:gd name="connsiteY15" fmla="*/ 1997006 h 5830047"/>
              <a:gd name="connsiteX16" fmla="*/ 3989489 w 4256689"/>
              <a:gd name="connsiteY16" fmla="*/ 2029148 h 5830047"/>
              <a:gd name="connsiteX17" fmla="*/ 4256689 w 4256689"/>
              <a:gd name="connsiteY17" fmla="*/ 2221953 h 5830047"/>
              <a:gd name="connsiteX18" fmla="*/ 3989489 w 4256689"/>
              <a:gd name="connsiteY18" fmla="*/ 2414757 h 5830047"/>
              <a:gd name="connsiteX19" fmla="*/ 3882614 w 4256689"/>
              <a:gd name="connsiteY19" fmla="*/ 2446900 h 5830047"/>
              <a:gd name="connsiteX20" fmla="*/ 3989489 w 4256689"/>
              <a:gd name="connsiteY20" fmla="*/ 2479042 h 5830047"/>
              <a:gd name="connsiteX21" fmla="*/ 4256689 w 4256689"/>
              <a:gd name="connsiteY21" fmla="*/ 2671847 h 5830047"/>
              <a:gd name="connsiteX22" fmla="*/ 3878597 w 4256689"/>
              <a:gd name="connsiteY22" fmla="*/ 2898002 h 5830047"/>
              <a:gd name="connsiteX23" fmla="*/ 3808930 w 4256689"/>
              <a:gd name="connsiteY23" fmla="*/ 2915024 h 5830047"/>
              <a:gd name="connsiteX24" fmla="*/ 3878597 w 4256689"/>
              <a:gd name="connsiteY24" fmla="*/ 2932045 h 5830047"/>
              <a:gd name="connsiteX25" fmla="*/ 4256689 w 4256689"/>
              <a:gd name="connsiteY25" fmla="*/ 3158200 h 5830047"/>
              <a:gd name="connsiteX26" fmla="*/ 3878596 w 4256689"/>
              <a:gd name="connsiteY26" fmla="*/ 3384355 h 5830047"/>
              <a:gd name="connsiteX27" fmla="*/ 3846939 w 4256689"/>
              <a:gd name="connsiteY27" fmla="*/ 3392090 h 5830047"/>
              <a:gd name="connsiteX28" fmla="*/ 3878596 w 4256689"/>
              <a:gd name="connsiteY28" fmla="*/ 3399825 h 5830047"/>
              <a:gd name="connsiteX29" fmla="*/ 4256689 w 4256689"/>
              <a:gd name="connsiteY29" fmla="*/ 3625980 h 5830047"/>
              <a:gd name="connsiteX30" fmla="*/ 3989489 w 4256689"/>
              <a:gd name="connsiteY30" fmla="*/ 3818785 h 5830047"/>
              <a:gd name="connsiteX31" fmla="*/ 3882614 w 4256689"/>
              <a:gd name="connsiteY31" fmla="*/ 3850927 h 5830047"/>
              <a:gd name="connsiteX32" fmla="*/ 3989489 w 4256689"/>
              <a:gd name="connsiteY32" fmla="*/ 3883070 h 5830047"/>
              <a:gd name="connsiteX33" fmla="*/ 4256689 w 4256689"/>
              <a:gd name="connsiteY33" fmla="*/ 4075874 h 5830047"/>
              <a:gd name="connsiteX34" fmla="*/ 3989489 w 4256689"/>
              <a:gd name="connsiteY34" fmla="*/ 4268679 h 5830047"/>
              <a:gd name="connsiteX35" fmla="*/ 3882614 w 4256689"/>
              <a:gd name="connsiteY35" fmla="*/ 4300821 h 5830047"/>
              <a:gd name="connsiteX36" fmla="*/ 3989489 w 4256689"/>
              <a:gd name="connsiteY36" fmla="*/ 4332963 h 5830047"/>
              <a:gd name="connsiteX37" fmla="*/ 4256689 w 4256689"/>
              <a:gd name="connsiteY37" fmla="*/ 4525768 h 5830047"/>
              <a:gd name="connsiteX38" fmla="*/ 3989489 w 4256689"/>
              <a:gd name="connsiteY38" fmla="*/ 4718572 h 5830047"/>
              <a:gd name="connsiteX39" fmla="*/ 3882614 w 4256689"/>
              <a:gd name="connsiteY39" fmla="*/ 4750715 h 5830047"/>
              <a:gd name="connsiteX40" fmla="*/ 3989489 w 4256689"/>
              <a:gd name="connsiteY40" fmla="*/ 4782857 h 5830047"/>
              <a:gd name="connsiteX41" fmla="*/ 4256689 w 4256689"/>
              <a:gd name="connsiteY41" fmla="*/ 4975662 h 5830047"/>
              <a:gd name="connsiteX42" fmla="*/ 3989489 w 4256689"/>
              <a:gd name="connsiteY42" fmla="*/ 5168466 h 5830047"/>
              <a:gd name="connsiteX43" fmla="*/ 3882614 w 4256689"/>
              <a:gd name="connsiteY43" fmla="*/ 5200608 h 5830047"/>
              <a:gd name="connsiteX44" fmla="*/ 3989489 w 4256689"/>
              <a:gd name="connsiteY44" fmla="*/ 5232751 h 5830047"/>
              <a:gd name="connsiteX45" fmla="*/ 4256689 w 4256689"/>
              <a:gd name="connsiteY45" fmla="*/ 5425556 h 5830047"/>
              <a:gd name="connsiteX46" fmla="*/ 2042831 w 4256689"/>
              <a:gd name="connsiteY46" fmla="*/ 5830047 h 5830047"/>
              <a:gd name="connsiteX47" fmla="*/ 1901347 w 4256689"/>
              <a:gd name="connsiteY47" fmla="*/ 5828741 h 5830047"/>
              <a:gd name="connsiteX48" fmla="*/ 1995580 w 4256689"/>
              <a:gd name="connsiteY48" fmla="*/ 5825970 h 5830047"/>
              <a:gd name="connsiteX49" fmla="*/ 3516350 w 4256689"/>
              <a:gd name="connsiteY49" fmla="*/ 5466368 h 5830047"/>
              <a:gd name="connsiteX50" fmla="*/ 3366675 w 4256689"/>
              <a:gd name="connsiteY50" fmla="*/ 5323492 h 5830047"/>
              <a:gd name="connsiteX51" fmla="*/ 3321626 w 4256689"/>
              <a:gd name="connsiteY51" fmla="*/ 5305469 h 5830047"/>
              <a:gd name="connsiteX52" fmla="*/ 3280620 w 4256689"/>
              <a:gd name="connsiteY52" fmla="*/ 5311072 h 5830047"/>
              <a:gd name="connsiteX53" fmla="*/ 2042831 w 4256689"/>
              <a:gd name="connsiteY53" fmla="*/ 5380153 h 5830047"/>
              <a:gd name="connsiteX54" fmla="*/ 1901347 w 4256689"/>
              <a:gd name="connsiteY54" fmla="*/ 5378848 h 5830047"/>
              <a:gd name="connsiteX55" fmla="*/ 1995580 w 4256689"/>
              <a:gd name="connsiteY55" fmla="*/ 5376076 h 5830047"/>
              <a:gd name="connsiteX56" fmla="*/ 3081428 w 4256689"/>
              <a:gd name="connsiteY56" fmla="*/ 5249958 h 5830047"/>
              <a:gd name="connsiteX57" fmla="*/ 3113291 w 4256689"/>
              <a:gd name="connsiteY57" fmla="*/ 5241097 h 5830047"/>
              <a:gd name="connsiteX58" fmla="*/ 3081427 w 4256689"/>
              <a:gd name="connsiteY58" fmla="*/ 5232884 h 5830047"/>
              <a:gd name="connsiteX59" fmla="*/ 1611734 w 4256689"/>
              <a:gd name="connsiteY59" fmla="*/ 5099309 h 5830047"/>
              <a:gd name="connsiteX60" fmla="*/ 58507 w 4256689"/>
              <a:gd name="connsiteY60" fmla="*/ 5253882 h 5830047"/>
              <a:gd name="connsiteX61" fmla="*/ 0 w 4256689"/>
              <a:gd name="connsiteY61" fmla="*/ 5272703 h 5830047"/>
              <a:gd name="connsiteX62" fmla="*/ 59087 w 4256689"/>
              <a:gd name="connsiteY62" fmla="*/ 5245786 h 5830047"/>
              <a:gd name="connsiteX63" fmla="*/ 2042831 w 4256689"/>
              <a:gd name="connsiteY63" fmla="*/ 5021064 h 5830047"/>
              <a:gd name="connsiteX64" fmla="*/ 3280620 w 4256689"/>
              <a:gd name="connsiteY64" fmla="*/ 5090145 h 5830047"/>
              <a:gd name="connsiteX65" fmla="*/ 3449379 w 4256689"/>
              <a:gd name="connsiteY65" fmla="*/ 5113202 h 5830047"/>
              <a:gd name="connsiteX66" fmla="*/ 3450378 w 4256689"/>
              <a:gd name="connsiteY66" fmla="*/ 5112596 h 5830047"/>
              <a:gd name="connsiteX67" fmla="*/ 3516350 w 4256689"/>
              <a:gd name="connsiteY67" fmla="*/ 5016474 h 5830047"/>
              <a:gd name="connsiteX68" fmla="*/ 3366675 w 4256689"/>
              <a:gd name="connsiteY68" fmla="*/ 4873598 h 5830047"/>
              <a:gd name="connsiteX69" fmla="*/ 3321626 w 4256689"/>
              <a:gd name="connsiteY69" fmla="*/ 4855576 h 5830047"/>
              <a:gd name="connsiteX70" fmla="*/ 3280620 w 4256689"/>
              <a:gd name="connsiteY70" fmla="*/ 4861179 h 5830047"/>
              <a:gd name="connsiteX71" fmla="*/ 2042831 w 4256689"/>
              <a:gd name="connsiteY71" fmla="*/ 4930259 h 5830047"/>
              <a:gd name="connsiteX72" fmla="*/ 1901347 w 4256689"/>
              <a:gd name="connsiteY72" fmla="*/ 4928954 h 5830047"/>
              <a:gd name="connsiteX73" fmla="*/ 1995580 w 4256689"/>
              <a:gd name="connsiteY73" fmla="*/ 4926182 h 5830047"/>
              <a:gd name="connsiteX74" fmla="*/ 3081428 w 4256689"/>
              <a:gd name="connsiteY74" fmla="*/ 4800064 h 5830047"/>
              <a:gd name="connsiteX75" fmla="*/ 3113291 w 4256689"/>
              <a:gd name="connsiteY75" fmla="*/ 4791203 h 5830047"/>
              <a:gd name="connsiteX76" fmla="*/ 3081427 w 4256689"/>
              <a:gd name="connsiteY76" fmla="*/ 4782991 h 5830047"/>
              <a:gd name="connsiteX77" fmla="*/ 1611734 w 4256689"/>
              <a:gd name="connsiteY77" fmla="*/ 4649416 h 5830047"/>
              <a:gd name="connsiteX78" fmla="*/ 58507 w 4256689"/>
              <a:gd name="connsiteY78" fmla="*/ 4803989 h 5830047"/>
              <a:gd name="connsiteX79" fmla="*/ 0 w 4256689"/>
              <a:gd name="connsiteY79" fmla="*/ 4822809 h 5830047"/>
              <a:gd name="connsiteX80" fmla="*/ 59087 w 4256689"/>
              <a:gd name="connsiteY80" fmla="*/ 4795892 h 5830047"/>
              <a:gd name="connsiteX81" fmla="*/ 2042831 w 4256689"/>
              <a:gd name="connsiteY81" fmla="*/ 4571170 h 5830047"/>
              <a:gd name="connsiteX82" fmla="*/ 3280620 w 4256689"/>
              <a:gd name="connsiteY82" fmla="*/ 4640251 h 5830047"/>
              <a:gd name="connsiteX83" fmla="*/ 3449379 w 4256689"/>
              <a:gd name="connsiteY83" fmla="*/ 4663308 h 5830047"/>
              <a:gd name="connsiteX84" fmla="*/ 3450378 w 4256689"/>
              <a:gd name="connsiteY84" fmla="*/ 4662702 h 5830047"/>
              <a:gd name="connsiteX85" fmla="*/ 3516350 w 4256689"/>
              <a:gd name="connsiteY85" fmla="*/ 4566580 h 5830047"/>
              <a:gd name="connsiteX86" fmla="*/ 3366675 w 4256689"/>
              <a:gd name="connsiteY86" fmla="*/ 4423705 h 5830047"/>
              <a:gd name="connsiteX87" fmla="*/ 3321626 w 4256689"/>
              <a:gd name="connsiteY87" fmla="*/ 4405682 h 5830047"/>
              <a:gd name="connsiteX88" fmla="*/ 3280620 w 4256689"/>
              <a:gd name="connsiteY88" fmla="*/ 4411284 h 5830047"/>
              <a:gd name="connsiteX89" fmla="*/ 2042831 w 4256689"/>
              <a:gd name="connsiteY89" fmla="*/ 4480365 h 5830047"/>
              <a:gd name="connsiteX90" fmla="*/ 1901347 w 4256689"/>
              <a:gd name="connsiteY90" fmla="*/ 4479060 h 5830047"/>
              <a:gd name="connsiteX91" fmla="*/ 1995580 w 4256689"/>
              <a:gd name="connsiteY91" fmla="*/ 4476288 h 5830047"/>
              <a:gd name="connsiteX92" fmla="*/ 3081428 w 4256689"/>
              <a:gd name="connsiteY92" fmla="*/ 4350170 h 5830047"/>
              <a:gd name="connsiteX93" fmla="*/ 3113291 w 4256689"/>
              <a:gd name="connsiteY93" fmla="*/ 4341309 h 5830047"/>
              <a:gd name="connsiteX94" fmla="*/ 3081427 w 4256689"/>
              <a:gd name="connsiteY94" fmla="*/ 4333097 h 5830047"/>
              <a:gd name="connsiteX95" fmla="*/ 1611734 w 4256689"/>
              <a:gd name="connsiteY95" fmla="*/ 4199522 h 5830047"/>
              <a:gd name="connsiteX96" fmla="*/ 58507 w 4256689"/>
              <a:gd name="connsiteY96" fmla="*/ 4354095 h 5830047"/>
              <a:gd name="connsiteX97" fmla="*/ 0 w 4256689"/>
              <a:gd name="connsiteY97" fmla="*/ 4372915 h 5830047"/>
              <a:gd name="connsiteX98" fmla="*/ 59087 w 4256689"/>
              <a:gd name="connsiteY98" fmla="*/ 4345998 h 5830047"/>
              <a:gd name="connsiteX99" fmla="*/ 2042831 w 4256689"/>
              <a:gd name="connsiteY99" fmla="*/ 4121276 h 5830047"/>
              <a:gd name="connsiteX100" fmla="*/ 3280620 w 4256689"/>
              <a:gd name="connsiteY100" fmla="*/ 4190357 h 5830047"/>
              <a:gd name="connsiteX101" fmla="*/ 3449379 w 4256689"/>
              <a:gd name="connsiteY101" fmla="*/ 4213414 h 5830047"/>
              <a:gd name="connsiteX102" fmla="*/ 3450378 w 4256689"/>
              <a:gd name="connsiteY102" fmla="*/ 4212808 h 5830047"/>
              <a:gd name="connsiteX103" fmla="*/ 3516348 w 4256689"/>
              <a:gd name="connsiteY103" fmla="*/ 4116687 h 5830047"/>
              <a:gd name="connsiteX104" fmla="*/ 3366675 w 4256689"/>
              <a:gd name="connsiteY104" fmla="*/ 3973811 h 5830047"/>
              <a:gd name="connsiteX105" fmla="*/ 3321626 w 4256689"/>
              <a:gd name="connsiteY105" fmla="*/ 3955788 h 5830047"/>
              <a:gd name="connsiteX106" fmla="*/ 3280620 w 4256689"/>
              <a:gd name="connsiteY106" fmla="*/ 3961391 h 5830047"/>
              <a:gd name="connsiteX107" fmla="*/ 2042831 w 4256689"/>
              <a:gd name="connsiteY107" fmla="*/ 4030471 h 5830047"/>
              <a:gd name="connsiteX108" fmla="*/ 1901347 w 4256689"/>
              <a:gd name="connsiteY108" fmla="*/ 4029166 h 5830047"/>
              <a:gd name="connsiteX109" fmla="*/ 1995580 w 4256689"/>
              <a:gd name="connsiteY109" fmla="*/ 4026394 h 5830047"/>
              <a:gd name="connsiteX110" fmla="*/ 3081428 w 4256689"/>
              <a:gd name="connsiteY110" fmla="*/ 3900276 h 5830047"/>
              <a:gd name="connsiteX111" fmla="*/ 3113291 w 4256689"/>
              <a:gd name="connsiteY111" fmla="*/ 3891415 h 5830047"/>
              <a:gd name="connsiteX112" fmla="*/ 3081427 w 4256689"/>
              <a:gd name="connsiteY112" fmla="*/ 3883203 h 5830047"/>
              <a:gd name="connsiteX113" fmla="*/ 1611734 w 4256689"/>
              <a:gd name="connsiteY113" fmla="*/ 3749628 h 5830047"/>
              <a:gd name="connsiteX114" fmla="*/ 58507 w 4256689"/>
              <a:gd name="connsiteY114" fmla="*/ 3904201 h 5830047"/>
              <a:gd name="connsiteX115" fmla="*/ 0 w 4256689"/>
              <a:gd name="connsiteY115" fmla="*/ 3923022 h 5830047"/>
              <a:gd name="connsiteX116" fmla="*/ 59087 w 4256689"/>
              <a:gd name="connsiteY116" fmla="*/ 3896104 h 5830047"/>
              <a:gd name="connsiteX117" fmla="*/ 2042831 w 4256689"/>
              <a:gd name="connsiteY117" fmla="*/ 3671383 h 5830047"/>
              <a:gd name="connsiteX118" fmla="*/ 3280620 w 4256689"/>
              <a:gd name="connsiteY118" fmla="*/ 3740464 h 5830047"/>
              <a:gd name="connsiteX119" fmla="*/ 3449379 w 4256689"/>
              <a:gd name="connsiteY119" fmla="*/ 3763521 h 5830047"/>
              <a:gd name="connsiteX120" fmla="*/ 3450378 w 4256689"/>
              <a:gd name="connsiteY120" fmla="*/ 3762914 h 5830047"/>
              <a:gd name="connsiteX121" fmla="*/ 3516348 w 4256689"/>
              <a:gd name="connsiteY121" fmla="*/ 3666793 h 5830047"/>
              <a:gd name="connsiteX122" fmla="*/ 3366675 w 4256689"/>
              <a:gd name="connsiteY122" fmla="*/ 3523917 h 5830047"/>
              <a:gd name="connsiteX123" fmla="*/ 3288300 w 4256689"/>
              <a:gd name="connsiteY123" fmla="*/ 3492562 h 5830047"/>
              <a:gd name="connsiteX124" fmla="*/ 3280620 w 4256689"/>
              <a:gd name="connsiteY124" fmla="*/ 3493611 h 5830047"/>
              <a:gd name="connsiteX125" fmla="*/ 2042831 w 4256689"/>
              <a:gd name="connsiteY125" fmla="*/ 3562692 h 5830047"/>
              <a:gd name="connsiteX126" fmla="*/ 1901347 w 4256689"/>
              <a:gd name="connsiteY126" fmla="*/ 3561386 h 5830047"/>
              <a:gd name="connsiteX127" fmla="*/ 1995580 w 4256689"/>
              <a:gd name="connsiteY127" fmla="*/ 3558615 h 5830047"/>
              <a:gd name="connsiteX128" fmla="*/ 2858162 w 4256689"/>
              <a:gd name="connsiteY128" fmla="*/ 3476564 h 5830047"/>
              <a:gd name="connsiteX129" fmla="*/ 3079442 w 4256689"/>
              <a:gd name="connsiteY129" fmla="*/ 3432888 h 5830047"/>
              <a:gd name="connsiteX130" fmla="*/ 2958500 w 4256689"/>
              <a:gd name="connsiteY130" fmla="*/ 3407243 h 5830047"/>
              <a:gd name="connsiteX131" fmla="*/ 1611734 w 4256689"/>
              <a:gd name="connsiteY131" fmla="*/ 3299734 h 5830047"/>
              <a:gd name="connsiteX132" fmla="*/ 58507 w 4256689"/>
              <a:gd name="connsiteY132" fmla="*/ 3454307 h 5830047"/>
              <a:gd name="connsiteX133" fmla="*/ 0 w 4256689"/>
              <a:gd name="connsiteY133" fmla="*/ 3473128 h 5830047"/>
              <a:gd name="connsiteX134" fmla="*/ 59087 w 4256689"/>
              <a:gd name="connsiteY134" fmla="*/ 3446210 h 5830047"/>
              <a:gd name="connsiteX135" fmla="*/ 2042831 w 4256689"/>
              <a:gd name="connsiteY135" fmla="*/ 3221489 h 5830047"/>
              <a:gd name="connsiteX136" fmla="*/ 3280620 w 4256689"/>
              <a:gd name="connsiteY136" fmla="*/ 3290570 h 5830047"/>
              <a:gd name="connsiteX137" fmla="*/ 3425312 w 4256689"/>
              <a:gd name="connsiteY137" fmla="*/ 3310339 h 5830047"/>
              <a:gd name="connsiteX138" fmla="*/ 3450378 w 4256689"/>
              <a:gd name="connsiteY138" fmla="*/ 3295134 h 5830047"/>
              <a:gd name="connsiteX139" fmla="*/ 3516348 w 4256689"/>
              <a:gd name="connsiteY139" fmla="*/ 3199013 h 5830047"/>
              <a:gd name="connsiteX140" fmla="*/ 3286472 w 4256689"/>
              <a:gd name="connsiteY140" fmla="*/ 3024051 h 5830047"/>
              <a:gd name="connsiteX141" fmla="*/ 3245738 w 4256689"/>
              <a:gd name="connsiteY141" fmla="*/ 3011129 h 5830047"/>
              <a:gd name="connsiteX142" fmla="*/ 3098087 w 4256689"/>
              <a:gd name="connsiteY142" fmla="*/ 3027518 h 5830047"/>
              <a:gd name="connsiteX143" fmla="*/ 2042831 w 4256689"/>
              <a:gd name="connsiteY143" fmla="*/ 3076338 h 5830047"/>
              <a:gd name="connsiteX144" fmla="*/ 1901347 w 4256689"/>
              <a:gd name="connsiteY144" fmla="*/ 3075032 h 5830047"/>
              <a:gd name="connsiteX145" fmla="*/ 1995580 w 4256689"/>
              <a:gd name="connsiteY145" fmla="*/ 3072261 h 5830047"/>
              <a:gd name="connsiteX146" fmla="*/ 2974561 w 4256689"/>
              <a:gd name="connsiteY146" fmla="*/ 2969077 h 5830047"/>
              <a:gd name="connsiteX147" fmla="*/ 3035988 w 4256689"/>
              <a:gd name="connsiteY147" fmla="*/ 2955894 h 5830047"/>
              <a:gd name="connsiteX148" fmla="*/ 2958500 w 4256689"/>
              <a:gd name="connsiteY148" fmla="*/ 2939463 h 5830047"/>
              <a:gd name="connsiteX149" fmla="*/ 1611734 w 4256689"/>
              <a:gd name="connsiteY149" fmla="*/ 2831954 h 5830047"/>
              <a:gd name="connsiteX150" fmla="*/ 58507 w 4256689"/>
              <a:gd name="connsiteY150" fmla="*/ 2986527 h 5830047"/>
              <a:gd name="connsiteX151" fmla="*/ 0 w 4256689"/>
              <a:gd name="connsiteY151" fmla="*/ 3005348 h 5830047"/>
              <a:gd name="connsiteX152" fmla="*/ 59087 w 4256689"/>
              <a:gd name="connsiteY152" fmla="*/ 2978430 h 5830047"/>
              <a:gd name="connsiteX153" fmla="*/ 2042831 w 4256689"/>
              <a:gd name="connsiteY153" fmla="*/ 2753709 h 5830047"/>
              <a:gd name="connsiteX154" fmla="*/ 3280620 w 4256689"/>
              <a:gd name="connsiteY154" fmla="*/ 2822790 h 5830047"/>
              <a:gd name="connsiteX155" fmla="*/ 3400212 w 4256689"/>
              <a:gd name="connsiteY155" fmla="*/ 2839129 h 5830047"/>
              <a:gd name="connsiteX156" fmla="*/ 3400779 w 4256689"/>
              <a:gd name="connsiteY156" fmla="*/ 2838866 h 5830047"/>
              <a:gd name="connsiteX157" fmla="*/ 3516350 w 4256689"/>
              <a:gd name="connsiteY157" fmla="*/ 2712659 h 5830047"/>
              <a:gd name="connsiteX158" fmla="*/ 3366675 w 4256689"/>
              <a:gd name="connsiteY158" fmla="*/ 2569783 h 5830047"/>
              <a:gd name="connsiteX159" fmla="*/ 3321626 w 4256689"/>
              <a:gd name="connsiteY159" fmla="*/ 2551760 h 5830047"/>
              <a:gd name="connsiteX160" fmla="*/ 3280620 w 4256689"/>
              <a:gd name="connsiteY160" fmla="*/ 2557363 h 5830047"/>
              <a:gd name="connsiteX161" fmla="*/ 2042831 w 4256689"/>
              <a:gd name="connsiteY161" fmla="*/ 2626444 h 5830047"/>
              <a:gd name="connsiteX162" fmla="*/ 1901347 w 4256689"/>
              <a:gd name="connsiteY162" fmla="*/ 2625139 h 5830047"/>
              <a:gd name="connsiteX163" fmla="*/ 1995580 w 4256689"/>
              <a:gd name="connsiteY163" fmla="*/ 2622367 h 5830047"/>
              <a:gd name="connsiteX164" fmla="*/ 3081428 w 4256689"/>
              <a:gd name="connsiteY164" fmla="*/ 2496249 h 5830047"/>
              <a:gd name="connsiteX165" fmla="*/ 3113291 w 4256689"/>
              <a:gd name="connsiteY165" fmla="*/ 2487388 h 5830047"/>
              <a:gd name="connsiteX166" fmla="*/ 3081427 w 4256689"/>
              <a:gd name="connsiteY166" fmla="*/ 2479175 h 5830047"/>
              <a:gd name="connsiteX167" fmla="*/ 1611734 w 4256689"/>
              <a:gd name="connsiteY167" fmla="*/ 2345600 h 5830047"/>
              <a:gd name="connsiteX168" fmla="*/ 58507 w 4256689"/>
              <a:gd name="connsiteY168" fmla="*/ 2500173 h 5830047"/>
              <a:gd name="connsiteX169" fmla="*/ 0 w 4256689"/>
              <a:gd name="connsiteY169" fmla="*/ 2518994 h 5830047"/>
              <a:gd name="connsiteX170" fmla="*/ 59087 w 4256689"/>
              <a:gd name="connsiteY170" fmla="*/ 2492077 h 5830047"/>
              <a:gd name="connsiteX171" fmla="*/ 2042831 w 4256689"/>
              <a:gd name="connsiteY171" fmla="*/ 2267355 h 5830047"/>
              <a:gd name="connsiteX172" fmla="*/ 3280620 w 4256689"/>
              <a:gd name="connsiteY172" fmla="*/ 2336436 h 5830047"/>
              <a:gd name="connsiteX173" fmla="*/ 3449379 w 4256689"/>
              <a:gd name="connsiteY173" fmla="*/ 2359493 h 5830047"/>
              <a:gd name="connsiteX174" fmla="*/ 3450378 w 4256689"/>
              <a:gd name="connsiteY174" fmla="*/ 2358887 h 5830047"/>
              <a:gd name="connsiteX175" fmla="*/ 3516350 w 4256689"/>
              <a:gd name="connsiteY175" fmla="*/ 2262765 h 5830047"/>
              <a:gd name="connsiteX176" fmla="*/ 3366675 w 4256689"/>
              <a:gd name="connsiteY176" fmla="*/ 2119889 h 5830047"/>
              <a:gd name="connsiteX177" fmla="*/ 3321626 w 4256689"/>
              <a:gd name="connsiteY177" fmla="*/ 2101867 h 5830047"/>
              <a:gd name="connsiteX178" fmla="*/ 3280620 w 4256689"/>
              <a:gd name="connsiteY178" fmla="*/ 2107470 h 5830047"/>
              <a:gd name="connsiteX179" fmla="*/ 2042831 w 4256689"/>
              <a:gd name="connsiteY179" fmla="*/ 2176550 h 5830047"/>
              <a:gd name="connsiteX180" fmla="*/ 1901347 w 4256689"/>
              <a:gd name="connsiteY180" fmla="*/ 2175245 h 5830047"/>
              <a:gd name="connsiteX181" fmla="*/ 1995580 w 4256689"/>
              <a:gd name="connsiteY181" fmla="*/ 2172473 h 5830047"/>
              <a:gd name="connsiteX182" fmla="*/ 3081428 w 4256689"/>
              <a:gd name="connsiteY182" fmla="*/ 2046355 h 5830047"/>
              <a:gd name="connsiteX183" fmla="*/ 3113291 w 4256689"/>
              <a:gd name="connsiteY183" fmla="*/ 2037494 h 5830047"/>
              <a:gd name="connsiteX184" fmla="*/ 3081427 w 4256689"/>
              <a:gd name="connsiteY184" fmla="*/ 2029282 h 5830047"/>
              <a:gd name="connsiteX185" fmla="*/ 1611734 w 4256689"/>
              <a:gd name="connsiteY185" fmla="*/ 1895707 h 5830047"/>
              <a:gd name="connsiteX186" fmla="*/ 58507 w 4256689"/>
              <a:gd name="connsiteY186" fmla="*/ 2050280 h 5830047"/>
              <a:gd name="connsiteX187" fmla="*/ 0 w 4256689"/>
              <a:gd name="connsiteY187" fmla="*/ 2069100 h 5830047"/>
              <a:gd name="connsiteX188" fmla="*/ 59087 w 4256689"/>
              <a:gd name="connsiteY188" fmla="*/ 2042183 h 5830047"/>
              <a:gd name="connsiteX189" fmla="*/ 2042831 w 4256689"/>
              <a:gd name="connsiteY189" fmla="*/ 1817461 h 5830047"/>
              <a:gd name="connsiteX190" fmla="*/ 3280620 w 4256689"/>
              <a:gd name="connsiteY190" fmla="*/ 1886542 h 5830047"/>
              <a:gd name="connsiteX191" fmla="*/ 3449379 w 4256689"/>
              <a:gd name="connsiteY191" fmla="*/ 1909599 h 5830047"/>
              <a:gd name="connsiteX192" fmla="*/ 3450378 w 4256689"/>
              <a:gd name="connsiteY192" fmla="*/ 1908993 h 5830047"/>
              <a:gd name="connsiteX193" fmla="*/ 3516350 w 4256689"/>
              <a:gd name="connsiteY193" fmla="*/ 1812871 h 5830047"/>
              <a:gd name="connsiteX194" fmla="*/ 3366675 w 4256689"/>
              <a:gd name="connsiteY194" fmla="*/ 1669996 h 5830047"/>
              <a:gd name="connsiteX195" fmla="*/ 3321626 w 4256689"/>
              <a:gd name="connsiteY195" fmla="*/ 1651973 h 5830047"/>
              <a:gd name="connsiteX196" fmla="*/ 3280620 w 4256689"/>
              <a:gd name="connsiteY196" fmla="*/ 1657575 h 5830047"/>
              <a:gd name="connsiteX197" fmla="*/ 2042831 w 4256689"/>
              <a:gd name="connsiteY197" fmla="*/ 1726656 h 5830047"/>
              <a:gd name="connsiteX198" fmla="*/ 1901347 w 4256689"/>
              <a:gd name="connsiteY198" fmla="*/ 1725351 h 5830047"/>
              <a:gd name="connsiteX199" fmla="*/ 1995580 w 4256689"/>
              <a:gd name="connsiteY199" fmla="*/ 1722579 h 5830047"/>
              <a:gd name="connsiteX200" fmla="*/ 3081428 w 4256689"/>
              <a:gd name="connsiteY200" fmla="*/ 1596461 h 5830047"/>
              <a:gd name="connsiteX201" fmla="*/ 3113291 w 4256689"/>
              <a:gd name="connsiteY201" fmla="*/ 1587600 h 5830047"/>
              <a:gd name="connsiteX202" fmla="*/ 3081427 w 4256689"/>
              <a:gd name="connsiteY202" fmla="*/ 1579388 h 5830047"/>
              <a:gd name="connsiteX203" fmla="*/ 1611734 w 4256689"/>
              <a:gd name="connsiteY203" fmla="*/ 1445813 h 5830047"/>
              <a:gd name="connsiteX204" fmla="*/ 58507 w 4256689"/>
              <a:gd name="connsiteY204" fmla="*/ 1600386 h 5830047"/>
              <a:gd name="connsiteX205" fmla="*/ 0 w 4256689"/>
              <a:gd name="connsiteY205" fmla="*/ 1619206 h 5830047"/>
              <a:gd name="connsiteX206" fmla="*/ 59087 w 4256689"/>
              <a:gd name="connsiteY206" fmla="*/ 1592289 h 5830047"/>
              <a:gd name="connsiteX207" fmla="*/ 2042831 w 4256689"/>
              <a:gd name="connsiteY207" fmla="*/ 1367567 h 5830047"/>
              <a:gd name="connsiteX208" fmla="*/ 3280620 w 4256689"/>
              <a:gd name="connsiteY208" fmla="*/ 1436648 h 5830047"/>
              <a:gd name="connsiteX209" fmla="*/ 3449379 w 4256689"/>
              <a:gd name="connsiteY209" fmla="*/ 1459705 h 5830047"/>
              <a:gd name="connsiteX210" fmla="*/ 3450378 w 4256689"/>
              <a:gd name="connsiteY210" fmla="*/ 1459099 h 5830047"/>
              <a:gd name="connsiteX211" fmla="*/ 3516348 w 4256689"/>
              <a:gd name="connsiteY211" fmla="*/ 1362978 h 5830047"/>
              <a:gd name="connsiteX212" fmla="*/ 3366675 w 4256689"/>
              <a:gd name="connsiteY212" fmla="*/ 1220102 h 5830047"/>
              <a:gd name="connsiteX213" fmla="*/ 3321626 w 4256689"/>
              <a:gd name="connsiteY213" fmla="*/ 1202079 h 5830047"/>
              <a:gd name="connsiteX214" fmla="*/ 3280620 w 4256689"/>
              <a:gd name="connsiteY214" fmla="*/ 1207682 h 5830047"/>
              <a:gd name="connsiteX215" fmla="*/ 2042831 w 4256689"/>
              <a:gd name="connsiteY215" fmla="*/ 1276762 h 5830047"/>
              <a:gd name="connsiteX216" fmla="*/ 1901347 w 4256689"/>
              <a:gd name="connsiteY216" fmla="*/ 1275457 h 5830047"/>
              <a:gd name="connsiteX217" fmla="*/ 1995580 w 4256689"/>
              <a:gd name="connsiteY217" fmla="*/ 1272685 h 5830047"/>
              <a:gd name="connsiteX218" fmla="*/ 3081428 w 4256689"/>
              <a:gd name="connsiteY218" fmla="*/ 1146567 h 5830047"/>
              <a:gd name="connsiteX219" fmla="*/ 3113291 w 4256689"/>
              <a:gd name="connsiteY219" fmla="*/ 1137706 h 5830047"/>
              <a:gd name="connsiteX220" fmla="*/ 3081427 w 4256689"/>
              <a:gd name="connsiteY220" fmla="*/ 1129494 h 5830047"/>
              <a:gd name="connsiteX221" fmla="*/ 1611734 w 4256689"/>
              <a:gd name="connsiteY221" fmla="*/ 995919 h 5830047"/>
              <a:gd name="connsiteX222" fmla="*/ 58507 w 4256689"/>
              <a:gd name="connsiteY222" fmla="*/ 1150492 h 5830047"/>
              <a:gd name="connsiteX223" fmla="*/ 0 w 4256689"/>
              <a:gd name="connsiteY223" fmla="*/ 1169313 h 5830047"/>
              <a:gd name="connsiteX224" fmla="*/ 59087 w 4256689"/>
              <a:gd name="connsiteY224" fmla="*/ 1142395 h 5830047"/>
              <a:gd name="connsiteX225" fmla="*/ 2042831 w 4256689"/>
              <a:gd name="connsiteY225" fmla="*/ 917674 h 5830047"/>
              <a:gd name="connsiteX226" fmla="*/ 3280620 w 4256689"/>
              <a:gd name="connsiteY226" fmla="*/ 986755 h 5830047"/>
              <a:gd name="connsiteX227" fmla="*/ 3449379 w 4256689"/>
              <a:gd name="connsiteY227" fmla="*/ 1009812 h 5830047"/>
              <a:gd name="connsiteX228" fmla="*/ 3450378 w 4256689"/>
              <a:gd name="connsiteY228" fmla="*/ 1009205 h 5830047"/>
              <a:gd name="connsiteX229" fmla="*/ 3516348 w 4256689"/>
              <a:gd name="connsiteY229" fmla="*/ 913084 h 5830047"/>
              <a:gd name="connsiteX230" fmla="*/ 3366675 w 4256689"/>
              <a:gd name="connsiteY230" fmla="*/ 770208 h 5830047"/>
              <a:gd name="connsiteX231" fmla="*/ 3288300 w 4256689"/>
              <a:gd name="connsiteY231" fmla="*/ 738853 h 5830047"/>
              <a:gd name="connsiteX232" fmla="*/ 3280620 w 4256689"/>
              <a:gd name="connsiteY232" fmla="*/ 739902 h 5830047"/>
              <a:gd name="connsiteX233" fmla="*/ 2042831 w 4256689"/>
              <a:gd name="connsiteY233" fmla="*/ 808983 h 5830047"/>
              <a:gd name="connsiteX234" fmla="*/ 1901347 w 4256689"/>
              <a:gd name="connsiteY234" fmla="*/ 807677 h 5830047"/>
              <a:gd name="connsiteX235" fmla="*/ 1995580 w 4256689"/>
              <a:gd name="connsiteY235" fmla="*/ 804906 h 5830047"/>
              <a:gd name="connsiteX236" fmla="*/ 2858162 w 4256689"/>
              <a:gd name="connsiteY236" fmla="*/ 722855 h 5830047"/>
              <a:gd name="connsiteX237" fmla="*/ 3079442 w 4256689"/>
              <a:gd name="connsiteY237" fmla="*/ 679179 h 5830047"/>
              <a:gd name="connsiteX238" fmla="*/ 2958500 w 4256689"/>
              <a:gd name="connsiteY238" fmla="*/ 653534 h 5830047"/>
              <a:gd name="connsiteX239" fmla="*/ 1611734 w 4256689"/>
              <a:gd name="connsiteY239" fmla="*/ 546025 h 5830047"/>
              <a:gd name="connsiteX240" fmla="*/ 58507 w 4256689"/>
              <a:gd name="connsiteY240" fmla="*/ 700598 h 5830047"/>
              <a:gd name="connsiteX241" fmla="*/ 0 w 4256689"/>
              <a:gd name="connsiteY241" fmla="*/ 719419 h 5830047"/>
              <a:gd name="connsiteX242" fmla="*/ 59087 w 4256689"/>
              <a:gd name="connsiteY242" fmla="*/ 692501 h 5830047"/>
              <a:gd name="connsiteX243" fmla="*/ 2042831 w 4256689"/>
              <a:gd name="connsiteY243" fmla="*/ 467780 h 5830047"/>
              <a:gd name="connsiteX244" fmla="*/ 3280620 w 4256689"/>
              <a:gd name="connsiteY244" fmla="*/ 536861 h 5830047"/>
              <a:gd name="connsiteX245" fmla="*/ 3425312 w 4256689"/>
              <a:gd name="connsiteY245" fmla="*/ 556630 h 5830047"/>
              <a:gd name="connsiteX246" fmla="*/ 3450378 w 4256689"/>
              <a:gd name="connsiteY246" fmla="*/ 541425 h 5830047"/>
              <a:gd name="connsiteX247" fmla="*/ 3516348 w 4256689"/>
              <a:gd name="connsiteY247" fmla="*/ 445304 h 5830047"/>
              <a:gd name="connsiteX248" fmla="*/ 1611734 w 4256689"/>
              <a:gd name="connsiteY248" fmla="*/ 78245 h 5830047"/>
              <a:gd name="connsiteX249" fmla="*/ 58507 w 4256689"/>
              <a:gd name="connsiteY249" fmla="*/ 232818 h 5830047"/>
              <a:gd name="connsiteX250" fmla="*/ 0 w 4256689"/>
              <a:gd name="connsiteY250" fmla="*/ 251639 h 5830047"/>
              <a:gd name="connsiteX251" fmla="*/ 59087 w 4256689"/>
              <a:gd name="connsiteY251" fmla="*/ 224722 h 5830047"/>
              <a:gd name="connsiteX252" fmla="*/ 2042831 w 4256689"/>
              <a:gd name="connsiteY252" fmla="*/ 0 h 5830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4256689" h="5830047">
                <a:moveTo>
                  <a:pt x="2042831" y="0"/>
                </a:moveTo>
                <a:cubicBezTo>
                  <a:pt x="3265511" y="0"/>
                  <a:pt x="4256689" y="181097"/>
                  <a:pt x="4256689" y="404491"/>
                </a:cubicBezTo>
                <a:cubicBezTo>
                  <a:pt x="4256689" y="488264"/>
                  <a:pt x="4117305" y="566089"/>
                  <a:pt x="3878596" y="630646"/>
                </a:cubicBezTo>
                <a:lnTo>
                  <a:pt x="3846939" y="638381"/>
                </a:lnTo>
                <a:lnTo>
                  <a:pt x="3878596" y="646116"/>
                </a:lnTo>
                <a:cubicBezTo>
                  <a:pt x="4117305" y="710674"/>
                  <a:pt x="4256689" y="788498"/>
                  <a:pt x="4256689" y="872271"/>
                </a:cubicBezTo>
                <a:cubicBezTo>
                  <a:pt x="4256689" y="942082"/>
                  <a:pt x="4159893" y="1007762"/>
                  <a:pt x="3989489" y="1065076"/>
                </a:cubicBezTo>
                <a:lnTo>
                  <a:pt x="3882614" y="1097218"/>
                </a:lnTo>
                <a:lnTo>
                  <a:pt x="3989489" y="1129361"/>
                </a:lnTo>
                <a:cubicBezTo>
                  <a:pt x="4159895" y="1186674"/>
                  <a:pt x="4256689" y="1252354"/>
                  <a:pt x="4256689" y="1322165"/>
                </a:cubicBezTo>
                <a:cubicBezTo>
                  <a:pt x="4256689" y="1391976"/>
                  <a:pt x="4159895" y="1457656"/>
                  <a:pt x="3989489" y="1514970"/>
                </a:cubicBezTo>
                <a:lnTo>
                  <a:pt x="3882614" y="1547112"/>
                </a:lnTo>
                <a:lnTo>
                  <a:pt x="3989489" y="1579254"/>
                </a:lnTo>
                <a:cubicBezTo>
                  <a:pt x="4159895" y="1636568"/>
                  <a:pt x="4256689" y="1702248"/>
                  <a:pt x="4256689" y="1772059"/>
                </a:cubicBezTo>
                <a:cubicBezTo>
                  <a:pt x="4256689" y="1841870"/>
                  <a:pt x="4159895" y="1907550"/>
                  <a:pt x="3989489" y="1964863"/>
                </a:cubicBezTo>
                <a:lnTo>
                  <a:pt x="3882614" y="1997006"/>
                </a:lnTo>
                <a:lnTo>
                  <a:pt x="3989489" y="2029148"/>
                </a:lnTo>
                <a:cubicBezTo>
                  <a:pt x="4159895" y="2086462"/>
                  <a:pt x="4256689" y="2152142"/>
                  <a:pt x="4256689" y="2221953"/>
                </a:cubicBezTo>
                <a:cubicBezTo>
                  <a:pt x="4256689" y="2291764"/>
                  <a:pt x="4159895" y="2357444"/>
                  <a:pt x="3989489" y="2414757"/>
                </a:cubicBezTo>
                <a:lnTo>
                  <a:pt x="3882614" y="2446900"/>
                </a:lnTo>
                <a:lnTo>
                  <a:pt x="3989489" y="2479042"/>
                </a:lnTo>
                <a:cubicBezTo>
                  <a:pt x="4159895" y="2536356"/>
                  <a:pt x="4256689" y="2602036"/>
                  <a:pt x="4256689" y="2671847"/>
                </a:cubicBezTo>
                <a:cubicBezTo>
                  <a:pt x="4256689" y="2755620"/>
                  <a:pt x="4117305" y="2833444"/>
                  <a:pt x="3878597" y="2898002"/>
                </a:cubicBezTo>
                <a:lnTo>
                  <a:pt x="3808930" y="2915024"/>
                </a:lnTo>
                <a:lnTo>
                  <a:pt x="3878597" y="2932045"/>
                </a:lnTo>
                <a:cubicBezTo>
                  <a:pt x="4117305" y="2996603"/>
                  <a:pt x="4256689" y="3074427"/>
                  <a:pt x="4256689" y="3158200"/>
                </a:cubicBezTo>
                <a:cubicBezTo>
                  <a:pt x="4256689" y="3241973"/>
                  <a:pt x="4117305" y="3319798"/>
                  <a:pt x="3878596" y="3384355"/>
                </a:cubicBezTo>
                <a:lnTo>
                  <a:pt x="3846939" y="3392090"/>
                </a:lnTo>
                <a:lnTo>
                  <a:pt x="3878596" y="3399825"/>
                </a:lnTo>
                <a:cubicBezTo>
                  <a:pt x="4117305" y="3464383"/>
                  <a:pt x="4256689" y="3542207"/>
                  <a:pt x="4256689" y="3625980"/>
                </a:cubicBezTo>
                <a:cubicBezTo>
                  <a:pt x="4256689" y="3695791"/>
                  <a:pt x="4159893" y="3761471"/>
                  <a:pt x="3989489" y="3818785"/>
                </a:cubicBezTo>
                <a:lnTo>
                  <a:pt x="3882614" y="3850927"/>
                </a:lnTo>
                <a:lnTo>
                  <a:pt x="3989489" y="3883070"/>
                </a:lnTo>
                <a:cubicBezTo>
                  <a:pt x="4159895" y="3940383"/>
                  <a:pt x="4256689" y="4006063"/>
                  <a:pt x="4256689" y="4075874"/>
                </a:cubicBezTo>
                <a:cubicBezTo>
                  <a:pt x="4256689" y="4145685"/>
                  <a:pt x="4159895" y="4211365"/>
                  <a:pt x="3989489" y="4268679"/>
                </a:cubicBezTo>
                <a:lnTo>
                  <a:pt x="3882614" y="4300821"/>
                </a:lnTo>
                <a:lnTo>
                  <a:pt x="3989489" y="4332963"/>
                </a:lnTo>
                <a:cubicBezTo>
                  <a:pt x="4159895" y="4390277"/>
                  <a:pt x="4256689" y="4455957"/>
                  <a:pt x="4256689" y="4525768"/>
                </a:cubicBezTo>
                <a:cubicBezTo>
                  <a:pt x="4256689" y="4595579"/>
                  <a:pt x="4159895" y="4661259"/>
                  <a:pt x="3989489" y="4718572"/>
                </a:cubicBezTo>
                <a:lnTo>
                  <a:pt x="3882614" y="4750715"/>
                </a:lnTo>
                <a:lnTo>
                  <a:pt x="3989489" y="4782857"/>
                </a:lnTo>
                <a:cubicBezTo>
                  <a:pt x="4159895" y="4840171"/>
                  <a:pt x="4256689" y="4905851"/>
                  <a:pt x="4256689" y="4975662"/>
                </a:cubicBezTo>
                <a:cubicBezTo>
                  <a:pt x="4256689" y="5045472"/>
                  <a:pt x="4159895" y="5111153"/>
                  <a:pt x="3989489" y="5168466"/>
                </a:cubicBezTo>
                <a:lnTo>
                  <a:pt x="3882614" y="5200608"/>
                </a:lnTo>
                <a:lnTo>
                  <a:pt x="3989489" y="5232751"/>
                </a:lnTo>
                <a:cubicBezTo>
                  <a:pt x="4159895" y="5290065"/>
                  <a:pt x="4256689" y="5355744"/>
                  <a:pt x="4256689" y="5425556"/>
                </a:cubicBezTo>
                <a:cubicBezTo>
                  <a:pt x="4256689" y="5648950"/>
                  <a:pt x="3265511" y="5830047"/>
                  <a:pt x="2042831" y="5830047"/>
                </a:cubicBezTo>
                <a:lnTo>
                  <a:pt x="1901347" y="5828741"/>
                </a:lnTo>
                <a:lnTo>
                  <a:pt x="1995580" y="5825970"/>
                </a:lnTo>
                <a:cubicBezTo>
                  <a:pt x="2863482" y="5791743"/>
                  <a:pt x="3516350" y="5643749"/>
                  <a:pt x="3516350" y="5466368"/>
                </a:cubicBezTo>
                <a:cubicBezTo>
                  <a:pt x="3516350" y="5415688"/>
                  <a:pt x="3463054" y="5367407"/>
                  <a:pt x="3366675" y="5323492"/>
                </a:cubicBezTo>
                <a:lnTo>
                  <a:pt x="3321626" y="5305469"/>
                </a:lnTo>
                <a:lnTo>
                  <a:pt x="3280620" y="5311072"/>
                </a:lnTo>
                <a:cubicBezTo>
                  <a:pt x="2927286" y="5354686"/>
                  <a:pt x="2501337" y="5380153"/>
                  <a:pt x="2042831" y="5380153"/>
                </a:cubicBezTo>
                <a:lnTo>
                  <a:pt x="1901347" y="5378848"/>
                </a:lnTo>
                <a:lnTo>
                  <a:pt x="1995580" y="5376076"/>
                </a:lnTo>
                <a:cubicBezTo>
                  <a:pt x="2429532" y="5358962"/>
                  <a:pt x="2809723" y="5313407"/>
                  <a:pt x="3081428" y="5249958"/>
                </a:cubicBezTo>
                <a:lnTo>
                  <a:pt x="3113291" y="5241097"/>
                </a:lnTo>
                <a:lnTo>
                  <a:pt x="3081427" y="5232884"/>
                </a:lnTo>
                <a:cubicBezTo>
                  <a:pt x="2732093" y="5151307"/>
                  <a:pt x="2203421" y="5099309"/>
                  <a:pt x="1611734" y="5099309"/>
                </a:cubicBezTo>
                <a:cubicBezTo>
                  <a:pt x="970738" y="5099309"/>
                  <a:pt x="403699" y="5160334"/>
                  <a:pt x="58507" y="5253882"/>
                </a:cubicBezTo>
                <a:lnTo>
                  <a:pt x="0" y="5272703"/>
                </a:lnTo>
                <a:lnTo>
                  <a:pt x="59087" y="5245786"/>
                </a:lnTo>
                <a:cubicBezTo>
                  <a:pt x="421343" y="5112596"/>
                  <a:pt x="1173584" y="5021064"/>
                  <a:pt x="2042831" y="5021064"/>
                </a:cubicBezTo>
                <a:cubicBezTo>
                  <a:pt x="2501337" y="5021064"/>
                  <a:pt x="2927286" y="5046531"/>
                  <a:pt x="3280620" y="5090145"/>
                </a:cubicBezTo>
                <a:lnTo>
                  <a:pt x="3449379" y="5113202"/>
                </a:lnTo>
                <a:lnTo>
                  <a:pt x="3450378" y="5112596"/>
                </a:lnTo>
                <a:cubicBezTo>
                  <a:pt x="3493396" y="5081959"/>
                  <a:pt x="3516350" y="5049733"/>
                  <a:pt x="3516350" y="5016474"/>
                </a:cubicBezTo>
                <a:cubicBezTo>
                  <a:pt x="3516350" y="4965794"/>
                  <a:pt x="3463054" y="4917512"/>
                  <a:pt x="3366675" y="4873598"/>
                </a:cubicBezTo>
                <a:lnTo>
                  <a:pt x="3321626" y="4855576"/>
                </a:lnTo>
                <a:lnTo>
                  <a:pt x="3280620" y="4861179"/>
                </a:lnTo>
                <a:cubicBezTo>
                  <a:pt x="2927286" y="4904792"/>
                  <a:pt x="2501337" y="4930259"/>
                  <a:pt x="2042831" y="4930259"/>
                </a:cubicBezTo>
                <a:lnTo>
                  <a:pt x="1901347" y="4928954"/>
                </a:lnTo>
                <a:lnTo>
                  <a:pt x="1995580" y="4926182"/>
                </a:lnTo>
                <a:cubicBezTo>
                  <a:pt x="2429532" y="4909069"/>
                  <a:pt x="2809723" y="4863513"/>
                  <a:pt x="3081428" y="4800064"/>
                </a:cubicBezTo>
                <a:lnTo>
                  <a:pt x="3113291" y="4791203"/>
                </a:lnTo>
                <a:lnTo>
                  <a:pt x="3081427" y="4782991"/>
                </a:lnTo>
                <a:cubicBezTo>
                  <a:pt x="2732093" y="4701413"/>
                  <a:pt x="2203421" y="4649416"/>
                  <a:pt x="1611734" y="4649416"/>
                </a:cubicBezTo>
                <a:cubicBezTo>
                  <a:pt x="970738" y="4649416"/>
                  <a:pt x="403699" y="4710440"/>
                  <a:pt x="58507" y="4803989"/>
                </a:cubicBezTo>
                <a:lnTo>
                  <a:pt x="0" y="4822809"/>
                </a:lnTo>
                <a:lnTo>
                  <a:pt x="59087" y="4795892"/>
                </a:lnTo>
                <a:cubicBezTo>
                  <a:pt x="421343" y="4662702"/>
                  <a:pt x="1173584" y="4571170"/>
                  <a:pt x="2042831" y="4571170"/>
                </a:cubicBezTo>
                <a:cubicBezTo>
                  <a:pt x="2501337" y="4571170"/>
                  <a:pt x="2927286" y="4596637"/>
                  <a:pt x="3280620" y="4640251"/>
                </a:cubicBezTo>
                <a:lnTo>
                  <a:pt x="3449379" y="4663308"/>
                </a:lnTo>
                <a:lnTo>
                  <a:pt x="3450378" y="4662702"/>
                </a:lnTo>
                <a:cubicBezTo>
                  <a:pt x="3493396" y="4632065"/>
                  <a:pt x="3516350" y="4599839"/>
                  <a:pt x="3516350" y="4566580"/>
                </a:cubicBezTo>
                <a:cubicBezTo>
                  <a:pt x="3516350" y="4515900"/>
                  <a:pt x="3463054" y="4467619"/>
                  <a:pt x="3366675" y="4423705"/>
                </a:cubicBezTo>
                <a:lnTo>
                  <a:pt x="3321626" y="4405682"/>
                </a:lnTo>
                <a:lnTo>
                  <a:pt x="3280620" y="4411284"/>
                </a:lnTo>
                <a:cubicBezTo>
                  <a:pt x="2927286" y="4454899"/>
                  <a:pt x="2501337" y="4480365"/>
                  <a:pt x="2042831" y="4480365"/>
                </a:cubicBezTo>
                <a:lnTo>
                  <a:pt x="1901347" y="4479060"/>
                </a:lnTo>
                <a:lnTo>
                  <a:pt x="1995580" y="4476288"/>
                </a:lnTo>
                <a:cubicBezTo>
                  <a:pt x="2429532" y="4459175"/>
                  <a:pt x="2809723" y="4413620"/>
                  <a:pt x="3081428" y="4350170"/>
                </a:cubicBezTo>
                <a:lnTo>
                  <a:pt x="3113291" y="4341309"/>
                </a:lnTo>
                <a:lnTo>
                  <a:pt x="3081427" y="4333097"/>
                </a:lnTo>
                <a:cubicBezTo>
                  <a:pt x="2732093" y="4251519"/>
                  <a:pt x="2203421" y="4199522"/>
                  <a:pt x="1611734" y="4199522"/>
                </a:cubicBezTo>
                <a:cubicBezTo>
                  <a:pt x="970738" y="4199522"/>
                  <a:pt x="403699" y="4260547"/>
                  <a:pt x="58507" y="4354095"/>
                </a:cubicBezTo>
                <a:lnTo>
                  <a:pt x="0" y="4372915"/>
                </a:lnTo>
                <a:lnTo>
                  <a:pt x="59087" y="4345998"/>
                </a:lnTo>
                <a:cubicBezTo>
                  <a:pt x="421343" y="4212809"/>
                  <a:pt x="1173584" y="4121276"/>
                  <a:pt x="2042831" y="4121276"/>
                </a:cubicBezTo>
                <a:cubicBezTo>
                  <a:pt x="2501337" y="4121276"/>
                  <a:pt x="2927286" y="4146743"/>
                  <a:pt x="3280620" y="4190357"/>
                </a:cubicBezTo>
                <a:lnTo>
                  <a:pt x="3449379" y="4213414"/>
                </a:lnTo>
                <a:lnTo>
                  <a:pt x="3450378" y="4212808"/>
                </a:lnTo>
                <a:cubicBezTo>
                  <a:pt x="3493396" y="4182171"/>
                  <a:pt x="3516348" y="4149946"/>
                  <a:pt x="3516348" y="4116687"/>
                </a:cubicBezTo>
                <a:cubicBezTo>
                  <a:pt x="3516348" y="4066006"/>
                  <a:pt x="3463054" y="4017725"/>
                  <a:pt x="3366675" y="3973811"/>
                </a:cubicBezTo>
                <a:lnTo>
                  <a:pt x="3321626" y="3955788"/>
                </a:lnTo>
                <a:lnTo>
                  <a:pt x="3280620" y="3961391"/>
                </a:lnTo>
                <a:cubicBezTo>
                  <a:pt x="2927286" y="4005005"/>
                  <a:pt x="2501337" y="4030471"/>
                  <a:pt x="2042831" y="4030471"/>
                </a:cubicBezTo>
                <a:lnTo>
                  <a:pt x="1901347" y="4029166"/>
                </a:lnTo>
                <a:lnTo>
                  <a:pt x="1995580" y="4026394"/>
                </a:lnTo>
                <a:cubicBezTo>
                  <a:pt x="2429532" y="4009281"/>
                  <a:pt x="2809723" y="3963726"/>
                  <a:pt x="3081428" y="3900276"/>
                </a:cubicBezTo>
                <a:lnTo>
                  <a:pt x="3113291" y="3891415"/>
                </a:lnTo>
                <a:lnTo>
                  <a:pt x="3081427" y="3883203"/>
                </a:lnTo>
                <a:cubicBezTo>
                  <a:pt x="2732093" y="3801625"/>
                  <a:pt x="2203421" y="3749628"/>
                  <a:pt x="1611734" y="3749628"/>
                </a:cubicBezTo>
                <a:cubicBezTo>
                  <a:pt x="970738" y="3749628"/>
                  <a:pt x="403699" y="3810653"/>
                  <a:pt x="58507" y="3904201"/>
                </a:cubicBezTo>
                <a:lnTo>
                  <a:pt x="0" y="3923022"/>
                </a:lnTo>
                <a:lnTo>
                  <a:pt x="59087" y="3896104"/>
                </a:lnTo>
                <a:cubicBezTo>
                  <a:pt x="421343" y="3762915"/>
                  <a:pt x="1173584" y="3671383"/>
                  <a:pt x="2042831" y="3671383"/>
                </a:cubicBezTo>
                <a:cubicBezTo>
                  <a:pt x="2501337" y="3671383"/>
                  <a:pt x="2927286" y="3696850"/>
                  <a:pt x="3280620" y="3740464"/>
                </a:cubicBezTo>
                <a:lnTo>
                  <a:pt x="3449379" y="3763521"/>
                </a:lnTo>
                <a:lnTo>
                  <a:pt x="3450378" y="3762914"/>
                </a:lnTo>
                <a:cubicBezTo>
                  <a:pt x="3493396" y="3732278"/>
                  <a:pt x="3516348" y="3700052"/>
                  <a:pt x="3516348" y="3666793"/>
                </a:cubicBezTo>
                <a:cubicBezTo>
                  <a:pt x="3516348" y="3616112"/>
                  <a:pt x="3463054" y="3567831"/>
                  <a:pt x="3366675" y="3523917"/>
                </a:cubicBezTo>
                <a:lnTo>
                  <a:pt x="3288300" y="3492562"/>
                </a:lnTo>
                <a:lnTo>
                  <a:pt x="3280620" y="3493611"/>
                </a:lnTo>
                <a:cubicBezTo>
                  <a:pt x="2927286" y="3537225"/>
                  <a:pt x="2501337" y="3562692"/>
                  <a:pt x="2042831" y="3562692"/>
                </a:cubicBezTo>
                <a:lnTo>
                  <a:pt x="1901347" y="3561386"/>
                </a:lnTo>
                <a:lnTo>
                  <a:pt x="1995580" y="3558615"/>
                </a:lnTo>
                <a:cubicBezTo>
                  <a:pt x="2321044" y="3545780"/>
                  <a:pt x="2616267" y="3516946"/>
                  <a:pt x="2858162" y="3476564"/>
                </a:cubicBezTo>
                <a:lnTo>
                  <a:pt x="3079442" y="3432888"/>
                </a:lnTo>
                <a:lnTo>
                  <a:pt x="2958500" y="3407243"/>
                </a:lnTo>
                <a:cubicBezTo>
                  <a:pt x="2613833" y="3340819"/>
                  <a:pt x="2137678" y="3299734"/>
                  <a:pt x="1611734" y="3299734"/>
                </a:cubicBezTo>
                <a:cubicBezTo>
                  <a:pt x="970738" y="3299734"/>
                  <a:pt x="403699" y="3360759"/>
                  <a:pt x="58507" y="3454307"/>
                </a:cubicBezTo>
                <a:lnTo>
                  <a:pt x="0" y="3473128"/>
                </a:lnTo>
                <a:lnTo>
                  <a:pt x="59087" y="3446210"/>
                </a:lnTo>
                <a:cubicBezTo>
                  <a:pt x="421343" y="3313021"/>
                  <a:pt x="1173584" y="3221489"/>
                  <a:pt x="2042831" y="3221489"/>
                </a:cubicBezTo>
                <a:cubicBezTo>
                  <a:pt x="2501337" y="3221489"/>
                  <a:pt x="2927286" y="3246956"/>
                  <a:pt x="3280620" y="3290570"/>
                </a:cubicBezTo>
                <a:lnTo>
                  <a:pt x="3425312" y="3310339"/>
                </a:lnTo>
                <a:lnTo>
                  <a:pt x="3450378" y="3295134"/>
                </a:lnTo>
                <a:cubicBezTo>
                  <a:pt x="3493396" y="3264498"/>
                  <a:pt x="3516348" y="3232272"/>
                  <a:pt x="3516348" y="3199013"/>
                </a:cubicBezTo>
                <a:cubicBezTo>
                  <a:pt x="3516348" y="3135663"/>
                  <a:pt x="3433074" y="3076061"/>
                  <a:pt x="3286472" y="3024051"/>
                </a:cubicBezTo>
                <a:lnTo>
                  <a:pt x="3245738" y="3011129"/>
                </a:lnTo>
                <a:lnTo>
                  <a:pt x="3098087" y="3027518"/>
                </a:lnTo>
                <a:cubicBezTo>
                  <a:pt x="2784399" y="3058653"/>
                  <a:pt x="2424919" y="3076338"/>
                  <a:pt x="2042831" y="3076338"/>
                </a:cubicBezTo>
                <a:lnTo>
                  <a:pt x="1901347" y="3075032"/>
                </a:lnTo>
                <a:lnTo>
                  <a:pt x="1995580" y="3072261"/>
                </a:lnTo>
                <a:cubicBezTo>
                  <a:pt x="2375287" y="3057287"/>
                  <a:pt x="2713836" y="3020537"/>
                  <a:pt x="2974561" y="2969077"/>
                </a:cubicBezTo>
                <a:lnTo>
                  <a:pt x="3035988" y="2955894"/>
                </a:lnTo>
                <a:lnTo>
                  <a:pt x="2958500" y="2939463"/>
                </a:lnTo>
                <a:cubicBezTo>
                  <a:pt x="2613832" y="2873039"/>
                  <a:pt x="2137678" y="2831954"/>
                  <a:pt x="1611734" y="2831954"/>
                </a:cubicBezTo>
                <a:cubicBezTo>
                  <a:pt x="970738" y="2831954"/>
                  <a:pt x="403699" y="2892979"/>
                  <a:pt x="58507" y="2986527"/>
                </a:cubicBezTo>
                <a:lnTo>
                  <a:pt x="0" y="3005348"/>
                </a:lnTo>
                <a:lnTo>
                  <a:pt x="59087" y="2978430"/>
                </a:lnTo>
                <a:cubicBezTo>
                  <a:pt x="421343" y="2845241"/>
                  <a:pt x="1173584" y="2753709"/>
                  <a:pt x="2042831" y="2753709"/>
                </a:cubicBezTo>
                <a:cubicBezTo>
                  <a:pt x="2501336" y="2753709"/>
                  <a:pt x="2927286" y="2779176"/>
                  <a:pt x="3280620" y="2822790"/>
                </a:cubicBezTo>
                <a:lnTo>
                  <a:pt x="3400212" y="2839129"/>
                </a:lnTo>
                <a:lnTo>
                  <a:pt x="3400779" y="2838866"/>
                </a:lnTo>
                <a:cubicBezTo>
                  <a:pt x="3475546" y="2799513"/>
                  <a:pt x="3516350" y="2757004"/>
                  <a:pt x="3516350" y="2712659"/>
                </a:cubicBezTo>
                <a:cubicBezTo>
                  <a:pt x="3516350" y="2661979"/>
                  <a:pt x="3463054" y="2613698"/>
                  <a:pt x="3366675" y="2569783"/>
                </a:cubicBezTo>
                <a:lnTo>
                  <a:pt x="3321626" y="2551760"/>
                </a:lnTo>
                <a:lnTo>
                  <a:pt x="3280620" y="2557363"/>
                </a:lnTo>
                <a:cubicBezTo>
                  <a:pt x="2927286" y="2600977"/>
                  <a:pt x="2501337" y="2626444"/>
                  <a:pt x="2042831" y="2626444"/>
                </a:cubicBezTo>
                <a:lnTo>
                  <a:pt x="1901347" y="2625139"/>
                </a:lnTo>
                <a:lnTo>
                  <a:pt x="1995580" y="2622367"/>
                </a:lnTo>
                <a:cubicBezTo>
                  <a:pt x="2429532" y="2605254"/>
                  <a:pt x="2809723" y="2559698"/>
                  <a:pt x="3081428" y="2496249"/>
                </a:cubicBezTo>
                <a:lnTo>
                  <a:pt x="3113291" y="2487388"/>
                </a:lnTo>
                <a:lnTo>
                  <a:pt x="3081427" y="2479175"/>
                </a:lnTo>
                <a:cubicBezTo>
                  <a:pt x="2732093" y="2397598"/>
                  <a:pt x="2203421" y="2345600"/>
                  <a:pt x="1611734" y="2345600"/>
                </a:cubicBezTo>
                <a:cubicBezTo>
                  <a:pt x="970738" y="2345600"/>
                  <a:pt x="403699" y="2406625"/>
                  <a:pt x="58507" y="2500173"/>
                </a:cubicBezTo>
                <a:lnTo>
                  <a:pt x="0" y="2518994"/>
                </a:lnTo>
                <a:lnTo>
                  <a:pt x="59087" y="2492077"/>
                </a:lnTo>
                <a:cubicBezTo>
                  <a:pt x="421343" y="2358887"/>
                  <a:pt x="1173584" y="2267355"/>
                  <a:pt x="2042831" y="2267355"/>
                </a:cubicBezTo>
                <a:cubicBezTo>
                  <a:pt x="2501337" y="2267355"/>
                  <a:pt x="2927286" y="2292822"/>
                  <a:pt x="3280620" y="2336436"/>
                </a:cubicBezTo>
                <a:lnTo>
                  <a:pt x="3449379" y="2359493"/>
                </a:lnTo>
                <a:lnTo>
                  <a:pt x="3450378" y="2358887"/>
                </a:lnTo>
                <a:cubicBezTo>
                  <a:pt x="3493396" y="2328250"/>
                  <a:pt x="3516350" y="2296024"/>
                  <a:pt x="3516350" y="2262765"/>
                </a:cubicBezTo>
                <a:cubicBezTo>
                  <a:pt x="3516350" y="2212085"/>
                  <a:pt x="3463054" y="2163803"/>
                  <a:pt x="3366675" y="2119889"/>
                </a:cubicBezTo>
                <a:lnTo>
                  <a:pt x="3321626" y="2101867"/>
                </a:lnTo>
                <a:lnTo>
                  <a:pt x="3280620" y="2107470"/>
                </a:lnTo>
                <a:cubicBezTo>
                  <a:pt x="2927286" y="2151083"/>
                  <a:pt x="2501337" y="2176550"/>
                  <a:pt x="2042831" y="2176550"/>
                </a:cubicBezTo>
                <a:lnTo>
                  <a:pt x="1901347" y="2175245"/>
                </a:lnTo>
                <a:lnTo>
                  <a:pt x="1995580" y="2172473"/>
                </a:lnTo>
                <a:cubicBezTo>
                  <a:pt x="2429532" y="2155360"/>
                  <a:pt x="2809723" y="2109804"/>
                  <a:pt x="3081428" y="2046355"/>
                </a:cubicBezTo>
                <a:lnTo>
                  <a:pt x="3113291" y="2037494"/>
                </a:lnTo>
                <a:lnTo>
                  <a:pt x="3081427" y="2029282"/>
                </a:lnTo>
                <a:cubicBezTo>
                  <a:pt x="2732093" y="1947704"/>
                  <a:pt x="2203421" y="1895707"/>
                  <a:pt x="1611734" y="1895707"/>
                </a:cubicBezTo>
                <a:cubicBezTo>
                  <a:pt x="970738" y="1895707"/>
                  <a:pt x="403699" y="1956732"/>
                  <a:pt x="58507" y="2050280"/>
                </a:cubicBezTo>
                <a:lnTo>
                  <a:pt x="0" y="2069100"/>
                </a:lnTo>
                <a:lnTo>
                  <a:pt x="59087" y="2042183"/>
                </a:lnTo>
                <a:cubicBezTo>
                  <a:pt x="421343" y="1908993"/>
                  <a:pt x="1173584" y="1817461"/>
                  <a:pt x="2042831" y="1817461"/>
                </a:cubicBezTo>
                <a:cubicBezTo>
                  <a:pt x="2501337" y="1817461"/>
                  <a:pt x="2927286" y="1842928"/>
                  <a:pt x="3280620" y="1886542"/>
                </a:cubicBezTo>
                <a:lnTo>
                  <a:pt x="3449379" y="1909599"/>
                </a:lnTo>
                <a:lnTo>
                  <a:pt x="3450378" y="1908993"/>
                </a:lnTo>
                <a:cubicBezTo>
                  <a:pt x="3493396" y="1878356"/>
                  <a:pt x="3516350" y="1846130"/>
                  <a:pt x="3516350" y="1812871"/>
                </a:cubicBezTo>
                <a:cubicBezTo>
                  <a:pt x="3516350" y="1762191"/>
                  <a:pt x="3463054" y="1713910"/>
                  <a:pt x="3366675" y="1669996"/>
                </a:cubicBezTo>
                <a:lnTo>
                  <a:pt x="3321626" y="1651973"/>
                </a:lnTo>
                <a:lnTo>
                  <a:pt x="3280620" y="1657575"/>
                </a:lnTo>
                <a:cubicBezTo>
                  <a:pt x="2927286" y="1701190"/>
                  <a:pt x="2501337" y="1726656"/>
                  <a:pt x="2042831" y="1726656"/>
                </a:cubicBezTo>
                <a:lnTo>
                  <a:pt x="1901347" y="1725351"/>
                </a:lnTo>
                <a:lnTo>
                  <a:pt x="1995580" y="1722579"/>
                </a:lnTo>
                <a:cubicBezTo>
                  <a:pt x="2429532" y="1705466"/>
                  <a:pt x="2809723" y="1659911"/>
                  <a:pt x="3081428" y="1596461"/>
                </a:cubicBezTo>
                <a:lnTo>
                  <a:pt x="3113291" y="1587600"/>
                </a:lnTo>
                <a:lnTo>
                  <a:pt x="3081427" y="1579388"/>
                </a:lnTo>
                <a:cubicBezTo>
                  <a:pt x="2732093" y="1497810"/>
                  <a:pt x="2203421" y="1445813"/>
                  <a:pt x="1611734" y="1445813"/>
                </a:cubicBezTo>
                <a:cubicBezTo>
                  <a:pt x="970738" y="1445813"/>
                  <a:pt x="403699" y="1506837"/>
                  <a:pt x="58507" y="1600386"/>
                </a:cubicBezTo>
                <a:lnTo>
                  <a:pt x="0" y="1619206"/>
                </a:lnTo>
                <a:lnTo>
                  <a:pt x="59087" y="1592289"/>
                </a:lnTo>
                <a:cubicBezTo>
                  <a:pt x="421343" y="1459100"/>
                  <a:pt x="1173584" y="1367567"/>
                  <a:pt x="2042831" y="1367567"/>
                </a:cubicBezTo>
                <a:cubicBezTo>
                  <a:pt x="2501337" y="1367567"/>
                  <a:pt x="2927286" y="1393034"/>
                  <a:pt x="3280620" y="1436648"/>
                </a:cubicBezTo>
                <a:lnTo>
                  <a:pt x="3449379" y="1459705"/>
                </a:lnTo>
                <a:lnTo>
                  <a:pt x="3450378" y="1459099"/>
                </a:lnTo>
                <a:cubicBezTo>
                  <a:pt x="3493396" y="1428462"/>
                  <a:pt x="3516348" y="1396237"/>
                  <a:pt x="3516348" y="1362978"/>
                </a:cubicBezTo>
                <a:cubicBezTo>
                  <a:pt x="3516348" y="1312297"/>
                  <a:pt x="3463054" y="1264016"/>
                  <a:pt x="3366675" y="1220102"/>
                </a:cubicBezTo>
                <a:lnTo>
                  <a:pt x="3321626" y="1202079"/>
                </a:lnTo>
                <a:lnTo>
                  <a:pt x="3280620" y="1207682"/>
                </a:lnTo>
                <a:cubicBezTo>
                  <a:pt x="2927286" y="1251296"/>
                  <a:pt x="2501337" y="1276762"/>
                  <a:pt x="2042831" y="1276762"/>
                </a:cubicBezTo>
                <a:lnTo>
                  <a:pt x="1901347" y="1275457"/>
                </a:lnTo>
                <a:lnTo>
                  <a:pt x="1995580" y="1272685"/>
                </a:lnTo>
                <a:cubicBezTo>
                  <a:pt x="2429532" y="1255572"/>
                  <a:pt x="2809723" y="1210017"/>
                  <a:pt x="3081428" y="1146567"/>
                </a:cubicBezTo>
                <a:lnTo>
                  <a:pt x="3113291" y="1137706"/>
                </a:lnTo>
                <a:lnTo>
                  <a:pt x="3081427" y="1129494"/>
                </a:lnTo>
                <a:cubicBezTo>
                  <a:pt x="2732093" y="1047916"/>
                  <a:pt x="2203421" y="995919"/>
                  <a:pt x="1611734" y="995919"/>
                </a:cubicBezTo>
                <a:cubicBezTo>
                  <a:pt x="970738" y="995919"/>
                  <a:pt x="403699" y="1056944"/>
                  <a:pt x="58507" y="1150492"/>
                </a:cubicBezTo>
                <a:lnTo>
                  <a:pt x="0" y="1169313"/>
                </a:lnTo>
                <a:lnTo>
                  <a:pt x="59087" y="1142395"/>
                </a:lnTo>
                <a:cubicBezTo>
                  <a:pt x="421343" y="1009206"/>
                  <a:pt x="1173584" y="917674"/>
                  <a:pt x="2042831" y="917674"/>
                </a:cubicBezTo>
                <a:cubicBezTo>
                  <a:pt x="2501337" y="917674"/>
                  <a:pt x="2927286" y="943140"/>
                  <a:pt x="3280620" y="986755"/>
                </a:cubicBezTo>
                <a:lnTo>
                  <a:pt x="3449379" y="1009812"/>
                </a:lnTo>
                <a:lnTo>
                  <a:pt x="3450378" y="1009205"/>
                </a:lnTo>
                <a:cubicBezTo>
                  <a:pt x="3493396" y="978568"/>
                  <a:pt x="3516348" y="946343"/>
                  <a:pt x="3516348" y="913084"/>
                </a:cubicBezTo>
                <a:cubicBezTo>
                  <a:pt x="3516348" y="862403"/>
                  <a:pt x="3463054" y="814122"/>
                  <a:pt x="3366675" y="770208"/>
                </a:cubicBezTo>
                <a:lnTo>
                  <a:pt x="3288300" y="738853"/>
                </a:lnTo>
                <a:lnTo>
                  <a:pt x="3280620" y="739902"/>
                </a:lnTo>
                <a:cubicBezTo>
                  <a:pt x="2927286" y="783516"/>
                  <a:pt x="2501337" y="808983"/>
                  <a:pt x="2042831" y="808983"/>
                </a:cubicBezTo>
                <a:lnTo>
                  <a:pt x="1901347" y="807677"/>
                </a:lnTo>
                <a:lnTo>
                  <a:pt x="1995580" y="804906"/>
                </a:lnTo>
                <a:cubicBezTo>
                  <a:pt x="2321044" y="792071"/>
                  <a:pt x="2616267" y="763237"/>
                  <a:pt x="2858162" y="722855"/>
                </a:cubicBezTo>
                <a:lnTo>
                  <a:pt x="3079442" y="679179"/>
                </a:lnTo>
                <a:lnTo>
                  <a:pt x="2958500" y="653534"/>
                </a:lnTo>
                <a:cubicBezTo>
                  <a:pt x="2613833" y="587110"/>
                  <a:pt x="2137678" y="546025"/>
                  <a:pt x="1611734" y="546025"/>
                </a:cubicBezTo>
                <a:cubicBezTo>
                  <a:pt x="970738" y="546025"/>
                  <a:pt x="403699" y="607050"/>
                  <a:pt x="58507" y="700598"/>
                </a:cubicBezTo>
                <a:lnTo>
                  <a:pt x="0" y="719419"/>
                </a:lnTo>
                <a:lnTo>
                  <a:pt x="59087" y="692501"/>
                </a:lnTo>
                <a:cubicBezTo>
                  <a:pt x="421343" y="559312"/>
                  <a:pt x="1173584" y="467780"/>
                  <a:pt x="2042831" y="467780"/>
                </a:cubicBezTo>
                <a:cubicBezTo>
                  <a:pt x="2501337" y="467780"/>
                  <a:pt x="2927286" y="493247"/>
                  <a:pt x="3280620" y="536861"/>
                </a:cubicBezTo>
                <a:lnTo>
                  <a:pt x="3425312" y="556630"/>
                </a:lnTo>
                <a:lnTo>
                  <a:pt x="3450378" y="541425"/>
                </a:lnTo>
                <a:cubicBezTo>
                  <a:pt x="3493396" y="510789"/>
                  <a:pt x="3516348" y="478563"/>
                  <a:pt x="3516348" y="445304"/>
                </a:cubicBezTo>
                <a:cubicBezTo>
                  <a:pt x="3516348" y="242583"/>
                  <a:pt x="2663623" y="78245"/>
                  <a:pt x="1611734" y="78245"/>
                </a:cubicBezTo>
                <a:cubicBezTo>
                  <a:pt x="970738" y="78245"/>
                  <a:pt x="403699" y="139270"/>
                  <a:pt x="58507" y="232818"/>
                </a:cubicBezTo>
                <a:lnTo>
                  <a:pt x="0" y="251639"/>
                </a:lnTo>
                <a:lnTo>
                  <a:pt x="59087" y="224722"/>
                </a:lnTo>
                <a:cubicBezTo>
                  <a:pt x="421343" y="91532"/>
                  <a:pt x="1173584" y="0"/>
                  <a:pt x="2042831" y="0"/>
                </a:cubicBezTo>
                <a:close/>
              </a:path>
            </a:pathLst>
          </a:custGeom>
          <a:gradFill>
            <a:gsLst>
              <a:gs pos="25000">
                <a:srgbClr val="00B0F0">
                  <a:lumMod val="41000"/>
                  <a:lumOff val="59000"/>
                </a:srgbClr>
              </a:gs>
              <a:gs pos="3333">
                <a:srgbClr val="00B0F0">
                  <a:lumMod val="37000"/>
                  <a:lumOff val="63000"/>
                </a:srgbClr>
              </a:gs>
              <a:gs pos="78000">
                <a:srgbClr val="FF3399">
                  <a:lumMod val="15000"/>
                  <a:lumOff val="85000"/>
                </a:srgbClr>
              </a:gs>
              <a:gs pos="40000">
                <a:srgbClr val="FF0000"/>
              </a:gs>
            </a:gsLst>
            <a:lin ang="10800000" scaled="1"/>
          </a:gradFill>
          <a:ln>
            <a:noFill/>
          </a:ln>
          <a:scene3d>
            <a:camera prst="orthographicFront"/>
            <a:lightRig rig="flood" dir="t">
              <a:rot lat="0" lon="0" rev="7800000"/>
            </a:lightRig>
          </a:scene3d>
          <a:sp3d>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9" name="8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06938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7" presetClass="exit" presetSubtype="2" fill="hold" grpId="0" nodeType="withEffect">
                                  <p:stCondLst>
                                    <p:cond delay="0"/>
                                  </p:stCondLst>
                                  <p:childTnLst>
                                    <p:anim calcmode="lin" valueType="num">
                                      <p:cBhvr>
                                        <p:cTn id="9" dur="3750"/>
                                        <p:tgtEl>
                                          <p:spTgt spid="7"/>
                                        </p:tgtEl>
                                        <p:attrNameLst>
                                          <p:attrName>ppt_x</p:attrName>
                                        </p:attrNameLst>
                                      </p:cBhvr>
                                      <p:tavLst>
                                        <p:tav tm="0">
                                          <p:val>
                                            <p:strVal val="ppt_x"/>
                                          </p:val>
                                        </p:tav>
                                        <p:tav tm="100000">
                                          <p:val>
                                            <p:strVal val="ppt_x+ppt_w/2"/>
                                          </p:val>
                                        </p:tav>
                                      </p:tavLst>
                                    </p:anim>
                                    <p:anim calcmode="lin" valueType="num">
                                      <p:cBhvr>
                                        <p:cTn id="10" dur="3750"/>
                                        <p:tgtEl>
                                          <p:spTgt spid="7"/>
                                        </p:tgtEl>
                                        <p:attrNameLst>
                                          <p:attrName>ppt_y</p:attrName>
                                        </p:attrNameLst>
                                      </p:cBhvr>
                                      <p:tavLst>
                                        <p:tav tm="0">
                                          <p:val>
                                            <p:strVal val="ppt_y"/>
                                          </p:val>
                                        </p:tav>
                                        <p:tav tm="100000">
                                          <p:val>
                                            <p:strVal val="ppt_y"/>
                                          </p:val>
                                        </p:tav>
                                      </p:tavLst>
                                    </p:anim>
                                    <p:anim calcmode="lin" valueType="num">
                                      <p:cBhvr>
                                        <p:cTn id="11" dur="3750"/>
                                        <p:tgtEl>
                                          <p:spTgt spid="7"/>
                                        </p:tgtEl>
                                        <p:attrNameLst>
                                          <p:attrName>ppt_w</p:attrName>
                                        </p:attrNameLst>
                                      </p:cBhvr>
                                      <p:tavLst>
                                        <p:tav tm="0">
                                          <p:val>
                                            <p:strVal val="ppt_w"/>
                                          </p:val>
                                        </p:tav>
                                        <p:tav tm="100000">
                                          <p:val>
                                            <p:fltVal val="0"/>
                                          </p:val>
                                        </p:tav>
                                      </p:tavLst>
                                    </p:anim>
                                    <p:anim calcmode="lin" valueType="num">
                                      <p:cBhvr>
                                        <p:cTn id="12" dur="3750"/>
                                        <p:tgtEl>
                                          <p:spTgt spid="7"/>
                                        </p:tgtEl>
                                        <p:attrNameLst>
                                          <p:attrName>ppt_h</p:attrName>
                                        </p:attrNameLst>
                                      </p:cBhvr>
                                      <p:tavLst>
                                        <p:tav tm="0">
                                          <p:val>
                                            <p:strVal val="ppt_h"/>
                                          </p:val>
                                        </p:tav>
                                        <p:tav tm="100000">
                                          <p:val>
                                            <p:strVal val="ppt_h"/>
                                          </p:val>
                                        </p:tav>
                                      </p:tavLst>
                                    </p:anim>
                                    <p:set>
                                      <p:cBhvr>
                                        <p:cTn id="13" dur="1" fill="hold">
                                          <p:stCondLst>
                                            <p:cond delay="3749"/>
                                          </p:stCondLst>
                                        </p:cTn>
                                        <p:tgtEl>
                                          <p:spTgt spid="7"/>
                                        </p:tgtEl>
                                        <p:attrNameLst>
                                          <p:attrName>style.visibility</p:attrName>
                                        </p:attrNameLst>
                                      </p:cBhvr>
                                      <p:to>
                                        <p:strVal val="hidden"/>
                                      </p:to>
                                    </p:set>
                                  </p:childTnLst>
                                </p:cTn>
                              </p:par>
                              <p:par>
                                <p:cTn id="14" presetID="14" presetClass="entr" presetSubtype="5"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vertical)">
                                      <p:cBhvr>
                                        <p:cTn id="16" dur="3750"/>
                                        <p:tgtEl>
                                          <p:spTgt spid="7"/>
                                        </p:tgtEl>
                                      </p:cBhvr>
                                    </p:animEffect>
                                  </p:childTnLst>
                                </p:cTn>
                              </p:par>
                              <p:par>
                                <p:cTn id="17" presetID="17" presetClass="exit" presetSubtype="8" fill="hold" grpId="0" nodeType="withEffect">
                                  <p:stCondLst>
                                    <p:cond delay="0"/>
                                  </p:stCondLst>
                                  <p:childTnLst>
                                    <p:anim calcmode="lin" valueType="num">
                                      <p:cBhvr>
                                        <p:cTn id="18" dur="3750"/>
                                        <p:tgtEl>
                                          <p:spTgt spid="8"/>
                                        </p:tgtEl>
                                        <p:attrNameLst>
                                          <p:attrName>ppt_x</p:attrName>
                                        </p:attrNameLst>
                                      </p:cBhvr>
                                      <p:tavLst>
                                        <p:tav tm="0">
                                          <p:val>
                                            <p:strVal val="ppt_x"/>
                                          </p:val>
                                        </p:tav>
                                        <p:tav tm="100000">
                                          <p:val>
                                            <p:strVal val="ppt_x-ppt_w/2"/>
                                          </p:val>
                                        </p:tav>
                                      </p:tavLst>
                                    </p:anim>
                                    <p:anim calcmode="lin" valueType="num">
                                      <p:cBhvr>
                                        <p:cTn id="19" dur="3750"/>
                                        <p:tgtEl>
                                          <p:spTgt spid="8"/>
                                        </p:tgtEl>
                                        <p:attrNameLst>
                                          <p:attrName>ppt_y</p:attrName>
                                        </p:attrNameLst>
                                      </p:cBhvr>
                                      <p:tavLst>
                                        <p:tav tm="0">
                                          <p:val>
                                            <p:strVal val="ppt_y"/>
                                          </p:val>
                                        </p:tav>
                                        <p:tav tm="100000">
                                          <p:val>
                                            <p:strVal val="ppt_y"/>
                                          </p:val>
                                        </p:tav>
                                      </p:tavLst>
                                    </p:anim>
                                    <p:anim calcmode="lin" valueType="num">
                                      <p:cBhvr>
                                        <p:cTn id="20" dur="3750"/>
                                        <p:tgtEl>
                                          <p:spTgt spid="8"/>
                                        </p:tgtEl>
                                        <p:attrNameLst>
                                          <p:attrName>ppt_w</p:attrName>
                                        </p:attrNameLst>
                                      </p:cBhvr>
                                      <p:tavLst>
                                        <p:tav tm="0">
                                          <p:val>
                                            <p:strVal val="ppt_w"/>
                                          </p:val>
                                        </p:tav>
                                        <p:tav tm="100000">
                                          <p:val>
                                            <p:fltVal val="0"/>
                                          </p:val>
                                        </p:tav>
                                      </p:tavLst>
                                    </p:anim>
                                    <p:anim calcmode="lin" valueType="num">
                                      <p:cBhvr>
                                        <p:cTn id="21" dur="3750"/>
                                        <p:tgtEl>
                                          <p:spTgt spid="8"/>
                                        </p:tgtEl>
                                        <p:attrNameLst>
                                          <p:attrName>ppt_h</p:attrName>
                                        </p:attrNameLst>
                                      </p:cBhvr>
                                      <p:tavLst>
                                        <p:tav tm="0">
                                          <p:val>
                                            <p:strVal val="ppt_h"/>
                                          </p:val>
                                        </p:tav>
                                        <p:tav tm="100000">
                                          <p:val>
                                            <p:strVal val="ppt_h"/>
                                          </p:val>
                                        </p:tav>
                                      </p:tavLst>
                                    </p:anim>
                                    <p:set>
                                      <p:cBhvr>
                                        <p:cTn id="22" dur="1" fill="hold">
                                          <p:stCondLst>
                                            <p:cond delay="3749"/>
                                          </p:stCondLst>
                                        </p:cTn>
                                        <p:tgtEl>
                                          <p:spTgt spid="8"/>
                                        </p:tgtEl>
                                        <p:attrNameLst>
                                          <p:attrName>style.visibility</p:attrName>
                                        </p:attrNameLst>
                                      </p:cBhvr>
                                      <p:to>
                                        <p:strVal val="hidden"/>
                                      </p:to>
                                    </p:set>
                                  </p:childTnLst>
                                </p:cTn>
                              </p:par>
                              <p:par>
                                <p:cTn id="23" presetID="14" presetClass="entr" presetSubtype="5" fill="hold" grpId="1"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randombar(vertical)">
                                      <p:cBhvr>
                                        <p:cTn id="25" dur="3750"/>
                                        <p:tgtEl>
                                          <p:spTgt spid="8"/>
                                        </p:tgtEl>
                                      </p:cBhvr>
                                    </p:animEffect>
                                  </p:childTnLst>
                                </p:cTn>
                              </p:par>
                              <p:par>
                                <p:cTn id="26" presetID="23" presetClass="entr" presetSubtype="27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750" fill="hold"/>
                                        <p:tgtEl>
                                          <p:spTgt spid="6"/>
                                        </p:tgtEl>
                                        <p:attrNameLst>
                                          <p:attrName>ppt_w</p:attrName>
                                        </p:attrNameLst>
                                      </p:cBhvr>
                                      <p:tavLst>
                                        <p:tav tm="0">
                                          <p:val>
                                            <p:strVal val="2/3*#ppt_w"/>
                                          </p:val>
                                        </p:tav>
                                        <p:tav tm="100000">
                                          <p:val>
                                            <p:strVal val="#ppt_w"/>
                                          </p:val>
                                        </p:tav>
                                      </p:tavLst>
                                    </p:anim>
                                    <p:anim calcmode="lin" valueType="num">
                                      <p:cBhvr>
                                        <p:cTn id="29" dur="3750" fill="hold"/>
                                        <p:tgtEl>
                                          <p:spTgt spid="6"/>
                                        </p:tgtEl>
                                        <p:attrNameLst>
                                          <p:attrName>ppt_h</p:attrName>
                                        </p:attrNameLst>
                                      </p:cBhvr>
                                      <p:tavLst>
                                        <p:tav tm="0">
                                          <p:val>
                                            <p:strVal val="2/3*#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outVertical)">
                                      <p:cBhvr>
                                        <p:cTn id="32" dur="3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p:spPr>
      </p:pic>
      <p:sp>
        <p:nvSpPr>
          <p:cNvPr id="4" name="3 Rectángulo"/>
          <p:cNvSpPr/>
          <p:nvPr/>
        </p:nvSpPr>
        <p:spPr>
          <a:xfrm>
            <a:off x="2339752" y="1628800"/>
            <a:ext cx="5256584" cy="4154984"/>
          </a:xfrm>
          <a:prstGeom prst="rect">
            <a:avLst/>
          </a:prstGeom>
        </p:spPr>
        <p:txBody>
          <a:bodyPr wrap="square">
            <a:spAutoFit/>
            <a:scene3d>
              <a:camera prst="obliqueBottomLeft"/>
              <a:lightRig rig="threePt" dir="t"/>
            </a:scene3d>
            <a:sp3d extrusionH="50800">
              <a:extrusionClr>
                <a:srgbClr val="FF99FF"/>
              </a:extrusionClr>
            </a:sp3d>
          </a:bodyPr>
          <a:lstStyle/>
          <a:p>
            <a:pPr algn="ctr" fontAlgn="auto">
              <a:spcBef>
                <a:spcPts val="0"/>
              </a:spcBef>
              <a:spcAft>
                <a:spcPts val="0"/>
              </a:spcAft>
              <a:defRPr/>
            </a:pPr>
            <a:r>
              <a:rPr lang="es-ES" sz="2000" b="1" i="1" dirty="0" smtClean="0">
                <a:solidFill>
                  <a:srgbClr val="002060"/>
                </a:solidFill>
                <a:latin typeface="Monotype Corsiva" panose="03010101010201010101" pitchFamily="66" charset="0"/>
              </a:rPr>
              <a:t>Mi </a:t>
            </a:r>
            <a:r>
              <a:rPr lang="es-ES" sz="2000" b="1" i="1" dirty="0">
                <a:solidFill>
                  <a:srgbClr val="002060"/>
                </a:solidFill>
                <a:latin typeface="Monotype Corsiva" panose="03010101010201010101" pitchFamily="66" charset="0"/>
              </a:rPr>
              <a:t>cuerpo tiene una edad, pero mi </a:t>
            </a:r>
          </a:p>
          <a:p>
            <a:pPr algn="ctr" fontAlgn="auto">
              <a:spcBef>
                <a:spcPts val="0"/>
              </a:spcBef>
              <a:spcAft>
                <a:spcPts val="0"/>
              </a:spcAft>
              <a:defRPr/>
            </a:pPr>
            <a:r>
              <a:rPr lang="es-ES" sz="2000" b="1" i="1" dirty="0">
                <a:solidFill>
                  <a:srgbClr val="002060"/>
                </a:solidFill>
                <a:latin typeface="Monotype Corsiva" panose="03010101010201010101" pitchFamily="66" charset="0"/>
              </a:rPr>
              <a:t>alma no. Por ello, cada vez  que me preguntan </a:t>
            </a:r>
          </a:p>
          <a:p>
            <a:pPr algn="ctr" fontAlgn="auto">
              <a:spcBef>
                <a:spcPts val="0"/>
              </a:spcBef>
              <a:spcAft>
                <a:spcPts val="0"/>
              </a:spcAft>
              <a:defRPr/>
            </a:pPr>
            <a:r>
              <a:rPr lang="es-ES" sz="2000" b="1" i="1" dirty="0">
                <a:solidFill>
                  <a:srgbClr val="002060"/>
                </a:solidFill>
                <a:latin typeface="Monotype Corsiva" panose="03010101010201010101" pitchFamily="66" charset="0"/>
              </a:rPr>
              <a:t>por mi edad sonrío y digo “15 años”, lejos de la vanidad o de querer detener el tiempo, ésta es mi forma de rechazar una pregunta vacía, una pregunta que no dice nada de ti, pero que si te pueda regalar algunos prejuicios: ¿Cuántas veces has escuchado a alguien decir: “Ah, se comporta de tal forma porque tiene X años”, “su tiempo ya pasó y se cree una chiquilla”, “no me relaciono con personas </a:t>
            </a:r>
          </a:p>
          <a:p>
            <a:pPr algn="ctr" fontAlgn="auto">
              <a:spcBef>
                <a:spcPts val="0"/>
              </a:spcBef>
              <a:spcAft>
                <a:spcPts val="0"/>
              </a:spcAft>
              <a:defRPr/>
            </a:pPr>
            <a:r>
              <a:rPr lang="es-ES" sz="2000" b="1" i="1" dirty="0">
                <a:solidFill>
                  <a:srgbClr val="002060"/>
                </a:solidFill>
                <a:latin typeface="Monotype Corsiva" panose="03010101010201010101" pitchFamily="66" charset="0"/>
              </a:rPr>
              <a:t>de X edad porque todas son inmaduras”, o </a:t>
            </a:r>
          </a:p>
          <a:p>
            <a:pPr algn="ctr" fontAlgn="auto">
              <a:spcBef>
                <a:spcPts val="0"/>
              </a:spcBef>
              <a:spcAft>
                <a:spcPts val="0"/>
              </a:spcAft>
              <a:defRPr/>
            </a:pPr>
            <a:r>
              <a:rPr lang="es-ES" sz="2000" b="1" i="1" dirty="0">
                <a:solidFill>
                  <a:srgbClr val="002060"/>
                </a:solidFill>
                <a:latin typeface="Monotype Corsiva" panose="03010101010201010101" pitchFamily="66" charset="0"/>
              </a:rPr>
              <a:t>“estás amargada, pareces una vieja”?</a:t>
            </a:r>
          </a:p>
          <a:p>
            <a:pPr algn="ctr" fontAlgn="auto">
              <a:spcBef>
                <a:spcPts val="0"/>
              </a:spcBef>
              <a:spcAft>
                <a:spcPts val="0"/>
              </a:spcAft>
              <a:defRPr/>
            </a:pPr>
            <a:endParaRPr lang="es-ES" sz="2000" b="1" i="1" dirty="0">
              <a:solidFill>
                <a:srgbClr val="002060"/>
              </a:solidFill>
              <a:latin typeface="Monotype Corsiva" panose="03010101010201010101" pitchFamily="66" charset="0"/>
            </a:endParaRPr>
          </a:p>
          <a:p>
            <a:pPr algn="ctr" fontAlgn="auto">
              <a:spcBef>
                <a:spcPts val="0"/>
              </a:spcBef>
              <a:spcAft>
                <a:spcPts val="0"/>
              </a:spcAft>
              <a:defRPr/>
            </a:pPr>
            <a:endParaRPr lang="es-ES" sz="2400" b="1" i="1" dirty="0">
              <a:solidFill>
                <a:srgbClr val="002060"/>
              </a:solidFill>
              <a:latin typeface="Monotype Corsiva" panose="03010101010201010101" pitchFamily="66" charset="0"/>
              <a:cs typeface="+mn-cs"/>
            </a:endParaRPr>
          </a:p>
        </p:txBody>
      </p:sp>
    </p:spTree>
    <p:extLst>
      <p:ext uri="{BB962C8B-B14F-4D97-AF65-F5344CB8AC3E}">
        <p14:creationId xmlns:p14="http://schemas.microsoft.com/office/powerpoint/2010/main" val="975727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fltVal val="0"/>
                                          </p:val>
                                        </p:tav>
                                        <p:tav tm="100000">
                                          <p:val>
                                            <p:strVal val="#ppt_w"/>
                                          </p:val>
                                        </p:tav>
                                      </p:tavLst>
                                    </p:anim>
                                    <p:anim calcmode="lin" valueType="num">
                                      <p:cBhvr>
                                        <p:cTn id="8" dur="2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14444"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Diapositiva1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pic>
        <p:nvPicPr>
          <p:cNvPr id="2"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3885" t="26706" r="26625" b="27018"/>
          <a:stretch/>
        </p:blipFill>
        <p:spPr bwMode="auto">
          <a:xfrm>
            <a:off x="2483768" y="-1217"/>
            <a:ext cx="2144383" cy="2007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3885" t="26706" r="26625" b="27018"/>
          <a:stretch/>
        </p:blipFill>
        <p:spPr bwMode="auto">
          <a:xfrm flipH="1">
            <a:off x="4499991" y="0"/>
            <a:ext cx="2124663" cy="1988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3885" t="26706" r="26625" b="27018"/>
          <a:stretch/>
        </p:blipFill>
        <p:spPr bwMode="auto">
          <a:xfrm rot="16200000" flipH="1" flipV="1">
            <a:off x="5944248" y="1480687"/>
            <a:ext cx="2124663" cy="1988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3885" t="26706" r="26625" b="27018"/>
          <a:stretch/>
        </p:blipFill>
        <p:spPr bwMode="auto">
          <a:xfrm rot="5400000" flipH="1">
            <a:off x="5944248" y="3496911"/>
            <a:ext cx="2124663" cy="1988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3885" t="26706" r="26625" b="27018"/>
          <a:stretch/>
        </p:blipFill>
        <p:spPr bwMode="auto">
          <a:xfrm rot="10800000">
            <a:off x="4499992" y="4897084"/>
            <a:ext cx="2144383" cy="2007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3885" t="26706" r="26625" b="27018"/>
          <a:stretch/>
        </p:blipFill>
        <p:spPr bwMode="auto">
          <a:xfrm rot="10800000" flipH="1">
            <a:off x="2483768" y="4872743"/>
            <a:ext cx="2144383" cy="2007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3885" t="26706" r="26625" b="27018"/>
          <a:stretch/>
        </p:blipFill>
        <p:spPr bwMode="auto">
          <a:xfrm rot="16200000">
            <a:off x="975066" y="3497542"/>
            <a:ext cx="2144383" cy="2007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3885" t="26706" r="26625" b="27018"/>
          <a:stretch/>
        </p:blipFill>
        <p:spPr bwMode="auto">
          <a:xfrm rot="5400000" flipV="1">
            <a:off x="1047074" y="1409310"/>
            <a:ext cx="2144383" cy="2007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13 Rectángulo"/>
          <p:cNvSpPr/>
          <p:nvPr/>
        </p:nvSpPr>
        <p:spPr>
          <a:xfrm>
            <a:off x="0" y="5139"/>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35455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9"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4500" fill="hold"/>
                                        <p:tgtEl>
                                          <p:spTgt spid="11"/>
                                        </p:tgtEl>
                                        <p:attrNameLst>
                                          <p:attrName>ppt_w</p:attrName>
                                        </p:attrNameLst>
                                      </p:cBhvr>
                                      <p:tavLst>
                                        <p:tav tm="0" fmla="#ppt_w*sin(2.5*pi*$)">
                                          <p:val>
                                            <p:fltVal val="0"/>
                                          </p:val>
                                        </p:tav>
                                        <p:tav tm="100000">
                                          <p:val>
                                            <p:fltVal val="1"/>
                                          </p:val>
                                        </p:tav>
                                      </p:tavLst>
                                    </p:anim>
                                    <p:anim calcmode="lin" valueType="num">
                                      <p:cBhvr>
                                        <p:cTn id="11" dur="4500" fill="hold"/>
                                        <p:tgtEl>
                                          <p:spTgt spid="11"/>
                                        </p:tgtEl>
                                        <p:attrNameLst>
                                          <p:attrName>ppt_h</p:attrName>
                                        </p:attrNameLst>
                                      </p:cBhvr>
                                      <p:tavLst>
                                        <p:tav tm="0">
                                          <p:val>
                                            <p:strVal val="#ppt_h"/>
                                          </p:val>
                                        </p:tav>
                                        <p:tav tm="100000">
                                          <p:val>
                                            <p:strVal val="#ppt_h"/>
                                          </p:val>
                                        </p:tav>
                                      </p:tavLst>
                                    </p:anim>
                                  </p:childTnLst>
                                </p:cTn>
                              </p:par>
                              <p:par>
                                <p:cTn id="12" presetID="8" presetClass="emph" presetSubtype="0" repeatCount="indefinite" fill="hold" nodeType="withEffect">
                                  <p:stCondLst>
                                    <p:cond delay="0"/>
                                  </p:stCondLst>
                                  <p:childTnLst>
                                    <p:animRot by="21600000">
                                      <p:cBhvr>
                                        <p:cTn id="13" dur="4250" fill="hold"/>
                                        <p:tgtEl>
                                          <p:spTgt spid="11"/>
                                        </p:tgtEl>
                                        <p:attrNameLst>
                                          <p:attrName>r</p:attrName>
                                        </p:attrNameLst>
                                      </p:cBhvr>
                                    </p:animRot>
                                  </p:childTnLst>
                                </p:cTn>
                              </p:par>
                              <p:par>
                                <p:cTn id="14" presetID="2" presetClass="exit" presetSubtype="6" fill="hold" nodeType="withEffect">
                                  <p:stCondLst>
                                    <p:cond delay="0"/>
                                  </p:stCondLst>
                                  <p:childTnLst>
                                    <p:anim calcmode="lin" valueType="num">
                                      <p:cBhvr additive="base">
                                        <p:cTn id="15" dur="5500"/>
                                        <p:tgtEl>
                                          <p:spTgt spid="11"/>
                                        </p:tgtEl>
                                        <p:attrNameLst>
                                          <p:attrName>ppt_x</p:attrName>
                                        </p:attrNameLst>
                                      </p:cBhvr>
                                      <p:tavLst>
                                        <p:tav tm="0">
                                          <p:val>
                                            <p:strVal val="ppt_x"/>
                                          </p:val>
                                        </p:tav>
                                        <p:tav tm="100000">
                                          <p:val>
                                            <p:strVal val="1+ppt_w/2"/>
                                          </p:val>
                                        </p:tav>
                                      </p:tavLst>
                                    </p:anim>
                                    <p:anim calcmode="lin" valueType="num">
                                      <p:cBhvr additive="base">
                                        <p:cTn id="16" dur="5500"/>
                                        <p:tgtEl>
                                          <p:spTgt spid="11"/>
                                        </p:tgtEl>
                                        <p:attrNameLst>
                                          <p:attrName>ppt_y</p:attrName>
                                        </p:attrNameLst>
                                      </p:cBhvr>
                                      <p:tavLst>
                                        <p:tav tm="0">
                                          <p:val>
                                            <p:strVal val="ppt_y"/>
                                          </p:val>
                                        </p:tav>
                                        <p:tav tm="100000">
                                          <p:val>
                                            <p:strVal val="1+ppt_h/2"/>
                                          </p:val>
                                        </p:tav>
                                      </p:tavLst>
                                    </p:anim>
                                    <p:set>
                                      <p:cBhvr>
                                        <p:cTn id="17" dur="1" fill="hold">
                                          <p:stCondLst>
                                            <p:cond delay="5499"/>
                                          </p:stCondLst>
                                        </p:cTn>
                                        <p:tgtEl>
                                          <p:spTgt spid="11"/>
                                        </p:tgtEl>
                                        <p:attrNameLst>
                                          <p:attrName>style.visibility</p:attrName>
                                        </p:attrNameLst>
                                      </p:cBhvr>
                                      <p:to>
                                        <p:strVal val="hidden"/>
                                      </p:to>
                                    </p:set>
                                  </p:childTnLst>
                                </p:cTn>
                              </p:par>
                              <p:par>
                                <p:cTn id="18" presetID="19"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4500" fill="hold"/>
                                        <p:tgtEl>
                                          <p:spTgt spid="2"/>
                                        </p:tgtEl>
                                        <p:attrNameLst>
                                          <p:attrName>ppt_w</p:attrName>
                                        </p:attrNameLst>
                                      </p:cBhvr>
                                      <p:tavLst>
                                        <p:tav tm="0" fmla="#ppt_w*sin(2.5*pi*$)">
                                          <p:val>
                                            <p:fltVal val="0"/>
                                          </p:val>
                                        </p:tav>
                                        <p:tav tm="100000">
                                          <p:val>
                                            <p:fltVal val="1"/>
                                          </p:val>
                                        </p:tav>
                                      </p:tavLst>
                                    </p:anim>
                                    <p:anim calcmode="lin" valueType="num">
                                      <p:cBhvr>
                                        <p:cTn id="21" dur="4500" fill="hold"/>
                                        <p:tgtEl>
                                          <p:spTgt spid="2"/>
                                        </p:tgtEl>
                                        <p:attrNameLst>
                                          <p:attrName>ppt_h</p:attrName>
                                        </p:attrNameLst>
                                      </p:cBhvr>
                                      <p:tavLst>
                                        <p:tav tm="0">
                                          <p:val>
                                            <p:strVal val="#ppt_h"/>
                                          </p:val>
                                        </p:tav>
                                        <p:tav tm="100000">
                                          <p:val>
                                            <p:strVal val="#ppt_h"/>
                                          </p:val>
                                        </p:tav>
                                      </p:tavLst>
                                    </p:anim>
                                  </p:childTnLst>
                                </p:cTn>
                              </p:par>
                              <p:par>
                                <p:cTn id="22" presetID="8" presetClass="emph" presetSubtype="0" repeatCount="indefinite" fill="hold" nodeType="withEffect">
                                  <p:stCondLst>
                                    <p:cond delay="0"/>
                                  </p:stCondLst>
                                  <p:childTnLst>
                                    <p:animRot by="21600000">
                                      <p:cBhvr>
                                        <p:cTn id="23" dur="4250" fill="hold"/>
                                        <p:tgtEl>
                                          <p:spTgt spid="2"/>
                                        </p:tgtEl>
                                        <p:attrNameLst>
                                          <p:attrName>r</p:attrName>
                                        </p:attrNameLst>
                                      </p:cBhvr>
                                    </p:animRot>
                                  </p:childTnLst>
                                </p:cTn>
                              </p:par>
                              <p:par>
                                <p:cTn id="24" presetID="2" presetClass="exit" presetSubtype="6" fill="hold" nodeType="withEffect">
                                  <p:stCondLst>
                                    <p:cond delay="0"/>
                                  </p:stCondLst>
                                  <p:childTnLst>
                                    <p:anim calcmode="lin" valueType="num">
                                      <p:cBhvr additive="base">
                                        <p:cTn id="25" dur="5500"/>
                                        <p:tgtEl>
                                          <p:spTgt spid="2"/>
                                        </p:tgtEl>
                                        <p:attrNameLst>
                                          <p:attrName>ppt_x</p:attrName>
                                        </p:attrNameLst>
                                      </p:cBhvr>
                                      <p:tavLst>
                                        <p:tav tm="0">
                                          <p:val>
                                            <p:strVal val="ppt_x"/>
                                          </p:val>
                                        </p:tav>
                                        <p:tav tm="100000">
                                          <p:val>
                                            <p:strVal val="1+ppt_w/2"/>
                                          </p:val>
                                        </p:tav>
                                      </p:tavLst>
                                    </p:anim>
                                    <p:anim calcmode="lin" valueType="num">
                                      <p:cBhvr additive="base">
                                        <p:cTn id="26" dur="5500"/>
                                        <p:tgtEl>
                                          <p:spTgt spid="2"/>
                                        </p:tgtEl>
                                        <p:attrNameLst>
                                          <p:attrName>ppt_y</p:attrName>
                                        </p:attrNameLst>
                                      </p:cBhvr>
                                      <p:tavLst>
                                        <p:tav tm="0">
                                          <p:val>
                                            <p:strVal val="ppt_y"/>
                                          </p:val>
                                        </p:tav>
                                        <p:tav tm="100000">
                                          <p:val>
                                            <p:strVal val="1+ppt_h/2"/>
                                          </p:val>
                                        </p:tav>
                                      </p:tavLst>
                                    </p:anim>
                                    <p:set>
                                      <p:cBhvr>
                                        <p:cTn id="27" dur="1" fill="hold">
                                          <p:stCondLst>
                                            <p:cond delay="5499"/>
                                          </p:stCondLst>
                                        </p:cTn>
                                        <p:tgtEl>
                                          <p:spTgt spid="2"/>
                                        </p:tgtEl>
                                        <p:attrNameLst>
                                          <p:attrName>style.visibility</p:attrName>
                                        </p:attrNameLst>
                                      </p:cBhvr>
                                      <p:to>
                                        <p:strVal val="hidden"/>
                                      </p:to>
                                    </p:set>
                                  </p:childTnLst>
                                </p:cTn>
                              </p:par>
                              <p:par>
                                <p:cTn id="28" presetID="19" presetClass="entr" presetSubtype="1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4500" fill="hold"/>
                                        <p:tgtEl>
                                          <p:spTgt spid="3"/>
                                        </p:tgtEl>
                                        <p:attrNameLst>
                                          <p:attrName>ppt_w</p:attrName>
                                        </p:attrNameLst>
                                      </p:cBhvr>
                                      <p:tavLst>
                                        <p:tav tm="0" fmla="#ppt_w*sin(2.5*pi*$)">
                                          <p:val>
                                            <p:fltVal val="0"/>
                                          </p:val>
                                        </p:tav>
                                        <p:tav tm="100000">
                                          <p:val>
                                            <p:fltVal val="1"/>
                                          </p:val>
                                        </p:tav>
                                      </p:tavLst>
                                    </p:anim>
                                    <p:anim calcmode="lin" valueType="num">
                                      <p:cBhvr>
                                        <p:cTn id="31" dur="4500" fill="hold"/>
                                        <p:tgtEl>
                                          <p:spTgt spid="3"/>
                                        </p:tgtEl>
                                        <p:attrNameLst>
                                          <p:attrName>ppt_h</p:attrName>
                                        </p:attrNameLst>
                                      </p:cBhvr>
                                      <p:tavLst>
                                        <p:tav tm="0">
                                          <p:val>
                                            <p:strVal val="#ppt_h"/>
                                          </p:val>
                                        </p:tav>
                                        <p:tav tm="100000">
                                          <p:val>
                                            <p:strVal val="#ppt_h"/>
                                          </p:val>
                                        </p:tav>
                                      </p:tavLst>
                                    </p:anim>
                                  </p:childTnLst>
                                </p:cTn>
                              </p:par>
                              <p:par>
                                <p:cTn id="32" presetID="8" presetClass="emph" presetSubtype="0" repeatCount="indefinite" fill="hold" nodeType="withEffect">
                                  <p:stCondLst>
                                    <p:cond delay="0"/>
                                  </p:stCondLst>
                                  <p:childTnLst>
                                    <p:animRot by="-21600000">
                                      <p:cBhvr>
                                        <p:cTn id="33" dur="4250" fill="hold"/>
                                        <p:tgtEl>
                                          <p:spTgt spid="3"/>
                                        </p:tgtEl>
                                        <p:attrNameLst>
                                          <p:attrName>r</p:attrName>
                                        </p:attrNameLst>
                                      </p:cBhvr>
                                    </p:animRot>
                                  </p:childTnLst>
                                </p:cTn>
                              </p:par>
                              <p:par>
                                <p:cTn id="34" presetID="2" presetClass="exit" presetSubtype="12" fill="hold" nodeType="withEffect">
                                  <p:stCondLst>
                                    <p:cond delay="0"/>
                                  </p:stCondLst>
                                  <p:childTnLst>
                                    <p:anim calcmode="lin" valueType="num">
                                      <p:cBhvr additive="base">
                                        <p:cTn id="35" dur="5500"/>
                                        <p:tgtEl>
                                          <p:spTgt spid="3"/>
                                        </p:tgtEl>
                                        <p:attrNameLst>
                                          <p:attrName>ppt_x</p:attrName>
                                        </p:attrNameLst>
                                      </p:cBhvr>
                                      <p:tavLst>
                                        <p:tav tm="0">
                                          <p:val>
                                            <p:strVal val="ppt_x"/>
                                          </p:val>
                                        </p:tav>
                                        <p:tav tm="100000">
                                          <p:val>
                                            <p:strVal val="0-ppt_w/2"/>
                                          </p:val>
                                        </p:tav>
                                      </p:tavLst>
                                    </p:anim>
                                    <p:anim calcmode="lin" valueType="num">
                                      <p:cBhvr additive="base">
                                        <p:cTn id="36" dur="5500"/>
                                        <p:tgtEl>
                                          <p:spTgt spid="3"/>
                                        </p:tgtEl>
                                        <p:attrNameLst>
                                          <p:attrName>ppt_y</p:attrName>
                                        </p:attrNameLst>
                                      </p:cBhvr>
                                      <p:tavLst>
                                        <p:tav tm="0">
                                          <p:val>
                                            <p:strVal val="ppt_y"/>
                                          </p:val>
                                        </p:tav>
                                        <p:tav tm="100000">
                                          <p:val>
                                            <p:strVal val="1+ppt_h/2"/>
                                          </p:val>
                                        </p:tav>
                                      </p:tavLst>
                                    </p:anim>
                                    <p:set>
                                      <p:cBhvr>
                                        <p:cTn id="37" dur="1" fill="hold">
                                          <p:stCondLst>
                                            <p:cond delay="5499"/>
                                          </p:stCondLst>
                                        </p:cTn>
                                        <p:tgtEl>
                                          <p:spTgt spid="3"/>
                                        </p:tgtEl>
                                        <p:attrNameLst>
                                          <p:attrName>style.visibility</p:attrName>
                                        </p:attrNameLst>
                                      </p:cBhvr>
                                      <p:to>
                                        <p:strVal val="hidden"/>
                                      </p:to>
                                    </p:set>
                                  </p:childTnLst>
                                </p:cTn>
                              </p:par>
                              <p:par>
                                <p:cTn id="38" presetID="19" presetClass="entr" presetSubtype="1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500" fill="hold"/>
                                        <p:tgtEl>
                                          <p:spTgt spid="5"/>
                                        </p:tgtEl>
                                        <p:attrNameLst>
                                          <p:attrName>ppt_w</p:attrName>
                                        </p:attrNameLst>
                                      </p:cBhvr>
                                      <p:tavLst>
                                        <p:tav tm="0" fmla="#ppt_w*sin(2.5*pi*$)">
                                          <p:val>
                                            <p:fltVal val="0"/>
                                          </p:val>
                                        </p:tav>
                                        <p:tav tm="100000">
                                          <p:val>
                                            <p:fltVal val="1"/>
                                          </p:val>
                                        </p:tav>
                                      </p:tavLst>
                                    </p:anim>
                                    <p:anim calcmode="lin" valueType="num">
                                      <p:cBhvr>
                                        <p:cTn id="41" dur="4500" fill="hold"/>
                                        <p:tgtEl>
                                          <p:spTgt spid="5"/>
                                        </p:tgtEl>
                                        <p:attrNameLst>
                                          <p:attrName>ppt_h</p:attrName>
                                        </p:attrNameLst>
                                      </p:cBhvr>
                                      <p:tavLst>
                                        <p:tav tm="0">
                                          <p:val>
                                            <p:strVal val="#ppt_h"/>
                                          </p:val>
                                        </p:tav>
                                        <p:tav tm="100000">
                                          <p:val>
                                            <p:strVal val="#ppt_h"/>
                                          </p:val>
                                        </p:tav>
                                      </p:tavLst>
                                    </p:anim>
                                  </p:childTnLst>
                                </p:cTn>
                              </p:par>
                              <p:par>
                                <p:cTn id="42" presetID="8" presetClass="emph" presetSubtype="0" repeatCount="indefinite" fill="hold" nodeType="withEffect">
                                  <p:stCondLst>
                                    <p:cond delay="0"/>
                                  </p:stCondLst>
                                  <p:childTnLst>
                                    <p:animRot by="-21600000">
                                      <p:cBhvr>
                                        <p:cTn id="43" dur="4250" fill="hold"/>
                                        <p:tgtEl>
                                          <p:spTgt spid="5"/>
                                        </p:tgtEl>
                                        <p:attrNameLst>
                                          <p:attrName>r</p:attrName>
                                        </p:attrNameLst>
                                      </p:cBhvr>
                                    </p:animRot>
                                  </p:childTnLst>
                                </p:cTn>
                              </p:par>
                              <p:par>
                                <p:cTn id="44" presetID="2" presetClass="exit" presetSubtype="12" fill="hold" nodeType="withEffect">
                                  <p:stCondLst>
                                    <p:cond delay="0"/>
                                  </p:stCondLst>
                                  <p:childTnLst>
                                    <p:anim calcmode="lin" valueType="num">
                                      <p:cBhvr additive="base">
                                        <p:cTn id="45" dur="5500"/>
                                        <p:tgtEl>
                                          <p:spTgt spid="5"/>
                                        </p:tgtEl>
                                        <p:attrNameLst>
                                          <p:attrName>ppt_x</p:attrName>
                                        </p:attrNameLst>
                                      </p:cBhvr>
                                      <p:tavLst>
                                        <p:tav tm="0">
                                          <p:val>
                                            <p:strVal val="ppt_x"/>
                                          </p:val>
                                        </p:tav>
                                        <p:tav tm="100000">
                                          <p:val>
                                            <p:strVal val="0-ppt_w/2"/>
                                          </p:val>
                                        </p:tav>
                                      </p:tavLst>
                                    </p:anim>
                                    <p:anim calcmode="lin" valueType="num">
                                      <p:cBhvr additive="base">
                                        <p:cTn id="46" dur="5500"/>
                                        <p:tgtEl>
                                          <p:spTgt spid="5"/>
                                        </p:tgtEl>
                                        <p:attrNameLst>
                                          <p:attrName>ppt_y</p:attrName>
                                        </p:attrNameLst>
                                      </p:cBhvr>
                                      <p:tavLst>
                                        <p:tav tm="0">
                                          <p:val>
                                            <p:strVal val="ppt_y"/>
                                          </p:val>
                                        </p:tav>
                                        <p:tav tm="100000">
                                          <p:val>
                                            <p:strVal val="1+ppt_h/2"/>
                                          </p:val>
                                        </p:tav>
                                      </p:tavLst>
                                    </p:anim>
                                    <p:set>
                                      <p:cBhvr>
                                        <p:cTn id="47" dur="1" fill="hold">
                                          <p:stCondLst>
                                            <p:cond delay="5499"/>
                                          </p:stCondLst>
                                        </p:cTn>
                                        <p:tgtEl>
                                          <p:spTgt spid="5"/>
                                        </p:tgtEl>
                                        <p:attrNameLst>
                                          <p:attrName>style.visibility</p:attrName>
                                        </p:attrNameLst>
                                      </p:cBhvr>
                                      <p:to>
                                        <p:strVal val="hidden"/>
                                      </p:to>
                                    </p:set>
                                  </p:childTnLst>
                                </p:cTn>
                              </p:par>
                              <p:par>
                                <p:cTn id="48" presetID="19" presetClass="entr" presetSubtype="1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4500" fill="hold"/>
                                        <p:tgtEl>
                                          <p:spTgt spid="9"/>
                                        </p:tgtEl>
                                        <p:attrNameLst>
                                          <p:attrName>ppt_w</p:attrName>
                                        </p:attrNameLst>
                                      </p:cBhvr>
                                      <p:tavLst>
                                        <p:tav tm="0" fmla="#ppt_w*sin(2.5*pi*$)">
                                          <p:val>
                                            <p:fltVal val="0"/>
                                          </p:val>
                                        </p:tav>
                                        <p:tav tm="100000">
                                          <p:val>
                                            <p:fltVal val="1"/>
                                          </p:val>
                                        </p:tav>
                                      </p:tavLst>
                                    </p:anim>
                                    <p:anim calcmode="lin" valueType="num">
                                      <p:cBhvr>
                                        <p:cTn id="51" dur="4500" fill="hold"/>
                                        <p:tgtEl>
                                          <p:spTgt spid="9"/>
                                        </p:tgtEl>
                                        <p:attrNameLst>
                                          <p:attrName>ppt_h</p:attrName>
                                        </p:attrNameLst>
                                      </p:cBhvr>
                                      <p:tavLst>
                                        <p:tav tm="0">
                                          <p:val>
                                            <p:strVal val="#ppt_h"/>
                                          </p:val>
                                        </p:tav>
                                        <p:tav tm="100000">
                                          <p:val>
                                            <p:strVal val="#ppt_h"/>
                                          </p:val>
                                        </p:tav>
                                      </p:tavLst>
                                    </p:anim>
                                  </p:childTnLst>
                                </p:cTn>
                              </p:par>
                              <p:par>
                                <p:cTn id="52" presetID="8" presetClass="emph" presetSubtype="0" repeatCount="indefinite" fill="hold" nodeType="withEffect">
                                  <p:stCondLst>
                                    <p:cond delay="0"/>
                                  </p:stCondLst>
                                  <p:childTnLst>
                                    <p:animRot by="-21600000">
                                      <p:cBhvr>
                                        <p:cTn id="53" dur="4250" fill="hold"/>
                                        <p:tgtEl>
                                          <p:spTgt spid="9"/>
                                        </p:tgtEl>
                                        <p:attrNameLst>
                                          <p:attrName>r</p:attrName>
                                        </p:attrNameLst>
                                      </p:cBhvr>
                                    </p:animRot>
                                  </p:childTnLst>
                                </p:cTn>
                              </p:par>
                              <p:par>
                                <p:cTn id="54" presetID="2" presetClass="exit" presetSubtype="3" fill="hold" nodeType="withEffect">
                                  <p:stCondLst>
                                    <p:cond delay="0"/>
                                  </p:stCondLst>
                                  <p:childTnLst>
                                    <p:anim calcmode="lin" valueType="num">
                                      <p:cBhvr additive="base">
                                        <p:cTn id="55" dur="5500"/>
                                        <p:tgtEl>
                                          <p:spTgt spid="9"/>
                                        </p:tgtEl>
                                        <p:attrNameLst>
                                          <p:attrName>ppt_x</p:attrName>
                                        </p:attrNameLst>
                                      </p:cBhvr>
                                      <p:tavLst>
                                        <p:tav tm="0">
                                          <p:val>
                                            <p:strVal val="ppt_x"/>
                                          </p:val>
                                        </p:tav>
                                        <p:tav tm="100000">
                                          <p:val>
                                            <p:strVal val="1+ppt_w/2"/>
                                          </p:val>
                                        </p:tav>
                                      </p:tavLst>
                                    </p:anim>
                                    <p:anim calcmode="lin" valueType="num">
                                      <p:cBhvr additive="base">
                                        <p:cTn id="56" dur="5500"/>
                                        <p:tgtEl>
                                          <p:spTgt spid="9"/>
                                        </p:tgtEl>
                                        <p:attrNameLst>
                                          <p:attrName>ppt_y</p:attrName>
                                        </p:attrNameLst>
                                      </p:cBhvr>
                                      <p:tavLst>
                                        <p:tav tm="0">
                                          <p:val>
                                            <p:strVal val="ppt_y"/>
                                          </p:val>
                                        </p:tav>
                                        <p:tav tm="100000">
                                          <p:val>
                                            <p:strVal val="0-ppt_h/2"/>
                                          </p:val>
                                        </p:tav>
                                      </p:tavLst>
                                    </p:anim>
                                    <p:set>
                                      <p:cBhvr>
                                        <p:cTn id="57" dur="1" fill="hold">
                                          <p:stCondLst>
                                            <p:cond delay="5499"/>
                                          </p:stCondLst>
                                        </p:cTn>
                                        <p:tgtEl>
                                          <p:spTgt spid="9"/>
                                        </p:tgtEl>
                                        <p:attrNameLst>
                                          <p:attrName>style.visibility</p:attrName>
                                        </p:attrNameLst>
                                      </p:cBhvr>
                                      <p:to>
                                        <p:strVal val="hidden"/>
                                      </p:to>
                                    </p:set>
                                  </p:childTnLst>
                                </p:cTn>
                              </p:par>
                              <p:par>
                                <p:cTn id="58" presetID="19" presetClass="entr" presetSubtype="10"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p:cTn id="60" dur="4500" fill="hold"/>
                                        <p:tgtEl>
                                          <p:spTgt spid="10"/>
                                        </p:tgtEl>
                                        <p:attrNameLst>
                                          <p:attrName>ppt_w</p:attrName>
                                        </p:attrNameLst>
                                      </p:cBhvr>
                                      <p:tavLst>
                                        <p:tav tm="0" fmla="#ppt_w*sin(2.5*pi*$)">
                                          <p:val>
                                            <p:fltVal val="0"/>
                                          </p:val>
                                        </p:tav>
                                        <p:tav tm="100000">
                                          <p:val>
                                            <p:fltVal val="1"/>
                                          </p:val>
                                        </p:tav>
                                      </p:tavLst>
                                    </p:anim>
                                    <p:anim calcmode="lin" valueType="num">
                                      <p:cBhvr>
                                        <p:cTn id="61" dur="4500" fill="hold"/>
                                        <p:tgtEl>
                                          <p:spTgt spid="10"/>
                                        </p:tgtEl>
                                        <p:attrNameLst>
                                          <p:attrName>ppt_h</p:attrName>
                                        </p:attrNameLst>
                                      </p:cBhvr>
                                      <p:tavLst>
                                        <p:tav tm="0">
                                          <p:val>
                                            <p:strVal val="#ppt_h"/>
                                          </p:val>
                                        </p:tav>
                                        <p:tav tm="100000">
                                          <p:val>
                                            <p:strVal val="#ppt_h"/>
                                          </p:val>
                                        </p:tav>
                                      </p:tavLst>
                                    </p:anim>
                                  </p:childTnLst>
                                </p:cTn>
                              </p:par>
                              <p:par>
                                <p:cTn id="62" presetID="8" presetClass="emph" presetSubtype="0" repeatCount="indefinite" fill="hold" nodeType="withEffect">
                                  <p:stCondLst>
                                    <p:cond delay="0"/>
                                  </p:stCondLst>
                                  <p:childTnLst>
                                    <p:animRot by="-21600000">
                                      <p:cBhvr>
                                        <p:cTn id="63" dur="4250" fill="hold"/>
                                        <p:tgtEl>
                                          <p:spTgt spid="10"/>
                                        </p:tgtEl>
                                        <p:attrNameLst>
                                          <p:attrName>r</p:attrName>
                                        </p:attrNameLst>
                                      </p:cBhvr>
                                    </p:animRot>
                                  </p:childTnLst>
                                </p:cTn>
                              </p:par>
                              <p:par>
                                <p:cTn id="64" presetID="2" presetClass="exit" presetSubtype="3" fill="hold" nodeType="withEffect">
                                  <p:stCondLst>
                                    <p:cond delay="0"/>
                                  </p:stCondLst>
                                  <p:childTnLst>
                                    <p:anim calcmode="lin" valueType="num">
                                      <p:cBhvr additive="base">
                                        <p:cTn id="65" dur="5500"/>
                                        <p:tgtEl>
                                          <p:spTgt spid="10"/>
                                        </p:tgtEl>
                                        <p:attrNameLst>
                                          <p:attrName>ppt_x</p:attrName>
                                        </p:attrNameLst>
                                      </p:cBhvr>
                                      <p:tavLst>
                                        <p:tav tm="0">
                                          <p:val>
                                            <p:strVal val="ppt_x"/>
                                          </p:val>
                                        </p:tav>
                                        <p:tav tm="100000">
                                          <p:val>
                                            <p:strVal val="1+ppt_w/2"/>
                                          </p:val>
                                        </p:tav>
                                      </p:tavLst>
                                    </p:anim>
                                    <p:anim calcmode="lin" valueType="num">
                                      <p:cBhvr additive="base">
                                        <p:cTn id="66" dur="5500"/>
                                        <p:tgtEl>
                                          <p:spTgt spid="10"/>
                                        </p:tgtEl>
                                        <p:attrNameLst>
                                          <p:attrName>ppt_y</p:attrName>
                                        </p:attrNameLst>
                                      </p:cBhvr>
                                      <p:tavLst>
                                        <p:tav tm="0">
                                          <p:val>
                                            <p:strVal val="ppt_y"/>
                                          </p:val>
                                        </p:tav>
                                        <p:tav tm="100000">
                                          <p:val>
                                            <p:strVal val="0-ppt_h/2"/>
                                          </p:val>
                                        </p:tav>
                                      </p:tavLst>
                                    </p:anim>
                                    <p:set>
                                      <p:cBhvr>
                                        <p:cTn id="67" dur="1" fill="hold">
                                          <p:stCondLst>
                                            <p:cond delay="5499"/>
                                          </p:stCondLst>
                                        </p:cTn>
                                        <p:tgtEl>
                                          <p:spTgt spid="10"/>
                                        </p:tgtEl>
                                        <p:attrNameLst>
                                          <p:attrName>style.visibility</p:attrName>
                                        </p:attrNameLst>
                                      </p:cBhvr>
                                      <p:to>
                                        <p:strVal val="hidden"/>
                                      </p:to>
                                    </p:set>
                                  </p:childTnLst>
                                </p:cTn>
                              </p:par>
                              <p:par>
                                <p:cTn id="68" presetID="19" presetClass="entr" presetSubtype="10"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4500" fill="hold"/>
                                        <p:tgtEl>
                                          <p:spTgt spid="8"/>
                                        </p:tgtEl>
                                        <p:attrNameLst>
                                          <p:attrName>ppt_w</p:attrName>
                                        </p:attrNameLst>
                                      </p:cBhvr>
                                      <p:tavLst>
                                        <p:tav tm="0" fmla="#ppt_w*sin(2.5*pi*$)">
                                          <p:val>
                                            <p:fltVal val="0"/>
                                          </p:val>
                                        </p:tav>
                                        <p:tav tm="100000">
                                          <p:val>
                                            <p:fltVal val="1"/>
                                          </p:val>
                                        </p:tav>
                                      </p:tavLst>
                                    </p:anim>
                                    <p:anim calcmode="lin" valueType="num">
                                      <p:cBhvr>
                                        <p:cTn id="71" dur="4500" fill="hold"/>
                                        <p:tgtEl>
                                          <p:spTgt spid="8"/>
                                        </p:tgtEl>
                                        <p:attrNameLst>
                                          <p:attrName>ppt_h</p:attrName>
                                        </p:attrNameLst>
                                      </p:cBhvr>
                                      <p:tavLst>
                                        <p:tav tm="0">
                                          <p:val>
                                            <p:strVal val="#ppt_h"/>
                                          </p:val>
                                        </p:tav>
                                        <p:tav tm="100000">
                                          <p:val>
                                            <p:strVal val="#ppt_h"/>
                                          </p:val>
                                        </p:tav>
                                      </p:tavLst>
                                    </p:anim>
                                  </p:childTnLst>
                                </p:cTn>
                              </p:par>
                              <p:par>
                                <p:cTn id="72" presetID="8" presetClass="emph" presetSubtype="0" repeatCount="indefinite" fill="hold" nodeType="withEffect">
                                  <p:stCondLst>
                                    <p:cond delay="0"/>
                                  </p:stCondLst>
                                  <p:childTnLst>
                                    <p:animRot by="21600000">
                                      <p:cBhvr>
                                        <p:cTn id="73" dur="4250" fill="hold"/>
                                        <p:tgtEl>
                                          <p:spTgt spid="8"/>
                                        </p:tgtEl>
                                        <p:attrNameLst>
                                          <p:attrName>r</p:attrName>
                                        </p:attrNameLst>
                                      </p:cBhvr>
                                    </p:animRot>
                                  </p:childTnLst>
                                </p:cTn>
                              </p:par>
                              <p:par>
                                <p:cTn id="74" presetID="2" presetClass="exit" presetSubtype="9" fill="hold" nodeType="withEffect">
                                  <p:stCondLst>
                                    <p:cond delay="0"/>
                                  </p:stCondLst>
                                  <p:childTnLst>
                                    <p:anim calcmode="lin" valueType="num">
                                      <p:cBhvr additive="base">
                                        <p:cTn id="75" dur="5500"/>
                                        <p:tgtEl>
                                          <p:spTgt spid="8"/>
                                        </p:tgtEl>
                                        <p:attrNameLst>
                                          <p:attrName>ppt_x</p:attrName>
                                        </p:attrNameLst>
                                      </p:cBhvr>
                                      <p:tavLst>
                                        <p:tav tm="0">
                                          <p:val>
                                            <p:strVal val="ppt_x"/>
                                          </p:val>
                                        </p:tav>
                                        <p:tav tm="100000">
                                          <p:val>
                                            <p:strVal val="0-ppt_w/2"/>
                                          </p:val>
                                        </p:tav>
                                      </p:tavLst>
                                    </p:anim>
                                    <p:anim calcmode="lin" valueType="num">
                                      <p:cBhvr additive="base">
                                        <p:cTn id="76" dur="5500"/>
                                        <p:tgtEl>
                                          <p:spTgt spid="8"/>
                                        </p:tgtEl>
                                        <p:attrNameLst>
                                          <p:attrName>ppt_y</p:attrName>
                                        </p:attrNameLst>
                                      </p:cBhvr>
                                      <p:tavLst>
                                        <p:tav tm="0">
                                          <p:val>
                                            <p:strVal val="ppt_y"/>
                                          </p:val>
                                        </p:tav>
                                        <p:tav tm="100000">
                                          <p:val>
                                            <p:strVal val="0-ppt_h/2"/>
                                          </p:val>
                                        </p:tav>
                                      </p:tavLst>
                                    </p:anim>
                                    <p:set>
                                      <p:cBhvr>
                                        <p:cTn id="77" dur="1" fill="hold">
                                          <p:stCondLst>
                                            <p:cond delay="5499"/>
                                          </p:stCondLst>
                                        </p:cTn>
                                        <p:tgtEl>
                                          <p:spTgt spid="8"/>
                                        </p:tgtEl>
                                        <p:attrNameLst>
                                          <p:attrName>style.visibility</p:attrName>
                                        </p:attrNameLst>
                                      </p:cBhvr>
                                      <p:to>
                                        <p:strVal val="hidden"/>
                                      </p:to>
                                    </p:set>
                                  </p:childTnLst>
                                </p:cTn>
                              </p:par>
                              <p:par>
                                <p:cTn id="78" presetID="19" presetClass="entr" presetSubtype="10" fill="hold" nodeType="with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4500" fill="hold"/>
                                        <p:tgtEl>
                                          <p:spTgt spid="6"/>
                                        </p:tgtEl>
                                        <p:attrNameLst>
                                          <p:attrName>ppt_w</p:attrName>
                                        </p:attrNameLst>
                                      </p:cBhvr>
                                      <p:tavLst>
                                        <p:tav tm="0" fmla="#ppt_w*sin(2.5*pi*$)">
                                          <p:val>
                                            <p:fltVal val="0"/>
                                          </p:val>
                                        </p:tav>
                                        <p:tav tm="100000">
                                          <p:val>
                                            <p:fltVal val="1"/>
                                          </p:val>
                                        </p:tav>
                                      </p:tavLst>
                                    </p:anim>
                                    <p:anim calcmode="lin" valueType="num">
                                      <p:cBhvr>
                                        <p:cTn id="81" dur="4500" fill="hold"/>
                                        <p:tgtEl>
                                          <p:spTgt spid="6"/>
                                        </p:tgtEl>
                                        <p:attrNameLst>
                                          <p:attrName>ppt_h</p:attrName>
                                        </p:attrNameLst>
                                      </p:cBhvr>
                                      <p:tavLst>
                                        <p:tav tm="0">
                                          <p:val>
                                            <p:strVal val="#ppt_h"/>
                                          </p:val>
                                        </p:tav>
                                        <p:tav tm="100000">
                                          <p:val>
                                            <p:strVal val="#ppt_h"/>
                                          </p:val>
                                        </p:tav>
                                      </p:tavLst>
                                    </p:anim>
                                  </p:childTnLst>
                                </p:cTn>
                              </p:par>
                              <p:par>
                                <p:cTn id="82" presetID="8" presetClass="emph" presetSubtype="0" repeatCount="indefinite" fill="hold" nodeType="withEffect">
                                  <p:stCondLst>
                                    <p:cond delay="0"/>
                                  </p:stCondLst>
                                  <p:childTnLst>
                                    <p:animRot by="21600000">
                                      <p:cBhvr>
                                        <p:cTn id="83" dur="4250" fill="hold"/>
                                        <p:tgtEl>
                                          <p:spTgt spid="6"/>
                                        </p:tgtEl>
                                        <p:attrNameLst>
                                          <p:attrName>r</p:attrName>
                                        </p:attrNameLst>
                                      </p:cBhvr>
                                    </p:animRot>
                                  </p:childTnLst>
                                </p:cTn>
                              </p:par>
                              <p:par>
                                <p:cTn id="84" presetID="2" presetClass="exit" presetSubtype="9" fill="hold" nodeType="withEffect">
                                  <p:stCondLst>
                                    <p:cond delay="0"/>
                                  </p:stCondLst>
                                  <p:childTnLst>
                                    <p:anim calcmode="lin" valueType="num">
                                      <p:cBhvr additive="base">
                                        <p:cTn id="85" dur="5500"/>
                                        <p:tgtEl>
                                          <p:spTgt spid="6"/>
                                        </p:tgtEl>
                                        <p:attrNameLst>
                                          <p:attrName>ppt_x</p:attrName>
                                        </p:attrNameLst>
                                      </p:cBhvr>
                                      <p:tavLst>
                                        <p:tav tm="0">
                                          <p:val>
                                            <p:strVal val="ppt_x"/>
                                          </p:val>
                                        </p:tav>
                                        <p:tav tm="100000">
                                          <p:val>
                                            <p:strVal val="0-ppt_w/2"/>
                                          </p:val>
                                        </p:tav>
                                      </p:tavLst>
                                    </p:anim>
                                    <p:anim calcmode="lin" valueType="num">
                                      <p:cBhvr additive="base">
                                        <p:cTn id="86" dur="5500"/>
                                        <p:tgtEl>
                                          <p:spTgt spid="6"/>
                                        </p:tgtEl>
                                        <p:attrNameLst>
                                          <p:attrName>ppt_y</p:attrName>
                                        </p:attrNameLst>
                                      </p:cBhvr>
                                      <p:tavLst>
                                        <p:tav tm="0">
                                          <p:val>
                                            <p:strVal val="ppt_y"/>
                                          </p:val>
                                        </p:tav>
                                        <p:tav tm="100000">
                                          <p:val>
                                            <p:strVal val="0-ppt_h/2"/>
                                          </p:val>
                                        </p:tav>
                                      </p:tavLst>
                                    </p:anim>
                                    <p:set>
                                      <p:cBhvr>
                                        <p:cTn id="87" dur="1" fill="hold">
                                          <p:stCondLst>
                                            <p:cond delay="5499"/>
                                          </p:stCondLst>
                                        </p:cTn>
                                        <p:tgtEl>
                                          <p:spTgt spid="6"/>
                                        </p:tgtEl>
                                        <p:attrNameLst>
                                          <p:attrName>style.visibility</p:attrName>
                                        </p:attrNameLst>
                                      </p:cBhvr>
                                      <p:to>
                                        <p:strVal val="hidden"/>
                                      </p:to>
                                    </p:set>
                                  </p:childTnLst>
                                </p:cTn>
                              </p:par>
                              <p:par>
                                <p:cTn id="88" presetID="23" presetClass="entr" presetSubtype="528" fill="hold" nodeType="withEffect">
                                  <p:stCondLst>
                                    <p:cond delay="750"/>
                                  </p:stCondLst>
                                  <p:childTnLst>
                                    <p:set>
                                      <p:cBhvr>
                                        <p:cTn id="89" dur="1" fill="hold">
                                          <p:stCondLst>
                                            <p:cond delay="0"/>
                                          </p:stCondLst>
                                        </p:cTn>
                                        <p:tgtEl>
                                          <p:spTgt spid="12"/>
                                        </p:tgtEl>
                                        <p:attrNameLst>
                                          <p:attrName>style.visibility</p:attrName>
                                        </p:attrNameLst>
                                      </p:cBhvr>
                                      <p:to>
                                        <p:strVal val="visible"/>
                                      </p:to>
                                    </p:set>
                                    <p:anim calcmode="lin" valueType="num">
                                      <p:cBhvr>
                                        <p:cTn id="90" dur="4000" fill="hold"/>
                                        <p:tgtEl>
                                          <p:spTgt spid="12"/>
                                        </p:tgtEl>
                                        <p:attrNameLst>
                                          <p:attrName>ppt_w</p:attrName>
                                        </p:attrNameLst>
                                      </p:cBhvr>
                                      <p:tavLst>
                                        <p:tav tm="0">
                                          <p:val>
                                            <p:fltVal val="0"/>
                                          </p:val>
                                        </p:tav>
                                        <p:tav tm="100000">
                                          <p:val>
                                            <p:strVal val="#ppt_w"/>
                                          </p:val>
                                        </p:tav>
                                      </p:tavLst>
                                    </p:anim>
                                    <p:anim calcmode="lin" valueType="num">
                                      <p:cBhvr>
                                        <p:cTn id="91" dur="4000" fill="hold"/>
                                        <p:tgtEl>
                                          <p:spTgt spid="12"/>
                                        </p:tgtEl>
                                        <p:attrNameLst>
                                          <p:attrName>ppt_h</p:attrName>
                                        </p:attrNameLst>
                                      </p:cBhvr>
                                      <p:tavLst>
                                        <p:tav tm="0">
                                          <p:val>
                                            <p:fltVal val="0"/>
                                          </p:val>
                                        </p:tav>
                                        <p:tav tm="100000">
                                          <p:val>
                                            <p:strVal val="#ppt_h"/>
                                          </p:val>
                                        </p:tav>
                                      </p:tavLst>
                                    </p:anim>
                                    <p:anim calcmode="lin" valueType="num">
                                      <p:cBhvr>
                                        <p:cTn id="92" dur="4000" fill="hold"/>
                                        <p:tgtEl>
                                          <p:spTgt spid="12"/>
                                        </p:tgtEl>
                                        <p:attrNameLst>
                                          <p:attrName>ppt_x</p:attrName>
                                        </p:attrNameLst>
                                      </p:cBhvr>
                                      <p:tavLst>
                                        <p:tav tm="0">
                                          <p:val>
                                            <p:fltVal val="0.5"/>
                                          </p:val>
                                        </p:tav>
                                        <p:tav tm="100000">
                                          <p:val>
                                            <p:strVal val="#ppt_x"/>
                                          </p:val>
                                        </p:tav>
                                      </p:tavLst>
                                    </p:anim>
                                    <p:anim calcmode="lin" valueType="num">
                                      <p:cBhvr>
                                        <p:cTn id="93" dur="4000" fill="hold"/>
                                        <p:tgtEl>
                                          <p:spTgt spid="12"/>
                                        </p:tgtEl>
                                        <p:attrNameLst>
                                          <p:attrName>ppt_y</p:attrName>
                                        </p:attrNameLst>
                                      </p:cBhvr>
                                      <p:tavLst>
                                        <p:tav tm="0">
                                          <p:val>
                                            <p:fltVal val="0.5"/>
                                          </p:val>
                                        </p:tav>
                                        <p:tav tm="100000">
                                          <p:val>
                                            <p:strVal val="#ppt_y"/>
                                          </p:val>
                                        </p:tav>
                                      </p:tavLst>
                                    </p:anim>
                                  </p:childTnLst>
                                </p:cTn>
                              </p:par>
                              <p:par>
                                <p:cTn id="94" presetID="8" presetClass="entr" presetSubtype="32" fill="hold" nodeType="withEffect">
                                  <p:stCondLst>
                                    <p:cond delay="750"/>
                                  </p:stCondLst>
                                  <p:childTnLst>
                                    <p:set>
                                      <p:cBhvr>
                                        <p:cTn id="95" dur="1" fill="hold">
                                          <p:stCondLst>
                                            <p:cond delay="0"/>
                                          </p:stCondLst>
                                        </p:cTn>
                                        <p:tgtEl>
                                          <p:spTgt spid="12"/>
                                        </p:tgtEl>
                                        <p:attrNameLst>
                                          <p:attrName>style.visibility</p:attrName>
                                        </p:attrNameLst>
                                      </p:cBhvr>
                                      <p:to>
                                        <p:strVal val="visible"/>
                                      </p:to>
                                    </p:set>
                                    <p:animEffect transition="in" filter="diamond(out)">
                                      <p:cBhvr>
                                        <p:cTn id="96" dur="4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65 Rectángulo"/>
          <p:cNvSpPr/>
          <p:nvPr/>
        </p:nvSpPr>
        <p:spPr>
          <a:xfrm>
            <a:off x="-14199" y="0"/>
            <a:ext cx="9158199" cy="6858000"/>
          </a:xfrm>
          <a:prstGeom prst="rect">
            <a:avLst/>
          </a:prstGeom>
          <a:gradFill>
            <a:gsLst>
              <a:gs pos="0">
                <a:srgbClr val="03D4A8">
                  <a:lumMod val="0"/>
                  <a:lumOff val="100000"/>
                </a:srgbClr>
              </a:gs>
              <a:gs pos="0">
                <a:srgbClr val="21D6E0">
                  <a:lumMod val="30000"/>
                  <a:lumOff val="70000"/>
                </a:srgbClr>
              </a:gs>
              <a:gs pos="23000">
                <a:srgbClr val="0087E6">
                  <a:lumMod val="77000"/>
                  <a:lumOff val="23000"/>
                </a:srgbClr>
              </a:gs>
              <a:gs pos="100000">
                <a:srgbClr val="005CBF">
                  <a:lumMod val="71000"/>
                </a:srgbClr>
              </a:gs>
            </a:gsLst>
            <a:lin ang="5400000" scaled="0"/>
          </a:gradFill>
          <a:ln>
            <a:noFill/>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2" name="61 Imagen" descr="Diapositiva17"/>
          <p:cNvPicPr>
            <a:picLocks noGrp="1" noChangeAspect="1"/>
          </p:cNvPicPr>
          <p:nvPr isPhoto="1"/>
        </p:nvPicPr>
        <p:blipFill rotWithShape="1">
          <a:blip r:embed="rId3">
            <a:lum/>
            <a:extLst>
              <a:ext uri="{28A0092B-C50C-407E-A947-70E740481C1C}">
                <a14:useLocalDpi xmlns:a14="http://schemas.microsoft.com/office/drawing/2010/main" val="0"/>
              </a:ext>
            </a:extLst>
          </a:blip>
          <a:srcRect t="-81309" b="-2"/>
          <a:stretch/>
        </p:blipFill>
        <p:spPr>
          <a:xfrm>
            <a:off x="0" y="-5542383"/>
            <a:ext cx="9144000" cy="12434192"/>
          </a:xfrm>
          <a:prstGeom prst="rect">
            <a:avLst/>
          </a:prstGeom>
          <a:noFill/>
          <a:ln>
            <a:noFill/>
          </a:ln>
          <a:scene3d>
            <a:camera prst="orthographicFront"/>
            <a:lightRig rig="flat" dir="t"/>
          </a:scene3d>
          <a:sp3d>
            <a:bevelT w="165100" prst="coolSlant"/>
          </a:sp3d>
        </p:spPr>
      </p:pic>
      <p:sp>
        <p:nvSpPr>
          <p:cNvPr id="5" name="4 Forma libre"/>
          <p:cNvSpPr/>
          <p:nvPr/>
        </p:nvSpPr>
        <p:spPr>
          <a:xfrm rot="10800000" flipV="1">
            <a:off x="107504" y="12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0800000" flipV="1">
            <a:off x="259904" y="164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0800000" flipV="1">
            <a:off x="412304" y="317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10800000" flipV="1">
            <a:off x="564704" y="469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0800000" flipV="1">
            <a:off x="717104" y="622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0800000" flipV="1">
            <a:off x="869504" y="774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0800000" flipV="1">
            <a:off x="1021904" y="926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0800000" flipV="1">
            <a:off x="1174304" y="1079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10800000" flipV="1">
            <a:off x="1326704" y="1231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10800000" flipV="1">
            <a:off x="1479104" y="1384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0800000" flipV="1">
            <a:off x="1631504" y="1536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0800000" flipV="1">
            <a:off x="1783904" y="1688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0800000" flipV="1">
            <a:off x="1936304" y="1841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10800000" flipV="1">
            <a:off x="2088704" y="1993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0800000" flipV="1">
            <a:off x="2241104" y="2146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10800000" flipV="1">
            <a:off x="2393504" y="2298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10800000" flipV="1">
            <a:off x="2545904" y="2450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0800000" flipV="1">
            <a:off x="2698304" y="2603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3" name="22 Forma libre"/>
          <p:cNvSpPr/>
          <p:nvPr/>
        </p:nvSpPr>
        <p:spPr>
          <a:xfrm rot="10800000" flipV="1">
            <a:off x="2850704" y="2755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4" name="23 Forma libre"/>
          <p:cNvSpPr/>
          <p:nvPr/>
        </p:nvSpPr>
        <p:spPr>
          <a:xfrm rot="10800000" flipV="1">
            <a:off x="3003104" y="2908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5" name="24 Forma libre"/>
          <p:cNvSpPr/>
          <p:nvPr/>
        </p:nvSpPr>
        <p:spPr>
          <a:xfrm rot="10800000" flipV="1">
            <a:off x="3155504" y="3060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6" name="25 Forma libre"/>
          <p:cNvSpPr/>
          <p:nvPr/>
        </p:nvSpPr>
        <p:spPr>
          <a:xfrm rot="10800000" flipV="1">
            <a:off x="3307904" y="3212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7" name="26 Forma libre"/>
          <p:cNvSpPr/>
          <p:nvPr/>
        </p:nvSpPr>
        <p:spPr>
          <a:xfrm rot="10800000" flipV="1">
            <a:off x="3460304" y="3348000"/>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8" name="27 Forma libre"/>
          <p:cNvSpPr/>
          <p:nvPr/>
        </p:nvSpPr>
        <p:spPr>
          <a:xfrm rot="10800000" flipV="1">
            <a:off x="3612704" y="3517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9" name="28 Forma libre"/>
          <p:cNvSpPr/>
          <p:nvPr/>
        </p:nvSpPr>
        <p:spPr>
          <a:xfrm rot="10800000" flipV="1">
            <a:off x="3765104" y="3670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0" name="29 Forma libre"/>
          <p:cNvSpPr/>
          <p:nvPr/>
        </p:nvSpPr>
        <p:spPr>
          <a:xfrm rot="10800000" flipV="1">
            <a:off x="3917504" y="3822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1" name="30 Forma libre"/>
          <p:cNvSpPr/>
          <p:nvPr/>
        </p:nvSpPr>
        <p:spPr>
          <a:xfrm rot="10800000" flipV="1">
            <a:off x="4069904" y="3974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2" name="31 Forma libre"/>
          <p:cNvSpPr/>
          <p:nvPr/>
        </p:nvSpPr>
        <p:spPr>
          <a:xfrm rot="10800000" flipV="1">
            <a:off x="4222304" y="4127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4" name="33 Forma libre"/>
          <p:cNvSpPr/>
          <p:nvPr/>
        </p:nvSpPr>
        <p:spPr>
          <a:xfrm rot="10800000" flipH="1" flipV="1">
            <a:off x="8686800" y="27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5" name="34 Forma libre"/>
          <p:cNvSpPr/>
          <p:nvPr/>
        </p:nvSpPr>
        <p:spPr>
          <a:xfrm rot="10800000" flipH="1" flipV="1">
            <a:off x="8534400" y="180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6" name="35 Forma libre"/>
          <p:cNvSpPr/>
          <p:nvPr/>
        </p:nvSpPr>
        <p:spPr>
          <a:xfrm rot="10800000" flipH="1" flipV="1">
            <a:off x="8382000" y="332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7" name="36 Forma libre"/>
          <p:cNvSpPr/>
          <p:nvPr/>
        </p:nvSpPr>
        <p:spPr>
          <a:xfrm rot="10800000" flipH="1" flipV="1">
            <a:off x="8229600" y="485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8" name="37 Forma libre"/>
          <p:cNvSpPr/>
          <p:nvPr/>
        </p:nvSpPr>
        <p:spPr>
          <a:xfrm rot="10800000" flipH="1" flipV="1">
            <a:off x="8077200" y="637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9" name="38 Forma libre"/>
          <p:cNvSpPr/>
          <p:nvPr/>
        </p:nvSpPr>
        <p:spPr>
          <a:xfrm rot="10800000" flipH="1" flipV="1">
            <a:off x="7924800" y="789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0" name="39 Forma libre"/>
          <p:cNvSpPr/>
          <p:nvPr/>
        </p:nvSpPr>
        <p:spPr>
          <a:xfrm rot="10800000" flipH="1" flipV="1">
            <a:off x="7772400" y="942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1" name="40 Forma libre"/>
          <p:cNvSpPr/>
          <p:nvPr/>
        </p:nvSpPr>
        <p:spPr>
          <a:xfrm rot="10800000" flipH="1" flipV="1">
            <a:off x="7620000" y="1094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2" name="41 Forma libre"/>
          <p:cNvSpPr/>
          <p:nvPr/>
        </p:nvSpPr>
        <p:spPr>
          <a:xfrm rot="10800000" flipH="1" flipV="1">
            <a:off x="7467600" y="1247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3" name="42 Forma libre"/>
          <p:cNvSpPr/>
          <p:nvPr/>
        </p:nvSpPr>
        <p:spPr>
          <a:xfrm rot="10800000" flipH="1" flipV="1">
            <a:off x="7315200" y="1399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4" name="43 Forma libre"/>
          <p:cNvSpPr/>
          <p:nvPr/>
        </p:nvSpPr>
        <p:spPr>
          <a:xfrm rot="10800000" flipH="1" flipV="1">
            <a:off x="7162800" y="1551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5" name="44 Forma libre"/>
          <p:cNvSpPr/>
          <p:nvPr/>
        </p:nvSpPr>
        <p:spPr>
          <a:xfrm rot="10800000" flipH="1" flipV="1">
            <a:off x="7010400" y="1704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6" name="45 Forma libre"/>
          <p:cNvSpPr/>
          <p:nvPr/>
        </p:nvSpPr>
        <p:spPr>
          <a:xfrm rot="10800000" flipH="1" flipV="1">
            <a:off x="6858000" y="1856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7" name="46 Forma libre"/>
          <p:cNvSpPr/>
          <p:nvPr/>
        </p:nvSpPr>
        <p:spPr>
          <a:xfrm rot="10800000" flipH="1" flipV="1">
            <a:off x="6705600" y="2009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8" name="47 Forma libre"/>
          <p:cNvSpPr/>
          <p:nvPr/>
        </p:nvSpPr>
        <p:spPr>
          <a:xfrm rot="10800000" flipH="1" flipV="1">
            <a:off x="6553200" y="2161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9" name="48 Forma libre"/>
          <p:cNvSpPr/>
          <p:nvPr/>
        </p:nvSpPr>
        <p:spPr>
          <a:xfrm rot="10800000" flipH="1" flipV="1">
            <a:off x="6400800" y="2313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0" name="49 Forma libre"/>
          <p:cNvSpPr/>
          <p:nvPr/>
        </p:nvSpPr>
        <p:spPr>
          <a:xfrm rot="10800000" flipH="1" flipV="1">
            <a:off x="6248400" y="2466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1" name="50 Forma libre"/>
          <p:cNvSpPr/>
          <p:nvPr/>
        </p:nvSpPr>
        <p:spPr>
          <a:xfrm rot="10800000" flipH="1" flipV="1">
            <a:off x="6096000" y="2618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2" name="51 Forma libre"/>
          <p:cNvSpPr/>
          <p:nvPr/>
        </p:nvSpPr>
        <p:spPr>
          <a:xfrm rot="10800000" flipH="1" flipV="1">
            <a:off x="5943600" y="2771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3" name="52 Forma libre"/>
          <p:cNvSpPr/>
          <p:nvPr/>
        </p:nvSpPr>
        <p:spPr>
          <a:xfrm rot="10800000" flipH="1" flipV="1">
            <a:off x="5791200" y="2923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4" name="53 Forma libre"/>
          <p:cNvSpPr/>
          <p:nvPr/>
        </p:nvSpPr>
        <p:spPr>
          <a:xfrm rot="10800000" flipH="1" flipV="1">
            <a:off x="5638800" y="3075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5" name="54 Forma libre"/>
          <p:cNvSpPr/>
          <p:nvPr/>
        </p:nvSpPr>
        <p:spPr>
          <a:xfrm rot="10800000" flipH="1" flipV="1">
            <a:off x="5486400" y="3228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6" name="55 Forma libre"/>
          <p:cNvSpPr/>
          <p:nvPr/>
        </p:nvSpPr>
        <p:spPr>
          <a:xfrm rot="10800000" flipH="1" flipV="1">
            <a:off x="5334000" y="3380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7" name="56 Forma libre"/>
          <p:cNvSpPr/>
          <p:nvPr/>
        </p:nvSpPr>
        <p:spPr>
          <a:xfrm rot="10800000" flipH="1" flipV="1">
            <a:off x="5181600" y="3533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8" name="57 Forma libre"/>
          <p:cNvSpPr/>
          <p:nvPr/>
        </p:nvSpPr>
        <p:spPr>
          <a:xfrm rot="10800000" flipH="1" flipV="1">
            <a:off x="5029200" y="3685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9" name="58 Forma libre"/>
          <p:cNvSpPr/>
          <p:nvPr/>
        </p:nvSpPr>
        <p:spPr>
          <a:xfrm rot="10800000" flipH="1" flipV="1">
            <a:off x="4876800" y="3837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0" name="59 Forma libre"/>
          <p:cNvSpPr/>
          <p:nvPr/>
        </p:nvSpPr>
        <p:spPr>
          <a:xfrm rot="10800000" flipH="1" flipV="1">
            <a:off x="4724400" y="3990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1" name="60 Forma libre"/>
          <p:cNvSpPr/>
          <p:nvPr/>
        </p:nvSpPr>
        <p:spPr>
          <a:xfrm rot="10800000" flipH="1" flipV="1">
            <a:off x="4572000" y="4142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3" name="62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30783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3"/>
                                        </p:tgtEl>
                                        <p:attrNameLst>
                                          <p:attrName>style.opacity</p:attrName>
                                        </p:attrNameLst>
                                      </p:cBhvr>
                                      <p:to>
                                        <p:strVal val="0"/>
                                      </p:to>
                                    </p:set>
                                    <p:animEffect filter="image" prLst="opacity: 0">
                                      <p:cBhvr rctx="IE">
                                        <p:cTn id="7" dur="indefinite"/>
                                        <p:tgtEl>
                                          <p:spTgt spid="63"/>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mph" presetSubtype="0" fill="hold" grpId="1" nodeType="withEffect">
                                  <p:stCondLst>
                                    <p:cond delay="0"/>
                                  </p:stCondLst>
                                  <p:childTnLst>
                                    <p:animScale>
                                      <p:cBhvr>
                                        <p:cTn id="15" dur="3000" fill="hold"/>
                                        <p:tgtEl>
                                          <p:spTgt spid="5"/>
                                        </p:tgtEl>
                                      </p:cBhvr>
                                      <p:by x="400000" y="100000"/>
                                    </p:animScale>
                                  </p:childTnLst>
                                </p:cTn>
                              </p:par>
                              <p:par>
                                <p:cTn id="16" presetID="2" presetClass="exit" presetSubtype="6" fill="hold" grpId="2" nodeType="withEffect">
                                  <p:stCondLst>
                                    <p:cond delay="0"/>
                                  </p:stCondLst>
                                  <p:childTnLst>
                                    <p:anim calcmode="lin" valueType="num">
                                      <p:cBhvr additive="base">
                                        <p:cTn id="17" dur="4000"/>
                                        <p:tgtEl>
                                          <p:spTgt spid="5"/>
                                        </p:tgtEl>
                                        <p:attrNameLst>
                                          <p:attrName>ppt_x</p:attrName>
                                        </p:attrNameLst>
                                      </p:cBhvr>
                                      <p:tavLst>
                                        <p:tav tm="0">
                                          <p:val>
                                            <p:strVal val="ppt_x"/>
                                          </p:val>
                                        </p:tav>
                                        <p:tav tm="100000">
                                          <p:val>
                                            <p:strVal val="1+ppt_w/2"/>
                                          </p:val>
                                        </p:tav>
                                      </p:tavLst>
                                    </p:anim>
                                    <p:anim calcmode="lin" valueType="num">
                                      <p:cBhvr additive="base">
                                        <p:cTn id="18" dur="4000"/>
                                        <p:tgtEl>
                                          <p:spTgt spid="5"/>
                                        </p:tgtEl>
                                        <p:attrNameLst>
                                          <p:attrName>ppt_y</p:attrName>
                                        </p:attrNameLst>
                                      </p:cBhvr>
                                      <p:tavLst>
                                        <p:tav tm="0">
                                          <p:val>
                                            <p:strVal val="ppt_y"/>
                                          </p:val>
                                        </p:tav>
                                        <p:tav tm="100000">
                                          <p:val>
                                            <p:strVal val="1+ppt_h/2"/>
                                          </p:val>
                                        </p:tav>
                                      </p:tavLst>
                                    </p:anim>
                                    <p:set>
                                      <p:cBhvr>
                                        <p:cTn id="19" dur="1" fill="hold">
                                          <p:stCondLst>
                                            <p:cond delay="3999"/>
                                          </p:stCondLst>
                                        </p:cTn>
                                        <p:tgtEl>
                                          <p:spTgt spid="5"/>
                                        </p:tgtEl>
                                        <p:attrNameLst>
                                          <p:attrName>style.visibility</p:attrName>
                                        </p:attrNameLst>
                                      </p:cBhvr>
                                      <p:to>
                                        <p:strVal val="hidden"/>
                                      </p:to>
                                    </p:set>
                                  </p:childTnLst>
                                </p:cTn>
                              </p:par>
                              <p:par>
                                <p:cTn id="20" presetID="17"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ppt_x</p:attrName>
                                        </p:attrNameLst>
                                      </p:cBhvr>
                                      <p:tavLst>
                                        <p:tav tm="0">
                                          <p:val>
                                            <p:strVal val="#ppt_x"/>
                                          </p:val>
                                        </p:tav>
                                        <p:tav tm="100000">
                                          <p:val>
                                            <p:strVal val="#ppt_x"/>
                                          </p:val>
                                        </p:tav>
                                      </p:tavLst>
                                    </p:anim>
                                    <p:anim calcmode="lin" valueType="num">
                                      <p:cBhvr>
                                        <p:cTn id="23" dur="3000" fill="hold"/>
                                        <p:tgtEl>
                                          <p:spTgt spid="6"/>
                                        </p:tgtEl>
                                        <p:attrNameLst>
                                          <p:attrName>ppt_y</p:attrName>
                                        </p:attrNameLst>
                                      </p:cBhvr>
                                      <p:tavLst>
                                        <p:tav tm="0">
                                          <p:val>
                                            <p:strVal val="#ppt_y+#ppt_h/2"/>
                                          </p:val>
                                        </p:tav>
                                        <p:tav tm="100000">
                                          <p:val>
                                            <p:strVal val="#ppt_y"/>
                                          </p:val>
                                        </p:tav>
                                      </p:tavLst>
                                    </p:anim>
                                    <p:anim calcmode="lin" valueType="num">
                                      <p:cBhvr>
                                        <p:cTn id="24" dur="3000" fill="hold"/>
                                        <p:tgtEl>
                                          <p:spTgt spid="6"/>
                                        </p:tgtEl>
                                        <p:attrNameLst>
                                          <p:attrName>ppt_w</p:attrName>
                                        </p:attrNameLst>
                                      </p:cBhvr>
                                      <p:tavLst>
                                        <p:tav tm="0">
                                          <p:val>
                                            <p:strVal val="#ppt_w"/>
                                          </p:val>
                                        </p:tav>
                                        <p:tav tm="100000">
                                          <p:val>
                                            <p:strVal val="#ppt_w"/>
                                          </p:val>
                                        </p:tav>
                                      </p:tavLst>
                                    </p:anim>
                                    <p:anim calcmode="lin" valueType="num">
                                      <p:cBhvr>
                                        <p:cTn id="25" dur="3000" fill="hold"/>
                                        <p:tgtEl>
                                          <p:spTgt spid="6"/>
                                        </p:tgtEl>
                                        <p:attrNameLst>
                                          <p:attrName>ppt_h</p:attrName>
                                        </p:attrNameLst>
                                      </p:cBhvr>
                                      <p:tavLst>
                                        <p:tav tm="0">
                                          <p:val>
                                            <p:fltVal val="0"/>
                                          </p:val>
                                        </p:tav>
                                        <p:tav tm="100000">
                                          <p:val>
                                            <p:strVal val="#ppt_h"/>
                                          </p:val>
                                        </p:tav>
                                      </p:tavLst>
                                    </p:anim>
                                  </p:childTnLst>
                                </p:cTn>
                              </p:par>
                              <p:par>
                                <p:cTn id="26" presetID="6" presetClass="emph" presetSubtype="0" fill="hold" grpId="1" nodeType="withEffect">
                                  <p:stCondLst>
                                    <p:cond delay="0"/>
                                  </p:stCondLst>
                                  <p:childTnLst>
                                    <p:animScale>
                                      <p:cBhvr>
                                        <p:cTn id="27" dur="3000" fill="hold"/>
                                        <p:tgtEl>
                                          <p:spTgt spid="6"/>
                                        </p:tgtEl>
                                      </p:cBhvr>
                                      <p:by x="400000" y="100000"/>
                                    </p:animScale>
                                  </p:childTnLst>
                                </p:cTn>
                              </p:par>
                              <p:par>
                                <p:cTn id="28" presetID="2" presetClass="exit" presetSubtype="6" fill="hold" grpId="2" nodeType="withEffect">
                                  <p:stCondLst>
                                    <p:cond delay="0"/>
                                  </p:stCondLst>
                                  <p:childTnLst>
                                    <p:anim calcmode="lin" valueType="num">
                                      <p:cBhvr additive="base">
                                        <p:cTn id="29" dur="4000"/>
                                        <p:tgtEl>
                                          <p:spTgt spid="6"/>
                                        </p:tgtEl>
                                        <p:attrNameLst>
                                          <p:attrName>ppt_x</p:attrName>
                                        </p:attrNameLst>
                                      </p:cBhvr>
                                      <p:tavLst>
                                        <p:tav tm="0">
                                          <p:val>
                                            <p:strVal val="ppt_x"/>
                                          </p:val>
                                        </p:tav>
                                        <p:tav tm="100000">
                                          <p:val>
                                            <p:strVal val="1+ppt_w/2"/>
                                          </p:val>
                                        </p:tav>
                                      </p:tavLst>
                                    </p:anim>
                                    <p:anim calcmode="lin" valueType="num">
                                      <p:cBhvr additive="base">
                                        <p:cTn id="30" dur="4000"/>
                                        <p:tgtEl>
                                          <p:spTgt spid="6"/>
                                        </p:tgtEl>
                                        <p:attrNameLst>
                                          <p:attrName>ppt_y</p:attrName>
                                        </p:attrNameLst>
                                      </p:cBhvr>
                                      <p:tavLst>
                                        <p:tav tm="0">
                                          <p:val>
                                            <p:strVal val="ppt_y"/>
                                          </p:val>
                                        </p:tav>
                                        <p:tav tm="100000">
                                          <p:val>
                                            <p:strVal val="1+ppt_h/2"/>
                                          </p:val>
                                        </p:tav>
                                      </p:tavLst>
                                    </p:anim>
                                    <p:set>
                                      <p:cBhvr>
                                        <p:cTn id="31" dur="1" fill="hold">
                                          <p:stCondLst>
                                            <p:cond delay="3999"/>
                                          </p:stCondLst>
                                        </p:cTn>
                                        <p:tgtEl>
                                          <p:spTgt spid="6"/>
                                        </p:tgtEl>
                                        <p:attrNameLst>
                                          <p:attrName>style.visibility</p:attrName>
                                        </p:attrNameLst>
                                      </p:cBhvr>
                                      <p:to>
                                        <p:strVal val="hidden"/>
                                      </p:to>
                                    </p:set>
                                  </p:childTnLst>
                                </p:cTn>
                              </p:par>
                              <p:par>
                                <p:cTn id="32" presetID="17" presetClass="entr" presetSubtype="4"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ppt_x</p:attrName>
                                        </p:attrNameLst>
                                      </p:cBhvr>
                                      <p:tavLst>
                                        <p:tav tm="0">
                                          <p:val>
                                            <p:strVal val="#ppt_x"/>
                                          </p:val>
                                        </p:tav>
                                        <p:tav tm="100000">
                                          <p:val>
                                            <p:strVal val="#ppt_x"/>
                                          </p:val>
                                        </p:tav>
                                      </p:tavLst>
                                    </p:anim>
                                    <p:anim calcmode="lin" valueType="num">
                                      <p:cBhvr>
                                        <p:cTn id="35" dur="3000" fill="hold"/>
                                        <p:tgtEl>
                                          <p:spTgt spid="7"/>
                                        </p:tgtEl>
                                        <p:attrNameLst>
                                          <p:attrName>ppt_y</p:attrName>
                                        </p:attrNameLst>
                                      </p:cBhvr>
                                      <p:tavLst>
                                        <p:tav tm="0">
                                          <p:val>
                                            <p:strVal val="#ppt_y+#ppt_h/2"/>
                                          </p:val>
                                        </p:tav>
                                        <p:tav tm="100000">
                                          <p:val>
                                            <p:strVal val="#ppt_y"/>
                                          </p:val>
                                        </p:tav>
                                      </p:tavLst>
                                    </p:anim>
                                    <p:anim calcmode="lin" valueType="num">
                                      <p:cBhvr>
                                        <p:cTn id="36" dur="3000" fill="hold"/>
                                        <p:tgtEl>
                                          <p:spTgt spid="7"/>
                                        </p:tgtEl>
                                        <p:attrNameLst>
                                          <p:attrName>ppt_w</p:attrName>
                                        </p:attrNameLst>
                                      </p:cBhvr>
                                      <p:tavLst>
                                        <p:tav tm="0">
                                          <p:val>
                                            <p:strVal val="#ppt_w"/>
                                          </p:val>
                                        </p:tav>
                                        <p:tav tm="100000">
                                          <p:val>
                                            <p:strVal val="#ppt_w"/>
                                          </p:val>
                                        </p:tav>
                                      </p:tavLst>
                                    </p:anim>
                                    <p:anim calcmode="lin" valueType="num">
                                      <p:cBhvr>
                                        <p:cTn id="37" dur="3000" fill="hold"/>
                                        <p:tgtEl>
                                          <p:spTgt spid="7"/>
                                        </p:tgtEl>
                                        <p:attrNameLst>
                                          <p:attrName>ppt_h</p:attrName>
                                        </p:attrNameLst>
                                      </p:cBhvr>
                                      <p:tavLst>
                                        <p:tav tm="0">
                                          <p:val>
                                            <p:fltVal val="0"/>
                                          </p:val>
                                        </p:tav>
                                        <p:tav tm="100000">
                                          <p:val>
                                            <p:strVal val="#ppt_h"/>
                                          </p:val>
                                        </p:tav>
                                      </p:tavLst>
                                    </p:anim>
                                  </p:childTnLst>
                                </p:cTn>
                              </p:par>
                              <p:par>
                                <p:cTn id="38" presetID="6" presetClass="emph" presetSubtype="0" fill="hold" grpId="1" nodeType="withEffect">
                                  <p:stCondLst>
                                    <p:cond delay="0"/>
                                  </p:stCondLst>
                                  <p:childTnLst>
                                    <p:animScale>
                                      <p:cBhvr>
                                        <p:cTn id="39" dur="3000" fill="hold"/>
                                        <p:tgtEl>
                                          <p:spTgt spid="7"/>
                                        </p:tgtEl>
                                      </p:cBhvr>
                                      <p:by x="400000" y="100000"/>
                                    </p:animScale>
                                  </p:childTnLst>
                                </p:cTn>
                              </p:par>
                              <p:par>
                                <p:cTn id="40" presetID="2" presetClass="exit" presetSubtype="6" fill="hold" grpId="2" nodeType="withEffect">
                                  <p:stCondLst>
                                    <p:cond delay="0"/>
                                  </p:stCondLst>
                                  <p:childTnLst>
                                    <p:anim calcmode="lin" valueType="num">
                                      <p:cBhvr additive="base">
                                        <p:cTn id="41" dur="4000"/>
                                        <p:tgtEl>
                                          <p:spTgt spid="7"/>
                                        </p:tgtEl>
                                        <p:attrNameLst>
                                          <p:attrName>ppt_x</p:attrName>
                                        </p:attrNameLst>
                                      </p:cBhvr>
                                      <p:tavLst>
                                        <p:tav tm="0">
                                          <p:val>
                                            <p:strVal val="ppt_x"/>
                                          </p:val>
                                        </p:tav>
                                        <p:tav tm="100000">
                                          <p:val>
                                            <p:strVal val="1+ppt_w/2"/>
                                          </p:val>
                                        </p:tav>
                                      </p:tavLst>
                                    </p:anim>
                                    <p:anim calcmode="lin" valueType="num">
                                      <p:cBhvr additive="base">
                                        <p:cTn id="42" dur="4000"/>
                                        <p:tgtEl>
                                          <p:spTgt spid="7"/>
                                        </p:tgtEl>
                                        <p:attrNameLst>
                                          <p:attrName>ppt_y</p:attrName>
                                        </p:attrNameLst>
                                      </p:cBhvr>
                                      <p:tavLst>
                                        <p:tav tm="0">
                                          <p:val>
                                            <p:strVal val="ppt_y"/>
                                          </p:val>
                                        </p:tav>
                                        <p:tav tm="100000">
                                          <p:val>
                                            <p:strVal val="1+ppt_h/2"/>
                                          </p:val>
                                        </p:tav>
                                      </p:tavLst>
                                    </p:anim>
                                    <p:set>
                                      <p:cBhvr>
                                        <p:cTn id="43" dur="1" fill="hold">
                                          <p:stCondLst>
                                            <p:cond delay="3999"/>
                                          </p:stCondLst>
                                        </p:cTn>
                                        <p:tgtEl>
                                          <p:spTgt spid="7"/>
                                        </p:tgtEl>
                                        <p:attrNameLst>
                                          <p:attrName>style.visibility</p:attrName>
                                        </p:attrNameLst>
                                      </p:cBhvr>
                                      <p:to>
                                        <p:strVal val="hidden"/>
                                      </p:to>
                                    </p:set>
                                  </p:childTnLst>
                                </p:cTn>
                              </p:par>
                              <p:par>
                                <p:cTn id="44" presetID="17" presetClass="entr" presetSubtype="4"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ppt_x</p:attrName>
                                        </p:attrNameLst>
                                      </p:cBhvr>
                                      <p:tavLst>
                                        <p:tav tm="0">
                                          <p:val>
                                            <p:strVal val="#ppt_x"/>
                                          </p:val>
                                        </p:tav>
                                        <p:tav tm="100000">
                                          <p:val>
                                            <p:strVal val="#ppt_x"/>
                                          </p:val>
                                        </p:tav>
                                      </p:tavLst>
                                    </p:anim>
                                    <p:anim calcmode="lin" valueType="num">
                                      <p:cBhvr>
                                        <p:cTn id="47" dur="3000" fill="hold"/>
                                        <p:tgtEl>
                                          <p:spTgt spid="8"/>
                                        </p:tgtEl>
                                        <p:attrNameLst>
                                          <p:attrName>ppt_y</p:attrName>
                                        </p:attrNameLst>
                                      </p:cBhvr>
                                      <p:tavLst>
                                        <p:tav tm="0">
                                          <p:val>
                                            <p:strVal val="#ppt_y+#ppt_h/2"/>
                                          </p:val>
                                        </p:tav>
                                        <p:tav tm="100000">
                                          <p:val>
                                            <p:strVal val="#ppt_y"/>
                                          </p:val>
                                        </p:tav>
                                      </p:tavLst>
                                    </p:anim>
                                    <p:anim calcmode="lin" valueType="num">
                                      <p:cBhvr>
                                        <p:cTn id="48" dur="3000" fill="hold"/>
                                        <p:tgtEl>
                                          <p:spTgt spid="8"/>
                                        </p:tgtEl>
                                        <p:attrNameLst>
                                          <p:attrName>ppt_w</p:attrName>
                                        </p:attrNameLst>
                                      </p:cBhvr>
                                      <p:tavLst>
                                        <p:tav tm="0">
                                          <p:val>
                                            <p:strVal val="#ppt_w"/>
                                          </p:val>
                                        </p:tav>
                                        <p:tav tm="100000">
                                          <p:val>
                                            <p:strVal val="#ppt_w"/>
                                          </p:val>
                                        </p:tav>
                                      </p:tavLst>
                                    </p:anim>
                                    <p:anim calcmode="lin" valueType="num">
                                      <p:cBhvr>
                                        <p:cTn id="49" dur="3000" fill="hold"/>
                                        <p:tgtEl>
                                          <p:spTgt spid="8"/>
                                        </p:tgtEl>
                                        <p:attrNameLst>
                                          <p:attrName>ppt_h</p:attrName>
                                        </p:attrNameLst>
                                      </p:cBhvr>
                                      <p:tavLst>
                                        <p:tav tm="0">
                                          <p:val>
                                            <p:fltVal val="0"/>
                                          </p:val>
                                        </p:tav>
                                        <p:tav tm="100000">
                                          <p:val>
                                            <p:strVal val="#ppt_h"/>
                                          </p:val>
                                        </p:tav>
                                      </p:tavLst>
                                    </p:anim>
                                  </p:childTnLst>
                                </p:cTn>
                              </p:par>
                              <p:par>
                                <p:cTn id="50" presetID="6" presetClass="emph" presetSubtype="0" fill="hold" grpId="1" nodeType="withEffect">
                                  <p:stCondLst>
                                    <p:cond delay="0"/>
                                  </p:stCondLst>
                                  <p:childTnLst>
                                    <p:animScale>
                                      <p:cBhvr>
                                        <p:cTn id="51" dur="3000" fill="hold"/>
                                        <p:tgtEl>
                                          <p:spTgt spid="8"/>
                                        </p:tgtEl>
                                      </p:cBhvr>
                                      <p:by x="400000" y="100000"/>
                                    </p:animScale>
                                  </p:childTnLst>
                                </p:cTn>
                              </p:par>
                              <p:par>
                                <p:cTn id="52" presetID="2" presetClass="exit" presetSubtype="6" fill="hold" grpId="2" nodeType="withEffect">
                                  <p:stCondLst>
                                    <p:cond delay="0"/>
                                  </p:stCondLst>
                                  <p:childTnLst>
                                    <p:anim calcmode="lin" valueType="num">
                                      <p:cBhvr additive="base">
                                        <p:cTn id="53" dur="4000"/>
                                        <p:tgtEl>
                                          <p:spTgt spid="8"/>
                                        </p:tgtEl>
                                        <p:attrNameLst>
                                          <p:attrName>ppt_x</p:attrName>
                                        </p:attrNameLst>
                                      </p:cBhvr>
                                      <p:tavLst>
                                        <p:tav tm="0">
                                          <p:val>
                                            <p:strVal val="ppt_x"/>
                                          </p:val>
                                        </p:tav>
                                        <p:tav tm="100000">
                                          <p:val>
                                            <p:strVal val="1+ppt_w/2"/>
                                          </p:val>
                                        </p:tav>
                                      </p:tavLst>
                                    </p:anim>
                                    <p:anim calcmode="lin" valueType="num">
                                      <p:cBhvr additive="base">
                                        <p:cTn id="54" dur="4000"/>
                                        <p:tgtEl>
                                          <p:spTgt spid="8"/>
                                        </p:tgtEl>
                                        <p:attrNameLst>
                                          <p:attrName>ppt_y</p:attrName>
                                        </p:attrNameLst>
                                      </p:cBhvr>
                                      <p:tavLst>
                                        <p:tav tm="0">
                                          <p:val>
                                            <p:strVal val="ppt_y"/>
                                          </p:val>
                                        </p:tav>
                                        <p:tav tm="100000">
                                          <p:val>
                                            <p:strVal val="1+ppt_h/2"/>
                                          </p:val>
                                        </p:tav>
                                      </p:tavLst>
                                    </p:anim>
                                    <p:set>
                                      <p:cBhvr>
                                        <p:cTn id="55" dur="1" fill="hold">
                                          <p:stCondLst>
                                            <p:cond delay="3999"/>
                                          </p:stCondLst>
                                        </p:cTn>
                                        <p:tgtEl>
                                          <p:spTgt spid="8"/>
                                        </p:tgtEl>
                                        <p:attrNameLst>
                                          <p:attrName>style.visibility</p:attrName>
                                        </p:attrNameLst>
                                      </p:cBhvr>
                                      <p:to>
                                        <p:strVal val="hidden"/>
                                      </p:to>
                                    </p:set>
                                  </p:childTnLst>
                                </p:cTn>
                              </p:par>
                              <p:par>
                                <p:cTn id="56" presetID="17" presetClass="entr" presetSubtype="4"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ppt_x</p:attrName>
                                        </p:attrNameLst>
                                      </p:cBhvr>
                                      <p:tavLst>
                                        <p:tav tm="0">
                                          <p:val>
                                            <p:strVal val="#ppt_x"/>
                                          </p:val>
                                        </p:tav>
                                        <p:tav tm="100000">
                                          <p:val>
                                            <p:strVal val="#ppt_x"/>
                                          </p:val>
                                        </p:tav>
                                      </p:tavLst>
                                    </p:anim>
                                    <p:anim calcmode="lin" valueType="num">
                                      <p:cBhvr>
                                        <p:cTn id="59" dur="3000" fill="hold"/>
                                        <p:tgtEl>
                                          <p:spTgt spid="9"/>
                                        </p:tgtEl>
                                        <p:attrNameLst>
                                          <p:attrName>ppt_y</p:attrName>
                                        </p:attrNameLst>
                                      </p:cBhvr>
                                      <p:tavLst>
                                        <p:tav tm="0">
                                          <p:val>
                                            <p:strVal val="#ppt_y+#ppt_h/2"/>
                                          </p:val>
                                        </p:tav>
                                        <p:tav tm="100000">
                                          <p:val>
                                            <p:strVal val="#ppt_y"/>
                                          </p:val>
                                        </p:tav>
                                      </p:tavLst>
                                    </p:anim>
                                    <p:anim calcmode="lin" valueType="num">
                                      <p:cBhvr>
                                        <p:cTn id="60" dur="3000" fill="hold"/>
                                        <p:tgtEl>
                                          <p:spTgt spid="9"/>
                                        </p:tgtEl>
                                        <p:attrNameLst>
                                          <p:attrName>ppt_w</p:attrName>
                                        </p:attrNameLst>
                                      </p:cBhvr>
                                      <p:tavLst>
                                        <p:tav tm="0">
                                          <p:val>
                                            <p:strVal val="#ppt_w"/>
                                          </p:val>
                                        </p:tav>
                                        <p:tav tm="100000">
                                          <p:val>
                                            <p:strVal val="#ppt_w"/>
                                          </p:val>
                                        </p:tav>
                                      </p:tavLst>
                                    </p:anim>
                                    <p:anim calcmode="lin" valueType="num">
                                      <p:cBhvr>
                                        <p:cTn id="61" dur="3000" fill="hold"/>
                                        <p:tgtEl>
                                          <p:spTgt spid="9"/>
                                        </p:tgtEl>
                                        <p:attrNameLst>
                                          <p:attrName>ppt_h</p:attrName>
                                        </p:attrNameLst>
                                      </p:cBhvr>
                                      <p:tavLst>
                                        <p:tav tm="0">
                                          <p:val>
                                            <p:fltVal val="0"/>
                                          </p:val>
                                        </p:tav>
                                        <p:tav tm="100000">
                                          <p:val>
                                            <p:strVal val="#ppt_h"/>
                                          </p:val>
                                        </p:tav>
                                      </p:tavLst>
                                    </p:anim>
                                  </p:childTnLst>
                                </p:cTn>
                              </p:par>
                              <p:par>
                                <p:cTn id="62" presetID="6" presetClass="emph" presetSubtype="0" fill="hold" grpId="1" nodeType="withEffect">
                                  <p:stCondLst>
                                    <p:cond delay="0"/>
                                  </p:stCondLst>
                                  <p:childTnLst>
                                    <p:animScale>
                                      <p:cBhvr>
                                        <p:cTn id="63" dur="3000" fill="hold"/>
                                        <p:tgtEl>
                                          <p:spTgt spid="9"/>
                                        </p:tgtEl>
                                      </p:cBhvr>
                                      <p:by x="400000" y="100000"/>
                                    </p:animScale>
                                  </p:childTnLst>
                                </p:cTn>
                              </p:par>
                              <p:par>
                                <p:cTn id="64" presetID="2" presetClass="exit" presetSubtype="6" fill="hold" grpId="2" nodeType="withEffect">
                                  <p:stCondLst>
                                    <p:cond delay="0"/>
                                  </p:stCondLst>
                                  <p:childTnLst>
                                    <p:anim calcmode="lin" valueType="num">
                                      <p:cBhvr additive="base">
                                        <p:cTn id="65" dur="4000"/>
                                        <p:tgtEl>
                                          <p:spTgt spid="9"/>
                                        </p:tgtEl>
                                        <p:attrNameLst>
                                          <p:attrName>ppt_x</p:attrName>
                                        </p:attrNameLst>
                                      </p:cBhvr>
                                      <p:tavLst>
                                        <p:tav tm="0">
                                          <p:val>
                                            <p:strVal val="ppt_x"/>
                                          </p:val>
                                        </p:tav>
                                        <p:tav tm="100000">
                                          <p:val>
                                            <p:strVal val="1+ppt_w/2"/>
                                          </p:val>
                                        </p:tav>
                                      </p:tavLst>
                                    </p:anim>
                                    <p:anim calcmode="lin" valueType="num">
                                      <p:cBhvr additive="base">
                                        <p:cTn id="66" dur="4000"/>
                                        <p:tgtEl>
                                          <p:spTgt spid="9"/>
                                        </p:tgtEl>
                                        <p:attrNameLst>
                                          <p:attrName>ppt_y</p:attrName>
                                        </p:attrNameLst>
                                      </p:cBhvr>
                                      <p:tavLst>
                                        <p:tav tm="0">
                                          <p:val>
                                            <p:strVal val="ppt_y"/>
                                          </p:val>
                                        </p:tav>
                                        <p:tav tm="100000">
                                          <p:val>
                                            <p:strVal val="1+ppt_h/2"/>
                                          </p:val>
                                        </p:tav>
                                      </p:tavLst>
                                    </p:anim>
                                    <p:set>
                                      <p:cBhvr>
                                        <p:cTn id="67" dur="1" fill="hold">
                                          <p:stCondLst>
                                            <p:cond delay="3999"/>
                                          </p:stCondLst>
                                        </p:cTn>
                                        <p:tgtEl>
                                          <p:spTgt spid="9"/>
                                        </p:tgtEl>
                                        <p:attrNameLst>
                                          <p:attrName>style.visibility</p:attrName>
                                        </p:attrNameLst>
                                      </p:cBhvr>
                                      <p:to>
                                        <p:strVal val="hidden"/>
                                      </p:to>
                                    </p:set>
                                  </p:childTnLst>
                                </p:cTn>
                              </p:par>
                              <p:par>
                                <p:cTn id="68" presetID="17" presetClass="entr" presetSubtype="4"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ppt_x</p:attrName>
                                        </p:attrNameLst>
                                      </p:cBhvr>
                                      <p:tavLst>
                                        <p:tav tm="0">
                                          <p:val>
                                            <p:strVal val="#ppt_x"/>
                                          </p:val>
                                        </p:tav>
                                        <p:tav tm="100000">
                                          <p:val>
                                            <p:strVal val="#ppt_x"/>
                                          </p:val>
                                        </p:tav>
                                      </p:tavLst>
                                    </p:anim>
                                    <p:anim calcmode="lin" valueType="num">
                                      <p:cBhvr>
                                        <p:cTn id="71" dur="3000" fill="hold"/>
                                        <p:tgtEl>
                                          <p:spTgt spid="10"/>
                                        </p:tgtEl>
                                        <p:attrNameLst>
                                          <p:attrName>ppt_y</p:attrName>
                                        </p:attrNameLst>
                                      </p:cBhvr>
                                      <p:tavLst>
                                        <p:tav tm="0">
                                          <p:val>
                                            <p:strVal val="#ppt_y+#ppt_h/2"/>
                                          </p:val>
                                        </p:tav>
                                        <p:tav tm="100000">
                                          <p:val>
                                            <p:strVal val="#ppt_y"/>
                                          </p:val>
                                        </p:tav>
                                      </p:tavLst>
                                    </p:anim>
                                    <p:anim calcmode="lin" valueType="num">
                                      <p:cBhvr>
                                        <p:cTn id="72" dur="3000" fill="hold"/>
                                        <p:tgtEl>
                                          <p:spTgt spid="10"/>
                                        </p:tgtEl>
                                        <p:attrNameLst>
                                          <p:attrName>ppt_w</p:attrName>
                                        </p:attrNameLst>
                                      </p:cBhvr>
                                      <p:tavLst>
                                        <p:tav tm="0">
                                          <p:val>
                                            <p:strVal val="#ppt_w"/>
                                          </p:val>
                                        </p:tav>
                                        <p:tav tm="100000">
                                          <p:val>
                                            <p:strVal val="#ppt_w"/>
                                          </p:val>
                                        </p:tav>
                                      </p:tavLst>
                                    </p:anim>
                                    <p:anim calcmode="lin" valueType="num">
                                      <p:cBhvr>
                                        <p:cTn id="73" dur="3000" fill="hold"/>
                                        <p:tgtEl>
                                          <p:spTgt spid="10"/>
                                        </p:tgtEl>
                                        <p:attrNameLst>
                                          <p:attrName>ppt_h</p:attrName>
                                        </p:attrNameLst>
                                      </p:cBhvr>
                                      <p:tavLst>
                                        <p:tav tm="0">
                                          <p:val>
                                            <p:fltVal val="0"/>
                                          </p:val>
                                        </p:tav>
                                        <p:tav tm="100000">
                                          <p:val>
                                            <p:strVal val="#ppt_h"/>
                                          </p:val>
                                        </p:tav>
                                      </p:tavLst>
                                    </p:anim>
                                  </p:childTnLst>
                                </p:cTn>
                              </p:par>
                              <p:par>
                                <p:cTn id="74" presetID="6" presetClass="emph" presetSubtype="0" fill="hold" grpId="1" nodeType="withEffect">
                                  <p:stCondLst>
                                    <p:cond delay="0"/>
                                  </p:stCondLst>
                                  <p:childTnLst>
                                    <p:animScale>
                                      <p:cBhvr>
                                        <p:cTn id="75" dur="3000" fill="hold"/>
                                        <p:tgtEl>
                                          <p:spTgt spid="10"/>
                                        </p:tgtEl>
                                      </p:cBhvr>
                                      <p:by x="400000" y="100000"/>
                                    </p:animScale>
                                  </p:childTnLst>
                                </p:cTn>
                              </p:par>
                              <p:par>
                                <p:cTn id="76" presetID="2" presetClass="exit" presetSubtype="6" fill="hold" grpId="2" nodeType="withEffect">
                                  <p:stCondLst>
                                    <p:cond delay="0"/>
                                  </p:stCondLst>
                                  <p:childTnLst>
                                    <p:anim calcmode="lin" valueType="num">
                                      <p:cBhvr additive="base">
                                        <p:cTn id="77" dur="4000"/>
                                        <p:tgtEl>
                                          <p:spTgt spid="10"/>
                                        </p:tgtEl>
                                        <p:attrNameLst>
                                          <p:attrName>ppt_x</p:attrName>
                                        </p:attrNameLst>
                                      </p:cBhvr>
                                      <p:tavLst>
                                        <p:tav tm="0">
                                          <p:val>
                                            <p:strVal val="ppt_x"/>
                                          </p:val>
                                        </p:tav>
                                        <p:tav tm="100000">
                                          <p:val>
                                            <p:strVal val="1+ppt_w/2"/>
                                          </p:val>
                                        </p:tav>
                                      </p:tavLst>
                                    </p:anim>
                                    <p:anim calcmode="lin" valueType="num">
                                      <p:cBhvr additive="base">
                                        <p:cTn id="78" dur="4000"/>
                                        <p:tgtEl>
                                          <p:spTgt spid="10"/>
                                        </p:tgtEl>
                                        <p:attrNameLst>
                                          <p:attrName>ppt_y</p:attrName>
                                        </p:attrNameLst>
                                      </p:cBhvr>
                                      <p:tavLst>
                                        <p:tav tm="0">
                                          <p:val>
                                            <p:strVal val="ppt_y"/>
                                          </p:val>
                                        </p:tav>
                                        <p:tav tm="100000">
                                          <p:val>
                                            <p:strVal val="1+ppt_h/2"/>
                                          </p:val>
                                        </p:tav>
                                      </p:tavLst>
                                    </p:anim>
                                    <p:set>
                                      <p:cBhvr>
                                        <p:cTn id="79" dur="1" fill="hold">
                                          <p:stCondLst>
                                            <p:cond delay="3999"/>
                                          </p:stCondLst>
                                        </p:cTn>
                                        <p:tgtEl>
                                          <p:spTgt spid="10"/>
                                        </p:tgtEl>
                                        <p:attrNameLst>
                                          <p:attrName>style.visibility</p:attrName>
                                        </p:attrNameLst>
                                      </p:cBhvr>
                                      <p:to>
                                        <p:strVal val="hidden"/>
                                      </p:to>
                                    </p:set>
                                  </p:childTnLst>
                                </p:cTn>
                              </p:par>
                              <p:par>
                                <p:cTn id="80" presetID="17" presetClass="entr" presetSubtype="4"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ppt_x</p:attrName>
                                        </p:attrNameLst>
                                      </p:cBhvr>
                                      <p:tavLst>
                                        <p:tav tm="0">
                                          <p:val>
                                            <p:strVal val="#ppt_x"/>
                                          </p:val>
                                        </p:tav>
                                        <p:tav tm="100000">
                                          <p:val>
                                            <p:strVal val="#ppt_x"/>
                                          </p:val>
                                        </p:tav>
                                      </p:tavLst>
                                    </p:anim>
                                    <p:anim calcmode="lin" valueType="num">
                                      <p:cBhvr>
                                        <p:cTn id="83" dur="3000" fill="hold"/>
                                        <p:tgtEl>
                                          <p:spTgt spid="11"/>
                                        </p:tgtEl>
                                        <p:attrNameLst>
                                          <p:attrName>ppt_y</p:attrName>
                                        </p:attrNameLst>
                                      </p:cBhvr>
                                      <p:tavLst>
                                        <p:tav tm="0">
                                          <p:val>
                                            <p:strVal val="#ppt_y+#ppt_h/2"/>
                                          </p:val>
                                        </p:tav>
                                        <p:tav tm="100000">
                                          <p:val>
                                            <p:strVal val="#ppt_y"/>
                                          </p:val>
                                        </p:tav>
                                      </p:tavLst>
                                    </p:anim>
                                    <p:anim calcmode="lin" valueType="num">
                                      <p:cBhvr>
                                        <p:cTn id="84" dur="3000" fill="hold"/>
                                        <p:tgtEl>
                                          <p:spTgt spid="11"/>
                                        </p:tgtEl>
                                        <p:attrNameLst>
                                          <p:attrName>ppt_w</p:attrName>
                                        </p:attrNameLst>
                                      </p:cBhvr>
                                      <p:tavLst>
                                        <p:tav tm="0">
                                          <p:val>
                                            <p:strVal val="#ppt_w"/>
                                          </p:val>
                                        </p:tav>
                                        <p:tav tm="100000">
                                          <p:val>
                                            <p:strVal val="#ppt_w"/>
                                          </p:val>
                                        </p:tav>
                                      </p:tavLst>
                                    </p:anim>
                                    <p:anim calcmode="lin" valueType="num">
                                      <p:cBhvr>
                                        <p:cTn id="85" dur="3000" fill="hold"/>
                                        <p:tgtEl>
                                          <p:spTgt spid="11"/>
                                        </p:tgtEl>
                                        <p:attrNameLst>
                                          <p:attrName>ppt_h</p:attrName>
                                        </p:attrNameLst>
                                      </p:cBhvr>
                                      <p:tavLst>
                                        <p:tav tm="0">
                                          <p:val>
                                            <p:fltVal val="0"/>
                                          </p:val>
                                        </p:tav>
                                        <p:tav tm="100000">
                                          <p:val>
                                            <p:strVal val="#ppt_h"/>
                                          </p:val>
                                        </p:tav>
                                      </p:tavLst>
                                    </p:anim>
                                  </p:childTnLst>
                                </p:cTn>
                              </p:par>
                              <p:par>
                                <p:cTn id="86" presetID="6" presetClass="emph" presetSubtype="0" fill="hold" grpId="1" nodeType="withEffect">
                                  <p:stCondLst>
                                    <p:cond delay="0"/>
                                  </p:stCondLst>
                                  <p:childTnLst>
                                    <p:animScale>
                                      <p:cBhvr>
                                        <p:cTn id="87" dur="3000" fill="hold"/>
                                        <p:tgtEl>
                                          <p:spTgt spid="11"/>
                                        </p:tgtEl>
                                      </p:cBhvr>
                                      <p:by x="400000" y="100000"/>
                                    </p:animScale>
                                  </p:childTnLst>
                                </p:cTn>
                              </p:par>
                              <p:par>
                                <p:cTn id="88" presetID="2" presetClass="exit" presetSubtype="6" fill="hold" grpId="2" nodeType="withEffect">
                                  <p:stCondLst>
                                    <p:cond delay="0"/>
                                  </p:stCondLst>
                                  <p:childTnLst>
                                    <p:anim calcmode="lin" valueType="num">
                                      <p:cBhvr additive="base">
                                        <p:cTn id="89" dur="4000"/>
                                        <p:tgtEl>
                                          <p:spTgt spid="11"/>
                                        </p:tgtEl>
                                        <p:attrNameLst>
                                          <p:attrName>ppt_x</p:attrName>
                                        </p:attrNameLst>
                                      </p:cBhvr>
                                      <p:tavLst>
                                        <p:tav tm="0">
                                          <p:val>
                                            <p:strVal val="ppt_x"/>
                                          </p:val>
                                        </p:tav>
                                        <p:tav tm="100000">
                                          <p:val>
                                            <p:strVal val="1+ppt_w/2"/>
                                          </p:val>
                                        </p:tav>
                                      </p:tavLst>
                                    </p:anim>
                                    <p:anim calcmode="lin" valueType="num">
                                      <p:cBhvr additive="base">
                                        <p:cTn id="90" dur="4000"/>
                                        <p:tgtEl>
                                          <p:spTgt spid="11"/>
                                        </p:tgtEl>
                                        <p:attrNameLst>
                                          <p:attrName>ppt_y</p:attrName>
                                        </p:attrNameLst>
                                      </p:cBhvr>
                                      <p:tavLst>
                                        <p:tav tm="0">
                                          <p:val>
                                            <p:strVal val="ppt_y"/>
                                          </p:val>
                                        </p:tav>
                                        <p:tav tm="100000">
                                          <p:val>
                                            <p:strVal val="1+ppt_h/2"/>
                                          </p:val>
                                        </p:tav>
                                      </p:tavLst>
                                    </p:anim>
                                    <p:set>
                                      <p:cBhvr>
                                        <p:cTn id="91" dur="1" fill="hold">
                                          <p:stCondLst>
                                            <p:cond delay="3999"/>
                                          </p:stCondLst>
                                        </p:cTn>
                                        <p:tgtEl>
                                          <p:spTgt spid="11"/>
                                        </p:tgtEl>
                                        <p:attrNameLst>
                                          <p:attrName>style.visibility</p:attrName>
                                        </p:attrNameLst>
                                      </p:cBhvr>
                                      <p:to>
                                        <p:strVal val="hidden"/>
                                      </p:to>
                                    </p:set>
                                  </p:childTnLst>
                                </p:cTn>
                              </p:par>
                              <p:par>
                                <p:cTn id="92" presetID="17" presetClass="entr" presetSubtype="4"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 calcmode="lin" valueType="num">
                                      <p:cBhvr>
                                        <p:cTn id="94" dur="3000" fill="hold"/>
                                        <p:tgtEl>
                                          <p:spTgt spid="34"/>
                                        </p:tgtEl>
                                        <p:attrNameLst>
                                          <p:attrName>ppt_x</p:attrName>
                                        </p:attrNameLst>
                                      </p:cBhvr>
                                      <p:tavLst>
                                        <p:tav tm="0">
                                          <p:val>
                                            <p:strVal val="#ppt_x"/>
                                          </p:val>
                                        </p:tav>
                                        <p:tav tm="100000">
                                          <p:val>
                                            <p:strVal val="#ppt_x"/>
                                          </p:val>
                                        </p:tav>
                                      </p:tavLst>
                                    </p:anim>
                                    <p:anim calcmode="lin" valueType="num">
                                      <p:cBhvr>
                                        <p:cTn id="95" dur="3000" fill="hold"/>
                                        <p:tgtEl>
                                          <p:spTgt spid="34"/>
                                        </p:tgtEl>
                                        <p:attrNameLst>
                                          <p:attrName>ppt_y</p:attrName>
                                        </p:attrNameLst>
                                      </p:cBhvr>
                                      <p:tavLst>
                                        <p:tav tm="0">
                                          <p:val>
                                            <p:strVal val="#ppt_y+#ppt_h/2"/>
                                          </p:val>
                                        </p:tav>
                                        <p:tav tm="100000">
                                          <p:val>
                                            <p:strVal val="#ppt_y"/>
                                          </p:val>
                                        </p:tav>
                                      </p:tavLst>
                                    </p:anim>
                                    <p:anim calcmode="lin" valueType="num">
                                      <p:cBhvr>
                                        <p:cTn id="96" dur="3000" fill="hold"/>
                                        <p:tgtEl>
                                          <p:spTgt spid="34"/>
                                        </p:tgtEl>
                                        <p:attrNameLst>
                                          <p:attrName>ppt_w</p:attrName>
                                        </p:attrNameLst>
                                      </p:cBhvr>
                                      <p:tavLst>
                                        <p:tav tm="0">
                                          <p:val>
                                            <p:strVal val="#ppt_w"/>
                                          </p:val>
                                        </p:tav>
                                        <p:tav tm="100000">
                                          <p:val>
                                            <p:strVal val="#ppt_w"/>
                                          </p:val>
                                        </p:tav>
                                      </p:tavLst>
                                    </p:anim>
                                    <p:anim calcmode="lin" valueType="num">
                                      <p:cBhvr>
                                        <p:cTn id="97" dur="3000" fill="hold"/>
                                        <p:tgtEl>
                                          <p:spTgt spid="34"/>
                                        </p:tgtEl>
                                        <p:attrNameLst>
                                          <p:attrName>ppt_h</p:attrName>
                                        </p:attrNameLst>
                                      </p:cBhvr>
                                      <p:tavLst>
                                        <p:tav tm="0">
                                          <p:val>
                                            <p:fltVal val="0"/>
                                          </p:val>
                                        </p:tav>
                                        <p:tav tm="100000">
                                          <p:val>
                                            <p:strVal val="#ppt_h"/>
                                          </p:val>
                                        </p:tav>
                                      </p:tavLst>
                                    </p:anim>
                                  </p:childTnLst>
                                </p:cTn>
                              </p:par>
                              <p:par>
                                <p:cTn id="98" presetID="6" presetClass="emph" presetSubtype="0" fill="hold" grpId="1" nodeType="withEffect">
                                  <p:stCondLst>
                                    <p:cond delay="0"/>
                                  </p:stCondLst>
                                  <p:childTnLst>
                                    <p:animScale>
                                      <p:cBhvr>
                                        <p:cTn id="99" dur="3000" fill="hold"/>
                                        <p:tgtEl>
                                          <p:spTgt spid="34"/>
                                        </p:tgtEl>
                                      </p:cBhvr>
                                      <p:by x="400000" y="100000"/>
                                    </p:animScale>
                                  </p:childTnLst>
                                </p:cTn>
                              </p:par>
                              <p:par>
                                <p:cTn id="100" presetID="2" presetClass="exit" presetSubtype="12" fill="hold" grpId="2" nodeType="withEffect">
                                  <p:stCondLst>
                                    <p:cond delay="0"/>
                                  </p:stCondLst>
                                  <p:childTnLst>
                                    <p:anim calcmode="lin" valueType="num">
                                      <p:cBhvr additive="base">
                                        <p:cTn id="101" dur="4000"/>
                                        <p:tgtEl>
                                          <p:spTgt spid="34"/>
                                        </p:tgtEl>
                                        <p:attrNameLst>
                                          <p:attrName>ppt_x</p:attrName>
                                        </p:attrNameLst>
                                      </p:cBhvr>
                                      <p:tavLst>
                                        <p:tav tm="0">
                                          <p:val>
                                            <p:strVal val="ppt_x"/>
                                          </p:val>
                                        </p:tav>
                                        <p:tav tm="100000">
                                          <p:val>
                                            <p:strVal val="0-ppt_w/2"/>
                                          </p:val>
                                        </p:tav>
                                      </p:tavLst>
                                    </p:anim>
                                    <p:anim calcmode="lin" valueType="num">
                                      <p:cBhvr additive="base">
                                        <p:cTn id="102" dur="4000"/>
                                        <p:tgtEl>
                                          <p:spTgt spid="34"/>
                                        </p:tgtEl>
                                        <p:attrNameLst>
                                          <p:attrName>ppt_y</p:attrName>
                                        </p:attrNameLst>
                                      </p:cBhvr>
                                      <p:tavLst>
                                        <p:tav tm="0">
                                          <p:val>
                                            <p:strVal val="ppt_y"/>
                                          </p:val>
                                        </p:tav>
                                        <p:tav tm="100000">
                                          <p:val>
                                            <p:strVal val="1+ppt_h/2"/>
                                          </p:val>
                                        </p:tav>
                                      </p:tavLst>
                                    </p:anim>
                                    <p:set>
                                      <p:cBhvr>
                                        <p:cTn id="103" dur="1" fill="hold">
                                          <p:stCondLst>
                                            <p:cond delay="3999"/>
                                          </p:stCondLst>
                                        </p:cTn>
                                        <p:tgtEl>
                                          <p:spTgt spid="34"/>
                                        </p:tgtEl>
                                        <p:attrNameLst>
                                          <p:attrName>style.visibility</p:attrName>
                                        </p:attrNameLst>
                                      </p:cBhvr>
                                      <p:to>
                                        <p:strVal val="hidden"/>
                                      </p:to>
                                    </p:set>
                                  </p:childTnLst>
                                </p:cTn>
                              </p:par>
                              <p:par>
                                <p:cTn id="104" presetID="17" presetClass="entr" presetSubtype="4"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p:cTn id="106" dur="3000" fill="hold"/>
                                        <p:tgtEl>
                                          <p:spTgt spid="35"/>
                                        </p:tgtEl>
                                        <p:attrNameLst>
                                          <p:attrName>ppt_x</p:attrName>
                                        </p:attrNameLst>
                                      </p:cBhvr>
                                      <p:tavLst>
                                        <p:tav tm="0">
                                          <p:val>
                                            <p:strVal val="#ppt_x"/>
                                          </p:val>
                                        </p:tav>
                                        <p:tav tm="100000">
                                          <p:val>
                                            <p:strVal val="#ppt_x"/>
                                          </p:val>
                                        </p:tav>
                                      </p:tavLst>
                                    </p:anim>
                                    <p:anim calcmode="lin" valueType="num">
                                      <p:cBhvr>
                                        <p:cTn id="107" dur="3000" fill="hold"/>
                                        <p:tgtEl>
                                          <p:spTgt spid="35"/>
                                        </p:tgtEl>
                                        <p:attrNameLst>
                                          <p:attrName>ppt_y</p:attrName>
                                        </p:attrNameLst>
                                      </p:cBhvr>
                                      <p:tavLst>
                                        <p:tav tm="0">
                                          <p:val>
                                            <p:strVal val="#ppt_y+#ppt_h/2"/>
                                          </p:val>
                                        </p:tav>
                                        <p:tav tm="100000">
                                          <p:val>
                                            <p:strVal val="#ppt_y"/>
                                          </p:val>
                                        </p:tav>
                                      </p:tavLst>
                                    </p:anim>
                                    <p:anim calcmode="lin" valueType="num">
                                      <p:cBhvr>
                                        <p:cTn id="108" dur="3000" fill="hold"/>
                                        <p:tgtEl>
                                          <p:spTgt spid="35"/>
                                        </p:tgtEl>
                                        <p:attrNameLst>
                                          <p:attrName>ppt_w</p:attrName>
                                        </p:attrNameLst>
                                      </p:cBhvr>
                                      <p:tavLst>
                                        <p:tav tm="0">
                                          <p:val>
                                            <p:strVal val="#ppt_w"/>
                                          </p:val>
                                        </p:tav>
                                        <p:tav tm="100000">
                                          <p:val>
                                            <p:strVal val="#ppt_w"/>
                                          </p:val>
                                        </p:tav>
                                      </p:tavLst>
                                    </p:anim>
                                    <p:anim calcmode="lin" valueType="num">
                                      <p:cBhvr>
                                        <p:cTn id="109" dur="3000" fill="hold"/>
                                        <p:tgtEl>
                                          <p:spTgt spid="35"/>
                                        </p:tgtEl>
                                        <p:attrNameLst>
                                          <p:attrName>ppt_h</p:attrName>
                                        </p:attrNameLst>
                                      </p:cBhvr>
                                      <p:tavLst>
                                        <p:tav tm="0">
                                          <p:val>
                                            <p:fltVal val="0"/>
                                          </p:val>
                                        </p:tav>
                                        <p:tav tm="100000">
                                          <p:val>
                                            <p:strVal val="#ppt_h"/>
                                          </p:val>
                                        </p:tav>
                                      </p:tavLst>
                                    </p:anim>
                                  </p:childTnLst>
                                </p:cTn>
                              </p:par>
                              <p:par>
                                <p:cTn id="110" presetID="6" presetClass="emph" presetSubtype="0" fill="hold" grpId="1" nodeType="withEffect">
                                  <p:stCondLst>
                                    <p:cond delay="0"/>
                                  </p:stCondLst>
                                  <p:childTnLst>
                                    <p:animScale>
                                      <p:cBhvr>
                                        <p:cTn id="111" dur="3000" fill="hold"/>
                                        <p:tgtEl>
                                          <p:spTgt spid="35"/>
                                        </p:tgtEl>
                                      </p:cBhvr>
                                      <p:by x="400000" y="100000"/>
                                    </p:animScale>
                                  </p:childTnLst>
                                </p:cTn>
                              </p:par>
                              <p:par>
                                <p:cTn id="112" presetID="2" presetClass="exit" presetSubtype="12" fill="hold" grpId="2" nodeType="withEffect">
                                  <p:stCondLst>
                                    <p:cond delay="0"/>
                                  </p:stCondLst>
                                  <p:childTnLst>
                                    <p:anim calcmode="lin" valueType="num">
                                      <p:cBhvr additive="base">
                                        <p:cTn id="113" dur="4000"/>
                                        <p:tgtEl>
                                          <p:spTgt spid="35"/>
                                        </p:tgtEl>
                                        <p:attrNameLst>
                                          <p:attrName>ppt_x</p:attrName>
                                        </p:attrNameLst>
                                      </p:cBhvr>
                                      <p:tavLst>
                                        <p:tav tm="0">
                                          <p:val>
                                            <p:strVal val="ppt_x"/>
                                          </p:val>
                                        </p:tav>
                                        <p:tav tm="100000">
                                          <p:val>
                                            <p:strVal val="0-ppt_w/2"/>
                                          </p:val>
                                        </p:tav>
                                      </p:tavLst>
                                    </p:anim>
                                    <p:anim calcmode="lin" valueType="num">
                                      <p:cBhvr additive="base">
                                        <p:cTn id="114" dur="4000"/>
                                        <p:tgtEl>
                                          <p:spTgt spid="35"/>
                                        </p:tgtEl>
                                        <p:attrNameLst>
                                          <p:attrName>ppt_y</p:attrName>
                                        </p:attrNameLst>
                                      </p:cBhvr>
                                      <p:tavLst>
                                        <p:tav tm="0">
                                          <p:val>
                                            <p:strVal val="ppt_y"/>
                                          </p:val>
                                        </p:tav>
                                        <p:tav tm="100000">
                                          <p:val>
                                            <p:strVal val="1+ppt_h/2"/>
                                          </p:val>
                                        </p:tav>
                                      </p:tavLst>
                                    </p:anim>
                                    <p:set>
                                      <p:cBhvr>
                                        <p:cTn id="115" dur="1" fill="hold">
                                          <p:stCondLst>
                                            <p:cond delay="3999"/>
                                          </p:stCondLst>
                                        </p:cTn>
                                        <p:tgtEl>
                                          <p:spTgt spid="35"/>
                                        </p:tgtEl>
                                        <p:attrNameLst>
                                          <p:attrName>style.visibility</p:attrName>
                                        </p:attrNameLst>
                                      </p:cBhvr>
                                      <p:to>
                                        <p:strVal val="hidden"/>
                                      </p:to>
                                    </p:set>
                                  </p:childTnLst>
                                </p:cTn>
                              </p:par>
                              <p:par>
                                <p:cTn id="116" presetID="17" presetClass="entr" presetSubtype="4" fill="hold" grpId="0"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p:cTn id="118" dur="3000" fill="hold"/>
                                        <p:tgtEl>
                                          <p:spTgt spid="36"/>
                                        </p:tgtEl>
                                        <p:attrNameLst>
                                          <p:attrName>ppt_x</p:attrName>
                                        </p:attrNameLst>
                                      </p:cBhvr>
                                      <p:tavLst>
                                        <p:tav tm="0">
                                          <p:val>
                                            <p:strVal val="#ppt_x"/>
                                          </p:val>
                                        </p:tav>
                                        <p:tav tm="100000">
                                          <p:val>
                                            <p:strVal val="#ppt_x"/>
                                          </p:val>
                                        </p:tav>
                                      </p:tavLst>
                                    </p:anim>
                                    <p:anim calcmode="lin" valueType="num">
                                      <p:cBhvr>
                                        <p:cTn id="119" dur="3000" fill="hold"/>
                                        <p:tgtEl>
                                          <p:spTgt spid="36"/>
                                        </p:tgtEl>
                                        <p:attrNameLst>
                                          <p:attrName>ppt_y</p:attrName>
                                        </p:attrNameLst>
                                      </p:cBhvr>
                                      <p:tavLst>
                                        <p:tav tm="0">
                                          <p:val>
                                            <p:strVal val="#ppt_y+#ppt_h/2"/>
                                          </p:val>
                                        </p:tav>
                                        <p:tav tm="100000">
                                          <p:val>
                                            <p:strVal val="#ppt_y"/>
                                          </p:val>
                                        </p:tav>
                                      </p:tavLst>
                                    </p:anim>
                                    <p:anim calcmode="lin" valueType="num">
                                      <p:cBhvr>
                                        <p:cTn id="120" dur="3000" fill="hold"/>
                                        <p:tgtEl>
                                          <p:spTgt spid="36"/>
                                        </p:tgtEl>
                                        <p:attrNameLst>
                                          <p:attrName>ppt_w</p:attrName>
                                        </p:attrNameLst>
                                      </p:cBhvr>
                                      <p:tavLst>
                                        <p:tav tm="0">
                                          <p:val>
                                            <p:strVal val="#ppt_w"/>
                                          </p:val>
                                        </p:tav>
                                        <p:tav tm="100000">
                                          <p:val>
                                            <p:strVal val="#ppt_w"/>
                                          </p:val>
                                        </p:tav>
                                      </p:tavLst>
                                    </p:anim>
                                    <p:anim calcmode="lin" valueType="num">
                                      <p:cBhvr>
                                        <p:cTn id="121" dur="3000" fill="hold"/>
                                        <p:tgtEl>
                                          <p:spTgt spid="36"/>
                                        </p:tgtEl>
                                        <p:attrNameLst>
                                          <p:attrName>ppt_h</p:attrName>
                                        </p:attrNameLst>
                                      </p:cBhvr>
                                      <p:tavLst>
                                        <p:tav tm="0">
                                          <p:val>
                                            <p:fltVal val="0"/>
                                          </p:val>
                                        </p:tav>
                                        <p:tav tm="100000">
                                          <p:val>
                                            <p:strVal val="#ppt_h"/>
                                          </p:val>
                                        </p:tav>
                                      </p:tavLst>
                                    </p:anim>
                                  </p:childTnLst>
                                </p:cTn>
                              </p:par>
                              <p:par>
                                <p:cTn id="122" presetID="6" presetClass="emph" presetSubtype="0" fill="hold" grpId="1" nodeType="withEffect">
                                  <p:stCondLst>
                                    <p:cond delay="0"/>
                                  </p:stCondLst>
                                  <p:childTnLst>
                                    <p:animScale>
                                      <p:cBhvr>
                                        <p:cTn id="123" dur="3000" fill="hold"/>
                                        <p:tgtEl>
                                          <p:spTgt spid="36"/>
                                        </p:tgtEl>
                                      </p:cBhvr>
                                      <p:by x="400000" y="100000"/>
                                    </p:animScale>
                                  </p:childTnLst>
                                </p:cTn>
                              </p:par>
                              <p:par>
                                <p:cTn id="124" presetID="2" presetClass="exit" presetSubtype="12" fill="hold" grpId="2" nodeType="withEffect">
                                  <p:stCondLst>
                                    <p:cond delay="0"/>
                                  </p:stCondLst>
                                  <p:childTnLst>
                                    <p:anim calcmode="lin" valueType="num">
                                      <p:cBhvr additive="base">
                                        <p:cTn id="125" dur="4000"/>
                                        <p:tgtEl>
                                          <p:spTgt spid="36"/>
                                        </p:tgtEl>
                                        <p:attrNameLst>
                                          <p:attrName>ppt_x</p:attrName>
                                        </p:attrNameLst>
                                      </p:cBhvr>
                                      <p:tavLst>
                                        <p:tav tm="0">
                                          <p:val>
                                            <p:strVal val="ppt_x"/>
                                          </p:val>
                                        </p:tav>
                                        <p:tav tm="100000">
                                          <p:val>
                                            <p:strVal val="0-ppt_w/2"/>
                                          </p:val>
                                        </p:tav>
                                      </p:tavLst>
                                    </p:anim>
                                    <p:anim calcmode="lin" valueType="num">
                                      <p:cBhvr additive="base">
                                        <p:cTn id="126" dur="4000"/>
                                        <p:tgtEl>
                                          <p:spTgt spid="36"/>
                                        </p:tgtEl>
                                        <p:attrNameLst>
                                          <p:attrName>ppt_y</p:attrName>
                                        </p:attrNameLst>
                                      </p:cBhvr>
                                      <p:tavLst>
                                        <p:tav tm="0">
                                          <p:val>
                                            <p:strVal val="ppt_y"/>
                                          </p:val>
                                        </p:tav>
                                        <p:tav tm="100000">
                                          <p:val>
                                            <p:strVal val="1+ppt_h/2"/>
                                          </p:val>
                                        </p:tav>
                                      </p:tavLst>
                                    </p:anim>
                                    <p:set>
                                      <p:cBhvr>
                                        <p:cTn id="127" dur="1" fill="hold">
                                          <p:stCondLst>
                                            <p:cond delay="3999"/>
                                          </p:stCondLst>
                                        </p:cTn>
                                        <p:tgtEl>
                                          <p:spTgt spid="36"/>
                                        </p:tgtEl>
                                        <p:attrNameLst>
                                          <p:attrName>style.visibility</p:attrName>
                                        </p:attrNameLst>
                                      </p:cBhvr>
                                      <p:to>
                                        <p:strVal val="hidden"/>
                                      </p:to>
                                    </p:set>
                                  </p:childTnLst>
                                </p:cTn>
                              </p:par>
                              <p:par>
                                <p:cTn id="128" presetID="17" presetClass="entr" presetSubtype="4" fill="hold" grpId="0" nodeType="withEffect">
                                  <p:stCondLst>
                                    <p:cond delay="0"/>
                                  </p:stCondLst>
                                  <p:childTnLst>
                                    <p:set>
                                      <p:cBhvr>
                                        <p:cTn id="129" dur="1" fill="hold">
                                          <p:stCondLst>
                                            <p:cond delay="0"/>
                                          </p:stCondLst>
                                        </p:cTn>
                                        <p:tgtEl>
                                          <p:spTgt spid="37"/>
                                        </p:tgtEl>
                                        <p:attrNameLst>
                                          <p:attrName>style.visibility</p:attrName>
                                        </p:attrNameLst>
                                      </p:cBhvr>
                                      <p:to>
                                        <p:strVal val="visible"/>
                                      </p:to>
                                    </p:set>
                                    <p:anim calcmode="lin" valueType="num">
                                      <p:cBhvr>
                                        <p:cTn id="130" dur="3000" fill="hold"/>
                                        <p:tgtEl>
                                          <p:spTgt spid="37"/>
                                        </p:tgtEl>
                                        <p:attrNameLst>
                                          <p:attrName>ppt_x</p:attrName>
                                        </p:attrNameLst>
                                      </p:cBhvr>
                                      <p:tavLst>
                                        <p:tav tm="0">
                                          <p:val>
                                            <p:strVal val="#ppt_x"/>
                                          </p:val>
                                        </p:tav>
                                        <p:tav tm="100000">
                                          <p:val>
                                            <p:strVal val="#ppt_x"/>
                                          </p:val>
                                        </p:tav>
                                      </p:tavLst>
                                    </p:anim>
                                    <p:anim calcmode="lin" valueType="num">
                                      <p:cBhvr>
                                        <p:cTn id="131" dur="3000" fill="hold"/>
                                        <p:tgtEl>
                                          <p:spTgt spid="37"/>
                                        </p:tgtEl>
                                        <p:attrNameLst>
                                          <p:attrName>ppt_y</p:attrName>
                                        </p:attrNameLst>
                                      </p:cBhvr>
                                      <p:tavLst>
                                        <p:tav tm="0">
                                          <p:val>
                                            <p:strVal val="#ppt_y+#ppt_h/2"/>
                                          </p:val>
                                        </p:tav>
                                        <p:tav tm="100000">
                                          <p:val>
                                            <p:strVal val="#ppt_y"/>
                                          </p:val>
                                        </p:tav>
                                      </p:tavLst>
                                    </p:anim>
                                    <p:anim calcmode="lin" valueType="num">
                                      <p:cBhvr>
                                        <p:cTn id="132" dur="3000" fill="hold"/>
                                        <p:tgtEl>
                                          <p:spTgt spid="37"/>
                                        </p:tgtEl>
                                        <p:attrNameLst>
                                          <p:attrName>ppt_w</p:attrName>
                                        </p:attrNameLst>
                                      </p:cBhvr>
                                      <p:tavLst>
                                        <p:tav tm="0">
                                          <p:val>
                                            <p:strVal val="#ppt_w"/>
                                          </p:val>
                                        </p:tav>
                                        <p:tav tm="100000">
                                          <p:val>
                                            <p:strVal val="#ppt_w"/>
                                          </p:val>
                                        </p:tav>
                                      </p:tavLst>
                                    </p:anim>
                                    <p:anim calcmode="lin" valueType="num">
                                      <p:cBhvr>
                                        <p:cTn id="133" dur="3000" fill="hold"/>
                                        <p:tgtEl>
                                          <p:spTgt spid="37"/>
                                        </p:tgtEl>
                                        <p:attrNameLst>
                                          <p:attrName>ppt_h</p:attrName>
                                        </p:attrNameLst>
                                      </p:cBhvr>
                                      <p:tavLst>
                                        <p:tav tm="0">
                                          <p:val>
                                            <p:fltVal val="0"/>
                                          </p:val>
                                        </p:tav>
                                        <p:tav tm="100000">
                                          <p:val>
                                            <p:strVal val="#ppt_h"/>
                                          </p:val>
                                        </p:tav>
                                      </p:tavLst>
                                    </p:anim>
                                  </p:childTnLst>
                                </p:cTn>
                              </p:par>
                              <p:par>
                                <p:cTn id="134" presetID="6" presetClass="emph" presetSubtype="0" fill="hold" grpId="1" nodeType="withEffect">
                                  <p:stCondLst>
                                    <p:cond delay="0"/>
                                  </p:stCondLst>
                                  <p:childTnLst>
                                    <p:animScale>
                                      <p:cBhvr>
                                        <p:cTn id="135" dur="3000" fill="hold"/>
                                        <p:tgtEl>
                                          <p:spTgt spid="37"/>
                                        </p:tgtEl>
                                      </p:cBhvr>
                                      <p:by x="400000" y="100000"/>
                                    </p:animScale>
                                  </p:childTnLst>
                                </p:cTn>
                              </p:par>
                              <p:par>
                                <p:cTn id="136" presetID="2" presetClass="exit" presetSubtype="12" fill="hold" grpId="2" nodeType="withEffect">
                                  <p:stCondLst>
                                    <p:cond delay="0"/>
                                  </p:stCondLst>
                                  <p:childTnLst>
                                    <p:anim calcmode="lin" valueType="num">
                                      <p:cBhvr additive="base">
                                        <p:cTn id="137" dur="4000"/>
                                        <p:tgtEl>
                                          <p:spTgt spid="37"/>
                                        </p:tgtEl>
                                        <p:attrNameLst>
                                          <p:attrName>ppt_x</p:attrName>
                                        </p:attrNameLst>
                                      </p:cBhvr>
                                      <p:tavLst>
                                        <p:tav tm="0">
                                          <p:val>
                                            <p:strVal val="ppt_x"/>
                                          </p:val>
                                        </p:tav>
                                        <p:tav tm="100000">
                                          <p:val>
                                            <p:strVal val="0-ppt_w/2"/>
                                          </p:val>
                                        </p:tav>
                                      </p:tavLst>
                                    </p:anim>
                                    <p:anim calcmode="lin" valueType="num">
                                      <p:cBhvr additive="base">
                                        <p:cTn id="138" dur="4000"/>
                                        <p:tgtEl>
                                          <p:spTgt spid="37"/>
                                        </p:tgtEl>
                                        <p:attrNameLst>
                                          <p:attrName>ppt_y</p:attrName>
                                        </p:attrNameLst>
                                      </p:cBhvr>
                                      <p:tavLst>
                                        <p:tav tm="0">
                                          <p:val>
                                            <p:strVal val="ppt_y"/>
                                          </p:val>
                                        </p:tav>
                                        <p:tav tm="100000">
                                          <p:val>
                                            <p:strVal val="1+ppt_h/2"/>
                                          </p:val>
                                        </p:tav>
                                      </p:tavLst>
                                    </p:anim>
                                    <p:set>
                                      <p:cBhvr>
                                        <p:cTn id="139" dur="1" fill="hold">
                                          <p:stCondLst>
                                            <p:cond delay="3999"/>
                                          </p:stCondLst>
                                        </p:cTn>
                                        <p:tgtEl>
                                          <p:spTgt spid="37"/>
                                        </p:tgtEl>
                                        <p:attrNameLst>
                                          <p:attrName>style.visibility</p:attrName>
                                        </p:attrNameLst>
                                      </p:cBhvr>
                                      <p:to>
                                        <p:strVal val="hidden"/>
                                      </p:to>
                                    </p:set>
                                  </p:childTnLst>
                                </p:cTn>
                              </p:par>
                              <p:par>
                                <p:cTn id="140" presetID="17"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p:cTn id="142" dur="3000" fill="hold"/>
                                        <p:tgtEl>
                                          <p:spTgt spid="38"/>
                                        </p:tgtEl>
                                        <p:attrNameLst>
                                          <p:attrName>ppt_x</p:attrName>
                                        </p:attrNameLst>
                                      </p:cBhvr>
                                      <p:tavLst>
                                        <p:tav tm="0">
                                          <p:val>
                                            <p:strVal val="#ppt_x"/>
                                          </p:val>
                                        </p:tav>
                                        <p:tav tm="100000">
                                          <p:val>
                                            <p:strVal val="#ppt_x"/>
                                          </p:val>
                                        </p:tav>
                                      </p:tavLst>
                                    </p:anim>
                                    <p:anim calcmode="lin" valueType="num">
                                      <p:cBhvr>
                                        <p:cTn id="143" dur="3000" fill="hold"/>
                                        <p:tgtEl>
                                          <p:spTgt spid="38"/>
                                        </p:tgtEl>
                                        <p:attrNameLst>
                                          <p:attrName>ppt_y</p:attrName>
                                        </p:attrNameLst>
                                      </p:cBhvr>
                                      <p:tavLst>
                                        <p:tav tm="0">
                                          <p:val>
                                            <p:strVal val="#ppt_y+#ppt_h/2"/>
                                          </p:val>
                                        </p:tav>
                                        <p:tav tm="100000">
                                          <p:val>
                                            <p:strVal val="#ppt_y"/>
                                          </p:val>
                                        </p:tav>
                                      </p:tavLst>
                                    </p:anim>
                                    <p:anim calcmode="lin" valueType="num">
                                      <p:cBhvr>
                                        <p:cTn id="144" dur="3000" fill="hold"/>
                                        <p:tgtEl>
                                          <p:spTgt spid="38"/>
                                        </p:tgtEl>
                                        <p:attrNameLst>
                                          <p:attrName>ppt_w</p:attrName>
                                        </p:attrNameLst>
                                      </p:cBhvr>
                                      <p:tavLst>
                                        <p:tav tm="0">
                                          <p:val>
                                            <p:strVal val="#ppt_w"/>
                                          </p:val>
                                        </p:tav>
                                        <p:tav tm="100000">
                                          <p:val>
                                            <p:strVal val="#ppt_w"/>
                                          </p:val>
                                        </p:tav>
                                      </p:tavLst>
                                    </p:anim>
                                    <p:anim calcmode="lin" valueType="num">
                                      <p:cBhvr>
                                        <p:cTn id="145" dur="3000" fill="hold"/>
                                        <p:tgtEl>
                                          <p:spTgt spid="38"/>
                                        </p:tgtEl>
                                        <p:attrNameLst>
                                          <p:attrName>ppt_h</p:attrName>
                                        </p:attrNameLst>
                                      </p:cBhvr>
                                      <p:tavLst>
                                        <p:tav tm="0">
                                          <p:val>
                                            <p:fltVal val="0"/>
                                          </p:val>
                                        </p:tav>
                                        <p:tav tm="100000">
                                          <p:val>
                                            <p:strVal val="#ppt_h"/>
                                          </p:val>
                                        </p:tav>
                                      </p:tavLst>
                                    </p:anim>
                                  </p:childTnLst>
                                </p:cTn>
                              </p:par>
                              <p:par>
                                <p:cTn id="146" presetID="6" presetClass="emph" presetSubtype="0" fill="hold" grpId="1" nodeType="withEffect">
                                  <p:stCondLst>
                                    <p:cond delay="0"/>
                                  </p:stCondLst>
                                  <p:childTnLst>
                                    <p:animScale>
                                      <p:cBhvr>
                                        <p:cTn id="147" dur="3000" fill="hold"/>
                                        <p:tgtEl>
                                          <p:spTgt spid="38"/>
                                        </p:tgtEl>
                                      </p:cBhvr>
                                      <p:by x="400000" y="100000"/>
                                    </p:animScale>
                                  </p:childTnLst>
                                </p:cTn>
                              </p:par>
                              <p:par>
                                <p:cTn id="148" presetID="2" presetClass="exit" presetSubtype="12" fill="hold" grpId="2" nodeType="withEffect">
                                  <p:stCondLst>
                                    <p:cond delay="0"/>
                                  </p:stCondLst>
                                  <p:childTnLst>
                                    <p:anim calcmode="lin" valueType="num">
                                      <p:cBhvr additive="base">
                                        <p:cTn id="149" dur="4000"/>
                                        <p:tgtEl>
                                          <p:spTgt spid="38"/>
                                        </p:tgtEl>
                                        <p:attrNameLst>
                                          <p:attrName>ppt_x</p:attrName>
                                        </p:attrNameLst>
                                      </p:cBhvr>
                                      <p:tavLst>
                                        <p:tav tm="0">
                                          <p:val>
                                            <p:strVal val="ppt_x"/>
                                          </p:val>
                                        </p:tav>
                                        <p:tav tm="100000">
                                          <p:val>
                                            <p:strVal val="0-ppt_w/2"/>
                                          </p:val>
                                        </p:tav>
                                      </p:tavLst>
                                    </p:anim>
                                    <p:anim calcmode="lin" valueType="num">
                                      <p:cBhvr additive="base">
                                        <p:cTn id="150" dur="4000"/>
                                        <p:tgtEl>
                                          <p:spTgt spid="38"/>
                                        </p:tgtEl>
                                        <p:attrNameLst>
                                          <p:attrName>ppt_y</p:attrName>
                                        </p:attrNameLst>
                                      </p:cBhvr>
                                      <p:tavLst>
                                        <p:tav tm="0">
                                          <p:val>
                                            <p:strVal val="ppt_y"/>
                                          </p:val>
                                        </p:tav>
                                        <p:tav tm="100000">
                                          <p:val>
                                            <p:strVal val="1+ppt_h/2"/>
                                          </p:val>
                                        </p:tav>
                                      </p:tavLst>
                                    </p:anim>
                                    <p:set>
                                      <p:cBhvr>
                                        <p:cTn id="151" dur="1" fill="hold">
                                          <p:stCondLst>
                                            <p:cond delay="3999"/>
                                          </p:stCondLst>
                                        </p:cTn>
                                        <p:tgtEl>
                                          <p:spTgt spid="38"/>
                                        </p:tgtEl>
                                        <p:attrNameLst>
                                          <p:attrName>style.visibility</p:attrName>
                                        </p:attrNameLst>
                                      </p:cBhvr>
                                      <p:to>
                                        <p:strVal val="hidden"/>
                                      </p:to>
                                    </p:set>
                                  </p:childTnLst>
                                </p:cTn>
                              </p:par>
                              <p:par>
                                <p:cTn id="152" presetID="17"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p:cTn id="154" dur="3000" fill="hold"/>
                                        <p:tgtEl>
                                          <p:spTgt spid="39"/>
                                        </p:tgtEl>
                                        <p:attrNameLst>
                                          <p:attrName>ppt_x</p:attrName>
                                        </p:attrNameLst>
                                      </p:cBhvr>
                                      <p:tavLst>
                                        <p:tav tm="0">
                                          <p:val>
                                            <p:strVal val="#ppt_x"/>
                                          </p:val>
                                        </p:tav>
                                        <p:tav tm="100000">
                                          <p:val>
                                            <p:strVal val="#ppt_x"/>
                                          </p:val>
                                        </p:tav>
                                      </p:tavLst>
                                    </p:anim>
                                    <p:anim calcmode="lin" valueType="num">
                                      <p:cBhvr>
                                        <p:cTn id="155" dur="3000" fill="hold"/>
                                        <p:tgtEl>
                                          <p:spTgt spid="39"/>
                                        </p:tgtEl>
                                        <p:attrNameLst>
                                          <p:attrName>ppt_y</p:attrName>
                                        </p:attrNameLst>
                                      </p:cBhvr>
                                      <p:tavLst>
                                        <p:tav tm="0">
                                          <p:val>
                                            <p:strVal val="#ppt_y+#ppt_h/2"/>
                                          </p:val>
                                        </p:tav>
                                        <p:tav tm="100000">
                                          <p:val>
                                            <p:strVal val="#ppt_y"/>
                                          </p:val>
                                        </p:tav>
                                      </p:tavLst>
                                    </p:anim>
                                    <p:anim calcmode="lin" valueType="num">
                                      <p:cBhvr>
                                        <p:cTn id="156" dur="3000" fill="hold"/>
                                        <p:tgtEl>
                                          <p:spTgt spid="39"/>
                                        </p:tgtEl>
                                        <p:attrNameLst>
                                          <p:attrName>ppt_w</p:attrName>
                                        </p:attrNameLst>
                                      </p:cBhvr>
                                      <p:tavLst>
                                        <p:tav tm="0">
                                          <p:val>
                                            <p:strVal val="#ppt_w"/>
                                          </p:val>
                                        </p:tav>
                                        <p:tav tm="100000">
                                          <p:val>
                                            <p:strVal val="#ppt_w"/>
                                          </p:val>
                                        </p:tav>
                                      </p:tavLst>
                                    </p:anim>
                                    <p:anim calcmode="lin" valueType="num">
                                      <p:cBhvr>
                                        <p:cTn id="157" dur="3000" fill="hold"/>
                                        <p:tgtEl>
                                          <p:spTgt spid="39"/>
                                        </p:tgtEl>
                                        <p:attrNameLst>
                                          <p:attrName>ppt_h</p:attrName>
                                        </p:attrNameLst>
                                      </p:cBhvr>
                                      <p:tavLst>
                                        <p:tav tm="0">
                                          <p:val>
                                            <p:fltVal val="0"/>
                                          </p:val>
                                        </p:tav>
                                        <p:tav tm="100000">
                                          <p:val>
                                            <p:strVal val="#ppt_h"/>
                                          </p:val>
                                        </p:tav>
                                      </p:tavLst>
                                    </p:anim>
                                  </p:childTnLst>
                                </p:cTn>
                              </p:par>
                              <p:par>
                                <p:cTn id="158" presetID="6" presetClass="emph" presetSubtype="0" fill="hold" grpId="1" nodeType="withEffect">
                                  <p:stCondLst>
                                    <p:cond delay="0"/>
                                  </p:stCondLst>
                                  <p:childTnLst>
                                    <p:animScale>
                                      <p:cBhvr>
                                        <p:cTn id="159" dur="3000" fill="hold"/>
                                        <p:tgtEl>
                                          <p:spTgt spid="39"/>
                                        </p:tgtEl>
                                      </p:cBhvr>
                                      <p:by x="400000" y="100000"/>
                                    </p:animScale>
                                  </p:childTnLst>
                                </p:cTn>
                              </p:par>
                              <p:par>
                                <p:cTn id="160" presetID="2" presetClass="exit" presetSubtype="12" fill="hold" grpId="2" nodeType="withEffect">
                                  <p:stCondLst>
                                    <p:cond delay="0"/>
                                  </p:stCondLst>
                                  <p:childTnLst>
                                    <p:anim calcmode="lin" valueType="num">
                                      <p:cBhvr additive="base">
                                        <p:cTn id="161" dur="4000"/>
                                        <p:tgtEl>
                                          <p:spTgt spid="39"/>
                                        </p:tgtEl>
                                        <p:attrNameLst>
                                          <p:attrName>ppt_x</p:attrName>
                                        </p:attrNameLst>
                                      </p:cBhvr>
                                      <p:tavLst>
                                        <p:tav tm="0">
                                          <p:val>
                                            <p:strVal val="ppt_x"/>
                                          </p:val>
                                        </p:tav>
                                        <p:tav tm="100000">
                                          <p:val>
                                            <p:strVal val="0-ppt_w/2"/>
                                          </p:val>
                                        </p:tav>
                                      </p:tavLst>
                                    </p:anim>
                                    <p:anim calcmode="lin" valueType="num">
                                      <p:cBhvr additive="base">
                                        <p:cTn id="162" dur="4000"/>
                                        <p:tgtEl>
                                          <p:spTgt spid="39"/>
                                        </p:tgtEl>
                                        <p:attrNameLst>
                                          <p:attrName>ppt_y</p:attrName>
                                        </p:attrNameLst>
                                      </p:cBhvr>
                                      <p:tavLst>
                                        <p:tav tm="0">
                                          <p:val>
                                            <p:strVal val="ppt_y"/>
                                          </p:val>
                                        </p:tav>
                                        <p:tav tm="100000">
                                          <p:val>
                                            <p:strVal val="1+ppt_h/2"/>
                                          </p:val>
                                        </p:tav>
                                      </p:tavLst>
                                    </p:anim>
                                    <p:set>
                                      <p:cBhvr>
                                        <p:cTn id="163" dur="1" fill="hold">
                                          <p:stCondLst>
                                            <p:cond delay="3999"/>
                                          </p:stCondLst>
                                        </p:cTn>
                                        <p:tgtEl>
                                          <p:spTgt spid="39"/>
                                        </p:tgtEl>
                                        <p:attrNameLst>
                                          <p:attrName>style.visibility</p:attrName>
                                        </p:attrNameLst>
                                      </p:cBhvr>
                                      <p:to>
                                        <p:strVal val="hidden"/>
                                      </p:to>
                                    </p:set>
                                  </p:childTnLst>
                                </p:cTn>
                              </p:par>
                              <p:par>
                                <p:cTn id="164" presetID="17" presetClass="entr" presetSubtype="4" fill="hold" grpId="0" nodeType="withEffect">
                                  <p:stCondLst>
                                    <p:cond delay="0"/>
                                  </p:stCondLst>
                                  <p:childTnLst>
                                    <p:set>
                                      <p:cBhvr>
                                        <p:cTn id="165" dur="1" fill="hold">
                                          <p:stCondLst>
                                            <p:cond delay="0"/>
                                          </p:stCondLst>
                                        </p:cTn>
                                        <p:tgtEl>
                                          <p:spTgt spid="40"/>
                                        </p:tgtEl>
                                        <p:attrNameLst>
                                          <p:attrName>style.visibility</p:attrName>
                                        </p:attrNameLst>
                                      </p:cBhvr>
                                      <p:to>
                                        <p:strVal val="visible"/>
                                      </p:to>
                                    </p:set>
                                    <p:anim calcmode="lin" valueType="num">
                                      <p:cBhvr>
                                        <p:cTn id="166" dur="3000" fill="hold"/>
                                        <p:tgtEl>
                                          <p:spTgt spid="40"/>
                                        </p:tgtEl>
                                        <p:attrNameLst>
                                          <p:attrName>ppt_x</p:attrName>
                                        </p:attrNameLst>
                                      </p:cBhvr>
                                      <p:tavLst>
                                        <p:tav tm="0">
                                          <p:val>
                                            <p:strVal val="#ppt_x"/>
                                          </p:val>
                                        </p:tav>
                                        <p:tav tm="100000">
                                          <p:val>
                                            <p:strVal val="#ppt_x"/>
                                          </p:val>
                                        </p:tav>
                                      </p:tavLst>
                                    </p:anim>
                                    <p:anim calcmode="lin" valueType="num">
                                      <p:cBhvr>
                                        <p:cTn id="167" dur="3000" fill="hold"/>
                                        <p:tgtEl>
                                          <p:spTgt spid="40"/>
                                        </p:tgtEl>
                                        <p:attrNameLst>
                                          <p:attrName>ppt_y</p:attrName>
                                        </p:attrNameLst>
                                      </p:cBhvr>
                                      <p:tavLst>
                                        <p:tav tm="0">
                                          <p:val>
                                            <p:strVal val="#ppt_y+#ppt_h/2"/>
                                          </p:val>
                                        </p:tav>
                                        <p:tav tm="100000">
                                          <p:val>
                                            <p:strVal val="#ppt_y"/>
                                          </p:val>
                                        </p:tav>
                                      </p:tavLst>
                                    </p:anim>
                                    <p:anim calcmode="lin" valueType="num">
                                      <p:cBhvr>
                                        <p:cTn id="168" dur="3000" fill="hold"/>
                                        <p:tgtEl>
                                          <p:spTgt spid="40"/>
                                        </p:tgtEl>
                                        <p:attrNameLst>
                                          <p:attrName>ppt_w</p:attrName>
                                        </p:attrNameLst>
                                      </p:cBhvr>
                                      <p:tavLst>
                                        <p:tav tm="0">
                                          <p:val>
                                            <p:strVal val="#ppt_w"/>
                                          </p:val>
                                        </p:tav>
                                        <p:tav tm="100000">
                                          <p:val>
                                            <p:strVal val="#ppt_w"/>
                                          </p:val>
                                        </p:tav>
                                      </p:tavLst>
                                    </p:anim>
                                    <p:anim calcmode="lin" valueType="num">
                                      <p:cBhvr>
                                        <p:cTn id="169" dur="3000" fill="hold"/>
                                        <p:tgtEl>
                                          <p:spTgt spid="40"/>
                                        </p:tgtEl>
                                        <p:attrNameLst>
                                          <p:attrName>ppt_h</p:attrName>
                                        </p:attrNameLst>
                                      </p:cBhvr>
                                      <p:tavLst>
                                        <p:tav tm="0">
                                          <p:val>
                                            <p:fltVal val="0"/>
                                          </p:val>
                                        </p:tav>
                                        <p:tav tm="100000">
                                          <p:val>
                                            <p:strVal val="#ppt_h"/>
                                          </p:val>
                                        </p:tav>
                                      </p:tavLst>
                                    </p:anim>
                                  </p:childTnLst>
                                </p:cTn>
                              </p:par>
                              <p:par>
                                <p:cTn id="170" presetID="6" presetClass="emph" presetSubtype="0" fill="hold" grpId="1" nodeType="withEffect">
                                  <p:stCondLst>
                                    <p:cond delay="0"/>
                                  </p:stCondLst>
                                  <p:childTnLst>
                                    <p:animScale>
                                      <p:cBhvr>
                                        <p:cTn id="171" dur="3000" fill="hold"/>
                                        <p:tgtEl>
                                          <p:spTgt spid="40"/>
                                        </p:tgtEl>
                                      </p:cBhvr>
                                      <p:by x="400000" y="100000"/>
                                    </p:animScale>
                                  </p:childTnLst>
                                </p:cTn>
                              </p:par>
                              <p:par>
                                <p:cTn id="172" presetID="2" presetClass="exit" presetSubtype="12" fill="hold" grpId="2" nodeType="withEffect">
                                  <p:stCondLst>
                                    <p:cond delay="0"/>
                                  </p:stCondLst>
                                  <p:childTnLst>
                                    <p:anim calcmode="lin" valueType="num">
                                      <p:cBhvr additive="base">
                                        <p:cTn id="173" dur="4000"/>
                                        <p:tgtEl>
                                          <p:spTgt spid="40"/>
                                        </p:tgtEl>
                                        <p:attrNameLst>
                                          <p:attrName>ppt_x</p:attrName>
                                        </p:attrNameLst>
                                      </p:cBhvr>
                                      <p:tavLst>
                                        <p:tav tm="0">
                                          <p:val>
                                            <p:strVal val="ppt_x"/>
                                          </p:val>
                                        </p:tav>
                                        <p:tav tm="100000">
                                          <p:val>
                                            <p:strVal val="0-ppt_w/2"/>
                                          </p:val>
                                        </p:tav>
                                      </p:tavLst>
                                    </p:anim>
                                    <p:anim calcmode="lin" valueType="num">
                                      <p:cBhvr additive="base">
                                        <p:cTn id="174" dur="4000"/>
                                        <p:tgtEl>
                                          <p:spTgt spid="40"/>
                                        </p:tgtEl>
                                        <p:attrNameLst>
                                          <p:attrName>ppt_y</p:attrName>
                                        </p:attrNameLst>
                                      </p:cBhvr>
                                      <p:tavLst>
                                        <p:tav tm="0">
                                          <p:val>
                                            <p:strVal val="ppt_y"/>
                                          </p:val>
                                        </p:tav>
                                        <p:tav tm="100000">
                                          <p:val>
                                            <p:strVal val="1+ppt_h/2"/>
                                          </p:val>
                                        </p:tav>
                                      </p:tavLst>
                                    </p:anim>
                                    <p:set>
                                      <p:cBhvr>
                                        <p:cTn id="175" dur="1" fill="hold">
                                          <p:stCondLst>
                                            <p:cond delay="3999"/>
                                          </p:stCondLst>
                                        </p:cTn>
                                        <p:tgtEl>
                                          <p:spTgt spid="40"/>
                                        </p:tgtEl>
                                        <p:attrNameLst>
                                          <p:attrName>style.visibility</p:attrName>
                                        </p:attrNameLst>
                                      </p:cBhvr>
                                      <p:to>
                                        <p:strVal val="hidden"/>
                                      </p:to>
                                    </p:set>
                                  </p:childTnLst>
                                </p:cTn>
                              </p:par>
                              <p:par>
                                <p:cTn id="176" presetID="17" presetClass="entr" presetSubtype="4" fill="hold" grpId="0" nodeType="withEffect">
                                  <p:stCondLst>
                                    <p:cond delay="0"/>
                                  </p:stCondLst>
                                  <p:childTnLst>
                                    <p:set>
                                      <p:cBhvr>
                                        <p:cTn id="177" dur="1" fill="hold">
                                          <p:stCondLst>
                                            <p:cond delay="0"/>
                                          </p:stCondLst>
                                        </p:cTn>
                                        <p:tgtEl>
                                          <p:spTgt spid="41"/>
                                        </p:tgtEl>
                                        <p:attrNameLst>
                                          <p:attrName>style.visibility</p:attrName>
                                        </p:attrNameLst>
                                      </p:cBhvr>
                                      <p:to>
                                        <p:strVal val="visible"/>
                                      </p:to>
                                    </p:set>
                                    <p:anim calcmode="lin" valueType="num">
                                      <p:cBhvr>
                                        <p:cTn id="178" dur="3000" fill="hold"/>
                                        <p:tgtEl>
                                          <p:spTgt spid="41"/>
                                        </p:tgtEl>
                                        <p:attrNameLst>
                                          <p:attrName>ppt_x</p:attrName>
                                        </p:attrNameLst>
                                      </p:cBhvr>
                                      <p:tavLst>
                                        <p:tav tm="0">
                                          <p:val>
                                            <p:strVal val="#ppt_x"/>
                                          </p:val>
                                        </p:tav>
                                        <p:tav tm="100000">
                                          <p:val>
                                            <p:strVal val="#ppt_x"/>
                                          </p:val>
                                        </p:tav>
                                      </p:tavLst>
                                    </p:anim>
                                    <p:anim calcmode="lin" valueType="num">
                                      <p:cBhvr>
                                        <p:cTn id="179" dur="3000" fill="hold"/>
                                        <p:tgtEl>
                                          <p:spTgt spid="41"/>
                                        </p:tgtEl>
                                        <p:attrNameLst>
                                          <p:attrName>ppt_y</p:attrName>
                                        </p:attrNameLst>
                                      </p:cBhvr>
                                      <p:tavLst>
                                        <p:tav tm="0">
                                          <p:val>
                                            <p:strVal val="#ppt_y+#ppt_h/2"/>
                                          </p:val>
                                        </p:tav>
                                        <p:tav tm="100000">
                                          <p:val>
                                            <p:strVal val="#ppt_y"/>
                                          </p:val>
                                        </p:tav>
                                      </p:tavLst>
                                    </p:anim>
                                    <p:anim calcmode="lin" valueType="num">
                                      <p:cBhvr>
                                        <p:cTn id="180" dur="3000" fill="hold"/>
                                        <p:tgtEl>
                                          <p:spTgt spid="41"/>
                                        </p:tgtEl>
                                        <p:attrNameLst>
                                          <p:attrName>ppt_w</p:attrName>
                                        </p:attrNameLst>
                                      </p:cBhvr>
                                      <p:tavLst>
                                        <p:tav tm="0">
                                          <p:val>
                                            <p:strVal val="#ppt_w"/>
                                          </p:val>
                                        </p:tav>
                                        <p:tav tm="100000">
                                          <p:val>
                                            <p:strVal val="#ppt_w"/>
                                          </p:val>
                                        </p:tav>
                                      </p:tavLst>
                                    </p:anim>
                                    <p:anim calcmode="lin" valueType="num">
                                      <p:cBhvr>
                                        <p:cTn id="181" dur="3000" fill="hold"/>
                                        <p:tgtEl>
                                          <p:spTgt spid="41"/>
                                        </p:tgtEl>
                                        <p:attrNameLst>
                                          <p:attrName>ppt_h</p:attrName>
                                        </p:attrNameLst>
                                      </p:cBhvr>
                                      <p:tavLst>
                                        <p:tav tm="0">
                                          <p:val>
                                            <p:fltVal val="0"/>
                                          </p:val>
                                        </p:tav>
                                        <p:tav tm="100000">
                                          <p:val>
                                            <p:strVal val="#ppt_h"/>
                                          </p:val>
                                        </p:tav>
                                      </p:tavLst>
                                    </p:anim>
                                  </p:childTnLst>
                                </p:cTn>
                              </p:par>
                              <p:par>
                                <p:cTn id="182" presetID="6" presetClass="emph" presetSubtype="0" fill="hold" grpId="1" nodeType="withEffect">
                                  <p:stCondLst>
                                    <p:cond delay="0"/>
                                  </p:stCondLst>
                                  <p:childTnLst>
                                    <p:animScale>
                                      <p:cBhvr>
                                        <p:cTn id="183" dur="3000" fill="hold"/>
                                        <p:tgtEl>
                                          <p:spTgt spid="41"/>
                                        </p:tgtEl>
                                      </p:cBhvr>
                                      <p:by x="400000" y="100000"/>
                                    </p:animScale>
                                  </p:childTnLst>
                                </p:cTn>
                              </p:par>
                              <p:par>
                                <p:cTn id="184" presetID="2" presetClass="exit" presetSubtype="12" fill="hold" grpId="2" nodeType="withEffect">
                                  <p:stCondLst>
                                    <p:cond delay="0"/>
                                  </p:stCondLst>
                                  <p:childTnLst>
                                    <p:anim calcmode="lin" valueType="num">
                                      <p:cBhvr additive="base">
                                        <p:cTn id="185" dur="4000"/>
                                        <p:tgtEl>
                                          <p:spTgt spid="41"/>
                                        </p:tgtEl>
                                        <p:attrNameLst>
                                          <p:attrName>ppt_x</p:attrName>
                                        </p:attrNameLst>
                                      </p:cBhvr>
                                      <p:tavLst>
                                        <p:tav tm="0">
                                          <p:val>
                                            <p:strVal val="ppt_x"/>
                                          </p:val>
                                        </p:tav>
                                        <p:tav tm="100000">
                                          <p:val>
                                            <p:strVal val="0-ppt_w/2"/>
                                          </p:val>
                                        </p:tav>
                                      </p:tavLst>
                                    </p:anim>
                                    <p:anim calcmode="lin" valueType="num">
                                      <p:cBhvr additive="base">
                                        <p:cTn id="186" dur="4000"/>
                                        <p:tgtEl>
                                          <p:spTgt spid="41"/>
                                        </p:tgtEl>
                                        <p:attrNameLst>
                                          <p:attrName>ppt_y</p:attrName>
                                        </p:attrNameLst>
                                      </p:cBhvr>
                                      <p:tavLst>
                                        <p:tav tm="0">
                                          <p:val>
                                            <p:strVal val="ppt_y"/>
                                          </p:val>
                                        </p:tav>
                                        <p:tav tm="100000">
                                          <p:val>
                                            <p:strVal val="1+ppt_h/2"/>
                                          </p:val>
                                        </p:tav>
                                      </p:tavLst>
                                    </p:anim>
                                    <p:set>
                                      <p:cBhvr>
                                        <p:cTn id="187" dur="1" fill="hold">
                                          <p:stCondLst>
                                            <p:cond delay="3999"/>
                                          </p:stCondLst>
                                        </p:cTn>
                                        <p:tgtEl>
                                          <p:spTgt spid="41"/>
                                        </p:tgtEl>
                                        <p:attrNameLst>
                                          <p:attrName>style.visibility</p:attrName>
                                        </p:attrNameLst>
                                      </p:cBhvr>
                                      <p:to>
                                        <p:strVal val="hidden"/>
                                      </p:to>
                                    </p:set>
                                  </p:childTnLst>
                                </p:cTn>
                              </p:par>
                              <p:par>
                                <p:cTn id="188" presetID="17" presetClass="entr" presetSubtype="4" fill="hold" grpId="0" nodeType="withEffect">
                                  <p:stCondLst>
                                    <p:cond delay="0"/>
                                  </p:stCondLst>
                                  <p:childTnLst>
                                    <p:set>
                                      <p:cBhvr>
                                        <p:cTn id="189" dur="1" fill="hold">
                                          <p:stCondLst>
                                            <p:cond delay="0"/>
                                          </p:stCondLst>
                                        </p:cTn>
                                        <p:tgtEl>
                                          <p:spTgt spid="42"/>
                                        </p:tgtEl>
                                        <p:attrNameLst>
                                          <p:attrName>style.visibility</p:attrName>
                                        </p:attrNameLst>
                                      </p:cBhvr>
                                      <p:to>
                                        <p:strVal val="visible"/>
                                      </p:to>
                                    </p:set>
                                    <p:anim calcmode="lin" valueType="num">
                                      <p:cBhvr>
                                        <p:cTn id="190" dur="3000" fill="hold"/>
                                        <p:tgtEl>
                                          <p:spTgt spid="42"/>
                                        </p:tgtEl>
                                        <p:attrNameLst>
                                          <p:attrName>ppt_x</p:attrName>
                                        </p:attrNameLst>
                                      </p:cBhvr>
                                      <p:tavLst>
                                        <p:tav tm="0">
                                          <p:val>
                                            <p:strVal val="#ppt_x"/>
                                          </p:val>
                                        </p:tav>
                                        <p:tav tm="100000">
                                          <p:val>
                                            <p:strVal val="#ppt_x"/>
                                          </p:val>
                                        </p:tav>
                                      </p:tavLst>
                                    </p:anim>
                                    <p:anim calcmode="lin" valueType="num">
                                      <p:cBhvr>
                                        <p:cTn id="191" dur="3000" fill="hold"/>
                                        <p:tgtEl>
                                          <p:spTgt spid="42"/>
                                        </p:tgtEl>
                                        <p:attrNameLst>
                                          <p:attrName>ppt_y</p:attrName>
                                        </p:attrNameLst>
                                      </p:cBhvr>
                                      <p:tavLst>
                                        <p:tav tm="0">
                                          <p:val>
                                            <p:strVal val="#ppt_y+#ppt_h/2"/>
                                          </p:val>
                                        </p:tav>
                                        <p:tav tm="100000">
                                          <p:val>
                                            <p:strVal val="#ppt_y"/>
                                          </p:val>
                                        </p:tav>
                                      </p:tavLst>
                                    </p:anim>
                                    <p:anim calcmode="lin" valueType="num">
                                      <p:cBhvr>
                                        <p:cTn id="192" dur="3000" fill="hold"/>
                                        <p:tgtEl>
                                          <p:spTgt spid="42"/>
                                        </p:tgtEl>
                                        <p:attrNameLst>
                                          <p:attrName>ppt_w</p:attrName>
                                        </p:attrNameLst>
                                      </p:cBhvr>
                                      <p:tavLst>
                                        <p:tav tm="0">
                                          <p:val>
                                            <p:strVal val="#ppt_w"/>
                                          </p:val>
                                        </p:tav>
                                        <p:tav tm="100000">
                                          <p:val>
                                            <p:strVal val="#ppt_w"/>
                                          </p:val>
                                        </p:tav>
                                      </p:tavLst>
                                    </p:anim>
                                    <p:anim calcmode="lin" valueType="num">
                                      <p:cBhvr>
                                        <p:cTn id="193" dur="3000" fill="hold"/>
                                        <p:tgtEl>
                                          <p:spTgt spid="42"/>
                                        </p:tgtEl>
                                        <p:attrNameLst>
                                          <p:attrName>ppt_h</p:attrName>
                                        </p:attrNameLst>
                                      </p:cBhvr>
                                      <p:tavLst>
                                        <p:tav tm="0">
                                          <p:val>
                                            <p:fltVal val="0"/>
                                          </p:val>
                                        </p:tav>
                                        <p:tav tm="100000">
                                          <p:val>
                                            <p:strVal val="#ppt_h"/>
                                          </p:val>
                                        </p:tav>
                                      </p:tavLst>
                                    </p:anim>
                                  </p:childTnLst>
                                </p:cTn>
                              </p:par>
                              <p:par>
                                <p:cTn id="194" presetID="6" presetClass="emph" presetSubtype="0" fill="hold" grpId="1" nodeType="withEffect">
                                  <p:stCondLst>
                                    <p:cond delay="0"/>
                                  </p:stCondLst>
                                  <p:childTnLst>
                                    <p:animScale>
                                      <p:cBhvr>
                                        <p:cTn id="195" dur="3000" fill="hold"/>
                                        <p:tgtEl>
                                          <p:spTgt spid="42"/>
                                        </p:tgtEl>
                                      </p:cBhvr>
                                      <p:by x="400000" y="100000"/>
                                    </p:animScale>
                                  </p:childTnLst>
                                </p:cTn>
                              </p:par>
                              <p:par>
                                <p:cTn id="196" presetID="2" presetClass="exit" presetSubtype="12" fill="hold" grpId="2" nodeType="withEffect">
                                  <p:stCondLst>
                                    <p:cond delay="0"/>
                                  </p:stCondLst>
                                  <p:childTnLst>
                                    <p:anim calcmode="lin" valueType="num">
                                      <p:cBhvr additive="base">
                                        <p:cTn id="197" dur="4000"/>
                                        <p:tgtEl>
                                          <p:spTgt spid="42"/>
                                        </p:tgtEl>
                                        <p:attrNameLst>
                                          <p:attrName>ppt_x</p:attrName>
                                        </p:attrNameLst>
                                      </p:cBhvr>
                                      <p:tavLst>
                                        <p:tav tm="0">
                                          <p:val>
                                            <p:strVal val="ppt_x"/>
                                          </p:val>
                                        </p:tav>
                                        <p:tav tm="100000">
                                          <p:val>
                                            <p:strVal val="0-ppt_w/2"/>
                                          </p:val>
                                        </p:tav>
                                      </p:tavLst>
                                    </p:anim>
                                    <p:anim calcmode="lin" valueType="num">
                                      <p:cBhvr additive="base">
                                        <p:cTn id="198" dur="4000"/>
                                        <p:tgtEl>
                                          <p:spTgt spid="42"/>
                                        </p:tgtEl>
                                        <p:attrNameLst>
                                          <p:attrName>ppt_y</p:attrName>
                                        </p:attrNameLst>
                                      </p:cBhvr>
                                      <p:tavLst>
                                        <p:tav tm="0">
                                          <p:val>
                                            <p:strVal val="ppt_y"/>
                                          </p:val>
                                        </p:tav>
                                        <p:tav tm="100000">
                                          <p:val>
                                            <p:strVal val="1+ppt_h/2"/>
                                          </p:val>
                                        </p:tav>
                                      </p:tavLst>
                                    </p:anim>
                                    <p:set>
                                      <p:cBhvr>
                                        <p:cTn id="199" dur="1" fill="hold">
                                          <p:stCondLst>
                                            <p:cond delay="3999"/>
                                          </p:stCondLst>
                                        </p:cTn>
                                        <p:tgtEl>
                                          <p:spTgt spid="42"/>
                                        </p:tgtEl>
                                        <p:attrNameLst>
                                          <p:attrName>style.visibility</p:attrName>
                                        </p:attrNameLst>
                                      </p:cBhvr>
                                      <p:to>
                                        <p:strVal val="hidden"/>
                                      </p:to>
                                    </p:set>
                                  </p:childTnLst>
                                </p:cTn>
                              </p:par>
                              <p:par>
                                <p:cTn id="200" presetID="17" presetClass="entr" presetSubtype="4"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p:cTn id="202" dur="3000" fill="hold"/>
                                        <p:tgtEl>
                                          <p:spTgt spid="43"/>
                                        </p:tgtEl>
                                        <p:attrNameLst>
                                          <p:attrName>ppt_x</p:attrName>
                                        </p:attrNameLst>
                                      </p:cBhvr>
                                      <p:tavLst>
                                        <p:tav tm="0">
                                          <p:val>
                                            <p:strVal val="#ppt_x"/>
                                          </p:val>
                                        </p:tav>
                                        <p:tav tm="100000">
                                          <p:val>
                                            <p:strVal val="#ppt_x"/>
                                          </p:val>
                                        </p:tav>
                                      </p:tavLst>
                                    </p:anim>
                                    <p:anim calcmode="lin" valueType="num">
                                      <p:cBhvr>
                                        <p:cTn id="203" dur="3000" fill="hold"/>
                                        <p:tgtEl>
                                          <p:spTgt spid="43"/>
                                        </p:tgtEl>
                                        <p:attrNameLst>
                                          <p:attrName>ppt_y</p:attrName>
                                        </p:attrNameLst>
                                      </p:cBhvr>
                                      <p:tavLst>
                                        <p:tav tm="0">
                                          <p:val>
                                            <p:strVal val="#ppt_y+#ppt_h/2"/>
                                          </p:val>
                                        </p:tav>
                                        <p:tav tm="100000">
                                          <p:val>
                                            <p:strVal val="#ppt_y"/>
                                          </p:val>
                                        </p:tav>
                                      </p:tavLst>
                                    </p:anim>
                                    <p:anim calcmode="lin" valueType="num">
                                      <p:cBhvr>
                                        <p:cTn id="204" dur="3000" fill="hold"/>
                                        <p:tgtEl>
                                          <p:spTgt spid="43"/>
                                        </p:tgtEl>
                                        <p:attrNameLst>
                                          <p:attrName>ppt_w</p:attrName>
                                        </p:attrNameLst>
                                      </p:cBhvr>
                                      <p:tavLst>
                                        <p:tav tm="0">
                                          <p:val>
                                            <p:strVal val="#ppt_w"/>
                                          </p:val>
                                        </p:tav>
                                        <p:tav tm="100000">
                                          <p:val>
                                            <p:strVal val="#ppt_w"/>
                                          </p:val>
                                        </p:tav>
                                      </p:tavLst>
                                    </p:anim>
                                    <p:anim calcmode="lin" valueType="num">
                                      <p:cBhvr>
                                        <p:cTn id="205" dur="3000" fill="hold"/>
                                        <p:tgtEl>
                                          <p:spTgt spid="43"/>
                                        </p:tgtEl>
                                        <p:attrNameLst>
                                          <p:attrName>ppt_h</p:attrName>
                                        </p:attrNameLst>
                                      </p:cBhvr>
                                      <p:tavLst>
                                        <p:tav tm="0">
                                          <p:val>
                                            <p:fltVal val="0"/>
                                          </p:val>
                                        </p:tav>
                                        <p:tav tm="100000">
                                          <p:val>
                                            <p:strVal val="#ppt_h"/>
                                          </p:val>
                                        </p:tav>
                                      </p:tavLst>
                                    </p:anim>
                                  </p:childTnLst>
                                </p:cTn>
                              </p:par>
                              <p:par>
                                <p:cTn id="206" presetID="6" presetClass="emph" presetSubtype="0" fill="hold" grpId="1" nodeType="withEffect">
                                  <p:stCondLst>
                                    <p:cond delay="0"/>
                                  </p:stCondLst>
                                  <p:childTnLst>
                                    <p:animScale>
                                      <p:cBhvr>
                                        <p:cTn id="207" dur="3000" fill="hold"/>
                                        <p:tgtEl>
                                          <p:spTgt spid="43"/>
                                        </p:tgtEl>
                                      </p:cBhvr>
                                      <p:by x="400000" y="100000"/>
                                    </p:animScale>
                                  </p:childTnLst>
                                </p:cTn>
                              </p:par>
                              <p:par>
                                <p:cTn id="208" presetID="2" presetClass="exit" presetSubtype="12" fill="hold" grpId="2" nodeType="withEffect">
                                  <p:stCondLst>
                                    <p:cond delay="0"/>
                                  </p:stCondLst>
                                  <p:childTnLst>
                                    <p:anim calcmode="lin" valueType="num">
                                      <p:cBhvr additive="base">
                                        <p:cTn id="209" dur="4000"/>
                                        <p:tgtEl>
                                          <p:spTgt spid="43"/>
                                        </p:tgtEl>
                                        <p:attrNameLst>
                                          <p:attrName>ppt_x</p:attrName>
                                        </p:attrNameLst>
                                      </p:cBhvr>
                                      <p:tavLst>
                                        <p:tav tm="0">
                                          <p:val>
                                            <p:strVal val="ppt_x"/>
                                          </p:val>
                                        </p:tav>
                                        <p:tav tm="100000">
                                          <p:val>
                                            <p:strVal val="0-ppt_w/2"/>
                                          </p:val>
                                        </p:tav>
                                      </p:tavLst>
                                    </p:anim>
                                    <p:anim calcmode="lin" valueType="num">
                                      <p:cBhvr additive="base">
                                        <p:cTn id="210" dur="4000"/>
                                        <p:tgtEl>
                                          <p:spTgt spid="43"/>
                                        </p:tgtEl>
                                        <p:attrNameLst>
                                          <p:attrName>ppt_y</p:attrName>
                                        </p:attrNameLst>
                                      </p:cBhvr>
                                      <p:tavLst>
                                        <p:tav tm="0">
                                          <p:val>
                                            <p:strVal val="ppt_y"/>
                                          </p:val>
                                        </p:tav>
                                        <p:tav tm="100000">
                                          <p:val>
                                            <p:strVal val="1+ppt_h/2"/>
                                          </p:val>
                                        </p:tav>
                                      </p:tavLst>
                                    </p:anim>
                                    <p:set>
                                      <p:cBhvr>
                                        <p:cTn id="211" dur="1" fill="hold">
                                          <p:stCondLst>
                                            <p:cond delay="3999"/>
                                          </p:stCondLst>
                                        </p:cTn>
                                        <p:tgtEl>
                                          <p:spTgt spid="43"/>
                                        </p:tgtEl>
                                        <p:attrNameLst>
                                          <p:attrName>style.visibility</p:attrName>
                                        </p:attrNameLst>
                                      </p:cBhvr>
                                      <p:to>
                                        <p:strVal val="hidden"/>
                                      </p:to>
                                    </p:set>
                                  </p:childTnLst>
                                </p:cTn>
                              </p:par>
                              <p:par>
                                <p:cTn id="212" presetID="17" presetClass="entr" presetSubtype="4" fill="hold" grpId="0" nodeType="withEffect">
                                  <p:stCondLst>
                                    <p:cond delay="0"/>
                                  </p:stCondLst>
                                  <p:childTnLst>
                                    <p:set>
                                      <p:cBhvr>
                                        <p:cTn id="213" dur="1" fill="hold">
                                          <p:stCondLst>
                                            <p:cond delay="0"/>
                                          </p:stCondLst>
                                        </p:cTn>
                                        <p:tgtEl>
                                          <p:spTgt spid="44"/>
                                        </p:tgtEl>
                                        <p:attrNameLst>
                                          <p:attrName>style.visibility</p:attrName>
                                        </p:attrNameLst>
                                      </p:cBhvr>
                                      <p:to>
                                        <p:strVal val="visible"/>
                                      </p:to>
                                    </p:set>
                                    <p:anim calcmode="lin" valueType="num">
                                      <p:cBhvr>
                                        <p:cTn id="214" dur="3000" fill="hold"/>
                                        <p:tgtEl>
                                          <p:spTgt spid="44"/>
                                        </p:tgtEl>
                                        <p:attrNameLst>
                                          <p:attrName>ppt_x</p:attrName>
                                        </p:attrNameLst>
                                      </p:cBhvr>
                                      <p:tavLst>
                                        <p:tav tm="0">
                                          <p:val>
                                            <p:strVal val="#ppt_x"/>
                                          </p:val>
                                        </p:tav>
                                        <p:tav tm="100000">
                                          <p:val>
                                            <p:strVal val="#ppt_x"/>
                                          </p:val>
                                        </p:tav>
                                      </p:tavLst>
                                    </p:anim>
                                    <p:anim calcmode="lin" valueType="num">
                                      <p:cBhvr>
                                        <p:cTn id="215" dur="3000" fill="hold"/>
                                        <p:tgtEl>
                                          <p:spTgt spid="44"/>
                                        </p:tgtEl>
                                        <p:attrNameLst>
                                          <p:attrName>ppt_y</p:attrName>
                                        </p:attrNameLst>
                                      </p:cBhvr>
                                      <p:tavLst>
                                        <p:tav tm="0">
                                          <p:val>
                                            <p:strVal val="#ppt_y+#ppt_h/2"/>
                                          </p:val>
                                        </p:tav>
                                        <p:tav tm="100000">
                                          <p:val>
                                            <p:strVal val="#ppt_y"/>
                                          </p:val>
                                        </p:tav>
                                      </p:tavLst>
                                    </p:anim>
                                    <p:anim calcmode="lin" valueType="num">
                                      <p:cBhvr>
                                        <p:cTn id="216" dur="3000" fill="hold"/>
                                        <p:tgtEl>
                                          <p:spTgt spid="44"/>
                                        </p:tgtEl>
                                        <p:attrNameLst>
                                          <p:attrName>ppt_w</p:attrName>
                                        </p:attrNameLst>
                                      </p:cBhvr>
                                      <p:tavLst>
                                        <p:tav tm="0">
                                          <p:val>
                                            <p:strVal val="#ppt_w"/>
                                          </p:val>
                                        </p:tav>
                                        <p:tav tm="100000">
                                          <p:val>
                                            <p:strVal val="#ppt_w"/>
                                          </p:val>
                                        </p:tav>
                                      </p:tavLst>
                                    </p:anim>
                                    <p:anim calcmode="lin" valueType="num">
                                      <p:cBhvr>
                                        <p:cTn id="217" dur="3000" fill="hold"/>
                                        <p:tgtEl>
                                          <p:spTgt spid="44"/>
                                        </p:tgtEl>
                                        <p:attrNameLst>
                                          <p:attrName>ppt_h</p:attrName>
                                        </p:attrNameLst>
                                      </p:cBhvr>
                                      <p:tavLst>
                                        <p:tav tm="0">
                                          <p:val>
                                            <p:fltVal val="0"/>
                                          </p:val>
                                        </p:tav>
                                        <p:tav tm="100000">
                                          <p:val>
                                            <p:strVal val="#ppt_h"/>
                                          </p:val>
                                        </p:tav>
                                      </p:tavLst>
                                    </p:anim>
                                  </p:childTnLst>
                                </p:cTn>
                              </p:par>
                              <p:par>
                                <p:cTn id="218" presetID="6" presetClass="emph" presetSubtype="0" fill="hold" grpId="1" nodeType="withEffect">
                                  <p:stCondLst>
                                    <p:cond delay="0"/>
                                  </p:stCondLst>
                                  <p:childTnLst>
                                    <p:animScale>
                                      <p:cBhvr>
                                        <p:cTn id="219" dur="3000" fill="hold"/>
                                        <p:tgtEl>
                                          <p:spTgt spid="44"/>
                                        </p:tgtEl>
                                      </p:cBhvr>
                                      <p:by x="400000" y="100000"/>
                                    </p:animScale>
                                  </p:childTnLst>
                                </p:cTn>
                              </p:par>
                              <p:par>
                                <p:cTn id="220" presetID="2" presetClass="exit" presetSubtype="12" fill="hold" grpId="2" nodeType="withEffect">
                                  <p:stCondLst>
                                    <p:cond delay="0"/>
                                  </p:stCondLst>
                                  <p:childTnLst>
                                    <p:anim calcmode="lin" valueType="num">
                                      <p:cBhvr additive="base">
                                        <p:cTn id="221" dur="4000"/>
                                        <p:tgtEl>
                                          <p:spTgt spid="44"/>
                                        </p:tgtEl>
                                        <p:attrNameLst>
                                          <p:attrName>ppt_x</p:attrName>
                                        </p:attrNameLst>
                                      </p:cBhvr>
                                      <p:tavLst>
                                        <p:tav tm="0">
                                          <p:val>
                                            <p:strVal val="ppt_x"/>
                                          </p:val>
                                        </p:tav>
                                        <p:tav tm="100000">
                                          <p:val>
                                            <p:strVal val="0-ppt_w/2"/>
                                          </p:val>
                                        </p:tav>
                                      </p:tavLst>
                                    </p:anim>
                                    <p:anim calcmode="lin" valueType="num">
                                      <p:cBhvr additive="base">
                                        <p:cTn id="222" dur="4000"/>
                                        <p:tgtEl>
                                          <p:spTgt spid="44"/>
                                        </p:tgtEl>
                                        <p:attrNameLst>
                                          <p:attrName>ppt_y</p:attrName>
                                        </p:attrNameLst>
                                      </p:cBhvr>
                                      <p:tavLst>
                                        <p:tav tm="0">
                                          <p:val>
                                            <p:strVal val="ppt_y"/>
                                          </p:val>
                                        </p:tav>
                                        <p:tav tm="100000">
                                          <p:val>
                                            <p:strVal val="1+ppt_h/2"/>
                                          </p:val>
                                        </p:tav>
                                      </p:tavLst>
                                    </p:anim>
                                    <p:set>
                                      <p:cBhvr>
                                        <p:cTn id="223" dur="1" fill="hold">
                                          <p:stCondLst>
                                            <p:cond delay="3999"/>
                                          </p:stCondLst>
                                        </p:cTn>
                                        <p:tgtEl>
                                          <p:spTgt spid="44"/>
                                        </p:tgtEl>
                                        <p:attrNameLst>
                                          <p:attrName>style.visibility</p:attrName>
                                        </p:attrNameLst>
                                      </p:cBhvr>
                                      <p:to>
                                        <p:strVal val="hidden"/>
                                      </p:to>
                                    </p:set>
                                  </p:childTnLst>
                                </p:cTn>
                              </p:par>
                              <p:par>
                                <p:cTn id="224" presetID="17" presetClass="entr" presetSubtype="4" fill="hold" grpId="0" nodeType="withEffect">
                                  <p:stCondLst>
                                    <p:cond delay="0"/>
                                  </p:stCondLst>
                                  <p:childTnLst>
                                    <p:set>
                                      <p:cBhvr>
                                        <p:cTn id="225" dur="1" fill="hold">
                                          <p:stCondLst>
                                            <p:cond delay="0"/>
                                          </p:stCondLst>
                                        </p:cTn>
                                        <p:tgtEl>
                                          <p:spTgt spid="45"/>
                                        </p:tgtEl>
                                        <p:attrNameLst>
                                          <p:attrName>style.visibility</p:attrName>
                                        </p:attrNameLst>
                                      </p:cBhvr>
                                      <p:to>
                                        <p:strVal val="visible"/>
                                      </p:to>
                                    </p:set>
                                    <p:anim calcmode="lin" valueType="num">
                                      <p:cBhvr>
                                        <p:cTn id="226" dur="3000" fill="hold"/>
                                        <p:tgtEl>
                                          <p:spTgt spid="45"/>
                                        </p:tgtEl>
                                        <p:attrNameLst>
                                          <p:attrName>ppt_x</p:attrName>
                                        </p:attrNameLst>
                                      </p:cBhvr>
                                      <p:tavLst>
                                        <p:tav tm="0">
                                          <p:val>
                                            <p:strVal val="#ppt_x"/>
                                          </p:val>
                                        </p:tav>
                                        <p:tav tm="100000">
                                          <p:val>
                                            <p:strVal val="#ppt_x"/>
                                          </p:val>
                                        </p:tav>
                                      </p:tavLst>
                                    </p:anim>
                                    <p:anim calcmode="lin" valueType="num">
                                      <p:cBhvr>
                                        <p:cTn id="227" dur="3000" fill="hold"/>
                                        <p:tgtEl>
                                          <p:spTgt spid="45"/>
                                        </p:tgtEl>
                                        <p:attrNameLst>
                                          <p:attrName>ppt_y</p:attrName>
                                        </p:attrNameLst>
                                      </p:cBhvr>
                                      <p:tavLst>
                                        <p:tav tm="0">
                                          <p:val>
                                            <p:strVal val="#ppt_y+#ppt_h/2"/>
                                          </p:val>
                                        </p:tav>
                                        <p:tav tm="100000">
                                          <p:val>
                                            <p:strVal val="#ppt_y"/>
                                          </p:val>
                                        </p:tav>
                                      </p:tavLst>
                                    </p:anim>
                                    <p:anim calcmode="lin" valueType="num">
                                      <p:cBhvr>
                                        <p:cTn id="228" dur="3000" fill="hold"/>
                                        <p:tgtEl>
                                          <p:spTgt spid="45"/>
                                        </p:tgtEl>
                                        <p:attrNameLst>
                                          <p:attrName>ppt_w</p:attrName>
                                        </p:attrNameLst>
                                      </p:cBhvr>
                                      <p:tavLst>
                                        <p:tav tm="0">
                                          <p:val>
                                            <p:strVal val="#ppt_w"/>
                                          </p:val>
                                        </p:tav>
                                        <p:tav tm="100000">
                                          <p:val>
                                            <p:strVal val="#ppt_w"/>
                                          </p:val>
                                        </p:tav>
                                      </p:tavLst>
                                    </p:anim>
                                    <p:anim calcmode="lin" valueType="num">
                                      <p:cBhvr>
                                        <p:cTn id="229" dur="3000" fill="hold"/>
                                        <p:tgtEl>
                                          <p:spTgt spid="45"/>
                                        </p:tgtEl>
                                        <p:attrNameLst>
                                          <p:attrName>ppt_h</p:attrName>
                                        </p:attrNameLst>
                                      </p:cBhvr>
                                      <p:tavLst>
                                        <p:tav tm="0">
                                          <p:val>
                                            <p:fltVal val="0"/>
                                          </p:val>
                                        </p:tav>
                                        <p:tav tm="100000">
                                          <p:val>
                                            <p:strVal val="#ppt_h"/>
                                          </p:val>
                                        </p:tav>
                                      </p:tavLst>
                                    </p:anim>
                                  </p:childTnLst>
                                </p:cTn>
                              </p:par>
                              <p:par>
                                <p:cTn id="230" presetID="6" presetClass="emph" presetSubtype="0" fill="hold" grpId="1" nodeType="withEffect">
                                  <p:stCondLst>
                                    <p:cond delay="0"/>
                                  </p:stCondLst>
                                  <p:childTnLst>
                                    <p:animScale>
                                      <p:cBhvr>
                                        <p:cTn id="231" dur="3000" fill="hold"/>
                                        <p:tgtEl>
                                          <p:spTgt spid="45"/>
                                        </p:tgtEl>
                                      </p:cBhvr>
                                      <p:by x="400000" y="100000"/>
                                    </p:animScale>
                                  </p:childTnLst>
                                </p:cTn>
                              </p:par>
                              <p:par>
                                <p:cTn id="232" presetID="2" presetClass="exit" presetSubtype="12" fill="hold" grpId="2" nodeType="withEffect">
                                  <p:stCondLst>
                                    <p:cond delay="0"/>
                                  </p:stCondLst>
                                  <p:childTnLst>
                                    <p:anim calcmode="lin" valueType="num">
                                      <p:cBhvr additive="base">
                                        <p:cTn id="233" dur="4000"/>
                                        <p:tgtEl>
                                          <p:spTgt spid="45"/>
                                        </p:tgtEl>
                                        <p:attrNameLst>
                                          <p:attrName>ppt_x</p:attrName>
                                        </p:attrNameLst>
                                      </p:cBhvr>
                                      <p:tavLst>
                                        <p:tav tm="0">
                                          <p:val>
                                            <p:strVal val="ppt_x"/>
                                          </p:val>
                                        </p:tav>
                                        <p:tav tm="100000">
                                          <p:val>
                                            <p:strVal val="0-ppt_w/2"/>
                                          </p:val>
                                        </p:tav>
                                      </p:tavLst>
                                    </p:anim>
                                    <p:anim calcmode="lin" valueType="num">
                                      <p:cBhvr additive="base">
                                        <p:cTn id="234" dur="4000"/>
                                        <p:tgtEl>
                                          <p:spTgt spid="45"/>
                                        </p:tgtEl>
                                        <p:attrNameLst>
                                          <p:attrName>ppt_y</p:attrName>
                                        </p:attrNameLst>
                                      </p:cBhvr>
                                      <p:tavLst>
                                        <p:tav tm="0">
                                          <p:val>
                                            <p:strVal val="ppt_y"/>
                                          </p:val>
                                        </p:tav>
                                        <p:tav tm="100000">
                                          <p:val>
                                            <p:strVal val="1+ppt_h/2"/>
                                          </p:val>
                                        </p:tav>
                                      </p:tavLst>
                                    </p:anim>
                                    <p:set>
                                      <p:cBhvr>
                                        <p:cTn id="235" dur="1" fill="hold">
                                          <p:stCondLst>
                                            <p:cond delay="3999"/>
                                          </p:stCondLst>
                                        </p:cTn>
                                        <p:tgtEl>
                                          <p:spTgt spid="45"/>
                                        </p:tgtEl>
                                        <p:attrNameLst>
                                          <p:attrName>style.visibility</p:attrName>
                                        </p:attrNameLst>
                                      </p:cBhvr>
                                      <p:to>
                                        <p:strVal val="hidden"/>
                                      </p:to>
                                    </p:set>
                                  </p:childTnLst>
                                </p:cTn>
                              </p:par>
                              <p:par>
                                <p:cTn id="236" presetID="17" presetClass="entr" presetSubtype="4" fill="hold" grpId="0" nodeType="withEffect">
                                  <p:stCondLst>
                                    <p:cond delay="0"/>
                                  </p:stCondLst>
                                  <p:childTnLst>
                                    <p:set>
                                      <p:cBhvr>
                                        <p:cTn id="237" dur="1" fill="hold">
                                          <p:stCondLst>
                                            <p:cond delay="0"/>
                                          </p:stCondLst>
                                        </p:cTn>
                                        <p:tgtEl>
                                          <p:spTgt spid="46"/>
                                        </p:tgtEl>
                                        <p:attrNameLst>
                                          <p:attrName>style.visibility</p:attrName>
                                        </p:attrNameLst>
                                      </p:cBhvr>
                                      <p:to>
                                        <p:strVal val="visible"/>
                                      </p:to>
                                    </p:set>
                                    <p:anim calcmode="lin" valueType="num">
                                      <p:cBhvr>
                                        <p:cTn id="238" dur="3000" fill="hold"/>
                                        <p:tgtEl>
                                          <p:spTgt spid="46"/>
                                        </p:tgtEl>
                                        <p:attrNameLst>
                                          <p:attrName>ppt_x</p:attrName>
                                        </p:attrNameLst>
                                      </p:cBhvr>
                                      <p:tavLst>
                                        <p:tav tm="0">
                                          <p:val>
                                            <p:strVal val="#ppt_x"/>
                                          </p:val>
                                        </p:tav>
                                        <p:tav tm="100000">
                                          <p:val>
                                            <p:strVal val="#ppt_x"/>
                                          </p:val>
                                        </p:tav>
                                      </p:tavLst>
                                    </p:anim>
                                    <p:anim calcmode="lin" valueType="num">
                                      <p:cBhvr>
                                        <p:cTn id="239" dur="3000" fill="hold"/>
                                        <p:tgtEl>
                                          <p:spTgt spid="46"/>
                                        </p:tgtEl>
                                        <p:attrNameLst>
                                          <p:attrName>ppt_y</p:attrName>
                                        </p:attrNameLst>
                                      </p:cBhvr>
                                      <p:tavLst>
                                        <p:tav tm="0">
                                          <p:val>
                                            <p:strVal val="#ppt_y+#ppt_h/2"/>
                                          </p:val>
                                        </p:tav>
                                        <p:tav tm="100000">
                                          <p:val>
                                            <p:strVal val="#ppt_y"/>
                                          </p:val>
                                        </p:tav>
                                      </p:tavLst>
                                    </p:anim>
                                    <p:anim calcmode="lin" valueType="num">
                                      <p:cBhvr>
                                        <p:cTn id="240" dur="3000" fill="hold"/>
                                        <p:tgtEl>
                                          <p:spTgt spid="46"/>
                                        </p:tgtEl>
                                        <p:attrNameLst>
                                          <p:attrName>ppt_w</p:attrName>
                                        </p:attrNameLst>
                                      </p:cBhvr>
                                      <p:tavLst>
                                        <p:tav tm="0">
                                          <p:val>
                                            <p:strVal val="#ppt_w"/>
                                          </p:val>
                                        </p:tav>
                                        <p:tav tm="100000">
                                          <p:val>
                                            <p:strVal val="#ppt_w"/>
                                          </p:val>
                                        </p:tav>
                                      </p:tavLst>
                                    </p:anim>
                                    <p:anim calcmode="lin" valueType="num">
                                      <p:cBhvr>
                                        <p:cTn id="241" dur="3000" fill="hold"/>
                                        <p:tgtEl>
                                          <p:spTgt spid="46"/>
                                        </p:tgtEl>
                                        <p:attrNameLst>
                                          <p:attrName>ppt_h</p:attrName>
                                        </p:attrNameLst>
                                      </p:cBhvr>
                                      <p:tavLst>
                                        <p:tav tm="0">
                                          <p:val>
                                            <p:fltVal val="0"/>
                                          </p:val>
                                        </p:tav>
                                        <p:tav tm="100000">
                                          <p:val>
                                            <p:strVal val="#ppt_h"/>
                                          </p:val>
                                        </p:tav>
                                      </p:tavLst>
                                    </p:anim>
                                  </p:childTnLst>
                                </p:cTn>
                              </p:par>
                              <p:par>
                                <p:cTn id="242" presetID="6" presetClass="emph" presetSubtype="0" fill="hold" grpId="1" nodeType="withEffect">
                                  <p:stCondLst>
                                    <p:cond delay="0"/>
                                  </p:stCondLst>
                                  <p:childTnLst>
                                    <p:animScale>
                                      <p:cBhvr>
                                        <p:cTn id="243" dur="3000" fill="hold"/>
                                        <p:tgtEl>
                                          <p:spTgt spid="46"/>
                                        </p:tgtEl>
                                      </p:cBhvr>
                                      <p:by x="400000" y="100000"/>
                                    </p:animScale>
                                  </p:childTnLst>
                                </p:cTn>
                              </p:par>
                              <p:par>
                                <p:cTn id="244" presetID="2" presetClass="exit" presetSubtype="12" fill="hold" grpId="2" nodeType="withEffect">
                                  <p:stCondLst>
                                    <p:cond delay="0"/>
                                  </p:stCondLst>
                                  <p:childTnLst>
                                    <p:anim calcmode="lin" valueType="num">
                                      <p:cBhvr additive="base">
                                        <p:cTn id="245" dur="4000"/>
                                        <p:tgtEl>
                                          <p:spTgt spid="46"/>
                                        </p:tgtEl>
                                        <p:attrNameLst>
                                          <p:attrName>ppt_x</p:attrName>
                                        </p:attrNameLst>
                                      </p:cBhvr>
                                      <p:tavLst>
                                        <p:tav tm="0">
                                          <p:val>
                                            <p:strVal val="ppt_x"/>
                                          </p:val>
                                        </p:tav>
                                        <p:tav tm="100000">
                                          <p:val>
                                            <p:strVal val="0-ppt_w/2"/>
                                          </p:val>
                                        </p:tav>
                                      </p:tavLst>
                                    </p:anim>
                                    <p:anim calcmode="lin" valueType="num">
                                      <p:cBhvr additive="base">
                                        <p:cTn id="246" dur="4000"/>
                                        <p:tgtEl>
                                          <p:spTgt spid="46"/>
                                        </p:tgtEl>
                                        <p:attrNameLst>
                                          <p:attrName>ppt_y</p:attrName>
                                        </p:attrNameLst>
                                      </p:cBhvr>
                                      <p:tavLst>
                                        <p:tav tm="0">
                                          <p:val>
                                            <p:strVal val="ppt_y"/>
                                          </p:val>
                                        </p:tav>
                                        <p:tav tm="100000">
                                          <p:val>
                                            <p:strVal val="1+ppt_h/2"/>
                                          </p:val>
                                        </p:tav>
                                      </p:tavLst>
                                    </p:anim>
                                    <p:set>
                                      <p:cBhvr>
                                        <p:cTn id="247" dur="1" fill="hold">
                                          <p:stCondLst>
                                            <p:cond delay="3999"/>
                                          </p:stCondLst>
                                        </p:cTn>
                                        <p:tgtEl>
                                          <p:spTgt spid="46"/>
                                        </p:tgtEl>
                                        <p:attrNameLst>
                                          <p:attrName>style.visibility</p:attrName>
                                        </p:attrNameLst>
                                      </p:cBhvr>
                                      <p:to>
                                        <p:strVal val="hidden"/>
                                      </p:to>
                                    </p:set>
                                  </p:childTnLst>
                                </p:cTn>
                              </p:par>
                              <p:par>
                                <p:cTn id="248" presetID="17" presetClass="entr" presetSubtype="4" fill="hold" grpId="0" nodeType="withEffect">
                                  <p:stCondLst>
                                    <p:cond delay="0"/>
                                  </p:stCondLst>
                                  <p:childTnLst>
                                    <p:set>
                                      <p:cBhvr>
                                        <p:cTn id="249" dur="1" fill="hold">
                                          <p:stCondLst>
                                            <p:cond delay="0"/>
                                          </p:stCondLst>
                                        </p:cTn>
                                        <p:tgtEl>
                                          <p:spTgt spid="47"/>
                                        </p:tgtEl>
                                        <p:attrNameLst>
                                          <p:attrName>style.visibility</p:attrName>
                                        </p:attrNameLst>
                                      </p:cBhvr>
                                      <p:to>
                                        <p:strVal val="visible"/>
                                      </p:to>
                                    </p:set>
                                    <p:anim calcmode="lin" valueType="num">
                                      <p:cBhvr>
                                        <p:cTn id="250" dur="3000" fill="hold"/>
                                        <p:tgtEl>
                                          <p:spTgt spid="47"/>
                                        </p:tgtEl>
                                        <p:attrNameLst>
                                          <p:attrName>ppt_x</p:attrName>
                                        </p:attrNameLst>
                                      </p:cBhvr>
                                      <p:tavLst>
                                        <p:tav tm="0">
                                          <p:val>
                                            <p:strVal val="#ppt_x"/>
                                          </p:val>
                                        </p:tav>
                                        <p:tav tm="100000">
                                          <p:val>
                                            <p:strVal val="#ppt_x"/>
                                          </p:val>
                                        </p:tav>
                                      </p:tavLst>
                                    </p:anim>
                                    <p:anim calcmode="lin" valueType="num">
                                      <p:cBhvr>
                                        <p:cTn id="251" dur="3000" fill="hold"/>
                                        <p:tgtEl>
                                          <p:spTgt spid="47"/>
                                        </p:tgtEl>
                                        <p:attrNameLst>
                                          <p:attrName>ppt_y</p:attrName>
                                        </p:attrNameLst>
                                      </p:cBhvr>
                                      <p:tavLst>
                                        <p:tav tm="0">
                                          <p:val>
                                            <p:strVal val="#ppt_y+#ppt_h/2"/>
                                          </p:val>
                                        </p:tav>
                                        <p:tav tm="100000">
                                          <p:val>
                                            <p:strVal val="#ppt_y"/>
                                          </p:val>
                                        </p:tav>
                                      </p:tavLst>
                                    </p:anim>
                                    <p:anim calcmode="lin" valueType="num">
                                      <p:cBhvr>
                                        <p:cTn id="252" dur="3000" fill="hold"/>
                                        <p:tgtEl>
                                          <p:spTgt spid="47"/>
                                        </p:tgtEl>
                                        <p:attrNameLst>
                                          <p:attrName>ppt_w</p:attrName>
                                        </p:attrNameLst>
                                      </p:cBhvr>
                                      <p:tavLst>
                                        <p:tav tm="0">
                                          <p:val>
                                            <p:strVal val="#ppt_w"/>
                                          </p:val>
                                        </p:tav>
                                        <p:tav tm="100000">
                                          <p:val>
                                            <p:strVal val="#ppt_w"/>
                                          </p:val>
                                        </p:tav>
                                      </p:tavLst>
                                    </p:anim>
                                    <p:anim calcmode="lin" valueType="num">
                                      <p:cBhvr>
                                        <p:cTn id="253" dur="3000" fill="hold"/>
                                        <p:tgtEl>
                                          <p:spTgt spid="47"/>
                                        </p:tgtEl>
                                        <p:attrNameLst>
                                          <p:attrName>ppt_h</p:attrName>
                                        </p:attrNameLst>
                                      </p:cBhvr>
                                      <p:tavLst>
                                        <p:tav tm="0">
                                          <p:val>
                                            <p:fltVal val="0"/>
                                          </p:val>
                                        </p:tav>
                                        <p:tav tm="100000">
                                          <p:val>
                                            <p:strVal val="#ppt_h"/>
                                          </p:val>
                                        </p:tav>
                                      </p:tavLst>
                                    </p:anim>
                                  </p:childTnLst>
                                </p:cTn>
                              </p:par>
                              <p:par>
                                <p:cTn id="254" presetID="6" presetClass="emph" presetSubtype="0" fill="hold" grpId="1" nodeType="withEffect">
                                  <p:stCondLst>
                                    <p:cond delay="0"/>
                                  </p:stCondLst>
                                  <p:childTnLst>
                                    <p:animScale>
                                      <p:cBhvr>
                                        <p:cTn id="255" dur="3000" fill="hold"/>
                                        <p:tgtEl>
                                          <p:spTgt spid="47"/>
                                        </p:tgtEl>
                                      </p:cBhvr>
                                      <p:by x="400000" y="100000"/>
                                    </p:animScale>
                                  </p:childTnLst>
                                </p:cTn>
                              </p:par>
                              <p:par>
                                <p:cTn id="256" presetID="2" presetClass="exit" presetSubtype="12" fill="hold" grpId="2" nodeType="withEffect">
                                  <p:stCondLst>
                                    <p:cond delay="0"/>
                                  </p:stCondLst>
                                  <p:childTnLst>
                                    <p:anim calcmode="lin" valueType="num">
                                      <p:cBhvr additive="base">
                                        <p:cTn id="257" dur="4000"/>
                                        <p:tgtEl>
                                          <p:spTgt spid="47"/>
                                        </p:tgtEl>
                                        <p:attrNameLst>
                                          <p:attrName>ppt_x</p:attrName>
                                        </p:attrNameLst>
                                      </p:cBhvr>
                                      <p:tavLst>
                                        <p:tav tm="0">
                                          <p:val>
                                            <p:strVal val="ppt_x"/>
                                          </p:val>
                                        </p:tav>
                                        <p:tav tm="100000">
                                          <p:val>
                                            <p:strVal val="0-ppt_w/2"/>
                                          </p:val>
                                        </p:tav>
                                      </p:tavLst>
                                    </p:anim>
                                    <p:anim calcmode="lin" valueType="num">
                                      <p:cBhvr additive="base">
                                        <p:cTn id="258" dur="4000"/>
                                        <p:tgtEl>
                                          <p:spTgt spid="47"/>
                                        </p:tgtEl>
                                        <p:attrNameLst>
                                          <p:attrName>ppt_y</p:attrName>
                                        </p:attrNameLst>
                                      </p:cBhvr>
                                      <p:tavLst>
                                        <p:tav tm="0">
                                          <p:val>
                                            <p:strVal val="ppt_y"/>
                                          </p:val>
                                        </p:tav>
                                        <p:tav tm="100000">
                                          <p:val>
                                            <p:strVal val="1+ppt_h/2"/>
                                          </p:val>
                                        </p:tav>
                                      </p:tavLst>
                                    </p:anim>
                                    <p:set>
                                      <p:cBhvr>
                                        <p:cTn id="259" dur="1" fill="hold">
                                          <p:stCondLst>
                                            <p:cond delay="3999"/>
                                          </p:stCondLst>
                                        </p:cTn>
                                        <p:tgtEl>
                                          <p:spTgt spid="47"/>
                                        </p:tgtEl>
                                        <p:attrNameLst>
                                          <p:attrName>style.visibility</p:attrName>
                                        </p:attrNameLst>
                                      </p:cBhvr>
                                      <p:to>
                                        <p:strVal val="hidden"/>
                                      </p:to>
                                    </p:set>
                                  </p:childTnLst>
                                </p:cTn>
                              </p:par>
                              <p:par>
                                <p:cTn id="260" presetID="17" presetClass="entr" presetSubtype="4" fill="hold" grpId="0" nodeType="withEffect">
                                  <p:stCondLst>
                                    <p:cond delay="0"/>
                                  </p:stCondLst>
                                  <p:childTnLst>
                                    <p:set>
                                      <p:cBhvr>
                                        <p:cTn id="261" dur="1" fill="hold">
                                          <p:stCondLst>
                                            <p:cond delay="0"/>
                                          </p:stCondLst>
                                        </p:cTn>
                                        <p:tgtEl>
                                          <p:spTgt spid="48"/>
                                        </p:tgtEl>
                                        <p:attrNameLst>
                                          <p:attrName>style.visibility</p:attrName>
                                        </p:attrNameLst>
                                      </p:cBhvr>
                                      <p:to>
                                        <p:strVal val="visible"/>
                                      </p:to>
                                    </p:set>
                                    <p:anim calcmode="lin" valueType="num">
                                      <p:cBhvr>
                                        <p:cTn id="262" dur="3000" fill="hold"/>
                                        <p:tgtEl>
                                          <p:spTgt spid="48"/>
                                        </p:tgtEl>
                                        <p:attrNameLst>
                                          <p:attrName>ppt_x</p:attrName>
                                        </p:attrNameLst>
                                      </p:cBhvr>
                                      <p:tavLst>
                                        <p:tav tm="0">
                                          <p:val>
                                            <p:strVal val="#ppt_x"/>
                                          </p:val>
                                        </p:tav>
                                        <p:tav tm="100000">
                                          <p:val>
                                            <p:strVal val="#ppt_x"/>
                                          </p:val>
                                        </p:tav>
                                      </p:tavLst>
                                    </p:anim>
                                    <p:anim calcmode="lin" valueType="num">
                                      <p:cBhvr>
                                        <p:cTn id="263" dur="3000" fill="hold"/>
                                        <p:tgtEl>
                                          <p:spTgt spid="48"/>
                                        </p:tgtEl>
                                        <p:attrNameLst>
                                          <p:attrName>ppt_y</p:attrName>
                                        </p:attrNameLst>
                                      </p:cBhvr>
                                      <p:tavLst>
                                        <p:tav tm="0">
                                          <p:val>
                                            <p:strVal val="#ppt_y+#ppt_h/2"/>
                                          </p:val>
                                        </p:tav>
                                        <p:tav tm="100000">
                                          <p:val>
                                            <p:strVal val="#ppt_y"/>
                                          </p:val>
                                        </p:tav>
                                      </p:tavLst>
                                    </p:anim>
                                    <p:anim calcmode="lin" valueType="num">
                                      <p:cBhvr>
                                        <p:cTn id="264" dur="3000" fill="hold"/>
                                        <p:tgtEl>
                                          <p:spTgt spid="48"/>
                                        </p:tgtEl>
                                        <p:attrNameLst>
                                          <p:attrName>ppt_w</p:attrName>
                                        </p:attrNameLst>
                                      </p:cBhvr>
                                      <p:tavLst>
                                        <p:tav tm="0">
                                          <p:val>
                                            <p:strVal val="#ppt_w"/>
                                          </p:val>
                                        </p:tav>
                                        <p:tav tm="100000">
                                          <p:val>
                                            <p:strVal val="#ppt_w"/>
                                          </p:val>
                                        </p:tav>
                                      </p:tavLst>
                                    </p:anim>
                                    <p:anim calcmode="lin" valueType="num">
                                      <p:cBhvr>
                                        <p:cTn id="265" dur="3000" fill="hold"/>
                                        <p:tgtEl>
                                          <p:spTgt spid="48"/>
                                        </p:tgtEl>
                                        <p:attrNameLst>
                                          <p:attrName>ppt_h</p:attrName>
                                        </p:attrNameLst>
                                      </p:cBhvr>
                                      <p:tavLst>
                                        <p:tav tm="0">
                                          <p:val>
                                            <p:fltVal val="0"/>
                                          </p:val>
                                        </p:tav>
                                        <p:tav tm="100000">
                                          <p:val>
                                            <p:strVal val="#ppt_h"/>
                                          </p:val>
                                        </p:tav>
                                      </p:tavLst>
                                    </p:anim>
                                  </p:childTnLst>
                                </p:cTn>
                              </p:par>
                              <p:par>
                                <p:cTn id="266" presetID="6" presetClass="emph" presetSubtype="0" fill="hold" grpId="1" nodeType="withEffect">
                                  <p:stCondLst>
                                    <p:cond delay="0"/>
                                  </p:stCondLst>
                                  <p:childTnLst>
                                    <p:animScale>
                                      <p:cBhvr>
                                        <p:cTn id="267" dur="3000" fill="hold"/>
                                        <p:tgtEl>
                                          <p:spTgt spid="48"/>
                                        </p:tgtEl>
                                      </p:cBhvr>
                                      <p:by x="400000" y="100000"/>
                                    </p:animScale>
                                  </p:childTnLst>
                                </p:cTn>
                              </p:par>
                              <p:par>
                                <p:cTn id="268" presetID="2" presetClass="exit" presetSubtype="12" fill="hold" grpId="2" nodeType="withEffect">
                                  <p:stCondLst>
                                    <p:cond delay="0"/>
                                  </p:stCondLst>
                                  <p:childTnLst>
                                    <p:anim calcmode="lin" valueType="num">
                                      <p:cBhvr additive="base">
                                        <p:cTn id="269" dur="4000"/>
                                        <p:tgtEl>
                                          <p:spTgt spid="48"/>
                                        </p:tgtEl>
                                        <p:attrNameLst>
                                          <p:attrName>ppt_x</p:attrName>
                                        </p:attrNameLst>
                                      </p:cBhvr>
                                      <p:tavLst>
                                        <p:tav tm="0">
                                          <p:val>
                                            <p:strVal val="ppt_x"/>
                                          </p:val>
                                        </p:tav>
                                        <p:tav tm="100000">
                                          <p:val>
                                            <p:strVal val="0-ppt_w/2"/>
                                          </p:val>
                                        </p:tav>
                                      </p:tavLst>
                                    </p:anim>
                                    <p:anim calcmode="lin" valueType="num">
                                      <p:cBhvr additive="base">
                                        <p:cTn id="270" dur="4000"/>
                                        <p:tgtEl>
                                          <p:spTgt spid="48"/>
                                        </p:tgtEl>
                                        <p:attrNameLst>
                                          <p:attrName>ppt_y</p:attrName>
                                        </p:attrNameLst>
                                      </p:cBhvr>
                                      <p:tavLst>
                                        <p:tav tm="0">
                                          <p:val>
                                            <p:strVal val="ppt_y"/>
                                          </p:val>
                                        </p:tav>
                                        <p:tav tm="100000">
                                          <p:val>
                                            <p:strVal val="1+ppt_h/2"/>
                                          </p:val>
                                        </p:tav>
                                      </p:tavLst>
                                    </p:anim>
                                    <p:set>
                                      <p:cBhvr>
                                        <p:cTn id="271" dur="1" fill="hold">
                                          <p:stCondLst>
                                            <p:cond delay="3999"/>
                                          </p:stCondLst>
                                        </p:cTn>
                                        <p:tgtEl>
                                          <p:spTgt spid="48"/>
                                        </p:tgtEl>
                                        <p:attrNameLst>
                                          <p:attrName>style.visibility</p:attrName>
                                        </p:attrNameLst>
                                      </p:cBhvr>
                                      <p:to>
                                        <p:strVal val="hidden"/>
                                      </p:to>
                                    </p:set>
                                  </p:childTnLst>
                                </p:cTn>
                              </p:par>
                              <p:par>
                                <p:cTn id="272" presetID="17" presetClass="entr" presetSubtype="4" fill="hold" grpId="0" nodeType="withEffect">
                                  <p:stCondLst>
                                    <p:cond delay="0"/>
                                  </p:stCondLst>
                                  <p:childTnLst>
                                    <p:set>
                                      <p:cBhvr>
                                        <p:cTn id="273" dur="1" fill="hold">
                                          <p:stCondLst>
                                            <p:cond delay="0"/>
                                          </p:stCondLst>
                                        </p:cTn>
                                        <p:tgtEl>
                                          <p:spTgt spid="49"/>
                                        </p:tgtEl>
                                        <p:attrNameLst>
                                          <p:attrName>style.visibility</p:attrName>
                                        </p:attrNameLst>
                                      </p:cBhvr>
                                      <p:to>
                                        <p:strVal val="visible"/>
                                      </p:to>
                                    </p:set>
                                    <p:anim calcmode="lin" valueType="num">
                                      <p:cBhvr>
                                        <p:cTn id="274" dur="3000" fill="hold"/>
                                        <p:tgtEl>
                                          <p:spTgt spid="49"/>
                                        </p:tgtEl>
                                        <p:attrNameLst>
                                          <p:attrName>ppt_x</p:attrName>
                                        </p:attrNameLst>
                                      </p:cBhvr>
                                      <p:tavLst>
                                        <p:tav tm="0">
                                          <p:val>
                                            <p:strVal val="#ppt_x"/>
                                          </p:val>
                                        </p:tav>
                                        <p:tav tm="100000">
                                          <p:val>
                                            <p:strVal val="#ppt_x"/>
                                          </p:val>
                                        </p:tav>
                                      </p:tavLst>
                                    </p:anim>
                                    <p:anim calcmode="lin" valueType="num">
                                      <p:cBhvr>
                                        <p:cTn id="275" dur="3000" fill="hold"/>
                                        <p:tgtEl>
                                          <p:spTgt spid="49"/>
                                        </p:tgtEl>
                                        <p:attrNameLst>
                                          <p:attrName>ppt_y</p:attrName>
                                        </p:attrNameLst>
                                      </p:cBhvr>
                                      <p:tavLst>
                                        <p:tav tm="0">
                                          <p:val>
                                            <p:strVal val="#ppt_y+#ppt_h/2"/>
                                          </p:val>
                                        </p:tav>
                                        <p:tav tm="100000">
                                          <p:val>
                                            <p:strVal val="#ppt_y"/>
                                          </p:val>
                                        </p:tav>
                                      </p:tavLst>
                                    </p:anim>
                                    <p:anim calcmode="lin" valueType="num">
                                      <p:cBhvr>
                                        <p:cTn id="276" dur="3000" fill="hold"/>
                                        <p:tgtEl>
                                          <p:spTgt spid="49"/>
                                        </p:tgtEl>
                                        <p:attrNameLst>
                                          <p:attrName>ppt_w</p:attrName>
                                        </p:attrNameLst>
                                      </p:cBhvr>
                                      <p:tavLst>
                                        <p:tav tm="0">
                                          <p:val>
                                            <p:strVal val="#ppt_w"/>
                                          </p:val>
                                        </p:tav>
                                        <p:tav tm="100000">
                                          <p:val>
                                            <p:strVal val="#ppt_w"/>
                                          </p:val>
                                        </p:tav>
                                      </p:tavLst>
                                    </p:anim>
                                    <p:anim calcmode="lin" valueType="num">
                                      <p:cBhvr>
                                        <p:cTn id="277" dur="3000" fill="hold"/>
                                        <p:tgtEl>
                                          <p:spTgt spid="49"/>
                                        </p:tgtEl>
                                        <p:attrNameLst>
                                          <p:attrName>ppt_h</p:attrName>
                                        </p:attrNameLst>
                                      </p:cBhvr>
                                      <p:tavLst>
                                        <p:tav tm="0">
                                          <p:val>
                                            <p:fltVal val="0"/>
                                          </p:val>
                                        </p:tav>
                                        <p:tav tm="100000">
                                          <p:val>
                                            <p:strVal val="#ppt_h"/>
                                          </p:val>
                                        </p:tav>
                                      </p:tavLst>
                                    </p:anim>
                                  </p:childTnLst>
                                </p:cTn>
                              </p:par>
                              <p:par>
                                <p:cTn id="278" presetID="6" presetClass="emph" presetSubtype="0" fill="hold" grpId="1" nodeType="withEffect">
                                  <p:stCondLst>
                                    <p:cond delay="0"/>
                                  </p:stCondLst>
                                  <p:childTnLst>
                                    <p:animScale>
                                      <p:cBhvr>
                                        <p:cTn id="279" dur="3000" fill="hold"/>
                                        <p:tgtEl>
                                          <p:spTgt spid="49"/>
                                        </p:tgtEl>
                                      </p:cBhvr>
                                      <p:by x="400000" y="100000"/>
                                    </p:animScale>
                                  </p:childTnLst>
                                </p:cTn>
                              </p:par>
                              <p:par>
                                <p:cTn id="280" presetID="2" presetClass="exit" presetSubtype="12" fill="hold" grpId="2" nodeType="withEffect">
                                  <p:stCondLst>
                                    <p:cond delay="0"/>
                                  </p:stCondLst>
                                  <p:childTnLst>
                                    <p:anim calcmode="lin" valueType="num">
                                      <p:cBhvr additive="base">
                                        <p:cTn id="281" dur="4000"/>
                                        <p:tgtEl>
                                          <p:spTgt spid="49"/>
                                        </p:tgtEl>
                                        <p:attrNameLst>
                                          <p:attrName>ppt_x</p:attrName>
                                        </p:attrNameLst>
                                      </p:cBhvr>
                                      <p:tavLst>
                                        <p:tav tm="0">
                                          <p:val>
                                            <p:strVal val="ppt_x"/>
                                          </p:val>
                                        </p:tav>
                                        <p:tav tm="100000">
                                          <p:val>
                                            <p:strVal val="0-ppt_w/2"/>
                                          </p:val>
                                        </p:tav>
                                      </p:tavLst>
                                    </p:anim>
                                    <p:anim calcmode="lin" valueType="num">
                                      <p:cBhvr additive="base">
                                        <p:cTn id="282" dur="4000"/>
                                        <p:tgtEl>
                                          <p:spTgt spid="49"/>
                                        </p:tgtEl>
                                        <p:attrNameLst>
                                          <p:attrName>ppt_y</p:attrName>
                                        </p:attrNameLst>
                                      </p:cBhvr>
                                      <p:tavLst>
                                        <p:tav tm="0">
                                          <p:val>
                                            <p:strVal val="ppt_y"/>
                                          </p:val>
                                        </p:tav>
                                        <p:tav tm="100000">
                                          <p:val>
                                            <p:strVal val="1+ppt_h/2"/>
                                          </p:val>
                                        </p:tav>
                                      </p:tavLst>
                                    </p:anim>
                                    <p:set>
                                      <p:cBhvr>
                                        <p:cTn id="283" dur="1" fill="hold">
                                          <p:stCondLst>
                                            <p:cond delay="3999"/>
                                          </p:stCondLst>
                                        </p:cTn>
                                        <p:tgtEl>
                                          <p:spTgt spid="49"/>
                                        </p:tgtEl>
                                        <p:attrNameLst>
                                          <p:attrName>style.visibility</p:attrName>
                                        </p:attrNameLst>
                                      </p:cBhvr>
                                      <p:to>
                                        <p:strVal val="hidden"/>
                                      </p:to>
                                    </p:set>
                                  </p:childTnLst>
                                </p:cTn>
                              </p:par>
                              <p:par>
                                <p:cTn id="284" presetID="17" presetClass="entr" presetSubtype="4" fill="hold" grpId="0" nodeType="withEffect">
                                  <p:stCondLst>
                                    <p:cond delay="0"/>
                                  </p:stCondLst>
                                  <p:childTnLst>
                                    <p:set>
                                      <p:cBhvr>
                                        <p:cTn id="285" dur="1" fill="hold">
                                          <p:stCondLst>
                                            <p:cond delay="0"/>
                                          </p:stCondLst>
                                        </p:cTn>
                                        <p:tgtEl>
                                          <p:spTgt spid="50"/>
                                        </p:tgtEl>
                                        <p:attrNameLst>
                                          <p:attrName>style.visibility</p:attrName>
                                        </p:attrNameLst>
                                      </p:cBhvr>
                                      <p:to>
                                        <p:strVal val="visible"/>
                                      </p:to>
                                    </p:set>
                                    <p:anim calcmode="lin" valueType="num">
                                      <p:cBhvr>
                                        <p:cTn id="286" dur="3000" fill="hold"/>
                                        <p:tgtEl>
                                          <p:spTgt spid="50"/>
                                        </p:tgtEl>
                                        <p:attrNameLst>
                                          <p:attrName>ppt_x</p:attrName>
                                        </p:attrNameLst>
                                      </p:cBhvr>
                                      <p:tavLst>
                                        <p:tav tm="0">
                                          <p:val>
                                            <p:strVal val="#ppt_x"/>
                                          </p:val>
                                        </p:tav>
                                        <p:tav tm="100000">
                                          <p:val>
                                            <p:strVal val="#ppt_x"/>
                                          </p:val>
                                        </p:tav>
                                      </p:tavLst>
                                    </p:anim>
                                    <p:anim calcmode="lin" valueType="num">
                                      <p:cBhvr>
                                        <p:cTn id="287" dur="3000" fill="hold"/>
                                        <p:tgtEl>
                                          <p:spTgt spid="50"/>
                                        </p:tgtEl>
                                        <p:attrNameLst>
                                          <p:attrName>ppt_y</p:attrName>
                                        </p:attrNameLst>
                                      </p:cBhvr>
                                      <p:tavLst>
                                        <p:tav tm="0">
                                          <p:val>
                                            <p:strVal val="#ppt_y+#ppt_h/2"/>
                                          </p:val>
                                        </p:tav>
                                        <p:tav tm="100000">
                                          <p:val>
                                            <p:strVal val="#ppt_y"/>
                                          </p:val>
                                        </p:tav>
                                      </p:tavLst>
                                    </p:anim>
                                    <p:anim calcmode="lin" valueType="num">
                                      <p:cBhvr>
                                        <p:cTn id="288" dur="3000" fill="hold"/>
                                        <p:tgtEl>
                                          <p:spTgt spid="50"/>
                                        </p:tgtEl>
                                        <p:attrNameLst>
                                          <p:attrName>ppt_w</p:attrName>
                                        </p:attrNameLst>
                                      </p:cBhvr>
                                      <p:tavLst>
                                        <p:tav tm="0">
                                          <p:val>
                                            <p:strVal val="#ppt_w"/>
                                          </p:val>
                                        </p:tav>
                                        <p:tav tm="100000">
                                          <p:val>
                                            <p:strVal val="#ppt_w"/>
                                          </p:val>
                                        </p:tav>
                                      </p:tavLst>
                                    </p:anim>
                                    <p:anim calcmode="lin" valueType="num">
                                      <p:cBhvr>
                                        <p:cTn id="289" dur="3000" fill="hold"/>
                                        <p:tgtEl>
                                          <p:spTgt spid="50"/>
                                        </p:tgtEl>
                                        <p:attrNameLst>
                                          <p:attrName>ppt_h</p:attrName>
                                        </p:attrNameLst>
                                      </p:cBhvr>
                                      <p:tavLst>
                                        <p:tav tm="0">
                                          <p:val>
                                            <p:fltVal val="0"/>
                                          </p:val>
                                        </p:tav>
                                        <p:tav tm="100000">
                                          <p:val>
                                            <p:strVal val="#ppt_h"/>
                                          </p:val>
                                        </p:tav>
                                      </p:tavLst>
                                    </p:anim>
                                  </p:childTnLst>
                                </p:cTn>
                              </p:par>
                              <p:par>
                                <p:cTn id="290" presetID="6" presetClass="emph" presetSubtype="0" fill="hold" grpId="1" nodeType="withEffect">
                                  <p:stCondLst>
                                    <p:cond delay="0"/>
                                  </p:stCondLst>
                                  <p:childTnLst>
                                    <p:animScale>
                                      <p:cBhvr>
                                        <p:cTn id="291" dur="3000" fill="hold"/>
                                        <p:tgtEl>
                                          <p:spTgt spid="50"/>
                                        </p:tgtEl>
                                      </p:cBhvr>
                                      <p:by x="400000" y="100000"/>
                                    </p:animScale>
                                  </p:childTnLst>
                                </p:cTn>
                              </p:par>
                              <p:par>
                                <p:cTn id="292" presetID="2" presetClass="exit" presetSubtype="12" fill="hold" grpId="2" nodeType="withEffect">
                                  <p:stCondLst>
                                    <p:cond delay="0"/>
                                  </p:stCondLst>
                                  <p:childTnLst>
                                    <p:anim calcmode="lin" valueType="num">
                                      <p:cBhvr additive="base">
                                        <p:cTn id="293" dur="4000"/>
                                        <p:tgtEl>
                                          <p:spTgt spid="50"/>
                                        </p:tgtEl>
                                        <p:attrNameLst>
                                          <p:attrName>ppt_x</p:attrName>
                                        </p:attrNameLst>
                                      </p:cBhvr>
                                      <p:tavLst>
                                        <p:tav tm="0">
                                          <p:val>
                                            <p:strVal val="ppt_x"/>
                                          </p:val>
                                        </p:tav>
                                        <p:tav tm="100000">
                                          <p:val>
                                            <p:strVal val="0-ppt_w/2"/>
                                          </p:val>
                                        </p:tav>
                                      </p:tavLst>
                                    </p:anim>
                                    <p:anim calcmode="lin" valueType="num">
                                      <p:cBhvr additive="base">
                                        <p:cTn id="294" dur="4000"/>
                                        <p:tgtEl>
                                          <p:spTgt spid="50"/>
                                        </p:tgtEl>
                                        <p:attrNameLst>
                                          <p:attrName>ppt_y</p:attrName>
                                        </p:attrNameLst>
                                      </p:cBhvr>
                                      <p:tavLst>
                                        <p:tav tm="0">
                                          <p:val>
                                            <p:strVal val="ppt_y"/>
                                          </p:val>
                                        </p:tav>
                                        <p:tav tm="100000">
                                          <p:val>
                                            <p:strVal val="1+ppt_h/2"/>
                                          </p:val>
                                        </p:tav>
                                      </p:tavLst>
                                    </p:anim>
                                    <p:set>
                                      <p:cBhvr>
                                        <p:cTn id="295" dur="1" fill="hold">
                                          <p:stCondLst>
                                            <p:cond delay="3999"/>
                                          </p:stCondLst>
                                        </p:cTn>
                                        <p:tgtEl>
                                          <p:spTgt spid="50"/>
                                        </p:tgtEl>
                                        <p:attrNameLst>
                                          <p:attrName>style.visibility</p:attrName>
                                        </p:attrNameLst>
                                      </p:cBhvr>
                                      <p:to>
                                        <p:strVal val="hidden"/>
                                      </p:to>
                                    </p:set>
                                  </p:childTnLst>
                                </p:cTn>
                              </p:par>
                              <p:par>
                                <p:cTn id="296" presetID="17" presetClass="entr" presetSubtype="4" fill="hold" grpId="0" nodeType="withEffect">
                                  <p:stCondLst>
                                    <p:cond delay="0"/>
                                  </p:stCondLst>
                                  <p:childTnLst>
                                    <p:set>
                                      <p:cBhvr>
                                        <p:cTn id="297" dur="1" fill="hold">
                                          <p:stCondLst>
                                            <p:cond delay="0"/>
                                          </p:stCondLst>
                                        </p:cTn>
                                        <p:tgtEl>
                                          <p:spTgt spid="51"/>
                                        </p:tgtEl>
                                        <p:attrNameLst>
                                          <p:attrName>style.visibility</p:attrName>
                                        </p:attrNameLst>
                                      </p:cBhvr>
                                      <p:to>
                                        <p:strVal val="visible"/>
                                      </p:to>
                                    </p:set>
                                    <p:anim calcmode="lin" valueType="num">
                                      <p:cBhvr>
                                        <p:cTn id="298" dur="3000" fill="hold"/>
                                        <p:tgtEl>
                                          <p:spTgt spid="51"/>
                                        </p:tgtEl>
                                        <p:attrNameLst>
                                          <p:attrName>ppt_x</p:attrName>
                                        </p:attrNameLst>
                                      </p:cBhvr>
                                      <p:tavLst>
                                        <p:tav tm="0">
                                          <p:val>
                                            <p:strVal val="#ppt_x"/>
                                          </p:val>
                                        </p:tav>
                                        <p:tav tm="100000">
                                          <p:val>
                                            <p:strVal val="#ppt_x"/>
                                          </p:val>
                                        </p:tav>
                                      </p:tavLst>
                                    </p:anim>
                                    <p:anim calcmode="lin" valueType="num">
                                      <p:cBhvr>
                                        <p:cTn id="299" dur="3000" fill="hold"/>
                                        <p:tgtEl>
                                          <p:spTgt spid="51"/>
                                        </p:tgtEl>
                                        <p:attrNameLst>
                                          <p:attrName>ppt_y</p:attrName>
                                        </p:attrNameLst>
                                      </p:cBhvr>
                                      <p:tavLst>
                                        <p:tav tm="0">
                                          <p:val>
                                            <p:strVal val="#ppt_y+#ppt_h/2"/>
                                          </p:val>
                                        </p:tav>
                                        <p:tav tm="100000">
                                          <p:val>
                                            <p:strVal val="#ppt_y"/>
                                          </p:val>
                                        </p:tav>
                                      </p:tavLst>
                                    </p:anim>
                                    <p:anim calcmode="lin" valueType="num">
                                      <p:cBhvr>
                                        <p:cTn id="300" dur="3000" fill="hold"/>
                                        <p:tgtEl>
                                          <p:spTgt spid="51"/>
                                        </p:tgtEl>
                                        <p:attrNameLst>
                                          <p:attrName>ppt_w</p:attrName>
                                        </p:attrNameLst>
                                      </p:cBhvr>
                                      <p:tavLst>
                                        <p:tav tm="0">
                                          <p:val>
                                            <p:strVal val="#ppt_w"/>
                                          </p:val>
                                        </p:tav>
                                        <p:tav tm="100000">
                                          <p:val>
                                            <p:strVal val="#ppt_w"/>
                                          </p:val>
                                        </p:tav>
                                      </p:tavLst>
                                    </p:anim>
                                    <p:anim calcmode="lin" valueType="num">
                                      <p:cBhvr>
                                        <p:cTn id="301" dur="3000" fill="hold"/>
                                        <p:tgtEl>
                                          <p:spTgt spid="51"/>
                                        </p:tgtEl>
                                        <p:attrNameLst>
                                          <p:attrName>ppt_h</p:attrName>
                                        </p:attrNameLst>
                                      </p:cBhvr>
                                      <p:tavLst>
                                        <p:tav tm="0">
                                          <p:val>
                                            <p:fltVal val="0"/>
                                          </p:val>
                                        </p:tav>
                                        <p:tav tm="100000">
                                          <p:val>
                                            <p:strVal val="#ppt_h"/>
                                          </p:val>
                                        </p:tav>
                                      </p:tavLst>
                                    </p:anim>
                                  </p:childTnLst>
                                </p:cTn>
                              </p:par>
                              <p:par>
                                <p:cTn id="302" presetID="6" presetClass="emph" presetSubtype="0" fill="hold" grpId="1" nodeType="withEffect">
                                  <p:stCondLst>
                                    <p:cond delay="0"/>
                                  </p:stCondLst>
                                  <p:childTnLst>
                                    <p:animScale>
                                      <p:cBhvr>
                                        <p:cTn id="303" dur="3000" fill="hold"/>
                                        <p:tgtEl>
                                          <p:spTgt spid="51"/>
                                        </p:tgtEl>
                                      </p:cBhvr>
                                      <p:by x="400000" y="100000"/>
                                    </p:animScale>
                                  </p:childTnLst>
                                </p:cTn>
                              </p:par>
                              <p:par>
                                <p:cTn id="304" presetID="2" presetClass="exit" presetSubtype="12" fill="hold" grpId="2" nodeType="withEffect">
                                  <p:stCondLst>
                                    <p:cond delay="0"/>
                                  </p:stCondLst>
                                  <p:childTnLst>
                                    <p:anim calcmode="lin" valueType="num">
                                      <p:cBhvr additive="base">
                                        <p:cTn id="305" dur="4000"/>
                                        <p:tgtEl>
                                          <p:spTgt spid="51"/>
                                        </p:tgtEl>
                                        <p:attrNameLst>
                                          <p:attrName>ppt_x</p:attrName>
                                        </p:attrNameLst>
                                      </p:cBhvr>
                                      <p:tavLst>
                                        <p:tav tm="0">
                                          <p:val>
                                            <p:strVal val="ppt_x"/>
                                          </p:val>
                                        </p:tav>
                                        <p:tav tm="100000">
                                          <p:val>
                                            <p:strVal val="0-ppt_w/2"/>
                                          </p:val>
                                        </p:tav>
                                      </p:tavLst>
                                    </p:anim>
                                    <p:anim calcmode="lin" valueType="num">
                                      <p:cBhvr additive="base">
                                        <p:cTn id="306" dur="4000"/>
                                        <p:tgtEl>
                                          <p:spTgt spid="51"/>
                                        </p:tgtEl>
                                        <p:attrNameLst>
                                          <p:attrName>ppt_y</p:attrName>
                                        </p:attrNameLst>
                                      </p:cBhvr>
                                      <p:tavLst>
                                        <p:tav tm="0">
                                          <p:val>
                                            <p:strVal val="ppt_y"/>
                                          </p:val>
                                        </p:tav>
                                        <p:tav tm="100000">
                                          <p:val>
                                            <p:strVal val="1+ppt_h/2"/>
                                          </p:val>
                                        </p:tav>
                                      </p:tavLst>
                                    </p:anim>
                                    <p:set>
                                      <p:cBhvr>
                                        <p:cTn id="307" dur="1" fill="hold">
                                          <p:stCondLst>
                                            <p:cond delay="3999"/>
                                          </p:stCondLst>
                                        </p:cTn>
                                        <p:tgtEl>
                                          <p:spTgt spid="51"/>
                                        </p:tgtEl>
                                        <p:attrNameLst>
                                          <p:attrName>style.visibility</p:attrName>
                                        </p:attrNameLst>
                                      </p:cBhvr>
                                      <p:to>
                                        <p:strVal val="hidden"/>
                                      </p:to>
                                    </p:set>
                                  </p:childTnLst>
                                </p:cTn>
                              </p:par>
                              <p:par>
                                <p:cTn id="308" presetID="17" presetClass="entr" presetSubtype="4" fill="hold" grpId="0" nodeType="withEffect">
                                  <p:stCondLst>
                                    <p:cond delay="0"/>
                                  </p:stCondLst>
                                  <p:childTnLst>
                                    <p:set>
                                      <p:cBhvr>
                                        <p:cTn id="309" dur="1" fill="hold">
                                          <p:stCondLst>
                                            <p:cond delay="0"/>
                                          </p:stCondLst>
                                        </p:cTn>
                                        <p:tgtEl>
                                          <p:spTgt spid="52"/>
                                        </p:tgtEl>
                                        <p:attrNameLst>
                                          <p:attrName>style.visibility</p:attrName>
                                        </p:attrNameLst>
                                      </p:cBhvr>
                                      <p:to>
                                        <p:strVal val="visible"/>
                                      </p:to>
                                    </p:set>
                                    <p:anim calcmode="lin" valueType="num">
                                      <p:cBhvr>
                                        <p:cTn id="310" dur="3000" fill="hold"/>
                                        <p:tgtEl>
                                          <p:spTgt spid="52"/>
                                        </p:tgtEl>
                                        <p:attrNameLst>
                                          <p:attrName>ppt_x</p:attrName>
                                        </p:attrNameLst>
                                      </p:cBhvr>
                                      <p:tavLst>
                                        <p:tav tm="0">
                                          <p:val>
                                            <p:strVal val="#ppt_x"/>
                                          </p:val>
                                        </p:tav>
                                        <p:tav tm="100000">
                                          <p:val>
                                            <p:strVal val="#ppt_x"/>
                                          </p:val>
                                        </p:tav>
                                      </p:tavLst>
                                    </p:anim>
                                    <p:anim calcmode="lin" valueType="num">
                                      <p:cBhvr>
                                        <p:cTn id="311" dur="3000" fill="hold"/>
                                        <p:tgtEl>
                                          <p:spTgt spid="52"/>
                                        </p:tgtEl>
                                        <p:attrNameLst>
                                          <p:attrName>ppt_y</p:attrName>
                                        </p:attrNameLst>
                                      </p:cBhvr>
                                      <p:tavLst>
                                        <p:tav tm="0">
                                          <p:val>
                                            <p:strVal val="#ppt_y+#ppt_h/2"/>
                                          </p:val>
                                        </p:tav>
                                        <p:tav tm="100000">
                                          <p:val>
                                            <p:strVal val="#ppt_y"/>
                                          </p:val>
                                        </p:tav>
                                      </p:tavLst>
                                    </p:anim>
                                    <p:anim calcmode="lin" valueType="num">
                                      <p:cBhvr>
                                        <p:cTn id="312" dur="3000" fill="hold"/>
                                        <p:tgtEl>
                                          <p:spTgt spid="52"/>
                                        </p:tgtEl>
                                        <p:attrNameLst>
                                          <p:attrName>ppt_w</p:attrName>
                                        </p:attrNameLst>
                                      </p:cBhvr>
                                      <p:tavLst>
                                        <p:tav tm="0">
                                          <p:val>
                                            <p:strVal val="#ppt_w"/>
                                          </p:val>
                                        </p:tav>
                                        <p:tav tm="100000">
                                          <p:val>
                                            <p:strVal val="#ppt_w"/>
                                          </p:val>
                                        </p:tav>
                                      </p:tavLst>
                                    </p:anim>
                                    <p:anim calcmode="lin" valueType="num">
                                      <p:cBhvr>
                                        <p:cTn id="313" dur="3000" fill="hold"/>
                                        <p:tgtEl>
                                          <p:spTgt spid="52"/>
                                        </p:tgtEl>
                                        <p:attrNameLst>
                                          <p:attrName>ppt_h</p:attrName>
                                        </p:attrNameLst>
                                      </p:cBhvr>
                                      <p:tavLst>
                                        <p:tav tm="0">
                                          <p:val>
                                            <p:fltVal val="0"/>
                                          </p:val>
                                        </p:tav>
                                        <p:tav tm="100000">
                                          <p:val>
                                            <p:strVal val="#ppt_h"/>
                                          </p:val>
                                        </p:tav>
                                      </p:tavLst>
                                    </p:anim>
                                  </p:childTnLst>
                                </p:cTn>
                              </p:par>
                              <p:par>
                                <p:cTn id="314" presetID="6" presetClass="emph" presetSubtype="0" fill="hold" grpId="1" nodeType="withEffect">
                                  <p:stCondLst>
                                    <p:cond delay="0"/>
                                  </p:stCondLst>
                                  <p:childTnLst>
                                    <p:animScale>
                                      <p:cBhvr>
                                        <p:cTn id="315" dur="3000" fill="hold"/>
                                        <p:tgtEl>
                                          <p:spTgt spid="52"/>
                                        </p:tgtEl>
                                      </p:cBhvr>
                                      <p:by x="400000" y="100000"/>
                                    </p:animScale>
                                  </p:childTnLst>
                                </p:cTn>
                              </p:par>
                              <p:par>
                                <p:cTn id="316" presetID="2" presetClass="exit" presetSubtype="12" fill="hold" grpId="2" nodeType="withEffect">
                                  <p:stCondLst>
                                    <p:cond delay="0"/>
                                  </p:stCondLst>
                                  <p:childTnLst>
                                    <p:anim calcmode="lin" valueType="num">
                                      <p:cBhvr additive="base">
                                        <p:cTn id="317" dur="4000"/>
                                        <p:tgtEl>
                                          <p:spTgt spid="52"/>
                                        </p:tgtEl>
                                        <p:attrNameLst>
                                          <p:attrName>ppt_x</p:attrName>
                                        </p:attrNameLst>
                                      </p:cBhvr>
                                      <p:tavLst>
                                        <p:tav tm="0">
                                          <p:val>
                                            <p:strVal val="ppt_x"/>
                                          </p:val>
                                        </p:tav>
                                        <p:tav tm="100000">
                                          <p:val>
                                            <p:strVal val="0-ppt_w/2"/>
                                          </p:val>
                                        </p:tav>
                                      </p:tavLst>
                                    </p:anim>
                                    <p:anim calcmode="lin" valueType="num">
                                      <p:cBhvr additive="base">
                                        <p:cTn id="318" dur="4000"/>
                                        <p:tgtEl>
                                          <p:spTgt spid="52"/>
                                        </p:tgtEl>
                                        <p:attrNameLst>
                                          <p:attrName>ppt_y</p:attrName>
                                        </p:attrNameLst>
                                      </p:cBhvr>
                                      <p:tavLst>
                                        <p:tav tm="0">
                                          <p:val>
                                            <p:strVal val="ppt_y"/>
                                          </p:val>
                                        </p:tav>
                                        <p:tav tm="100000">
                                          <p:val>
                                            <p:strVal val="1+ppt_h/2"/>
                                          </p:val>
                                        </p:tav>
                                      </p:tavLst>
                                    </p:anim>
                                    <p:set>
                                      <p:cBhvr>
                                        <p:cTn id="319" dur="1" fill="hold">
                                          <p:stCondLst>
                                            <p:cond delay="3999"/>
                                          </p:stCondLst>
                                        </p:cTn>
                                        <p:tgtEl>
                                          <p:spTgt spid="52"/>
                                        </p:tgtEl>
                                        <p:attrNameLst>
                                          <p:attrName>style.visibility</p:attrName>
                                        </p:attrNameLst>
                                      </p:cBhvr>
                                      <p:to>
                                        <p:strVal val="hidden"/>
                                      </p:to>
                                    </p:set>
                                  </p:childTnLst>
                                </p:cTn>
                              </p:par>
                              <p:par>
                                <p:cTn id="320" presetID="17" presetClass="entr" presetSubtype="4" fill="hold" grpId="0" nodeType="withEffect">
                                  <p:stCondLst>
                                    <p:cond delay="0"/>
                                  </p:stCondLst>
                                  <p:childTnLst>
                                    <p:set>
                                      <p:cBhvr>
                                        <p:cTn id="321" dur="1" fill="hold">
                                          <p:stCondLst>
                                            <p:cond delay="0"/>
                                          </p:stCondLst>
                                        </p:cTn>
                                        <p:tgtEl>
                                          <p:spTgt spid="53"/>
                                        </p:tgtEl>
                                        <p:attrNameLst>
                                          <p:attrName>style.visibility</p:attrName>
                                        </p:attrNameLst>
                                      </p:cBhvr>
                                      <p:to>
                                        <p:strVal val="visible"/>
                                      </p:to>
                                    </p:set>
                                    <p:anim calcmode="lin" valueType="num">
                                      <p:cBhvr>
                                        <p:cTn id="322" dur="3000" fill="hold"/>
                                        <p:tgtEl>
                                          <p:spTgt spid="53"/>
                                        </p:tgtEl>
                                        <p:attrNameLst>
                                          <p:attrName>ppt_x</p:attrName>
                                        </p:attrNameLst>
                                      </p:cBhvr>
                                      <p:tavLst>
                                        <p:tav tm="0">
                                          <p:val>
                                            <p:strVal val="#ppt_x"/>
                                          </p:val>
                                        </p:tav>
                                        <p:tav tm="100000">
                                          <p:val>
                                            <p:strVal val="#ppt_x"/>
                                          </p:val>
                                        </p:tav>
                                      </p:tavLst>
                                    </p:anim>
                                    <p:anim calcmode="lin" valueType="num">
                                      <p:cBhvr>
                                        <p:cTn id="323" dur="3000" fill="hold"/>
                                        <p:tgtEl>
                                          <p:spTgt spid="53"/>
                                        </p:tgtEl>
                                        <p:attrNameLst>
                                          <p:attrName>ppt_y</p:attrName>
                                        </p:attrNameLst>
                                      </p:cBhvr>
                                      <p:tavLst>
                                        <p:tav tm="0">
                                          <p:val>
                                            <p:strVal val="#ppt_y+#ppt_h/2"/>
                                          </p:val>
                                        </p:tav>
                                        <p:tav tm="100000">
                                          <p:val>
                                            <p:strVal val="#ppt_y"/>
                                          </p:val>
                                        </p:tav>
                                      </p:tavLst>
                                    </p:anim>
                                    <p:anim calcmode="lin" valueType="num">
                                      <p:cBhvr>
                                        <p:cTn id="324" dur="3000" fill="hold"/>
                                        <p:tgtEl>
                                          <p:spTgt spid="53"/>
                                        </p:tgtEl>
                                        <p:attrNameLst>
                                          <p:attrName>ppt_w</p:attrName>
                                        </p:attrNameLst>
                                      </p:cBhvr>
                                      <p:tavLst>
                                        <p:tav tm="0">
                                          <p:val>
                                            <p:strVal val="#ppt_w"/>
                                          </p:val>
                                        </p:tav>
                                        <p:tav tm="100000">
                                          <p:val>
                                            <p:strVal val="#ppt_w"/>
                                          </p:val>
                                        </p:tav>
                                      </p:tavLst>
                                    </p:anim>
                                    <p:anim calcmode="lin" valueType="num">
                                      <p:cBhvr>
                                        <p:cTn id="325" dur="3000" fill="hold"/>
                                        <p:tgtEl>
                                          <p:spTgt spid="53"/>
                                        </p:tgtEl>
                                        <p:attrNameLst>
                                          <p:attrName>ppt_h</p:attrName>
                                        </p:attrNameLst>
                                      </p:cBhvr>
                                      <p:tavLst>
                                        <p:tav tm="0">
                                          <p:val>
                                            <p:fltVal val="0"/>
                                          </p:val>
                                        </p:tav>
                                        <p:tav tm="100000">
                                          <p:val>
                                            <p:strVal val="#ppt_h"/>
                                          </p:val>
                                        </p:tav>
                                      </p:tavLst>
                                    </p:anim>
                                  </p:childTnLst>
                                </p:cTn>
                              </p:par>
                              <p:par>
                                <p:cTn id="326" presetID="6" presetClass="emph" presetSubtype="0" fill="hold" grpId="1" nodeType="withEffect">
                                  <p:stCondLst>
                                    <p:cond delay="0"/>
                                  </p:stCondLst>
                                  <p:childTnLst>
                                    <p:animScale>
                                      <p:cBhvr>
                                        <p:cTn id="327" dur="3000" fill="hold"/>
                                        <p:tgtEl>
                                          <p:spTgt spid="53"/>
                                        </p:tgtEl>
                                      </p:cBhvr>
                                      <p:by x="400000" y="100000"/>
                                    </p:animScale>
                                  </p:childTnLst>
                                </p:cTn>
                              </p:par>
                              <p:par>
                                <p:cTn id="328" presetID="2" presetClass="exit" presetSubtype="12" fill="hold" grpId="2" nodeType="withEffect">
                                  <p:stCondLst>
                                    <p:cond delay="0"/>
                                  </p:stCondLst>
                                  <p:childTnLst>
                                    <p:anim calcmode="lin" valueType="num">
                                      <p:cBhvr additive="base">
                                        <p:cTn id="329" dur="4000"/>
                                        <p:tgtEl>
                                          <p:spTgt spid="53"/>
                                        </p:tgtEl>
                                        <p:attrNameLst>
                                          <p:attrName>ppt_x</p:attrName>
                                        </p:attrNameLst>
                                      </p:cBhvr>
                                      <p:tavLst>
                                        <p:tav tm="0">
                                          <p:val>
                                            <p:strVal val="ppt_x"/>
                                          </p:val>
                                        </p:tav>
                                        <p:tav tm="100000">
                                          <p:val>
                                            <p:strVal val="0-ppt_w/2"/>
                                          </p:val>
                                        </p:tav>
                                      </p:tavLst>
                                    </p:anim>
                                    <p:anim calcmode="lin" valueType="num">
                                      <p:cBhvr additive="base">
                                        <p:cTn id="330" dur="4000"/>
                                        <p:tgtEl>
                                          <p:spTgt spid="53"/>
                                        </p:tgtEl>
                                        <p:attrNameLst>
                                          <p:attrName>ppt_y</p:attrName>
                                        </p:attrNameLst>
                                      </p:cBhvr>
                                      <p:tavLst>
                                        <p:tav tm="0">
                                          <p:val>
                                            <p:strVal val="ppt_y"/>
                                          </p:val>
                                        </p:tav>
                                        <p:tav tm="100000">
                                          <p:val>
                                            <p:strVal val="1+ppt_h/2"/>
                                          </p:val>
                                        </p:tav>
                                      </p:tavLst>
                                    </p:anim>
                                    <p:set>
                                      <p:cBhvr>
                                        <p:cTn id="331" dur="1" fill="hold">
                                          <p:stCondLst>
                                            <p:cond delay="3999"/>
                                          </p:stCondLst>
                                        </p:cTn>
                                        <p:tgtEl>
                                          <p:spTgt spid="53"/>
                                        </p:tgtEl>
                                        <p:attrNameLst>
                                          <p:attrName>style.visibility</p:attrName>
                                        </p:attrNameLst>
                                      </p:cBhvr>
                                      <p:to>
                                        <p:strVal val="hidden"/>
                                      </p:to>
                                    </p:set>
                                  </p:childTnLst>
                                </p:cTn>
                              </p:par>
                              <p:par>
                                <p:cTn id="332" presetID="17" presetClass="entr" presetSubtype="4" fill="hold" grpId="0" nodeType="withEffect">
                                  <p:stCondLst>
                                    <p:cond delay="0"/>
                                  </p:stCondLst>
                                  <p:childTnLst>
                                    <p:set>
                                      <p:cBhvr>
                                        <p:cTn id="333" dur="1" fill="hold">
                                          <p:stCondLst>
                                            <p:cond delay="0"/>
                                          </p:stCondLst>
                                        </p:cTn>
                                        <p:tgtEl>
                                          <p:spTgt spid="54"/>
                                        </p:tgtEl>
                                        <p:attrNameLst>
                                          <p:attrName>style.visibility</p:attrName>
                                        </p:attrNameLst>
                                      </p:cBhvr>
                                      <p:to>
                                        <p:strVal val="visible"/>
                                      </p:to>
                                    </p:set>
                                    <p:anim calcmode="lin" valueType="num">
                                      <p:cBhvr>
                                        <p:cTn id="334" dur="3000" fill="hold"/>
                                        <p:tgtEl>
                                          <p:spTgt spid="54"/>
                                        </p:tgtEl>
                                        <p:attrNameLst>
                                          <p:attrName>ppt_x</p:attrName>
                                        </p:attrNameLst>
                                      </p:cBhvr>
                                      <p:tavLst>
                                        <p:tav tm="0">
                                          <p:val>
                                            <p:strVal val="#ppt_x"/>
                                          </p:val>
                                        </p:tav>
                                        <p:tav tm="100000">
                                          <p:val>
                                            <p:strVal val="#ppt_x"/>
                                          </p:val>
                                        </p:tav>
                                      </p:tavLst>
                                    </p:anim>
                                    <p:anim calcmode="lin" valueType="num">
                                      <p:cBhvr>
                                        <p:cTn id="335" dur="3000" fill="hold"/>
                                        <p:tgtEl>
                                          <p:spTgt spid="54"/>
                                        </p:tgtEl>
                                        <p:attrNameLst>
                                          <p:attrName>ppt_y</p:attrName>
                                        </p:attrNameLst>
                                      </p:cBhvr>
                                      <p:tavLst>
                                        <p:tav tm="0">
                                          <p:val>
                                            <p:strVal val="#ppt_y+#ppt_h/2"/>
                                          </p:val>
                                        </p:tav>
                                        <p:tav tm="100000">
                                          <p:val>
                                            <p:strVal val="#ppt_y"/>
                                          </p:val>
                                        </p:tav>
                                      </p:tavLst>
                                    </p:anim>
                                    <p:anim calcmode="lin" valueType="num">
                                      <p:cBhvr>
                                        <p:cTn id="336" dur="3000" fill="hold"/>
                                        <p:tgtEl>
                                          <p:spTgt spid="54"/>
                                        </p:tgtEl>
                                        <p:attrNameLst>
                                          <p:attrName>ppt_w</p:attrName>
                                        </p:attrNameLst>
                                      </p:cBhvr>
                                      <p:tavLst>
                                        <p:tav tm="0">
                                          <p:val>
                                            <p:strVal val="#ppt_w"/>
                                          </p:val>
                                        </p:tav>
                                        <p:tav tm="100000">
                                          <p:val>
                                            <p:strVal val="#ppt_w"/>
                                          </p:val>
                                        </p:tav>
                                      </p:tavLst>
                                    </p:anim>
                                    <p:anim calcmode="lin" valueType="num">
                                      <p:cBhvr>
                                        <p:cTn id="337" dur="3000" fill="hold"/>
                                        <p:tgtEl>
                                          <p:spTgt spid="54"/>
                                        </p:tgtEl>
                                        <p:attrNameLst>
                                          <p:attrName>ppt_h</p:attrName>
                                        </p:attrNameLst>
                                      </p:cBhvr>
                                      <p:tavLst>
                                        <p:tav tm="0">
                                          <p:val>
                                            <p:fltVal val="0"/>
                                          </p:val>
                                        </p:tav>
                                        <p:tav tm="100000">
                                          <p:val>
                                            <p:strVal val="#ppt_h"/>
                                          </p:val>
                                        </p:tav>
                                      </p:tavLst>
                                    </p:anim>
                                  </p:childTnLst>
                                </p:cTn>
                              </p:par>
                              <p:par>
                                <p:cTn id="338" presetID="6" presetClass="emph" presetSubtype="0" fill="hold" grpId="1" nodeType="withEffect">
                                  <p:stCondLst>
                                    <p:cond delay="0"/>
                                  </p:stCondLst>
                                  <p:childTnLst>
                                    <p:animScale>
                                      <p:cBhvr>
                                        <p:cTn id="339" dur="3000" fill="hold"/>
                                        <p:tgtEl>
                                          <p:spTgt spid="54"/>
                                        </p:tgtEl>
                                      </p:cBhvr>
                                      <p:by x="400000" y="100000"/>
                                    </p:animScale>
                                  </p:childTnLst>
                                </p:cTn>
                              </p:par>
                              <p:par>
                                <p:cTn id="340" presetID="2" presetClass="exit" presetSubtype="12" fill="hold" grpId="2" nodeType="withEffect">
                                  <p:stCondLst>
                                    <p:cond delay="0"/>
                                  </p:stCondLst>
                                  <p:childTnLst>
                                    <p:anim calcmode="lin" valueType="num">
                                      <p:cBhvr additive="base">
                                        <p:cTn id="341" dur="4000"/>
                                        <p:tgtEl>
                                          <p:spTgt spid="54"/>
                                        </p:tgtEl>
                                        <p:attrNameLst>
                                          <p:attrName>ppt_x</p:attrName>
                                        </p:attrNameLst>
                                      </p:cBhvr>
                                      <p:tavLst>
                                        <p:tav tm="0">
                                          <p:val>
                                            <p:strVal val="ppt_x"/>
                                          </p:val>
                                        </p:tav>
                                        <p:tav tm="100000">
                                          <p:val>
                                            <p:strVal val="0-ppt_w/2"/>
                                          </p:val>
                                        </p:tav>
                                      </p:tavLst>
                                    </p:anim>
                                    <p:anim calcmode="lin" valueType="num">
                                      <p:cBhvr additive="base">
                                        <p:cTn id="342" dur="4000"/>
                                        <p:tgtEl>
                                          <p:spTgt spid="54"/>
                                        </p:tgtEl>
                                        <p:attrNameLst>
                                          <p:attrName>ppt_y</p:attrName>
                                        </p:attrNameLst>
                                      </p:cBhvr>
                                      <p:tavLst>
                                        <p:tav tm="0">
                                          <p:val>
                                            <p:strVal val="ppt_y"/>
                                          </p:val>
                                        </p:tav>
                                        <p:tav tm="100000">
                                          <p:val>
                                            <p:strVal val="1+ppt_h/2"/>
                                          </p:val>
                                        </p:tav>
                                      </p:tavLst>
                                    </p:anim>
                                    <p:set>
                                      <p:cBhvr>
                                        <p:cTn id="343" dur="1" fill="hold">
                                          <p:stCondLst>
                                            <p:cond delay="3999"/>
                                          </p:stCondLst>
                                        </p:cTn>
                                        <p:tgtEl>
                                          <p:spTgt spid="54"/>
                                        </p:tgtEl>
                                        <p:attrNameLst>
                                          <p:attrName>style.visibility</p:attrName>
                                        </p:attrNameLst>
                                      </p:cBhvr>
                                      <p:to>
                                        <p:strVal val="hidden"/>
                                      </p:to>
                                    </p:set>
                                  </p:childTnLst>
                                </p:cTn>
                              </p:par>
                              <p:par>
                                <p:cTn id="344" presetID="17" presetClass="entr" presetSubtype="4" fill="hold" grpId="0" nodeType="withEffect">
                                  <p:stCondLst>
                                    <p:cond delay="0"/>
                                  </p:stCondLst>
                                  <p:childTnLst>
                                    <p:set>
                                      <p:cBhvr>
                                        <p:cTn id="345" dur="1" fill="hold">
                                          <p:stCondLst>
                                            <p:cond delay="0"/>
                                          </p:stCondLst>
                                        </p:cTn>
                                        <p:tgtEl>
                                          <p:spTgt spid="55"/>
                                        </p:tgtEl>
                                        <p:attrNameLst>
                                          <p:attrName>style.visibility</p:attrName>
                                        </p:attrNameLst>
                                      </p:cBhvr>
                                      <p:to>
                                        <p:strVal val="visible"/>
                                      </p:to>
                                    </p:set>
                                    <p:anim calcmode="lin" valueType="num">
                                      <p:cBhvr>
                                        <p:cTn id="346" dur="3000" fill="hold"/>
                                        <p:tgtEl>
                                          <p:spTgt spid="55"/>
                                        </p:tgtEl>
                                        <p:attrNameLst>
                                          <p:attrName>ppt_x</p:attrName>
                                        </p:attrNameLst>
                                      </p:cBhvr>
                                      <p:tavLst>
                                        <p:tav tm="0">
                                          <p:val>
                                            <p:strVal val="#ppt_x"/>
                                          </p:val>
                                        </p:tav>
                                        <p:tav tm="100000">
                                          <p:val>
                                            <p:strVal val="#ppt_x"/>
                                          </p:val>
                                        </p:tav>
                                      </p:tavLst>
                                    </p:anim>
                                    <p:anim calcmode="lin" valueType="num">
                                      <p:cBhvr>
                                        <p:cTn id="347" dur="3000" fill="hold"/>
                                        <p:tgtEl>
                                          <p:spTgt spid="55"/>
                                        </p:tgtEl>
                                        <p:attrNameLst>
                                          <p:attrName>ppt_y</p:attrName>
                                        </p:attrNameLst>
                                      </p:cBhvr>
                                      <p:tavLst>
                                        <p:tav tm="0">
                                          <p:val>
                                            <p:strVal val="#ppt_y+#ppt_h/2"/>
                                          </p:val>
                                        </p:tav>
                                        <p:tav tm="100000">
                                          <p:val>
                                            <p:strVal val="#ppt_y"/>
                                          </p:val>
                                        </p:tav>
                                      </p:tavLst>
                                    </p:anim>
                                    <p:anim calcmode="lin" valueType="num">
                                      <p:cBhvr>
                                        <p:cTn id="348" dur="3000" fill="hold"/>
                                        <p:tgtEl>
                                          <p:spTgt spid="55"/>
                                        </p:tgtEl>
                                        <p:attrNameLst>
                                          <p:attrName>ppt_w</p:attrName>
                                        </p:attrNameLst>
                                      </p:cBhvr>
                                      <p:tavLst>
                                        <p:tav tm="0">
                                          <p:val>
                                            <p:strVal val="#ppt_w"/>
                                          </p:val>
                                        </p:tav>
                                        <p:tav tm="100000">
                                          <p:val>
                                            <p:strVal val="#ppt_w"/>
                                          </p:val>
                                        </p:tav>
                                      </p:tavLst>
                                    </p:anim>
                                    <p:anim calcmode="lin" valueType="num">
                                      <p:cBhvr>
                                        <p:cTn id="349" dur="3000" fill="hold"/>
                                        <p:tgtEl>
                                          <p:spTgt spid="55"/>
                                        </p:tgtEl>
                                        <p:attrNameLst>
                                          <p:attrName>ppt_h</p:attrName>
                                        </p:attrNameLst>
                                      </p:cBhvr>
                                      <p:tavLst>
                                        <p:tav tm="0">
                                          <p:val>
                                            <p:fltVal val="0"/>
                                          </p:val>
                                        </p:tav>
                                        <p:tav tm="100000">
                                          <p:val>
                                            <p:strVal val="#ppt_h"/>
                                          </p:val>
                                        </p:tav>
                                      </p:tavLst>
                                    </p:anim>
                                  </p:childTnLst>
                                </p:cTn>
                              </p:par>
                              <p:par>
                                <p:cTn id="350" presetID="6" presetClass="emph" presetSubtype="0" fill="hold" grpId="1" nodeType="withEffect">
                                  <p:stCondLst>
                                    <p:cond delay="0"/>
                                  </p:stCondLst>
                                  <p:childTnLst>
                                    <p:animScale>
                                      <p:cBhvr>
                                        <p:cTn id="351" dur="3000" fill="hold"/>
                                        <p:tgtEl>
                                          <p:spTgt spid="55"/>
                                        </p:tgtEl>
                                      </p:cBhvr>
                                      <p:by x="400000" y="100000"/>
                                    </p:animScale>
                                  </p:childTnLst>
                                </p:cTn>
                              </p:par>
                              <p:par>
                                <p:cTn id="352" presetID="2" presetClass="exit" presetSubtype="12" fill="hold" grpId="2" nodeType="withEffect">
                                  <p:stCondLst>
                                    <p:cond delay="0"/>
                                  </p:stCondLst>
                                  <p:childTnLst>
                                    <p:anim calcmode="lin" valueType="num">
                                      <p:cBhvr additive="base">
                                        <p:cTn id="353" dur="4000"/>
                                        <p:tgtEl>
                                          <p:spTgt spid="55"/>
                                        </p:tgtEl>
                                        <p:attrNameLst>
                                          <p:attrName>ppt_x</p:attrName>
                                        </p:attrNameLst>
                                      </p:cBhvr>
                                      <p:tavLst>
                                        <p:tav tm="0">
                                          <p:val>
                                            <p:strVal val="ppt_x"/>
                                          </p:val>
                                        </p:tav>
                                        <p:tav tm="100000">
                                          <p:val>
                                            <p:strVal val="0-ppt_w/2"/>
                                          </p:val>
                                        </p:tav>
                                      </p:tavLst>
                                    </p:anim>
                                    <p:anim calcmode="lin" valueType="num">
                                      <p:cBhvr additive="base">
                                        <p:cTn id="354" dur="4000"/>
                                        <p:tgtEl>
                                          <p:spTgt spid="55"/>
                                        </p:tgtEl>
                                        <p:attrNameLst>
                                          <p:attrName>ppt_y</p:attrName>
                                        </p:attrNameLst>
                                      </p:cBhvr>
                                      <p:tavLst>
                                        <p:tav tm="0">
                                          <p:val>
                                            <p:strVal val="ppt_y"/>
                                          </p:val>
                                        </p:tav>
                                        <p:tav tm="100000">
                                          <p:val>
                                            <p:strVal val="1+ppt_h/2"/>
                                          </p:val>
                                        </p:tav>
                                      </p:tavLst>
                                    </p:anim>
                                    <p:set>
                                      <p:cBhvr>
                                        <p:cTn id="355" dur="1" fill="hold">
                                          <p:stCondLst>
                                            <p:cond delay="3999"/>
                                          </p:stCondLst>
                                        </p:cTn>
                                        <p:tgtEl>
                                          <p:spTgt spid="55"/>
                                        </p:tgtEl>
                                        <p:attrNameLst>
                                          <p:attrName>style.visibility</p:attrName>
                                        </p:attrNameLst>
                                      </p:cBhvr>
                                      <p:to>
                                        <p:strVal val="hidden"/>
                                      </p:to>
                                    </p:set>
                                  </p:childTnLst>
                                </p:cTn>
                              </p:par>
                              <p:par>
                                <p:cTn id="356" presetID="17" presetClass="entr" presetSubtype="4" fill="hold" grpId="0" nodeType="withEffect">
                                  <p:stCondLst>
                                    <p:cond delay="0"/>
                                  </p:stCondLst>
                                  <p:childTnLst>
                                    <p:set>
                                      <p:cBhvr>
                                        <p:cTn id="357" dur="1" fill="hold">
                                          <p:stCondLst>
                                            <p:cond delay="0"/>
                                          </p:stCondLst>
                                        </p:cTn>
                                        <p:tgtEl>
                                          <p:spTgt spid="56"/>
                                        </p:tgtEl>
                                        <p:attrNameLst>
                                          <p:attrName>style.visibility</p:attrName>
                                        </p:attrNameLst>
                                      </p:cBhvr>
                                      <p:to>
                                        <p:strVal val="visible"/>
                                      </p:to>
                                    </p:set>
                                    <p:anim calcmode="lin" valueType="num">
                                      <p:cBhvr>
                                        <p:cTn id="358" dur="3000" fill="hold"/>
                                        <p:tgtEl>
                                          <p:spTgt spid="56"/>
                                        </p:tgtEl>
                                        <p:attrNameLst>
                                          <p:attrName>ppt_x</p:attrName>
                                        </p:attrNameLst>
                                      </p:cBhvr>
                                      <p:tavLst>
                                        <p:tav tm="0">
                                          <p:val>
                                            <p:strVal val="#ppt_x"/>
                                          </p:val>
                                        </p:tav>
                                        <p:tav tm="100000">
                                          <p:val>
                                            <p:strVal val="#ppt_x"/>
                                          </p:val>
                                        </p:tav>
                                      </p:tavLst>
                                    </p:anim>
                                    <p:anim calcmode="lin" valueType="num">
                                      <p:cBhvr>
                                        <p:cTn id="359" dur="3000" fill="hold"/>
                                        <p:tgtEl>
                                          <p:spTgt spid="56"/>
                                        </p:tgtEl>
                                        <p:attrNameLst>
                                          <p:attrName>ppt_y</p:attrName>
                                        </p:attrNameLst>
                                      </p:cBhvr>
                                      <p:tavLst>
                                        <p:tav tm="0">
                                          <p:val>
                                            <p:strVal val="#ppt_y+#ppt_h/2"/>
                                          </p:val>
                                        </p:tav>
                                        <p:tav tm="100000">
                                          <p:val>
                                            <p:strVal val="#ppt_y"/>
                                          </p:val>
                                        </p:tav>
                                      </p:tavLst>
                                    </p:anim>
                                    <p:anim calcmode="lin" valueType="num">
                                      <p:cBhvr>
                                        <p:cTn id="360" dur="3000" fill="hold"/>
                                        <p:tgtEl>
                                          <p:spTgt spid="56"/>
                                        </p:tgtEl>
                                        <p:attrNameLst>
                                          <p:attrName>ppt_w</p:attrName>
                                        </p:attrNameLst>
                                      </p:cBhvr>
                                      <p:tavLst>
                                        <p:tav tm="0">
                                          <p:val>
                                            <p:strVal val="#ppt_w"/>
                                          </p:val>
                                        </p:tav>
                                        <p:tav tm="100000">
                                          <p:val>
                                            <p:strVal val="#ppt_w"/>
                                          </p:val>
                                        </p:tav>
                                      </p:tavLst>
                                    </p:anim>
                                    <p:anim calcmode="lin" valueType="num">
                                      <p:cBhvr>
                                        <p:cTn id="361" dur="3000" fill="hold"/>
                                        <p:tgtEl>
                                          <p:spTgt spid="56"/>
                                        </p:tgtEl>
                                        <p:attrNameLst>
                                          <p:attrName>ppt_h</p:attrName>
                                        </p:attrNameLst>
                                      </p:cBhvr>
                                      <p:tavLst>
                                        <p:tav tm="0">
                                          <p:val>
                                            <p:fltVal val="0"/>
                                          </p:val>
                                        </p:tav>
                                        <p:tav tm="100000">
                                          <p:val>
                                            <p:strVal val="#ppt_h"/>
                                          </p:val>
                                        </p:tav>
                                      </p:tavLst>
                                    </p:anim>
                                  </p:childTnLst>
                                </p:cTn>
                              </p:par>
                              <p:par>
                                <p:cTn id="362" presetID="6" presetClass="emph" presetSubtype="0" fill="hold" grpId="1" nodeType="withEffect">
                                  <p:stCondLst>
                                    <p:cond delay="0"/>
                                  </p:stCondLst>
                                  <p:childTnLst>
                                    <p:animScale>
                                      <p:cBhvr>
                                        <p:cTn id="363" dur="3000" fill="hold"/>
                                        <p:tgtEl>
                                          <p:spTgt spid="56"/>
                                        </p:tgtEl>
                                      </p:cBhvr>
                                      <p:by x="400000" y="100000"/>
                                    </p:animScale>
                                  </p:childTnLst>
                                </p:cTn>
                              </p:par>
                              <p:par>
                                <p:cTn id="364" presetID="2" presetClass="exit" presetSubtype="12" fill="hold" grpId="2" nodeType="withEffect">
                                  <p:stCondLst>
                                    <p:cond delay="0"/>
                                  </p:stCondLst>
                                  <p:childTnLst>
                                    <p:anim calcmode="lin" valueType="num">
                                      <p:cBhvr additive="base">
                                        <p:cTn id="365" dur="4000"/>
                                        <p:tgtEl>
                                          <p:spTgt spid="56"/>
                                        </p:tgtEl>
                                        <p:attrNameLst>
                                          <p:attrName>ppt_x</p:attrName>
                                        </p:attrNameLst>
                                      </p:cBhvr>
                                      <p:tavLst>
                                        <p:tav tm="0">
                                          <p:val>
                                            <p:strVal val="ppt_x"/>
                                          </p:val>
                                        </p:tav>
                                        <p:tav tm="100000">
                                          <p:val>
                                            <p:strVal val="0-ppt_w/2"/>
                                          </p:val>
                                        </p:tav>
                                      </p:tavLst>
                                    </p:anim>
                                    <p:anim calcmode="lin" valueType="num">
                                      <p:cBhvr additive="base">
                                        <p:cTn id="366" dur="4000"/>
                                        <p:tgtEl>
                                          <p:spTgt spid="56"/>
                                        </p:tgtEl>
                                        <p:attrNameLst>
                                          <p:attrName>ppt_y</p:attrName>
                                        </p:attrNameLst>
                                      </p:cBhvr>
                                      <p:tavLst>
                                        <p:tav tm="0">
                                          <p:val>
                                            <p:strVal val="ppt_y"/>
                                          </p:val>
                                        </p:tav>
                                        <p:tav tm="100000">
                                          <p:val>
                                            <p:strVal val="1+ppt_h/2"/>
                                          </p:val>
                                        </p:tav>
                                      </p:tavLst>
                                    </p:anim>
                                    <p:set>
                                      <p:cBhvr>
                                        <p:cTn id="367" dur="1" fill="hold">
                                          <p:stCondLst>
                                            <p:cond delay="3999"/>
                                          </p:stCondLst>
                                        </p:cTn>
                                        <p:tgtEl>
                                          <p:spTgt spid="56"/>
                                        </p:tgtEl>
                                        <p:attrNameLst>
                                          <p:attrName>style.visibility</p:attrName>
                                        </p:attrNameLst>
                                      </p:cBhvr>
                                      <p:to>
                                        <p:strVal val="hidden"/>
                                      </p:to>
                                    </p:set>
                                  </p:childTnLst>
                                </p:cTn>
                              </p:par>
                              <p:par>
                                <p:cTn id="368" presetID="17" presetClass="entr" presetSubtype="4" fill="hold" grpId="0" nodeType="withEffect">
                                  <p:stCondLst>
                                    <p:cond delay="0"/>
                                  </p:stCondLst>
                                  <p:childTnLst>
                                    <p:set>
                                      <p:cBhvr>
                                        <p:cTn id="369" dur="1" fill="hold">
                                          <p:stCondLst>
                                            <p:cond delay="0"/>
                                          </p:stCondLst>
                                        </p:cTn>
                                        <p:tgtEl>
                                          <p:spTgt spid="57"/>
                                        </p:tgtEl>
                                        <p:attrNameLst>
                                          <p:attrName>style.visibility</p:attrName>
                                        </p:attrNameLst>
                                      </p:cBhvr>
                                      <p:to>
                                        <p:strVal val="visible"/>
                                      </p:to>
                                    </p:set>
                                    <p:anim calcmode="lin" valueType="num">
                                      <p:cBhvr>
                                        <p:cTn id="370" dur="3000" fill="hold"/>
                                        <p:tgtEl>
                                          <p:spTgt spid="57"/>
                                        </p:tgtEl>
                                        <p:attrNameLst>
                                          <p:attrName>ppt_x</p:attrName>
                                        </p:attrNameLst>
                                      </p:cBhvr>
                                      <p:tavLst>
                                        <p:tav tm="0">
                                          <p:val>
                                            <p:strVal val="#ppt_x"/>
                                          </p:val>
                                        </p:tav>
                                        <p:tav tm="100000">
                                          <p:val>
                                            <p:strVal val="#ppt_x"/>
                                          </p:val>
                                        </p:tav>
                                      </p:tavLst>
                                    </p:anim>
                                    <p:anim calcmode="lin" valueType="num">
                                      <p:cBhvr>
                                        <p:cTn id="371" dur="3000" fill="hold"/>
                                        <p:tgtEl>
                                          <p:spTgt spid="57"/>
                                        </p:tgtEl>
                                        <p:attrNameLst>
                                          <p:attrName>ppt_y</p:attrName>
                                        </p:attrNameLst>
                                      </p:cBhvr>
                                      <p:tavLst>
                                        <p:tav tm="0">
                                          <p:val>
                                            <p:strVal val="#ppt_y+#ppt_h/2"/>
                                          </p:val>
                                        </p:tav>
                                        <p:tav tm="100000">
                                          <p:val>
                                            <p:strVal val="#ppt_y"/>
                                          </p:val>
                                        </p:tav>
                                      </p:tavLst>
                                    </p:anim>
                                    <p:anim calcmode="lin" valueType="num">
                                      <p:cBhvr>
                                        <p:cTn id="372" dur="3000" fill="hold"/>
                                        <p:tgtEl>
                                          <p:spTgt spid="57"/>
                                        </p:tgtEl>
                                        <p:attrNameLst>
                                          <p:attrName>ppt_w</p:attrName>
                                        </p:attrNameLst>
                                      </p:cBhvr>
                                      <p:tavLst>
                                        <p:tav tm="0">
                                          <p:val>
                                            <p:strVal val="#ppt_w"/>
                                          </p:val>
                                        </p:tav>
                                        <p:tav tm="100000">
                                          <p:val>
                                            <p:strVal val="#ppt_w"/>
                                          </p:val>
                                        </p:tav>
                                      </p:tavLst>
                                    </p:anim>
                                    <p:anim calcmode="lin" valueType="num">
                                      <p:cBhvr>
                                        <p:cTn id="373" dur="3000" fill="hold"/>
                                        <p:tgtEl>
                                          <p:spTgt spid="57"/>
                                        </p:tgtEl>
                                        <p:attrNameLst>
                                          <p:attrName>ppt_h</p:attrName>
                                        </p:attrNameLst>
                                      </p:cBhvr>
                                      <p:tavLst>
                                        <p:tav tm="0">
                                          <p:val>
                                            <p:fltVal val="0"/>
                                          </p:val>
                                        </p:tav>
                                        <p:tav tm="100000">
                                          <p:val>
                                            <p:strVal val="#ppt_h"/>
                                          </p:val>
                                        </p:tav>
                                      </p:tavLst>
                                    </p:anim>
                                  </p:childTnLst>
                                </p:cTn>
                              </p:par>
                              <p:par>
                                <p:cTn id="374" presetID="6" presetClass="emph" presetSubtype="0" fill="hold" grpId="1" nodeType="withEffect">
                                  <p:stCondLst>
                                    <p:cond delay="0"/>
                                  </p:stCondLst>
                                  <p:childTnLst>
                                    <p:animScale>
                                      <p:cBhvr>
                                        <p:cTn id="375" dur="3000" fill="hold"/>
                                        <p:tgtEl>
                                          <p:spTgt spid="57"/>
                                        </p:tgtEl>
                                      </p:cBhvr>
                                      <p:by x="400000" y="100000"/>
                                    </p:animScale>
                                  </p:childTnLst>
                                </p:cTn>
                              </p:par>
                              <p:par>
                                <p:cTn id="376" presetID="2" presetClass="exit" presetSubtype="12" fill="hold" grpId="2" nodeType="withEffect">
                                  <p:stCondLst>
                                    <p:cond delay="0"/>
                                  </p:stCondLst>
                                  <p:childTnLst>
                                    <p:anim calcmode="lin" valueType="num">
                                      <p:cBhvr additive="base">
                                        <p:cTn id="377" dur="4000"/>
                                        <p:tgtEl>
                                          <p:spTgt spid="57"/>
                                        </p:tgtEl>
                                        <p:attrNameLst>
                                          <p:attrName>ppt_x</p:attrName>
                                        </p:attrNameLst>
                                      </p:cBhvr>
                                      <p:tavLst>
                                        <p:tav tm="0">
                                          <p:val>
                                            <p:strVal val="ppt_x"/>
                                          </p:val>
                                        </p:tav>
                                        <p:tav tm="100000">
                                          <p:val>
                                            <p:strVal val="0-ppt_w/2"/>
                                          </p:val>
                                        </p:tav>
                                      </p:tavLst>
                                    </p:anim>
                                    <p:anim calcmode="lin" valueType="num">
                                      <p:cBhvr additive="base">
                                        <p:cTn id="378" dur="4000"/>
                                        <p:tgtEl>
                                          <p:spTgt spid="57"/>
                                        </p:tgtEl>
                                        <p:attrNameLst>
                                          <p:attrName>ppt_y</p:attrName>
                                        </p:attrNameLst>
                                      </p:cBhvr>
                                      <p:tavLst>
                                        <p:tav tm="0">
                                          <p:val>
                                            <p:strVal val="ppt_y"/>
                                          </p:val>
                                        </p:tav>
                                        <p:tav tm="100000">
                                          <p:val>
                                            <p:strVal val="1+ppt_h/2"/>
                                          </p:val>
                                        </p:tav>
                                      </p:tavLst>
                                    </p:anim>
                                    <p:set>
                                      <p:cBhvr>
                                        <p:cTn id="379" dur="1" fill="hold">
                                          <p:stCondLst>
                                            <p:cond delay="3999"/>
                                          </p:stCondLst>
                                        </p:cTn>
                                        <p:tgtEl>
                                          <p:spTgt spid="57"/>
                                        </p:tgtEl>
                                        <p:attrNameLst>
                                          <p:attrName>style.visibility</p:attrName>
                                        </p:attrNameLst>
                                      </p:cBhvr>
                                      <p:to>
                                        <p:strVal val="hidden"/>
                                      </p:to>
                                    </p:set>
                                  </p:childTnLst>
                                </p:cTn>
                              </p:par>
                              <p:par>
                                <p:cTn id="380" presetID="17" presetClass="entr" presetSubtype="4" fill="hold" grpId="0" nodeType="withEffect">
                                  <p:stCondLst>
                                    <p:cond delay="0"/>
                                  </p:stCondLst>
                                  <p:childTnLst>
                                    <p:set>
                                      <p:cBhvr>
                                        <p:cTn id="381" dur="1" fill="hold">
                                          <p:stCondLst>
                                            <p:cond delay="0"/>
                                          </p:stCondLst>
                                        </p:cTn>
                                        <p:tgtEl>
                                          <p:spTgt spid="58"/>
                                        </p:tgtEl>
                                        <p:attrNameLst>
                                          <p:attrName>style.visibility</p:attrName>
                                        </p:attrNameLst>
                                      </p:cBhvr>
                                      <p:to>
                                        <p:strVal val="visible"/>
                                      </p:to>
                                    </p:set>
                                    <p:anim calcmode="lin" valueType="num">
                                      <p:cBhvr>
                                        <p:cTn id="382" dur="3000" fill="hold"/>
                                        <p:tgtEl>
                                          <p:spTgt spid="58"/>
                                        </p:tgtEl>
                                        <p:attrNameLst>
                                          <p:attrName>ppt_x</p:attrName>
                                        </p:attrNameLst>
                                      </p:cBhvr>
                                      <p:tavLst>
                                        <p:tav tm="0">
                                          <p:val>
                                            <p:strVal val="#ppt_x"/>
                                          </p:val>
                                        </p:tav>
                                        <p:tav tm="100000">
                                          <p:val>
                                            <p:strVal val="#ppt_x"/>
                                          </p:val>
                                        </p:tav>
                                      </p:tavLst>
                                    </p:anim>
                                    <p:anim calcmode="lin" valueType="num">
                                      <p:cBhvr>
                                        <p:cTn id="383" dur="3000" fill="hold"/>
                                        <p:tgtEl>
                                          <p:spTgt spid="58"/>
                                        </p:tgtEl>
                                        <p:attrNameLst>
                                          <p:attrName>ppt_y</p:attrName>
                                        </p:attrNameLst>
                                      </p:cBhvr>
                                      <p:tavLst>
                                        <p:tav tm="0">
                                          <p:val>
                                            <p:strVal val="#ppt_y+#ppt_h/2"/>
                                          </p:val>
                                        </p:tav>
                                        <p:tav tm="100000">
                                          <p:val>
                                            <p:strVal val="#ppt_y"/>
                                          </p:val>
                                        </p:tav>
                                      </p:tavLst>
                                    </p:anim>
                                    <p:anim calcmode="lin" valueType="num">
                                      <p:cBhvr>
                                        <p:cTn id="384" dur="3000" fill="hold"/>
                                        <p:tgtEl>
                                          <p:spTgt spid="58"/>
                                        </p:tgtEl>
                                        <p:attrNameLst>
                                          <p:attrName>ppt_w</p:attrName>
                                        </p:attrNameLst>
                                      </p:cBhvr>
                                      <p:tavLst>
                                        <p:tav tm="0">
                                          <p:val>
                                            <p:strVal val="#ppt_w"/>
                                          </p:val>
                                        </p:tav>
                                        <p:tav tm="100000">
                                          <p:val>
                                            <p:strVal val="#ppt_w"/>
                                          </p:val>
                                        </p:tav>
                                      </p:tavLst>
                                    </p:anim>
                                    <p:anim calcmode="lin" valueType="num">
                                      <p:cBhvr>
                                        <p:cTn id="385" dur="3000" fill="hold"/>
                                        <p:tgtEl>
                                          <p:spTgt spid="58"/>
                                        </p:tgtEl>
                                        <p:attrNameLst>
                                          <p:attrName>ppt_h</p:attrName>
                                        </p:attrNameLst>
                                      </p:cBhvr>
                                      <p:tavLst>
                                        <p:tav tm="0">
                                          <p:val>
                                            <p:fltVal val="0"/>
                                          </p:val>
                                        </p:tav>
                                        <p:tav tm="100000">
                                          <p:val>
                                            <p:strVal val="#ppt_h"/>
                                          </p:val>
                                        </p:tav>
                                      </p:tavLst>
                                    </p:anim>
                                  </p:childTnLst>
                                </p:cTn>
                              </p:par>
                              <p:par>
                                <p:cTn id="386" presetID="6" presetClass="emph" presetSubtype="0" fill="hold" grpId="1" nodeType="withEffect">
                                  <p:stCondLst>
                                    <p:cond delay="0"/>
                                  </p:stCondLst>
                                  <p:childTnLst>
                                    <p:animScale>
                                      <p:cBhvr>
                                        <p:cTn id="387" dur="3000" fill="hold"/>
                                        <p:tgtEl>
                                          <p:spTgt spid="58"/>
                                        </p:tgtEl>
                                      </p:cBhvr>
                                      <p:by x="400000" y="100000"/>
                                    </p:animScale>
                                  </p:childTnLst>
                                </p:cTn>
                              </p:par>
                              <p:par>
                                <p:cTn id="388" presetID="2" presetClass="exit" presetSubtype="12" fill="hold" grpId="2" nodeType="withEffect">
                                  <p:stCondLst>
                                    <p:cond delay="0"/>
                                  </p:stCondLst>
                                  <p:childTnLst>
                                    <p:anim calcmode="lin" valueType="num">
                                      <p:cBhvr additive="base">
                                        <p:cTn id="389" dur="4000"/>
                                        <p:tgtEl>
                                          <p:spTgt spid="58"/>
                                        </p:tgtEl>
                                        <p:attrNameLst>
                                          <p:attrName>ppt_x</p:attrName>
                                        </p:attrNameLst>
                                      </p:cBhvr>
                                      <p:tavLst>
                                        <p:tav tm="0">
                                          <p:val>
                                            <p:strVal val="ppt_x"/>
                                          </p:val>
                                        </p:tav>
                                        <p:tav tm="100000">
                                          <p:val>
                                            <p:strVal val="0-ppt_w/2"/>
                                          </p:val>
                                        </p:tav>
                                      </p:tavLst>
                                    </p:anim>
                                    <p:anim calcmode="lin" valueType="num">
                                      <p:cBhvr additive="base">
                                        <p:cTn id="390" dur="4000"/>
                                        <p:tgtEl>
                                          <p:spTgt spid="58"/>
                                        </p:tgtEl>
                                        <p:attrNameLst>
                                          <p:attrName>ppt_y</p:attrName>
                                        </p:attrNameLst>
                                      </p:cBhvr>
                                      <p:tavLst>
                                        <p:tav tm="0">
                                          <p:val>
                                            <p:strVal val="ppt_y"/>
                                          </p:val>
                                        </p:tav>
                                        <p:tav tm="100000">
                                          <p:val>
                                            <p:strVal val="1+ppt_h/2"/>
                                          </p:val>
                                        </p:tav>
                                      </p:tavLst>
                                    </p:anim>
                                    <p:set>
                                      <p:cBhvr>
                                        <p:cTn id="391" dur="1" fill="hold">
                                          <p:stCondLst>
                                            <p:cond delay="3999"/>
                                          </p:stCondLst>
                                        </p:cTn>
                                        <p:tgtEl>
                                          <p:spTgt spid="58"/>
                                        </p:tgtEl>
                                        <p:attrNameLst>
                                          <p:attrName>style.visibility</p:attrName>
                                        </p:attrNameLst>
                                      </p:cBhvr>
                                      <p:to>
                                        <p:strVal val="hidden"/>
                                      </p:to>
                                    </p:set>
                                  </p:childTnLst>
                                </p:cTn>
                              </p:par>
                              <p:par>
                                <p:cTn id="392" presetID="17" presetClass="entr" presetSubtype="4" fill="hold" grpId="0" nodeType="withEffect">
                                  <p:stCondLst>
                                    <p:cond delay="0"/>
                                  </p:stCondLst>
                                  <p:childTnLst>
                                    <p:set>
                                      <p:cBhvr>
                                        <p:cTn id="393" dur="1" fill="hold">
                                          <p:stCondLst>
                                            <p:cond delay="0"/>
                                          </p:stCondLst>
                                        </p:cTn>
                                        <p:tgtEl>
                                          <p:spTgt spid="59"/>
                                        </p:tgtEl>
                                        <p:attrNameLst>
                                          <p:attrName>style.visibility</p:attrName>
                                        </p:attrNameLst>
                                      </p:cBhvr>
                                      <p:to>
                                        <p:strVal val="visible"/>
                                      </p:to>
                                    </p:set>
                                    <p:anim calcmode="lin" valueType="num">
                                      <p:cBhvr>
                                        <p:cTn id="394" dur="3000" fill="hold"/>
                                        <p:tgtEl>
                                          <p:spTgt spid="59"/>
                                        </p:tgtEl>
                                        <p:attrNameLst>
                                          <p:attrName>ppt_x</p:attrName>
                                        </p:attrNameLst>
                                      </p:cBhvr>
                                      <p:tavLst>
                                        <p:tav tm="0">
                                          <p:val>
                                            <p:strVal val="#ppt_x"/>
                                          </p:val>
                                        </p:tav>
                                        <p:tav tm="100000">
                                          <p:val>
                                            <p:strVal val="#ppt_x"/>
                                          </p:val>
                                        </p:tav>
                                      </p:tavLst>
                                    </p:anim>
                                    <p:anim calcmode="lin" valueType="num">
                                      <p:cBhvr>
                                        <p:cTn id="395" dur="3000" fill="hold"/>
                                        <p:tgtEl>
                                          <p:spTgt spid="59"/>
                                        </p:tgtEl>
                                        <p:attrNameLst>
                                          <p:attrName>ppt_y</p:attrName>
                                        </p:attrNameLst>
                                      </p:cBhvr>
                                      <p:tavLst>
                                        <p:tav tm="0">
                                          <p:val>
                                            <p:strVal val="#ppt_y+#ppt_h/2"/>
                                          </p:val>
                                        </p:tav>
                                        <p:tav tm="100000">
                                          <p:val>
                                            <p:strVal val="#ppt_y"/>
                                          </p:val>
                                        </p:tav>
                                      </p:tavLst>
                                    </p:anim>
                                    <p:anim calcmode="lin" valueType="num">
                                      <p:cBhvr>
                                        <p:cTn id="396" dur="3000" fill="hold"/>
                                        <p:tgtEl>
                                          <p:spTgt spid="59"/>
                                        </p:tgtEl>
                                        <p:attrNameLst>
                                          <p:attrName>ppt_w</p:attrName>
                                        </p:attrNameLst>
                                      </p:cBhvr>
                                      <p:tavLst>
                                        <p:tav tm="0">
                                          <p:val>
                                            <p:strVal val="#ppt_w"/>
                                          </p:val>
                                        </p:tav>
                                        <p:tav tm="100000">
                                          <p:val>
                                            <p:strVal val="#ppt_w"/>
                                          </p:val>
                                        </p:tav>
                                      </p:tavLst>
                                    </p:anim>
                                    <p:anim calcmode="lin" valueType="num">
                                      <p:cBhvr>
                                        <p:cTn id="397" dur="3000" fill="hold"/>
                                        <p:tgtEl>
                                          <p:spTgt spid="59"/>
                                        </p:tgtEl>
                                        <p:attrNameLst>
                                          <p:attrName>ppt_h</p:attrName>
                                        </p:attrNameLst>
                                      </p:cBhvr>
                                      <p:tavLst>
                                        <p:tav tm="0">
                                          <p:val>
                                            <p:fltVal val="0"/>
                                          </p:val>
                                        </p:tav>
                                        <p:tav tm="100000">
                                          <p:val>
                                            <p:strVal val="#ppt_h"/>
                                          </p:val>
                                        </p:tav>
                                      </p:tavLst>
                                    </p:anim>
                                  </p:childTnLst>
                                </p:cTn>
                              </p:par>
                              <p:par>
                                <p:cTn id="398" presetID="6" presetClass="emph" presetSubtype="0" fill="hold" grpId="1" nodeType="withEffect">
                                  <p:stCondLst>
                                    <p:cond delay="0"/>
                                  </p:stCondLst>
                                  <p:childTnLst>
                                    <p:animScale>
                                      <p:cBhvr>
                                        <p:cTn id="399" dur="3000" fill="hold"/>
                                        <p:tgtEl>
                                          <p:spTgt spid="59"/>
                                        </p:tgtEl>
                                      </p:cBhvr>
                                      <p:by x="400000" y="100000"/>
                                    </p:animScale>
                                  </p:childTnLst>
                                </p:cTn>
                              </p:par>
                              <p:par>
                                <p:cTn id="400" presetID="2" presetClass="exit" presetSubtype="12" fill="hold" grpId="2" nodeType="withEffect">
                                  <p:stCondLst>
                                    <p:cond delay="0"/>
                                  </p:stCondLst>
                                  <p:childTnLst>
                                    <p:anim calcmode="lin" valueType="num">
                                      <p:cBhvr additive="base">
                                        <p:cTn id="401" dur="4000"/>
                                        <p:tgtEl>
                                          <p:spTgt spid="59"/>
                                        </p:tgtEl>
                                        <p:attrNameLst>
                                          <p:attrName>ppt_x</p:attrName>
                                        </p:attrNameLst>
                                      </p:cBhvr>
                                      <p:tavLst>
                                        <p:tav tm="0">
                                          <p:val>
                                            <p:strVal val="ppt_x"/>
                                          </p:val>
                                        </p:tav>
                                        <p:tav tm="100000">
                                          <p:val>
                                            <p:strVal val="0-ppt_w/2"/>
                                          </p:val>
                                        </p:tav>
                                      </p:tavLst>
                                    </p:anim>
                                    <p:anim calcmode="lin" valueType="num">
                                      <p:cBhvr additive="base">
                                        <p:cTn id="402" dur="4000"/>
                                        <p:tgtEl>
                                          <p:spTgt spid="59"/>
                                        </p:tgtEl>
                                        <p:attrNameLst>
                                          <p:attrName>ppt_y</p:attrName>
                                        </p:attrNameLst>
                                      </p:cBhvr>
                                      <p:tavLst>
                                        <p:tav tm="0">
                                          <p:val>
                                            <p:strVal val="ppt_y"/>
                                          </p:val>
                                        </p:tav>
                                        <p:tav tm="100000">
                                          <p:val>
                                            <p:strVal val="1+ppt_h/2"/>
                                          </p:val>
                                        </p:tav>
                                      </p:tavLst>
                                    </p:anim>
                                    <p:set>
                                      <p:cBhvr>
                                        <p:cTn id="403" dur="1" fill="hold">
                                          <p:stCondLst>
                                            <p:cond delay="3999"/>
                                          </p:stCondLst>
                                        </p:cTn>
                                        <p:tgtEl>
                                          <p:spTgt spid="59"/>
                                        </p:tgtEl>
                                        <p:attrNameLst>
                                          <p:attrName>style.visibility</p:attrName>
                                        </p:attrNameLst>
                                      </p:cBhvr>
                                      <p:to>
                                        <p:strVal val="hidden"/>
                                      </p:to>
                                    </p:set>
                                  </p:childTnLst>
                                </p:cTn>
                              </p:par>
                              <p:par>
                                <p:cTn id="404" presetID="17" presetClass="entr" presetSubtype="4" fill="hold" grpId="0" nodeType="withEffect">
                                  <p:stCondLst>
                                    <p:cond delay="0"/>
                                  </p:stCondLst>
                                  <p:childTnLst>
                                    <p:set>
                                      <p:cBhvr>
                                        <p:cTn id="405" dur="1" fill="hold">
                                          <p:stCondLst>
                                            <p:cond delay="0"/>
                                          </p:stCondLst>
                                        </p:cTn>
                                        <p:tgtEl>
                                          <p:spTgt spid="60"/>
                                        </p:tgtEl>
                                        <p:attrNameLst>
                                          <p:attrName>style.visibility</p:attrName>
                                        </p:attrNameLst>
                                      </p:cBhvr>
                                      <p:to>
                                        <p:strVal val="visible"/>
                                      </p:to>
                                    </p:set>
                                    <p:anim calcmode="lin" valueType="num">
                                      <p:cBhvr>
                                        <p:cTn id="406" dur="3000" fill="hold"/>
                                        <p:tgtEl>
                                          <p:spTgt spid="60"/>
                                        </p:tgtEl>
                                        <p:attrNameLst>
                                          <p:attrName>ppt_x</p:attrName>
                                        </p:attrNameLst>
                                      </p:cBhvr>
                                      <p:tavLst>
                                        <p:tav tm="0">
                                          <p:val>
                                            <p:strVal val="#ppt_x"/>
                                          </p:val>
                                        </p:tav>
                                        <p:tav tm="100000">
                                          <p:val>
                                            <p:strVal val="#ppt_x"/>
                                          </p:val>
                                        </p:tav>
                                      </p:tavLst>
                                    </p:anim>
                                    <p:anim calcmode="lin" valueType="num">
                                      <p:cBhvr>
                                        <p:cTn id="407" dur="3000" fill="hold"/>
                                        <p:tgtEl>
                                          <p:spTgt spid="60"/>
                                        </p:tgtEl>
                                        <p:attrNameLst>
                                          <p:attrName>ppt_y</p:attrName>
                                        </p:attrNameLst>
                                      </p:cBhvr>
                                      <p:tavLst>
                                        <p:tav tm="0">
                                          <p:val>
                                            <p:strVal val="#ppt_y+#ppt_h/2"/>
                                          </p:val>
                                        </p:tav>
                                        <p:tav tm="100000">
                                          <p:val>
                                            <p:strVal val="#ppt_y"/>
                                          </p:val>
                                        </p:tav>
                                      </p:tavLst>
                                    </p:anim>
                                    <p:anim calcmode="lin" valueType="num">
                                      <p:cBhvr>
                                        <p:cTn id="408" dur="3000" fill="hold"/>
                                        <p:tgtEl>
                                          <p:spTgt spid="60"/>
                                        </p:tgtEl>
                                        <p:attrNameLst>
                                          <p:attrName>ppt_w</p:attrName>
                                        </p:attrNameLst>
                                      </p:cBhvr>
                                      <p:tavLst>
                                        <p:tav tm="0">
                                          <p:val>
                                            <p:strVal val="#ppt_w"/>
                                          </p:val>
                                        </p:tav>
                                        <p:tav tm="100000">
                                          <p:val>
                                            <p:strVal val="#ppt_w"/>
                                          </p:val>
                                        </p:tav>
                                      </p:tavLst>
                                    </p:anim>
                                    <p:anim calcmode="lin" valueType="num">
                                      <p:cBhvr>
                                        <p:cTn id="409" dur="3000" fill="hold"/>
                                        <p:tgtEl>
                                          <p:spTgt spid="60"/>
                                        </p:tgtEl>
                                        <p:attrNameLst>
                                          <p:attrName>ppt_h</p:attrName>
                                        </p:attrNameLst>
                                      </p:cBhvr>
                                      <p:tavLst>
                                        <p:tav tm="0">
                                          <p:val>
                                            <p:fltVal val="0"/>
                                          </p:val>
                                        </p:tav>
                                        <p:tav tm="100000">
                                          <p:val>
                                            <p:strVal val="#ppt_h"/>
                                          </p:val>
                                        </p:tav>
                                      </p:tavLst>
                                    </p:anim>
                                  </p:childTnLst>
                                </p:cTn>
                              </p:par>
                              <p:par>
                                <p:cTn id="410" presetID="6" presetClass="emph" presetSubtype="0" fill="hold" grpId="1" nodeType="withEffect">
                                  <p:stCondLst>
                                    <p:cond delay="0"/>
                                  </p:stCondLst>
                                  <p:childTnLst>
                                    <p:animScale>
                                      <p:cBhvr>
                                        <p:cTn id="411" dur="3000" fill="hold"/>
                                        <p:tgtEl>
                                          <p:spTgt spid="60"/>
                                        </p:tgtEl>
                                      </p:cBhvr>
                                      <p:by x="400000" y="100000"/>
                                    </p:animScale>
                                  </p:childTnLst>
                                </p:cTn>
                              </p:par>
                              <p:par>
                                <p:cTn id="412" presetID="2" presetClass="exit" presetSubtype="12" fill="hold" grpId="2" nodeType="withEffect">
                                  <p:stCondLst>
                                    <p:cond delay="0"/>
                                  </p:stCondLst>
                                  <p:childTnLst>
                                    <p:anim calcmode="lin" valueType="num">
                                      <p:cBhvr additive="base">
                                        <p:cTn id="413" dur="4000"/>
                                        <p:tgtEl>
                                          <p:spTgt spid="60"/>
                                        </p:tgtEl>
                                        <p:attrNameLst>
                                          <p:attrName>ppt_x</p:attrName>
                                        </p:attrNameLst>
                                      </p:cBhvr>
                                      <p:tavLst>
                                        <p:tav tm="0">
                                          <p:val>
                                            <p:strVal val="ppt_x"/>
                                          </p:val>
                                        </p:tav>
                                        <p:tav tm="100000">
                                          <p:val>
                                            <p:strVal val="0-ppt_w/2"/>
                                          </p:val>
                                        </p:tav>
                                      </p:tavLst>
                                    </p:anim>
                                    <p:anim calcmode="lin" valueType="num">
                                      <p:cBhvr additive="base">
                                        <p:cTn id="414" dur="4000"/>
                                        <p:tgtEl>
                                          <p:spTgt spid="60"/>
                                        </p:tgtEl>
                                        <p:attrNameLst>
                                          <p:attrName>ppt_y</p:attrName>
                                        </p:attrNameLst>
                                      </p:cBhvr>
                                      <p:tavLst>
                                        <p:tav tm="0">
                                          <p:val>
                                            <p:strVal val="ppt_y"/>
                                          </p:val>
                                        </p:tav>
                                        <p:tav tm="100000">
                                          <p:val>
                                            <p:strVal val="1+ppt_h/2"/>
                                          </p:val>
                                        </p:tav>
                                      </p:tavLst>
                                    </p:anim>
                                    <p:set>
                                      <p:cBhvr>
                                        <p:cTn id="415" dur="1" fill="hold">
                                          <p:stCondLst>
                                            <p:cond delay="3999"/>
                                          </p:stCondLst>
                                        </p:cTn>
                                        <p:tgtEl>
                                          <p:spTgt spid="60"/>
                                        </p:tgtEl>
                                        <p:attrNameLst>
                                          <p:attrName>style.visibility</p:attrName>
                                        </p:attrNameLst>
                                      </p:cBhvr>
                                      <p:to>
                                        <p:strVal val="hidden"/>
                                      </p:to>
                                    </p:set>
                                  </p:childTnLst>
                                </p:cTn>
                              </p:par>
                              <p:par>
                                <p:cTn id="416" presetID="17" presetClass="entr" presetSubtype="4" fill="hold" grpId="0" nodeType="withEffect">
                                  <p:stCondLst>
                                    <p:cond delay="0"/>
                                  </p:stCondLst>
                                  <p:childTnLst>
                                    <p:set>
                                      <p:cBhvr>
                                        <p:cTn id="417" dur="1" fill="hold">
                                          <p:stCondLst>
                                            <p:cond delay="0"/>
                                          </p:stCondLst>
                                        </p:cTn>
                                        <p:tgtEl>
                                          <p:spTgt spid="61"/>
                                        </p:tgtEl>
                                        <p:attrNameLst>
                                          <p:attrName>style.visibility</p:attrName>
                                        </p:attrNameLst>
                                      </p:cBhvr>
                                      <p:to>
                                        <p:strVal val="visible"/>
                                      </p:to>
                                    </p:set>
                                    <p:anim calcmode="lin" valueType="num">
                                      <p:cBhvr>
                                        <p:cTn id="418" dur="3000" fill="hold"/>
                                        <p:tgtEl>
                                          <p:spTgt spid="61"/>
                                        </p:tgtEl>
                                        <p:attrNameLst>
                                          <p:attrName>ppt_x</p:attrName>
                                        </p:attrNameLst>
                                      </p:cBhvr>
                                      <p:tavLst>
                                        <p:tav tm="0">
                                          <p:val>
                                            <p:strVal val="#ppt_x"/>
                                          </p:val>
                                        </p:tav>
                                        <p:tav tm="100000">
                                          <p:val>
                                            <p:strVal val="#ppt_x"/>
                                          </p:val>
                                        </p:tav>
                                      </p:tavLst>
                                    </p:anim>
                                    <p:anim calcmode="lin" valueType="num">
                                      <p:cBhvr>
                                        <p:cTn id="419" dur="3000" fill="hold"/>
                                        <p:tgtEl>
                                          <p:spTgt spid="61"/>
                                        </p:tgtEl>
                                        <p:attrNameLst>
                                          <p:attrName>ppt_y</p:attrName>
                                        </p:attrNameLst>
                                      </p:cBhvr>
                                      <p:tavLst>
                                        <p:tav tm="0">
                                          <p:val>
                                            <p:strVal val="#ppt_y+#ppt_h/2"/>
                                          </p:val>
                                        </p:tav>
                                        <p:tav tm="100000">
                                          <p:val>
                                            <p:strVal val="#ppt_y"/>
                                          </p:val>
                                        </p:tav>
                                      </p:tavLst>
                                    </p:anim>
                                    <p:anim calcmode="lin" valueType="num">
                                      <p:cBhvr>
                                        <p:cTn id="420" dur="3000" fill="hold"/>
                                        <p:tgtEl>
                                          <p:spTgt spid="61"/>
                                        </p:tgtEl>
                                        <p:attrNameLst>
                                          <p:attrName>ppt_w</p:attrName>
                                        </p:attrNameLst>
                                      </p:cBhvr>
                                      <p:tavLst>
                                        <p:tav tm="0">
                                          <p:val>
                                            <p:strVal val="#ppt_w"/>
                                          </p:val>
                                        </p:tav>
                                        <p:tav tm="100000">
                                          <p:val>
                                            <p:strVal val="#ppt_w"/>
                                          </p:val>
                                        </p:tav>
                                      </p:tavLst>
                                    </p:anim>
                                    <p:anim calcmode="lin" valueType="num">
                                      <p:cBhvr>
                                        <p:cTn id="421" dur="3000" fill="hold"/>
                                        <p:tgtEl>
                                          <p:spTgt spid="61"/>
                                        </p:tgtEl>
                                        <p:attrNameLst>
                                          <p:attrName>ppt_h</p:attrName>
                                        </p:attrNameLst>
                                      </p:cBhvr>
                                      <p:tavLst>
                                        <p:tav tm="0">
                                          <p:val>
                                            <p:fltVal val="0"/>
                                          </p:val>
                                        </p:tav>
                                        <p:tav tm="100000">
                                          <p:val>
                                            <p:strVal val="#ppt_h"/>
                                          </p:val>
                                        </p:tav>
                                      </p:tavLst>
                                    </p:anim>
                                  </p:childTnLst>
                                </p:cTn>
                              </p:par>
                              <p:par>
                                <p:cTn id="422" presetID="6" presetClass="emph" presetSubtype="0" fill="hold" grpId="1" nodeType="withEffect">
                                  <p:stCondLst>
                                    <p:cond delay="0"/>
                                  </p:stCondLst>
                                  <p:childTnLst>
                                    <p:animScale>
                                      <p:cBhvr>
                                        <p:cTn id="423" dur="3000" fill="hold"/>
                                        <p:tgtEl>
                                          <p:spTgt spid="61"/>
                                        </p:tgtEl>
                                      </p:cBhvr>
                                      <p:by x="400000" y="100000"/>
                                    </p:animScale>
                                  </p:childTnLst>
                                </p:cTn>
                              </p:par>
                              <p:par>
                                <p:cTn id="424" presetID="2" presetClass="exit" presetSubtype="12" fill="hold" grpId="2" nodeType="withEffect">
                                  <p:stCondLst>
                                    <p:cond delay="0"/>
                                  </p:stCondLst>
                                  <p:childTnLst>
                                    <p:anim calcmode="lin" valueType="num">
                                      <p:cBhvr additive="base">
                                        <p:cTn id="425" dur="4000"/>
                                        <p:tgtEl>
                                          <p:spTgt spid="61"/>
                                        </p:tgtEl>
                                        <p:attrNameLst>
                                          <p:attrName>ppt_x</p:attrName>
                                        </p:attrNameLst>
                                      </p:cBhvr>
                                      <p:tavLst>
                                        <p:tav tm="0">
                                          <p:val>
                                            <p:strVal val="ppt_x"/>
                                          </p:val>
                                        </p:tav>
                                        <p:tav tm="100000">
                                          <p:val>
                                            <p:strVal val="0-ppt_w/2"/>
                                          </p:val>
                                        </p:tav>
                                      </p:tavLst>
                                    </p:anim>
                                    <p:anim calcmode="lin" valueType="num">
                                      <p:cBhvr additive="base">
                                        <p:cTn id="426" dur="4000"/>
                                        <p:tgtEl>
                                          <p:spTgt spid="61"/>
                                        </p:tgtEl>
                                        <p:attrNameLst>
                                          <p:attrName>ppt_y</p:attrName>
                                        </p:attrNameLst>
                                      </p:cBhvr>
                                      <p:tavLst>
                                        <p:tav tm="0">
                                          <p:val>
                                            <p:strVal val="ppt_y"/>
                                          </p:val>
                                        </p:tav>
                                        <p:tav tm="100000">
                                          <p:val>
                                            <p:strVal val="1+ppt_h/2"/>
                                          </p:val>
                                        </p:tav>
                                      </p:tavLst>
                                    </p:anim>
                                    <p:set>
                                      <p:cBhvr>
                                        <p:cTn id="427" dur="1" fill="hold">
                                          <p:stCondLst>
                                            <p:cond delay="3999"/>
                                          </p:stCondLst>
                                        </p:cTn>
                                        <p:tgtEl>
                                          <p:spTgt spid="61"/>
                                        </p:tgtEl>
                                        <p:attrNameLst>
                                          <p:attrName>style.visibility</p:attrName>
                                        </p:attrNameLst>
                                      </p:cBhvr>
                                      <p:to>
                                        <p:strVal val="hidden"/>
                                      </p:to>
                                    </p:set>
                                  </p:childTnLst>
                                </p:cTn>
                              </p:par>
                              <p:par>
                                <p:cTn id="428" presetID="17" presetClass="entr" presetSubtype="4" fill="hold" grpId="0" nodeType="withEffect">
                                  <p:stCondLst>
                                    <p:cond delay="0"/>
                                  </p:stCondLst>
                                  <p:childTnLst>
                                    <p:set>
                                      <p:cBhvr>
                                        <p:cTn id="429" dur="1" fill="hold">
                                          <p:stCondLst>
                                            <p:cond delay="0"/>
                                          </p:stCondLst>
                                        </p:cTn>
                                        <p:tgtEl>
                                          <p:spTgt spid="32"/>
                                        </p:tgtEl>
                                        <p:attrNameLst>
                                          <p:attrName>style.visibility</p:attrName>
                                        </p:attrNameLst>
                                      </p:cBhvr>
                                      <p:to>
                                        <p:strVal val="visible"/>
                                      </p:to>
                                    </p:set>
                                    <p:anim calcmode="lin" valueType="num">
                                      <p:cBhvr>
                                        <p:cTn id="430" dur="3000" fill="hold"/>
                                        <p:tgtEl>
                                          <p:spTgt spid="32"/>
                                        </p:tgtEl>
                                        <p:attrNameLst>
                                          <p:attrName>ppt_x</p:attrName>
                                        </p:attrNameLst>
                                      </p:cBhvr>
                                      <p:tavLst>
                                        <p:tav tm="0">
                                          <p:val>
                                            <p:strVal val="#ppt_x"/>
                                          </p:val>
                                        </p:tav>
                                        <p:tav tm="100000">
                                          <p:val>
                                            <p:strVal val="#ppt_x"/>
                                          </p:val>
                                        </p:tav>
                                      </p:tavLst>
                                    </p:anim>
                                    <p:anim calcmode="lin" valueType="num">
                                      <p:cBhvr>
                                        <p:cTn id="431" dur="3000" fill="hold"/>
                                        <p:tgtEl>
                                          <p:spTgt spid="32"/>
                                        </p:tgtEl>
                                        <p:attrNameLst>
                                          <p:attrName>ppt_y</p:attrName>
                                        </p:attrNameLst>
                                      </p:cBhvr>
                                      <p:tavLst>
                                        <p:tav tm="0">
                                          <p:val>
                                            <p:strVal val="#ppt_y+#ppt_h/2"/>
                                          </p:val>
                                        </p:tav>
                                        <p:tav tm="100000">
                                          <p:val>
                                            <p:strVal val="#ppt_y"/>
                                          </p:val>
                                        </p:tav>
                                      </p:tavLst>
                                    </p:anim>
                                    <p:anim calcmode="lin" valueType="num">
                                      <p:cBhvr>
                                        <p:cTn id="432" dur="3000" fill="hold"/>
                                        <p:tgtEl>
                                          <p:spTgt spid="32"/>
                                        </p:tgtEl>
                                        <p:attrNameLst>
                                          <p:attrName>ppt_w</p:attrName>
                                        </p:attrNameLst>
                                      </p:cBhvr>
                                      <p:tavLst>
                                        <p:tav tm="0">
                                          <p:val>
                                            <p:strVal val="#ppt_w"/>
                                          </p:val>
                                        </p:tav>
                                        <p:tav tm="100000">
                                          <p:val>
                                            <p:strVal val="#ppt_w"/>
                                          </p:val>
                                        </p:tav>
                                      </p:tavLst>
                                    </p:anim>
                                    <p:anim calcmode="lin" valueType="num">
                                      <p:cBhvr>
                                        <p:cTn id="433" dur="3000" fill="hold"/>
                                        <p:tgtEl>
                                          <p:spTgt spid="32"/>
                                        </p:tgtEl>
                                        <p:attrNameLst>
                                          <p:attrName>ppt_h</p:attrName>
                                        </p:attrNameLst>
                                      </p:cBhvr>
                                      <p:tavLst>
                                        <p:tav tm="0">
                                          <p:val>
                                            <p:fltVal val="0"/>
                                          </p:val>
                                        </p:tav>
                                        <p:tav tm="100000">
                                          <p:val>
                                            <p:strVal val="#ppt_h"/>
                                          </p:val>
                                        </p:tav>
                                      </p:tavLst>
                                    </p:anim>
                                  </p:childTnLst>
                                </p:cTn>
                              </p:par>
                              <p:par>
                                <p:cTn id="434" presetID="6" presetClass="emph" presetSubtype="0" fill="hold" grpId="1" nodeType="withEffect">
                                  <p:stCondLst>
                                    <p:cond delay="0"/>
                                  </p:stCondLst>
                                  <p:childTnLst>
                                    <p:animScale>
                                      <p:cBhvr>
                                        <p:cTn id="435" dur="3000" fill="hold"/>
                                        <p:tgtEl>
                                          <p:spTgt spid="32"/>
                                        </p:tgtEl>
                                      </p:cBhvr>
                                      <p:by x="400000" y="100000"/>
                                    </p:animScale>
                                  </p:childTnLst>
                                </p:cTn>
                              </p:par>
                              <p:par>
                                <p:cTn id="436" presetID="2" presetClass="exit" presetSubtype="6" fill="hold" grpId="2" nodeType="withEffect">
                                  <p:stCondLst>
                                    <p:cond delay="0"/>
                                  </p:stCondLst>
                                  <p:childTnLst>
                                    <p:anim calcmode="lin" valueType="num">
                                      <p:cBhvr additive="base">
                                        <p:cTn id="437" dur="4000"/>
                                        <p:tgtEl>
                                          <p:spTgt spid="32"/>
                                        </p:tgtEl>
                                        <p:attrNameLst>
                                          <p:attrName>ppt_x</p:attrName>
                                        </p:attrNameLst>
                                      </p:cBhvr>
                                      <p:tavLst>
                                        <p:tav tm="0">
                                          <p:val>
                                            <p:strVal val="ppt_x"/>
                                          </p:val>
                                        </p:tav>
                                        <p:tav tm="100000">
                                          <p:val>
                                            <p:strVal val="1+ppt_w/2"/>
                                          </p:val>
                                        </p:tav>
                                      </p:tavLst>
                                    </p:anim>
                                    <p:anim calcmode="lin" valueType="num">
                                      <p:cBhvr additive="base">
                                        <p:cTn id="438" dur="4000"/>
                                        <p:tgtEl>
                                          <p:spTgt spid="32"/>
                                        </p:tgtEl>
                                        <p:attrNameLst>
                                          <p:attrName>ppt_y</p:attrName>
                                        </p:attrNameLst>
                                      </p:cBhvr>
                                      <p:tavLst>
                                        <p:tav tm="0">
                                          <p:val>
                                            <p:strVal val="ppt_y"/>
                                          </p:val>
                                        </p:tav>
                                        <p:tav tm="100000">
                                          <p:val>
                                            <p:strVal val="1+ppt_h/2"/>
                                          </p:val>
                                        </p:tav>
                                      </p:tavLst>
                                    </p:anim>
                                    <p:set>
                                      <p:cBhvr>
                                        <p:cTn id="439" dur="1" fill="hold">
                                          <p:stCondLst>
                                            <p:cond delay="3999"/>
                                          </p:stCondLst>
                                        </p:cTn>
                                        <p:tgtEl>
                                          <p:spTgt spid="32"/>
                                        </p:tgtEl>
                                        <p:attrNameLst>
                                          <p:attrName>style.visibility</p:attrName>
                                        </p:attrNameLst>
                                      </p:cBhvr>
                                      <p:to>
                                        <p:strVal val="hidden"/>
                                      </p:to>
                                    </p:set>
                                  </p:childTnLst>
                                </p:cTn>
                              </p:par>
                              <p:par>
                                <p:cTn id="440" presetID="17" presetClass="entr" presetSubtype="4" fill="hold" grpId="0" nodeType="withEffect">
                                  <p:stCondLst>
                                    <p:cond delay="0"/>
                                  </p:stCondLst>
                                  <p:childTnLst>
                                    <p:set>
                                      <p:cBhvr>
                                        <p:cTn id="441" dur="1" fill="hold">
                                          <p:stCondLst>
                                            <p:cond delay="0"/>
                                          </p:stCondLst>
                                        </p:cTn>
                                        <p:tgtEl>
                                          <p:spTgt spid="31"/>
                                        </p:tgtEl>
                                        <p:attrNameLst>
                                          <p:attrName>style.visibility</p:attrName>
                                        </p:attrNameLst>
                                      </p:cBhvr>
                                      <p:to>
                                        <p:strVal val="visible"/>
                                      </p:to>
                                    </p:set>
                                    <p:anim calcmode="lin" valueType="num">
                                      <p:cBhvr>
                                        <p:cTn id="442" dur="3000" fill="hold"/>
                                        <p:tgtEl>
                                          <p:spTgt spid="31"/>
                                        </p:tgtEl>
                                        <p:attrNameLst>
                                          <p:attrName>ppt_x</p:attrName>
                                        </p:attrNameLst>
                                      </p:cBhvr>
                                      <p:tavLst>
                                        <p:tav tm="0">
                                          <p:val>
                                            <p:strVal val="#ppt_x"/>
                                          </p:val>
                                        </p:tav>
                                        <p:tav tm="100000">
                                          <p:val>
                                            <p:strVal val="#ppt_x"/>
                                          </p:val>
                                        </p:tav>
                                      </p:tavLst>
                                    </p:anim>
                                    <p:anim calcmode="lin" valueType="num">
                                      <p:cBhvr>
                                        <p:cTn id="443" dur="3000" fill="hold"/>
                                        <p:tgtEl>
                                          <p:spTgt spid="31"/>
                                        </p:tgtEl>
                                        <p:attrNameLst>
                                          <p:attrName>ppt_y</p:attrName>
                                        </p:attrNameLst>
                                      </p:cBhvr>
                                      <p:tavLst>
                                        <p:tav tm="0">
                                          <p:val>
                                            <p:strVal val="#ppt_y+#ppt_h/2"/>
                                          </p:val>
                                        </p:tav>
                                        <p:tav tm="100000">
                                          <p:val>
                                            <p:strVal val="#ppt_y"/>
                                          </p:val>
                                        </p:tav>
                                      </p:tavLst>
                                    </p:anim>
                                    <p:anim calcmode="lin" valueType="num">
                                      <p:cBhvr>
                                        <p:cTn id="444" dur="3000" fill="hold"/>
                                        <p:tgtEl>
                                          <p:spTgt spid="31"/>
                                        </p:tgtEl>
                                        <p:attrNameLst>
                                          <p:attrName>ppt_w</p:attrName>
                                        </p:attrNameLst>
                                      </p:cBhvr>
                                      <p:tavLst>
                                        <p:tav tm="0">
                                          <p:val>
                                            <p:strVal val="#ppt_w"/>
                                          </p:val>
                                        </p:tav>
                                        <p:tav tm="100000">
                                          <p:val>
                                            <p:strVal val="#ppt_w"/>
                                          </p:val>
                                        </p:tav>
                                      </p:tavLst>
                                    </p:anim>
                                    <p:anim calcmode="lin" valueType="num">
                                      <p:cBhvr>
                                        <p:cTn id="445" dur="3000" fill="hold"/>
                                        <p:tgtEl>
                                          <p:spTgt spid="31"/>
                                        </p:tgtEl>
                                        <p:attrNameLst>
                                          <p:attrName>ppt_h</p:attrName>
                                        </p:attrNameLst>
                                      </p:cBhvr>
                                      <p:tavLst>
                                        <p:tav tm="0">
                                          <p:val>
                                            <p:fltVal val="0"/>
                                          </p:val>
                                        </p:tav>
                                        <p:tav tm="100000">
                                          <p:val>
                                            <p:strVal val="#ppt_h"/>
                                          </p:val>
                                        </p:tav>
                                      </p:tavLst>
                                    </p:anim>
                                  </p:childTnLst>
                                </p:cTn>
                              </p:par>
                              <p:par>
                                <p:cTn id="446" presetID="6" presetClass="emph" presetSubtype="0" fill="hold" grpId="1" nodeType="withEffect">
                                  <p:stCondLst>
                                    <p:cond delay="0"/>
                                  </p:stCondLst>
                                  <p:childTnLst>
                                    <p:animScale>
                                      <p:cBhvr>
                                        <p:cTn id="447" dur="3000" fill="hold"/>
                                        <p:tgtEl>
                                          <p:spTgt spid="31"/>
                                        </p:tgtEl>
                                      </p:cBhvr>
                                      <p:by x="400000" y="100000"/>
                                    </p:animScale>
                                  </p:childTnLst>
                                </p:cTn>
                              </p:par>
                              <p:par>
                                <p:cTn id="448" presetID="2" presetClass="exit" presetSubtype="6" fill="hold" grpId="2" nodeType="withEffect">
                                  <p:stCondLst>
                                    <p:cond delay="0"/>
                                  </p:stCondLst>
                                  <p:childTnLst>
                                    <p:anim calcmode="lin" valueType="num">
                                      <p:cBhvr additive="base">
                                        <p:cTn id="449" dur="4000"/>
                                        <p:tgtEl>
                                          <p:spTgt spid="31"/>
                                        </p:tgtEl>
                                        <p:attrNameLst>
                                          <p:attrName>ppt_x</p:attrName>
                                        </p:attrNameLst>
                                      </p:cBhvr>
                                      <p:tavLst>
                                        <p:tav tm="0">
                                          <p:val>
                                            <p:strVal val="ppt_x"/>
                                          </p:val>
                                        </p:tav>
                                        <p:tav tm="100000">
                                          <p:val>
                                            <p:strVal val="1+ppt_w/2"/>
                                          </p:val>
                                        </p:tav>
                                      </p:tavLst>
                                    </p:anim>
                                    <p:anim calcmode="lin" valueType="num">
                                      <p:cBhvr additive="base">
                                        <p:cTn id="450" dur="4000"/>
                                        <p:tgtEl>
                                          <p:spTgt spid="31"/>
                                        </p:tgtEl>
                                        <p:attrNameLst>
                                          <p:attrName>ppt_y</p:attrName>
                                        </p:attrNameLst>
                                      </p:cBhvr>
                                      <p:tavLst>
                                        <p:tav tm="0">
                                          <p:val>
                                            <p:strVal val="ppt_y"/>
                                          </p:val>
                                        </p:tav>
                                        <p:tav tm="100000">
                                          <p:val>
                                            <p:strVal val="1+ppt_h/2"/>
                                          </p:val>
                                        </p:tav>
                                      </p:tavLst>
                                    </p:anim>
                                    <p:set>
                                      <p:cBhvr>
                                        <p:cTn id="451" dur="1" fill="hold">
                                          <p:stCondLst>
                                            <p:cond delay="3999"/>
                                          </p:stCondLst>
                                        </p:cTn>
                                        <p:tgtEl>
                                          <p:spTgt spid="31"/>
                                        </p:tgtEl>
                                        <p:attrNameLst>
                                          <p:attrName>style.visibility</p:attrName>
                                        </p:attrNameLst>
                                      </p:cBhvr>
                                      <p:to>
                                        <p:strVal val="hidden"/>
                                      </p:to>
                                    </p:set>
                                  </p:childTnLst>
                                </p:cTn>
                              </p:par>
                              <p:par>
                                <p:cTn id="452" presetID="17" presetClass="entr" presetSubtype="4" fill="hold" grpId="0" nodeType="withEffect">
                                  <p:stCondLst>
                                    <p:cond delay="0"/>
                                  </p:stCondLst>
                                  <p:childTnLst>
                                    <p:set>
                                      <p:cBhvr>
                                        <p:cTn id="453" dur="1" fill="hold">
                                          <p:stCondLst>
                                            <p:cond delay="0"/>
                                          </p:stCondLst>
                                        </p:cTn>
                                        <p:tgtEl>
                                          <p:spTgt spid="30"/>
                                        </p:tgtEl>
                                        <p:attrNameLst>
                                          <p:attrName>style.visibility</p:attrName>
                                        </p:attrNameLst>
                                      </p:cBhvr>
                                      <p:to>
                                        <p:strVal val="visible"/>
                                      </p:to>
                                    </p:set>
                                    <p:anim calcmode="lin" valueType="num">
                                      <p:cBhvr>
                                        <p:cTn id="454" dur="3000" fill="hold"/>
                                        <p:tgtEl>
                                          <p:spTgt spid="30"/>
                                        </p:tgtEl>
                                        <p:attrNameLst>
                                          <p:attrName>ppt_x</p:attrName>
                                        </p:attrNameLst>
                                      </p:cBhvr>
                                      <p:tavLst>
                                        <p:tav tm="0">
                                          <p:val>
                                            <p:strVal val="#ppt_x"/>
                                          </p:val>
                                        </p:tav>
                                        <p:tav tm="100000">
                                          <p:val>
                                            <p:strVal val="#ppt_x"/>
                                          </p:val>
                                        </p:tav>
                                      </p:tavLst>
                                    </p:anim>
                                    <p:anim calcmode="lin" valueType="num">
                                      <p:cBhvr>
                                        <p:cTn id="455" dur="3000" fill="hold"/>
                                        <p:tgtEl>
                                          <p:spTgt spid="30"/>
                                        </p:tgtEl>
                                        <p:attrNameLst>
                                          <p:attrName>ppt_y</p:attrName>
                                        </p:attrNameLst>
                                      </p:cBhvr>
                                      <p:tavLst>
                                        <p:tav tm="0">
                                          <p:val>
                                            <p:strVal val="#ppt_y+#ppt_h/2"/>
                                          </p:val>
                                        </p:tav>
                                        <p:tav tm="100000">
                                          <p:val>
                                            <p:strVal val="#ppt_y"/>
                                          </p:val>
                                        </p:tav>
                                      </p:tavLst>
                                    </p:anim>
                                    <p:anim calcmode="lin" valueType="num">
                                      <p:cBhvr>
                                        <p:cTn id="456" dur="3000" fill="hold"/>
                                        <p:tgtEl>
                                          <p:spTgt spid="30"/>
                                        </p:tgtEl>
                                        <p:attrNameLst>
                                          <p:attrName>ppt_w</p:attrName>
                                        </p:attrNameLst>
                                      </p:cBhvr>
                                      <p:tavLst>
                                        <p:tav tm="0">
                                          <p:val>
                                            <p:strVal val="#ppt_w"/>
                                          </p:val>
                                        </p:tav>
                                        <p:tav tm="100000">
                                          <p:val>
                                            <p:strVal val="#ppt_w"/>
                                          </p:val>
                                        </p:tav>
                                      </p:tavLst>
                                    </p:anim>
                                    <p:anim calcmode="lin" valueType="num">
                                      <p:cBhvr>
                                        <p:cTn id="457" dur="3000" fill="hold"/>
                                        <p:tgtEl>
                                          <p:spTgt spid="30"/>
                                        </p:tgtEl>
                                        <p:attrNameLst>
                                          <p:attrName>ppt_h</p:attrName>
                                        </p:attrNameLst>
                                      </p:cBhvr>
                                      <p:tavLst>
                                        <p:tav tm="0">
                                          <p:val>
                                            <p:fltVal val="0"/>
                                          </p:val>
                                        </p:tav>
                                        <p:tav tm="100000">
                                          <p:val>
                                            <p:strVal val="#ppt_h"/>
                                          </p:val>
                                        </p:tav>
                                      </p:tavLst>
                                    </p:anim>
                                  </p:childTnLst>
                                </p:cTn>
                              </p:par>
                              <p:par>
                                <p:cTn id="458" presetID="6" presetClass="emph" presetSubtype="0" fill="hold" grpId="1" nodeType="withEffect">
                                  <p:stCondLst>
                                    <p:cond delay="0"/>
                                  </p:stCondLst>
                                  <p:childTnLst>
                                    <p:animScale>
                                      <p:cBhvr>
                                        <p:cTn id="459" dur="3000" fill="hold"/>
                                        <p:tgtEl>
                                          <p:spTgt spid="30"/>
                                        </p:tgtEl>
                                      </p:cBhvr>
                                      <p:by x="400000" y="100000"/>
                                    </p:animScale>
                                  </p:childTnLst>
                                </p:cTn>
                              </p:par>
                              <p:par>
                                <p:cTn id="460" presetID="2" presetClass="exit" presetSubtype="6" fill="hold" grpId="2" nodeType="withEffect">
                                  <p:stCondLst>
                                    <p:cond delay="0"/>
                                  </p:stCondLst>
                                  <p:childTnLst>
                                    <p:anim calcmode="lin" valueType="num">
                                      <p:cBhvr additive="base">
                                        <p:cTn id="461" dur="4000"/>
                                        <p:tgtEl>
                                          <p:spTgt spid="30"/>
                                        </p:tgtEl>
                                        <p:attrNameLst>
                                          <p:attrName>ppt_x</p:attrName>
                                        </p:attrNameLst>
                                      </p:cBhvr>
                                      <p:tavLst>
                                        <p:tav tm="0">
                                          <p:val>
                                            <p:strVal val="ppt_x"/>
                                          </p:val>
                                        </p:tav>
                                        <p:tav tm="100000">
                                          <p:val>
                                            <p:strVal val="1+ppt_w/2"/>
                                          </p:val>
                                        </p:tav>
                                      </p:tavLst>
                                    </p:anim>
                                    <p:anim calcmode="lin" valueType="num">
                                      <p:cBhvr additive="base">
                                        <p:cTn id="462" dur="4000"/>
                                        <p:tgtEl>
                                          <p:spTgt spid="30"/>
                                        </p:tgtEl>
                                        <p:attrNameLst>
                                          <p:attrName>ppt_y</p:attrName>
                                        </p:attrNameLst>
                                      </p:cBhvr>
                                      <p:tavLst>
                                        <p:tav tm="0">
                                          <p:val>
                                            <p:strVal val="ppt_y"/>
                                          </p:val>
                                        </p:tav>
                                        <p:tav tm="100000">
                                          <p:val>
                                            <p:strVal val="1+ppt_h/2"/>
                                          </p:val>
                                        </p:tav>
                                      </p:tavLst>
                                    </p:anim>
                                    <p:set>
                                      <p:cBhvr>
                                        <p:cTn id="463" dur="1" fill="hold">
                                          <p:stCondLst>
                                            <p:cond delay="3999"/>
                                          </p:stCondLst>
                                        </p:cTn>
                                        <p:tgtEl>
                                          <p:spTgt spid="30"/>
                                        </p:tgtEl>
                                        <p:attrNameLst>
                                          <p:attrName>style.visibility</p:attrName>
                                        </p:attrNameLst>
                                      </p:cBhvr>
                                      <p:to>
                                        <p:strVal val="hidden"/>
                                      </p:to>
                                    </p:set>
                                  </p:childTnLst>
                                </p:cTn>
                              </p:par>
                              <p:par>
                                <p:cTn id="464" presetID="17" presetClass="entr" presetSubtype="4" fill="hold" grpId="0" nodeType="withEffect">
                                  <p:stCondLst>
                                    <p:cond delay="0"/>
                                  </p:stCondLst>
                                  <p:childTnLst>
                                    <p:set>
                                      <p:cBhvr>
                                        <p:cTn id="465" dur="1" fill="hold">
                                          <p:stCondLst>
                                            <p:cond delay="0"/>
                                          </p:stCondLst>
                                        </p:cTn>
                                        <p:tgtEl>
                                          <p:spTgt spid="29"/>
                                        </p:tgtEl>
                                        <p:attrNameLst>
                                          <p:attrName>style.visibility</p:attrName>
                                        </p:attrNameLst>
                                      </p:cBhvr>
                                      <p:to>
                                        <p:strVal val="visible"/>
                                      </p:to>
                                    </p:set>
                                    <p:anim calcmode="lin" valueType="num">
                                      <p:cBhvr>
                                        <p:cTn id="466" dur="3000" fill="hold"/>
                                        <p:tgtEl>
                                          <p:spTgt spid="29"/>
                                        </p:tgtEl>
                                        <p:attrNameLst>
                                          <p:attrName>ppt_x</p:attrName>
                                        </p:attrNameLst>
                                      </p:cBhvr>
                                      <p:tavLst>
                                        <p:tav tm="0">
                                          <p:val>
                                            <p:strVal val="#ppt_x"/>
                                          </p:val>
                                        </p:tav>
                                        <p:tav tm="100000">
                                          <p:val>
                                            <p:strVal val="#ppt_x"/>
                                          </p:val>
                                        </p:tav>
                                      </p:tavLst>
                                    </p:anim>
                                    <p:anim calcmode="lin" valueType="num">
                                      <p:cBhvr>
                                        <p:cTn id="467" dur="3000" fill="hold"/>
                                        <p:tgtEl>
                                          <p:spTgt spid="29"/>
                                        </p:tgtEl>
                                        <p:attrNameLst>
                                          <p:attrName>ppt_y</p:attrName>
                                        </p:attrNameLst>
                                      </p:cBhvr>
                                      <p:tavLst>
                                        <p:tav tm="0">
                                          <p:val>
                                            <p:strVal val="#ppt_y+#ppt_h/2"/>
                                          </p:val>
                                        </p:tav>
                                        <p:tav tm="100000">
                                          <p:val>
                                            <p:strVal val="#ppt_y"/>
                                          </p:val>
                                        </p:tav>
                                      </p:tavLst>
                                    </p:anim>
                                    <p:anim calcmode="lin" valueType="num">
                                      <p:cBhvr>
                                        <p:cTn id="468" dur="3000" fill="hold"/>
                                        <p:tgtEl>
                                          <p:spTgt spid="29"/>
                                        </p:tgtEl>
                                        <p:attrNameLst>
                                          <p:attrName>ppt_w</p:attrName>
                                        </p:attrNameLst>
                                      </p:cBhvr>
                                      <p:tavLst>
                                        <p:tav tm="0">
                                          <p:val>
                                            <p:strVal val="#ppt_w"/>
                                          </p:val>
                                        </p:tav>
                                        <p:tav tm="100000">
                                          <p:val>
                                            <p:strVal val="#ppt_w"/>
                                          </p:val>
                                        </p:tav>
                                      </p:tavLst>
                                    </p:anim>
                                    <p:anim calcmode="lin" valueType="num">
                                      <p:cBhvr>
                                        <p:cTn id="469" dur="3000" fill="hold"/>
                                        <p:tgtEl>
                                          <p:spTgt spid="29"/>
                                        </p:tgtEl>
                                        <p:attrNameLst>
                                          <p:attrName>ppt_h</p:attrName>
                                        </p:attrNameLst>
                                      </p:cBhvr>
                                      <p:tavLst>
                                        <p:tav tm="0">
                                          <p:val>
                                            <p:fltVal val="0"/>
                                          </p:val>
                                        </p:tav>
                                        <p:tav tm="100000">
                                          <p:val>
                                            <p:strVal val="#ppt_h"/>
                                          </p:val>
                                        </p:tav>
                                      </p:tavLst>
                                    </p:anim>
                                  </p:childTnLst>
                                </p:cTn>
                              </p:par>
                              <p:par>
                                <p:cTn id="470" presetID="6" presetClass="emph" presetSubtype="0" fill="hold" grpId="1" nodeType="withEffect">
                                  <p:stCondLst>
                                    <p:cond delay="0"/>
                                  </p:stCondLst>
                                  <p:childTnLst>
                                    <p:animScale>
                                      <p:cBhvr>
                                        <p:cTn id="471" dur="3000" fill="hold"/>
                                        <p:tgtEl>
                                          <p:spTgt spid="29"/>
                                        </p:tgtEl>
                                      </p:cBhvr>
                                      <p:by x="400000" y="100000"/>
                                    </p:animScale>
                                  </p:childTnLst>
                                </p:cTn>
                              </p:par>
                              <p:par>
                                <p:cTn id="472" presetID="2" presetClass="exit" presetSubtype="6" fill="hold" grpId="2" nodeType="withEffect">
                                  <p:stCondLst>
                                    <p:cond delay="0"/>
                                  </p:stCondLst>
                                  <p:childTnLst>
                                    <p:anim calcmode="lin" valueType="num">
                                      <p:cBhvr additive="base">
                                        <p:cTn id="473" dur="4000"/>
                                        <p:tgtEl>
                                          <p:spTgt spid="29"/>
                                        </p:tgtEl>
                                        <p:attrNameLst>
                                          <p:attrName>ppt_x</p:attrName>
                                        </p:attrNameLst>
                                      </p:cBhvr>
                                      <p:tavLst>
                                        <p:tav tm="0">
                                          <p:val>
                                            <p:strVal val="ppt_x"/>
                                          </p:val>
                                        </p:tav>
                                        <p:tav tm="100000">
                                          <p:val>
                                            <p:strVal val="1+ppt_w/2"/>
                                          </p:val>
                                        </p:tav>
                                      </p:tavLst>
                                    </p:anim>
                                    <p:anim calcmode="lin" valueType="num">
                                      <p:cBhvr additive="base">
                                        <p:cTn id="474" dur="4000"/>
                                        <p:tgtEl>
                                          <p:spTgt spid="29"/>
                                        </p:tgtEl>
                                        <p:attrNameLst>
                                          <p:attrName>ppt_y</p:attrName>
                                        </p:attrNameLst>
                                      </p:cBhvr>
                                      <p:tavLst>
                                        <p:tav tm="0">
                                          <p:val>
                                            <p:strVal val="ppt_y"/>
                                          </p:val>
                                        </p:tav>
                                        <p:tav tm="100000">
                                          <p:val>
                                            <p:strVal val="1+ppt_h/2"/>
                                          </p:val>
                                        </p:tav>
                                      </p:tavLst>
                                    </p:anim>
                                    <p:set>
                                      <p:cBhvr>
                                        <p:cTn id="475" dur="1" fill="hold">
                                          <p:stCondLst>
                                            <p:cond delay="3999"/>
                                          </p:stCondLst>
                                        </p:cTn>
                                        <p:tgtEl>
                                          <p:spTgt spid="29"/>
                                        </p:tgtEl>
                                        <p:attrNameLst>
                                          <p:attrName>style.visibility</p:attrName>
                                        </p:attrNameLst>
                                      </p:cBhvr>
                                      <p:to>
                                        <p:strVal val="hidden"/>
                                      </p:to>
                                    </p:set>
                                  </p:childTnLst>
                                </p:cTn>
                              </p:par>
                              <p:par>
                                <p:cTn id="476" presetID="17" presetClass="entr" presetSubtype="4" fill="hold" grpId="0" nodeType="withEffect">
                                  <p:stCondLst>
                                    <p:cond delay="0"/>
                                  </p:stCondLst>
                                  <p:childTnLst>
                                    <p:set>
                                      <p:cBhvr>
                                        <p:cTn id="477" dur="1" fill="hold">
                                          <p:stCondLst>
                                            <p:cond delay="0"/>
                                          </p:stCondLst>
                                        </p:cTn>
                                        <p:tgtEl>
                                          <p:spTgt spid="28"/>
                                        </p:tgtEl>
                                        <p:attrNameLst>
                                          <p:attrName>style.visibility</p:attrName>
                                        </p:attrNameLst>
                                      </p:cBhvr>
                                      <p:to>
                                        <p:strVal val="visible"/>
                                      </p:to>
                                    </p:set>
                                    <p:anim calcmode="lin" valueType="num">
                                      <p:cBhvr>
                                        <p:cTn id="478" dur="3000" fill="hold"/>
                                        <p:tgtEl>
                                          <p:spTgt spid="28"/>
                                        </p:tgtEl>
                                        <p:attrNameLst>
                                          <p:attrName>ppt_x</p:attrName>
                                        </p:attrNameLst>
                                      </p:cBhvr>
                                      <p:tavLst>
                                        <p:tav tm="0">
                                          <p:val>
                                            <p:strVal val="#ppt_x"/>
                                          </p:val>
                                        </p:tav>
                                        <p:tav tm="100000">
                                          <p:val>
                                            <p:strVal val="#ppt_x"/>
                                          </p:val>
                                        </p:tav>
                                      </p:tavLst>
                                    </p:anim>
                                    <p:anim calcmode="lin" valueType="num">
                                      <p:cBhvr>
                                        <p:cTn id="479" dur="3000" fill="hold"/>
                                        <p:tgtEl>
                                          <p:spTgt spid="28"/>
                                        </p:tgtEl>
                                        <p:attrNameLst>
                                          <p:attrName>ppt_y</p:attrName>
                                        </p:attrNameLst>
                                      </p:cBhvr>
                                      <p:tavLst>
                                        <p:tav tm="0">
                                          <p:val>
                                            <p:strVal val="#ppt_y+#ppt_h/2"/>
                                          </p:val>
                                        </p:tav>
                                        <p:tav tm="100000">
                                          <p:val>
                                            <p:strVal val="#ppt_y"/>
                                          </p:val>
                                        </p:tav>
                                      </p:tavLst>
                                    </p:anim>
                                    <p:anim calcmode="lin" valueType="num">
                                      <p:cBhvr>
                                        <p:cTn id="480" dur="3000" fill="hold"/>
                                        <p:tgtEl>
                                          <p:spTgt spid="28"/>
                                        </p:tgtEl>
                                        <p:attrNameLst>
                                          <p:attrName>ppt_w</p:attrName>
                                        </p:attrNameLst>
                                      </p:cBhvr>
                                      <p:tavLst>
                                        <p:tav tm="0">
                                          <p:val>
                                            <p:strVal val="#ppt_w"/>
                                          </p:val>
                                        </p:tav>
                                        <p:tav tm="100000">
                                          <p:val>
                                            <p:strVal val="#ppt_w"/>
                                          </p:val>
                                        </p:tav>
                                      </p:tavLst>
                                    </p:anim>
                                    <p:anim calcmode="lin" valueType="num">
                                      <p:cBhvr>
                                        <p:cTn id="481" dur="3000" fill="hold"/>
                                        <p:tgtEl>
                                          <p:spTgt spid="28"/>
                                        </p:tgtEl>
                                        <p:attrNameLst>
                                          <p:attrName>ppt_h</p:attrName>
                                        </p:attrNameLst>
                                      </p:cBhvr>
                                      <p:tavLst>
                                        <p:tav tm="0">
                                          <p:val>
                                            <p:fltVal val="0"/>
                                          </p:val>
                                        </p:tav>
                                        <p:tav tm="100000">
                                          <p:val>
                                            <p:strVal val="#ppt_h"/>
                                          </p:val>
                                        </p:tav>
                                      </p:tavLst>
                                    </p:anim>
                                  </p:childTnLst>
                                </p:cTn>
                              </p:par>
                              <p:par>
                                <p:cTn id="482" presetID="6" presetClass="emph" presetSubtype="0" fill="hold" grpId="1" nodeType="withEffect">
                                  <p:stCondLst>
                                    <p:cond delay="0"/>
                                  </p:stCondLst>
                                  <p:childTnLst>
                                    <p:animScale>
                                      <p:cBhvr>
                                        <p:cTn id="483" dur="3000" fill="hold"/>
                                        <p:tgtEl>
                                          <p:spTgt spid="28"/>
                                        </p:tgtEl>
                                      </p:cBhvr>
                                      <p:by x="400000" y="100000"/>
                                    </p:animScale>
                                  </p:childTnLst>
                                </p:cTn>
                              </p:par>
                              <p:par>
                                <p:cTn id="484" presetID="2" presetClass="exit" presetSubtype="6" fill="hold" grpId="2" nodeType="withEffect">
                                  <p:stCondLst>
                                    <p:cond delay="0"/>
                                  </p:stCondLst>
                                  <p:childTnLst>
                                    <p:anim calcmode="lin" valueType="num">
                                      <p:cBhvr additive="base">
                                        <p:cTn id="485" dur="4000"/>
                                        <p:tgtEl>
                                          <p:spTgt spid="28"/>
                                        </p:tgtEl>
                                        <p:attrNameLst>
                                          <p:attrName>ppt_x</p:attrName>
                                        </p:attrNameLst>
                                      </p:cBhvr>
                                      <p:tavLst>
                                        <p:tav tm="0">
                                          <p:val>
                                            <p:strVal val="ppt_x"/>
                                          </p:val>
                                        </p:tav>
                                        <p:tav tm="100000">
                                          <p:val>
                                            <p:strVal val="1+ppt_w/2"/>
                                          </p:val>
                                        </p:tav>
                                      </p:tavLst>
                                    </p:anim>
                                    <p:anim calcmode="lin" valueType="num">
                                      <p:cBhvr additive="base">
                                        <p:cTn id="486" dur="4000"/>
                                        <p:tgtEl>
                                          <p:spTgt spid="28"/>
                                        </p:tgtEl>
                                        <p:attrNameLst>
                                          <p:attrName>ppt_y</p:attrName>
                                        </p:attrNameLst>
                                      </p:cBhvr>
                                      <p:tavLst>
                                        <p:tav tm="0">
                                          <p:val>
                                            <p:strVal val="ppt_y"/>
                                          </p:val>
                                        </p:tav>
                                        <p:tav tm="100000">
                                          <p:val>
                                            <p:strVal val="1+ppt_h/2"/>
                                          </p:val>
                                        </p:tav>
                                      </p:tavLst>
                                    </p:anim>
                                    <p:set>
                                      <p:cBhvr>
                                        <p:cTn id="487" dur="1" fill="hold">
                                          <p:stCondLst>
                                            <p:cond delay="3999"/>
                                          </p:stCondLst>
                                        </p:cTn>
                                        <p:tgtEl>
                                          <p:spTgt spid="28"/>
                                        </p:tgtEl>
                                        <p:attrNameLst>
                                          <p:attrName>style.visibility</p:attrName>
                                        </p:attrNameLst>
                                      </p:cBhvr>
                                      <p:to>
                                        <p:strVal val="hidden"/>
                                      </p:to>
                                    </p:set>
                                  </p:childTnLst>
                                </p:cTn>
                              </p:par>
                              <p:par>
                                <p:cTn id="488" presetID="17" presetClass="entr" presetSubtype="4" fill="hold" grpId="0" nodeType="withEffect">
                                  <p:stCondLst>
                                    <p:cond delay="0"/>
                                  </p:stCondLst>
                                  <p:childTnLst>
                                    <p:set>
                                      <p:cBhvr>
                                        <p:cTn id="489" dur="1" fill="hold">
                                          <p:stCondLst>
                                            <p:cond delay="0"/>
                                          </p:stCondLst>
                                        </p:cTn>
                                        <p:tgtEl>
                                          <p:spTgt spid="26"/>
                                        </p:tgtEl>
                                        <p:attrNameLst>
                                          <p:attrName>style.visibility</p:attrName>
                                        </p:attrNameLst>
                                      </p:cBhvr>
                                      <p:to>
                                        <p:strVal val="visible"/>
                                      </p:to>
                                    </p:set>
                                    <p:anim calcmode="lin" valueType="num">
                                      <p:cBhvr>
                                        <p:cTn id="490" dur="3000" fill="hold"/>
                                        <p:tgtEl>
                                          <p:spTgt spid="26"/>
                                        </p:tgtEl>
                                        <p:attrNameLst>
                                          <p:attrName>ppt_x</p:attrName>
                                        </p:attrNameLst>
                                      </p:cBhvr>
                                      <p:tavLst>
                                        <p:tav tm="0">
                                          <p:val>
                                            <p:strVal val="#ppt_x"/>
                                          </p:val>
                                        </p:tav>
                                        <p:tav tm="100000">
                                          <p:val>
                                            <p:strVal val="#ppt_x"/>
                                          </p:val>
                                        </p:tav>
                                      </p:tavLst>
                                    </p:anim>
                                    <p:anim calcmode="lin" valueType="num">
                                      <p:cBhvr>
                                        <p:cTn id="491" dur="3000" fill="hold"/>
                                        <p:tgtEl>
                                          <p:spTgt spid="26"/>
                                        </p:tgtEl>
                                        <p:attrNameLst>
                                          <p:attrName>ppt_y</p:attrName>
                                        </p:attrNameLst>
                                      </p:cBhvr>
                                      <p:tavLst>
                                        <p:tav tm="0">
                                          <p:val>
                                            <p:strVal val="#ppt_y+#ppt_h/2"/>
                                          </p:val>
                                        </p:tav>
                                        <p:tav tm="100000">
                                          <p:val>
                                            <p:strVal val="#ppt_y"/>
                                          </p:val>
                                        </p:tav>
                                      </p:tavLst>
                                    </p:anim>
                                    <p:anim calcmode="lin" valueType="num">
                                      <p:cBhvr>
                                        <p:cTn id="492" dur="3000" fill="hold"/>
                                        <p:tgtEl>
                                          <p:spTgt spid="26"/>
                                        </p:tgtEl>
                                        <p:attrNameLst>
                                          <p:attrName>ppt_w</p:attrName>
                                        </p:attrNameLst>
                                      </p:cBhvr>
                                      <p:tavLst>
                                        <p:tav tm="0">
                                          <p:val>
                                            <p:strVal val="#ppt_w"/>
                                          </p:val>
                                        </p:tav>
                                        <p:tav tm="100000">
                                          <p:val>
                                            <p:strVal val="#ppt_w"/>
                                          </p:val>
                                        </p:tav>
                                      </p:tavLst>
                                    </p:anim>
                                    <p:anim calcmode="lin" valueType="num">
                                      <p:cBhvr>
                                        <p:cTn id="493" dur="3000" fill="hold"/>
                                        <p:tgtEl>
                                          <p:spTgt spid="26"/>
                                        </p:tgtEl>
                                        <p:attrNameLst>
                                          <p:attrName>ppt_h</p:attrName>
                                        </p:attrNameLst>
                                      </p:cBhvr>
                                      <p:tavLst>
                                        <p:tav tm="0">
                                          <p:val>
                                            <p:fltVal val="0"/>
                                          </p:val>
                                        </p:tav>
                                        <p:tav tm="100000">
                                          <p:val>
                                            <p:strVal val="#ppt_h"/>
                                          </p:val>
                                        </p:tav>
                                      </p:tavLst>
                                    </p:anim>
                                  </p:childTnLst>
                                </p:cTn>
                              </p:par>
                              <p:par>
                                <p:cTn id="494" presetID="6" presetClass="emph" presetSubtype="0" fill="hold" grpId="1" nodeType="withEffect">
                                  <p:stCondLst>
                                    <p:cond delay="0"/>
                                  </p:stCondLst>
                                  <p:childTnLst>
                                    <p:animScale>
                                      <p:cBhvr>
                                        <p:cTn id="495" dur="3000" fill="hold"/>
                                        <p:tgtEl>
                                          <p:spTgt spid="26"/>
                                        </p:tgtEl>
                                      </p:cBhvr>
                                      <p:by x="400000" y="100000"/>
                                    </p:animScale>
                                  </p:childTnLst>
                                </p:cTn>
                              </p:par>
                              <p:par>
                                <p:cTn id="496" presetID="2" presetClass="exit" presetSubtype="6" fill="hold" grpId="2" nodeType="withEffect">
                                  <p:stCondLst>
                                    <p:cond delay="0"/>
                                  </p:stCondLst>
                                  <p:childTnLst>
                                    <p:anim calcmode="lin" valueType="num">
                                      <p:cBhvr additive="base">
                                        <p:cTn id="497" dur="4000"/>
                                        <p:tgtEl>
                                          <p:spTgt spid="26"/>
                                        </p:tgtEl>
                                        <p:attrNameLst>
                                          <p:attrName>ppt_x</p:attrName>
                                        </p:attrNameLst>
                                      </p:cBhvr>
                                      <p:tavLst>
                                        <p:tav tm="0">
                                          <p:val>
                                            <p:strVal val="ppt_x"/>
                                          </p:val>
                                        </p:tav>
                                        <p:tav tm="100000">
                                          <p:val>
                                            <p:strVal val="1+ppt_w/2"/>
                                          </p:val>
                                        </p:tav>
                                      </p:tavLst>
                                    </p:anim>
                                    <p:anim calcmode="lin" valueType="num">
                                      <p:cBhvr additive="base">
                                        <p:cTn id="498" dur="4000"/>
                                        <p:tgtEl>
                                          <p:spTgt spid="26"/>
                                        </p:tgtEl>
                                        <p:attrNameLst>
                                          <p:attrName>ppt_y</p:attrName>
                                        </p:attrNameLst>
                                      </p:cBhvr>
                                      <p:tavLst>
                                        <p:tav tm="0">
                                          <p:val>
                                            <p:strVal val="ppt_y"/>
                                          </p:val>
                                        </p:tav>
                                        <p:tav tm="100000">
                                          <p:val>
                                            <p:strVal val="1+ppt_h/2"/>
                                          </p:val>
                                        </p:tav>
                                      </p:tavLst>
                                    </p:anim>
                                    <p:set>
                                      <p:cBhvr>
                                        <p:cTn id="499" dur="1" fill="hold">
                                          <p:stCondLst>
                                            <p:cond delay="3999"/>
                                          </p:stCondLst>
                                        </p:cTn>
                                        <p:tgtEl>
                                          <p:spTgt spid="26"/>
                                        </p:tgtEl>
                                        <p:attrNameLst>
                                          <p:attrName>style.visibility</p:attrName>
                                        </p:attrNameLst>
                                      </p:cBhvr>
                                      <p:to>
                                        <p:strVal val="hidden"/>
                                      </p:to>
                                    </p:set>
                                  </p:childTnLst>
                                </p:cTn>
                              </p:par>
                              <p:par>
                                <p:cTn id="500" presetID="17" presetClass="entr" presetSubtype="4" fill="hold" grpId="0" nodeType="withEffect">
                                  <p:stCondLst>
                                    <p:cond delay="0"/>
                                  </p:stCondLst>
                                  <p:childTnLst>
                                    <p:set>
                                      <p:cBhvr>
                                        <p:cTn id="501" dur="1" fill="hold">
                                          <p:stCondLst>
                                            <p:cond delay="0"/>
                                          </p:stCondLst>
                                        </p:cTn>
                                        <p:tgtEl>
                                          <p:spTgt spid="24"/>
                                        </p:tgtEl>
                                        <p:attrNameLst>
                                          <p:attrName>style.visibility</p:attrName>
                                        </p:attrNameLst>
                                      </p:cBhvr>
                                      <p:to>
                                        <p:strVal val="visible"/>
                                      </p:to>
                                    </p:set>
                                    <p:anim calcmode="lin" valueType="num">
                                      <p:cBhvr>
                                        <p:cTn id="502" dur="3000" fill="hold"/>
                                        <p:tgtEl>
                                          <p:spTgt spid="24"/>
                                        </p:tgtEl>
                                        <p:attrNameLst>
                                          <p:attrName>ppt_x</p:attrName>
                                        </p:attrNameLst>
                                      </p:cBhvr>
                                      <p:tavLst>
                                        <p:tav tm="0">
                                          <p:val>
                                            <p:strVal val="#ppt_x"/>
                                          </p:val>
                                        </p:tav>
                                        <p:tav tm="100000">
                                          <p:val>
                                            <p:strVal val="#ppt_x"/>
                                          </p:val>
                                        </p:tav>
                                      </p:tavLst>
                                    </p:anim>
                                    <p:anim calcmode="lin" valueType="num">
                                      <p:cBhvr>
                                        <p:cTn id="503" dur="3000" fill="hold"/>
                                        <p:tgtEl>
                                          <p:spTgt spid="24"/>
                                        </p:tgtEl>
                                        <p:attrNameLst>
                                          <p:attrName>ppt_y</p:attrName>
                                        </p:attrNameLst>
                                      </p:cBhvr>
                                      <p:tavLst>
                                        <p:tav tm="0">
                                          <p:val>
                                            <p:strVal val="#ppt_y+#ppt_h/2"/>
                                          </p:val>
                                        </p:tav>
                                        <p:tav tm="100000">
                                          <p:val>
                                            <p:strVal val="#ppt_y"/>
                                          </p:val>
                                        </p:tav>
                                      </p:tavLst>
                                    </p:anim>
                                    <p:anim calcmode="lin" valueType="num">
                                      <p:cBhvr>
                                        <p:cTn id="504" dur="3000" fill="hold"/>
                                        <p:tgtEl>
                                          <p:spTgt spid="24"/>
                                        </p:tgtEl>
                                        <p:attrNameLst>
                                          <p:attrName>ppt_w</p:attrName>
                                        </p:attrNameLst>
                                      </p:cBhvr>
                                      <p:tavLst>
                                        <p:tav tm="0">
                                          <p:val>
                                            <p:strVal val="#ppt_w"/>
                                          </p:val>
                                        </p:tav>
                                        <p:tav tm="100000">
                                          <p:val>
                                            <p:strVal val="#ppt_w"/>
                                          </p:val>
                                        </p:tav>
                                      </p:tavLst>
                                    </p:anim>
                                    <p:anim calcmode="lin" valueType="num">
                                      <p:cBhvr>
                                        <p:cTn id="505" dur="3000" fill="hold"/>
                                        <p:tgtEl>
                                          <p:spTgt spid="24"/>
                                        </p:tgtEl>
                                        <p:attrNameLst>
                                          <p:attrName>ppt_h</p:attrName>
                                        </p:attrNameLst>
                                      </p:cBhvr>
                                      <p:tavLst>
                                        <p:tav tm="0">
                                          <p:val>
                                            <p:fltVal val="0"/>
                                          </p:val>
                                        </p:tav>
                                        <p:tav tm="100000">
                                          <p:val>
                                            <p:strVal val="#ppt_h"/>
                                          </p:val>
                                        </p:tav>
                                      </p:tavLst>
                                    </p:anim>
                                  </p:childTnLst>
                                </p:cTn>
                              </p:par>
                              <p:par>
                                <p:cTn id="506" presetID="6" presetClass="emph" presetSubtype="0" fill="hold" grpId="1" nodeType="withEffect">
                                  <p:stCondLst>
                                    <p:cond delay="0"/>
                                  </p:stCondLst>
                                  <p:childTnLst>
                                    <p:animScale>
                                      <p:cBhvr>
                                        <p:cTn id="507" dur="3000" fill="hold"/>
                                        <p:tgtEl>
                                          <p:spTgt spid="24"/>
                                        </p:tgtEl>
                                      </p:cBhvr>
                                      <p:by x="400000" y="100000"/>
                                    </p:animScale>
                                  </p:childTnLst>
                                </p:cTn>
                              </p:par>
                              <p:par>
                                <p:cTn id="508" presetID="2" presetClass="exit" presetSubtype="6" fill="hold" grpId="2" nodeType="withEffect">
                                  <p:stCondLst>
                                    <p:cond delay="0"/>
                                  </p:stCondLst>
                                  <p:childTnLst>
                                    <p:anim calcmode="lin" valueType="num">
                                      <p:cBhvr additive="base">
                                        <p:cTn id="509" dur="4000"/>
                                        <p:tgtEl>
                                          <p:spTgt spid="24"/>
                                        </p:tgtEl>
                                        <p:attrNameLst>
                                          <p:attrName>ppt_x</p:attrName>
                                        </p:attrNameLst>
                                      </p:cBhvr>
                                      <p:tavLst>
                                        <p:tav tm="0">
                                          <p:val>
                                            <p:strVal val="ppt_x"/>
                                          </p:val>
                                        </p:tav>
                                        <p:tav tm="100000">
                                          <p:val>
                                            <p:strVal val="1+ppt_w/2"/>
                                          </p:val>
                                        </p:tav>
                                      </p:tavLst>
                                    </p:anim>
                                    <p:anim calcmode="lin" valueType="num">
                                      <p:cBhvr additive="base">
                                        <p:cTn id="510" dur="4000"/>
                                        <p:tgtEl>
                                          <p:spTgt spid="24"/>
                                        </p:tgtEl>
                                        <p:attrNameLst>
                                          <p:attrName>ppt_y</p:attrName>
                                        </p:attrNameLst>
                                      </p:cBhvr>
                                      <p:tavLst>
                                        <p:tav tm="0">
                                          <p:val>
                                            <p:strVal val="ppt_y"/>
                                          </p:val>
                                        </p:tav>
                                        <p:tav tm="100000">
                                          <p:val>
                                            <p:strVal val="1+ppt_h/2"/>
                                          </p:val>
                                        </p:tav>
                                      </p:tavLst>
                                    </p:anim>
                                    <p:set>
                                      <p:cBhvr>
                                        <p:cTn id="511" dur="1" fill="hold">
                                          <p:stCondLst>
                                            <p:cond delay="3999"/>
                                          </p:stCondLst>
                                        </p:cTn>
                                        <p:tgtEl>
                                          <p:spTgt spid="24"/>
                                        </p:tgtEl>
                                        <p:attrNameLst>
                                          <p:attrName>style.visibility</p:attrName>
                                        </p:attrNameLst>
                                      </p:cBhvr>
                                      <p:to>
                                        <p:strVal val="hidden"/>
                                      </p:to>
                                    </p:set>
                                  </p:childTnLst>
                                </p:cTn>
                              </p:par>
                              <p:par>
                                <p:cTn id="512" presetID="17" presetClass="entr" presetSubtype="4" fill="hold" grpId="0" nodeType="withEffect">
                                  <p:stCondLst>
                                    <p:cond delay="0"/>
                                  </p:stCondLst>
                                  <p:childTnLst>
                                    <p:set>
                                      <p:cBhvr>
                                        <p:cTn id="513" dur="1" fill="hold">
                                          <p:stCondLst>
                                            <p:cond delay="0"/>
                                          </p:stCondLst>
                                        </p:cTn>
                                        <p:tgtEl>
                                          <p:spTgt spid="23"/>
                                        </p:tgtEl>
                                        <p:attrNameLst>
                                          <p:attrName>style.visibility</p:attrName>
                                        </p:attrNameLst>
                                      </p:cBhvr>
                                      <p:to>
                                        <p:strVal val="visible"/>
                                      </p:to>
                                    </p:set>
                                    <p:anim calcmode="lin" valueType="num">
                                      <p:cBhvr>
                                        <p:cTn id="514" dur="3000" fill="hold"/>
                                        <p:tgtEl>
                                          <p:spTgt spid="23"/>
                                        </p:tgtEl>
                                        <p:attrNameLst>
                                          <p:attrName>ppt_x</p:attrName>
                                        </p:attrNameLst>
                                      </p:cBhvr>
                                      <p:tavLst>
                                        <p:tav tm="0">
                                          <p:val>
                                            <p:strVal val="#ppt_x"/>
                                          </p:val>
                                        </p:tav>
                                        <p:tav tm="100000">
                                          <p:val>
                                            <p:strVal val="#ppt_x"/>
                                          </p:val>
                                        </p:tav>
                                      </p:tavLst>
                                    </p:anim>
                                    <p:anim calcmode="lin" valueType="num">
                                      <p:cBhvr>
                                        <p:cTn id="515" dur="3000" fill="hold"/>
                                        <p:tgtEl>
                                          <p:spTgt spid="23"/>
                                        </p:tgtEl>
                                        <p:attrNameLst>
                                          <p:attrName>ppt_y</p:attrName>
                                        </p:attrNameLst>
                                      </p:cBhvr>
                                      <p:tavLst>
                                        <p:tav tm="0">
                                          <p:val>
                                            <p:strVal val="#ppt_y+#ppt_h/2"/>
                                          </p:val>
                                        </p:tav>
                                        <p:tav tm="100000">
                                          <p:val>
                                            <p:strVal val="#ppt_y"/>
                                          </p:val>
                                        </p:tav>
                                      </p:tavLst>
                                    </p:anim>
                                    <p:anim calcmode="lin" valueType="num">
                                      <p:cBhvr>
                                        <p:cTn id="516" dur="3000" fill="hold"/>
                                        <p:tgtEl>
                                          <p:spTgt spid="23"/>
                                        </p:tgtEl>
                                        <p:attrNameLst>
                                          <p:attrName>ppt_w</p:attrName>
                                        </p:attrNameLst>
                                      </p:cBhvr>
                                      <p:tavLst>
                                        <p:tav tm="0">
                                          <p:val>
                                            <p:strVal val="#ppt_w"/>
                                          </p:val>
                                        </p:tav>
                                        <p:tav tm="100000">
                                          <p:val>
                                            <p:strVal val="#ppt_w"/>
                                          </p:val>
                                        </p:tav>
                                      </p:tavLst>
                                    </p:anim>
                                    <p:anim calcmode="lin" valueType="num">
                                      <p:cBhvr>
                                        <p:cTn id="517" dur="3000" fill="hold"/>
                                        <p:tgtEl>
                                          <p:spTgt spid="23"/>
                                        </p:tgtEl>
                                        <p:attrNameLst>
                                          <p:attrName>ppt_h</p:attrName>
                                        </p:attrNameLst>
                                      </p:cBhvr>
                                      <p:tavLst>
                                        <p:tav tm="0">
                                          <p:val>
                                            <p:fltVal val="0"/>
                                          </p:val>
                                        </p:tav>
                                        <p:tav tm="100000">
                                          <p:val>
                                            <p:strVal val="#ppt_h"/>
                                          </p:val>
                                        </p:tav>
                                      </p:tavLst>
                                    </p:anim>
                                  </p:childTnLst>
                                </p:cTn>
                              </p:par>
                              <p:par>
                                <p:cTn id="518" presetID="6" presetClass="emph" presetSubtype="0" fill="hold" grpId="1" nodeType="withEffect">
                                  <p:stCondLst>
                                    <p:cond delay="0"/>
                                  </p:stCondLst>
                                  <p:childTnLst>
                                    <p:animScale>
                                      <p:cBhvr>
                                        <p:cTn id="519" dur="3000" fill="hold"/>
                                        <p:tgtEl>
                                          <p:spTgt spid="23"/>
                                        </p:tgtEl>
                                      </p:cBhvr>
                                      <p:by x="400000" y="100000"/>
                                    </p:animScale>
                                  </p:childTnLst>
                                </p:cTn>
                              </p:par>
                              <p:par>
                                <p:cTn id="520" presetID="2" presetClass="exit" presetSubtype="6" fill="hold" grpId="2" nodeType="withEffect">
                                  <p:stCondLst>
                                    <p:cond delay="0"/>
                                  </p:stCondLst>
                                  <p:childTnLst>
                                    <p:anim calcmode="lin" valueType="num">
                                      <p:cBhvr additive="base">
                                        <p:cTn id="521" dur="4000"/>
                                        <p:tgtEl>
                                          <p:spTgt spid="23"/>
                                        </p:tgtEl>
                                        <p:attrNameLst>
                                          <p:attrName>ppt_x</p:attrName>
                                        </p:attrNameLst>
                                      </p:cBhvr>
                                      <p:tavLst>
                                        <p:tav tm="0">
                                          <p:val>
                                            <p:strVal val="ppt_x"/>
                                          </p:val>
                                        </p:tav>
                                        <p:tav tm="100000">
                                          <p:val>
                                            <p:strVal val="1+ppt_w/2"/>
                                          </p:val>
                                        </p:tav>
                                      </p:tavLst>
                                    </p:anim>
                                    <p:anim calcmode="lin" valueType="num">
                                      <p:cBhvr additive="base">
                                        <p:cTn id="522" dur="4000"/>
                                        <p:tgtEl>
                                          <p:spTgt spid="23"/>
                                        </p:tgtEl>
                                        <p:attrNameLst>
                                          <p:attrName>ppt_y</p:attrName>
                                        </p:attrNameLst>
                                      </p:cBhvr>
                                      <p:tavLst>
                                        <p:tav tm="0">
                                          <p:val>
                                            <p:strVal val="ppt_y"/>
                                          </p:val>
                                        </p:tav>
                                        <p:tav tm="100000">
                                          <p:val>
                                            <p:strVal val="1+ppt_h/2"/>
                                          </p:val>
                                        </p:tav>
                                      </p:tavLst>
                                    </p:anim>
                                    <p:set>
                                      <p:cBhvr>
                                        <p:cTn id="523" dur="1" fill="hold">
                                          <p:stCondLst>
                                            <p:cond delay="3999"/>
                                          </p:stCondLst>
                                        </p:cTn>
                                        <p:tgtEl>
                                          <p:spTgt spid="23"/>
                                        </p:tgtEl>
                                        <p:attrNameLst>
                                          <p:attrName>style.visibility</p:attrName>
                                        </p:attrNameLst>
                                      </p:cBhvr>
                                      <p:to>
                                        <p:strVal val="hidden"/>
                                      </p:to>
                                    </p:set>
                                  </p:childTnLst>
                                </p:cTn>
                              </p:par>
                              <p:par>
                                <p:cTn id="524" presetID="17" presetClass="entr" presetSubtype="4" fill="hold" grpId="0" nodeType="withEffect">
                                  <p:stCondLst>
                                    <p:cond delay="0"/>
                                  </p:stCondLst>
                                  <p:childTnLst>
                                    <p:set>
                                      <p:cBhvr>
                                        <p:cTn id="525" dur="1" fill="hold">
                                          <p:stCondLst>
                                            <p:cond delay="0"/>
                                          </p:stCondLst>
                                        </p:cTn>
                                        <p:tgtEl>
                                          <p:spTgt spid="22"/>
                                        </p:tgtEl>
                                        <p:attrNameLst>
                                          <p:attrName>style.visibility</p:attrName>
                                        </p:attrNameLst>
                                      </p:cBhvr>
                                      <p:to>
                                        <p:strVal val="visible"/>
                                      </p:to>
                                    </p:set>
                                    <p:anim calcmode="lin" valueType="num">
                                      <p:cBhvr>
                                        <p:cTn id="526" dur="3000" fill="hold"/>
                                        <p:tgtEl>
                                          <p:spTgt spid="22"/>
                                        </p:tgtEl>
                                        <p:attrNameLst>
                                          <p:attrName>ppt_x</p:attrName>
                                        </p:attrNameLst>
                                      </p:cBhvr>
                                      <p:tavLst>
                                        <p:tav tm="0">
                                          <p:val>
                                            <p:strVal val="#ppt_x"/>
                                          </p:val>
                                        </p:tav>
                                        <p:tav tm="100000">
                                          <p:val>
                                            <p:strVal val="#ppt_x"/>
                                          </p:val>
                                        </p:tav>
                                      </p:tavLst>
                                    </p:anim>
                                    <p:anim calcmode="lin" valueType="num">
                                      <p:cBhvr>
                                        <p:cTn id="527" dur="3000" fill="hold"/>
                                        <p:tgtEl>
                                          <p:spTgt spid="22"/>
                                        </p:tgtEl>
                                        <p:attrNameLst>
                                          <p:attrName>ppt_y</p:attrName>
                                        </p:attrNameLst>
                                      </p:cBhvr>
                                      <p:tavLst>
                                        <p:tav tm="0">
                                          <p:val>
                                            <p:strVal val="#ppt_y+#ppt_h/2"/>
                                          </p:val>
                                        </p:tav>
                                        <p:tav tm="100000">
                                          <p:val>
                                            <p:strVal val="#ppt_y"/>
                                          </p:val>
                                        </p:tav>
                                      </p:tavLst>
                                    </p:anim>
                                    <p:anim calcmode="lin" valueType="num">
                                      <p:cBhvr>
                                        <p:cTn id="528" dur="3000" fill="hold"/>
                                        <p:tgtEl>
                                          <p:spTgt spid="22"/>
                                        </p:tgtEl>
                                        <p:attrNameLst>
                                          <p:attrName>ppt_w</p:attrName>
                                        </p:attrNameLst>
                                      </p:cBhvr>
                                      <p:tavLst>
                                        <p:tav tm="0">
                                          <p:val>
                                            <p:strVal val="#ppt_w"/>
                                          </p:val>
                                        </p:tav>
                                        <p:tav tm="100000">
                                          <p:val>
                                            <p:strVal val="#ppt_w"/>
                                          </p:val>
                                        </p:tav>
                                      </p:tavLst>
                                    </p:anim>
                                    <p:anim calcmode="lin" valueType="num">
                                      <p:cBhvr>
                                        <p:cTn id="529" dur="3000" fill="hold"/>
                                        <p:tgtEl>
                                          <p:spTgt spid="22"/>
                                        </p:tgtEl>
                                        <p:attrNameLst>
                                          <p:attrName>ppt_h</p:attrName>
                                        </p:attrNameLst>
                                      </p:cBhvr>
                                      <p:tavLst>
                                        <p:tav tm="0">
                                          <p:val>
                                            <p:fltVal val="0"/>
                                          </p:val>
                                        </p:tav>
                                        <p:tav tm="100000">
                                          <p:val>
                                            <p:strVal val="#ppt_h"/>
                                          </p:val>
                                        </p:tav>
                                      </p:tavLst>
                                    </p:anim>
                                  </p:childTnLst>
                                </p:cTn>
                              </p:par>
                              <p:par>
                                <p:cTn id="530" presetID="6" presetClass="emph" presetSubtype="0" fill="hold" grpId="1" nodeType="withEffect">
                                  <p:stCondLst>
                                    <p:cond delay="0"/>
                                  </p:stCondLst>
                                  <p:childTnLst>
                                    <p:animScale>
                                      <p:cBhvr>
                                        <p:cTn id="531" dur="3000" fill="hold"/>
                                        <p:tgtEl>
                                          <p:spTgt spid="22"/>
                                        </p:tgtEl>
                                      </p:cBhvr>
                                      <p:by x="400000" y="100000"/>
                                    </p:animScale>
                                  </p:childTnLst>
                                </p:cTn>
                              </p:par>
                              <p:par>
                                <p:cTn id="532" presetID="2" presetClass="exit" presetSubtype="6" fill="hold" grpId="2" nodeType="withEffect">
                                  <p:stCondLst>
                                    <p:cond delay="0"/>
                                  </p:stCondLst>
                                  <p:childTnLst>
                                    <p:anim calcmode="lin" valueType="num">
                                      <p:cBhvr additive="base">
                                        <p:cTn id="533" dur="4000"/>
                                        <p:tgtEl>
                                          <p:spTgt spid="22"/>
                                        </p:tgtEl>
                                        <p:attrNameLst>
                                          <p:attrName>ppt_x</p:attrName>
                                        </p:attrNameLst>
                                      </p:cBhvr>
                                      <p:tavLst>
                                        <p:tav tm="0">
                                          <p:val>
                                            <p:strVal val="ppt_x"/>
                                          </p:val>
                                        </p:tav>
                                        <p:tav tm="100000">
                                          <p:val>
                                            <p:strVal val="1+ppt_w/2"/>
                                          </p:val>
                                        </p:tav>
                                      </p:tavLst>
                                    </p:anim>
                                    <p:anim calcmode="lin" valueType="num">
                                      <p:cBhvr additive="base">
                                        <p:cTn id="534" dur="4000"/>
                                        <p:tgtEl>
                                          <p:spTgt spid="22"/>
                                        </p:tgtEl>
                                        <p:attrNameLst>
                                          <p:attrName>ppt_y</p:attrName>
                                        </p:attrNameLst>
                                      </p:cBhvr>
                                      <p:tavLst>
                                        <p:tav tm="0">
                                          <p:val>
                                            <p:strVal val="ppt_y"/>
                                          </p:val>
                                        </p:tav>
                                        <p:tav tm="100000">
                                          <p:val>
                                            <p:strVal val="1+ppt_h/2"/>
                                          </p:val>
                                        </p:tav>
                                      </p:tavLst>
                                    </p:anim>
                                    <p:set>
                                      <p:cBhvr>
                                        <p:cTn id="535" dur="1" fill="hold">
                                          <p:stCondLst>
                                            <p:cond delay="3999"/>
                                          </p:stCondLst>
                                        </p:cTn>
                                        <p:tgtEl>
                                          <p:spTgt spid="22"/>
                                        </p:tgtEl>
                                        <p:attrNameLst>
                                          <p:attrName>style.visibility</p:attrName>
                                        </p:attrNameLst>
                                      </p:cBhvr>
                                      <p:to>
                                        <p:strVal val="hidden"/>
                                      </p:to>
                                    </p:set>
                                  </p:childTnLst>
                                </p:cTn>
                              </p:par>
                              <p:par>
                                <p:cTn id="536" presetID="17" presetClass="entr" presetSubtype="4" fill="hold" grpId="0" nodeType="withEffect">
                                  <p:stCondLst>
                                    <p:cond delay="0"/>
                                  </p:stCondLst>
                                  <p:childTnLst>
                                    <p:set>
                                      <p:cBhvr>
                                        <p:cTn id="537" dur="1" fill="hold">
                                          <p:stCondLst>
                                            <p:cond delay="0"/>
                                          </p:stCondLst>
                                        </p:cTn>
                                        <p:tgtEl>
                                          <p:spTgt spid="21"/>
                                        </p:tgtEl>
                                        <p:attrNameLst>
                                          <p:attrName>style.visibility</p:attrName>
                                        </p:attrNameLst>
                                      </p:cBhvr>
                                      <p:to>
                                        <p:strVal val="visible"/>
                                      </p:to>
                                    </p:set>
                                    <p:anim calcmode="lin" valueType="num">
                                      <p:cBhvr>
                                        <p:cTn id="538" dur="3000" fill="hold"/>
                                        <p:tgtEl>
                                          <p:spTgt spid="21"/>
                                        </p:tgtEl>
                                        <p:attrNameLst>
                                          <p:attrName>ppt_x</p:attrName>
                                        </p:attrNameLst>
                                      </p:cBhvr>
                                      <p:tavLst>
                                        <p:tav tm="0">
                                          <p:val>
                                            <p:strVal val="#ppt_x"/>
                                          </p:val>
                                        </p:tav>
                                        <p:tav tm="100000">
                                          <p:val>
                                            <p:strVal val="#ppt_x"/>
                                          </p:val>
                                        </p:tav>
                                      </p:tavLst>
                                    </p:anim>
                                    <p:anim calcmode="lin" valueType="num">
                                      <p:cBhvr>
                                        <p:cTn id="539" dur="3000" fill="hold"/>
                                        <p:tgtEl>
                                          <p:spTgt spid="21"/>
                                        </p:tgtEl>
                                        <p:attrNameLst>
                                          <p:attrName>ppt_y</p:attrName>
                                        </p:attrNameLst>
                                      </p:cBhvr>
                                      <p:tavLst>
                                        <p:tav tm="0">
                                          <p:val>
                                            <p:strVal val="#ppt_y+#ppt_h/2"/>
                                          </p:val>
                                        </p:tav>
                                        <p:tav tm="100000">
                                          <p:val>
                                            <p:strVal val="#ppt_y"/>
                                          </p:val>
                                        </p:tav>
                                      </p:tavLst>
                                    </p:anim>
                                    <p:anim calcmode="lin" valueType="num">
                                      <p:cBhvr>
                                        <p:cTn id="540" dur="3000" fill="hold"/>
                                        <p:tgtEl>
                                          <p:spTgt spid="21"/>
                                        </p:tgtEl>
                                        <p:attrNameLst>
                                          <p:attrName>ppt_w</p:attrName>
                                        </p:attrNameLst>
                                      </p:cBhvr>
                                      <p:tavLst>
                                        <p:tav tm="0">
                                          <p:val>
                                            <p:strVal val="#ppt_w"/>
                                          </p:val>
                                        </p:tav>
                                        <p:tav tm="100000">
                                          <p:val>
                                            <p:strVal val="#ppt_w"/>
                                          </p:val>
                                        </p:tav>
                                      </p:tavLst>
                                    </p:anim>
                                    <p:anim calcmode="lin" valueType="num">
                                      <p:cBhvr>
                                        <p:cTn id="541" dur="3000" fill="hold"/>
                                        <p:tgtEl>
                                          <p:spTgt spid="21"/>
                                        </p:tgtEl>
                                        <p:attrNameLst>
                                          <p:attrName>ppt_h</p:attrName>
                                        </p:attrNameLst>
                                      </p:cBhvr>
                                      <p:tavLst>
                                        <p:tav tm="0">
                                          <p:val>
                                            <p:fltVal val="0"/>
                                          </p:val>
                                        </p:tav>
                                        <p:tav tm="100000">
                                          <p:val>
                                            <p:strVal val="#ppt_h"/>
                                          </p:val>
                                        </p:tav>
                                      </p:tavLst>
                                    </p:anim>
                                  </p:childTnLst>
                                </p:cTn>
                              </p:par>
                              <p:par>
                                <p:cTn id="542" presetID="6" presetClass="emph" presetSubtype="0" fill="hold" grpId="1" nodeType="withEffect">
                                  <p:stCondLst>
                                    <p:cond delay="0"/>
                                  </p:stCondLst>
                                  <p:childTnLst>
                                    <p:animScale>
                                      <p:cBhvr>
                                        <p:cTn id="543" dur="3000" fill="hold"/>
                                        <p:tgtEl>
                                          <p:spTgt spid="21"/>
                                        </p:tgtEl>
                                      </p:cBhvr>
                                      <p:by x="400000" y="100000"/>
                                    </p:animScale>
                                  </p:childTnLst>
                                </p:cTn>
                              </p:par>
                              <p:par>
                                <p:cTn id="544" presetID="2" presetClass="exit" presetSubtype="6" fill="hold" grpId="2" nodeType="withEffect">
                                  <p:stCondLst>
                                    <p:cond delay="0"/>
                                  </p:stCondLst>
                                  <p:childTnLst>
                                    <p:anim calcmode="lin" valueType="num">
                                      <p:cBhvr additive="base">
                                        <p:cTn id="545" dur="4000"/>
                                        <p:tgtEl>
                                          <p:spTgt spid="21"/>
                                        </p:tgtEl>
                                        <p:attrNameLst>
                                          <p:attrName>ppt_x</p:attrName>
                                        </p:attrNameLst>
                                      </p:cBhvr>
                                      <p:tavLst>
                                        <p:tav tm="0">
                                          <p:val>
                                            <p:strVal val="ppt_x"/>
                                          </p:val>
                                        </p:tav>
                                        <p:tav tm="100000">
                                          <p:val>
                                            <p:strVal val="1+ppt_w/2"/>
                                          </p:val>
                                        </p:tav>
                                      </p:tavLst>
                                    </p:anim>
                                    <p:anim calcmode="lin" valueType="num">
                                      <p:cBhvr additive="base">
                                        <p:cTn id="546" dur="4000"/>
                                        <p:tgtEl>
                                          <p:spTgt spid="21"/>
                                        </p:tgtEl>
                                        <p:attrNameLst>
                                          <p:attrName>ppt_y</p:attrName>
                                        </p:attrNameLst>
                                      </p:cBhvr>
                                      <p:tavLst>
                                        <p:tav tm="0">
                                          <p:val>
                                            <p:strVal val="ppt_y"/>
                                          </p:val>
                                        </p:tav>
                                        <p:tav tm="100000">
                                          <p:val>
                                            <p:strVal val="1+ppt_h/2"/>
                                          </p:val>
                                        </p:tav>
                                      </p:tavLst>
                                    </p:anim>
                                    <p:set>
                                      <p:cBhvr>
                                        <p:cTn id="547" dur="1" fill="hold">
                                          <p:stCondLst>
                                            <p:cond delay="3999"/>
                                          </p:stCondLst>
                                        </p:cTn>
                                        <p:tgtEl>
                                          <p:spTgt spid="21"/>
                                        </p:tgtEl>
                                        <p:attrNameLst>
                                          <p:attrName>style.visibility</p:attrName>
                                        </p:attrNameLst>
                                      </p:cBhvr>
                                      <p:to>
                                        <p:strVal val="hidden"/>
                                      </p:to>
                                    </p:set>
                                  </p:childTnLst>
                                </p:cTn>
                              </p:par>
                              <p:par>
                                <p:cTn id="548" presetID="17" presetClass="entr" presetSubtype="4" fill="hold" grpId="0" nodeType="withEffect">
                                  <p:stCondLst>
                                    <p:cond delay="0"/>
                                  </p:stCondLst>
                                  <p:childTnLst>
                                    <p:set>
                                      <p:cBhvr>
                                        <p:cTn id="549" dur="1" fill="hold">
                                          <p:stCondLst>
                                            <p:cond delay="0"/>
                                          </p:stCondLst>
                                        </p:cTn>
                                        <p:tgtEl>
                                          <p:spTgt spid="20"/>
                                        </p:tgtEl>
                                        <p:attrNameLst>
                                          <p:attrName>style.visibility</p:attrName>
                                        </p:attrNameLst>
                                      </p:cBhvr>
                                      <p:to>
                                        <p:strVal val="visible"/>
                                      </p:to>
                                    </p:set>
                                    <p:anim calcmode="lin" valueType="num">
                                      <p:cBhvr>
                                        <p:cTn id="550" dur="3000" fill="hold"/>
                                        <p:tgtEl>
                                          <p:spTgt spid="20"/>
                                        </p:tgtEl>
                                        <p:attrNameLst>
                                          <p:attrName>ppt_x</p:attrName>
                                        </p:attrNameLst>
                                      </p:cBhvr>
                                      <p:tavLst>
                                        <p:tav tm="0">
                                          <p:val>
                                            <p:strVal val="#ppt_x"/>
                                          </p:val>
                                        </p:tav>
                                        <p:tav tm="100000">
                                          <p:val>
                                            <p:strVal val="#ppt_x"/>
                                          </p:val>
                                        </p:tav>
                                      </p:tavLst>
                                    </p:anim>
                                    <p:anim calcmode="lin" valueType="num">
                                      <p:cBhvr>
                                        <p:cTn id="551" dur="3000" fill="hold"/>
                                        <p:tgtEl>
                                          <p:spTgt spid="20"/>
                                        </p:tgtEl>
                                        <p:attrNameLst>
                                          <p:attrName>ppt_y</p:attrName>
                                        </p:attrNameLst>
                                      </p:cBhvr>
                                      <p:tavLst>
                                        <p:tav tm="0">
                                          <p:val>
                                            <p:strVal val="#ppt_y+#ppt_h/2"/>
                                          </p:val>
                                        </p:tav>
                                        <p:tav tm="100000">
                                          <p:val>
                                            <p:strVal val="#ppt_y"/>
                                          </p:val>
                                        </p:tav>
                                      </p:tavLst>
                                    </p:anim>
                                    <p:anim calcmode="lin" valueType="num">
                                      <p:cBhvr>
                                        <p:cTn id="552" dur="3000" fill="hold"/>
                                        <p:tgtEl>
                                          <p:spTgt spid="20"/>
                                        </p:tgtEl>
                                        <p:attrNameLst>
                                          <p:attrName>ppt_w</p:attrName>
                                        </p:attrNameLst>
                                      </p:cBhvr>
                                      <p:tavLst>
                                        <p:tav tm="0">
                                          <p:val>
                                            <p:strVal val="#ppt_w"/>
                                          </p:val>
                                        </p:tav>
                                        <p:tav tm="100000">
                                          <p:val>
                                            <p:strVal val="#ppt_w"/>
                                          </p:val>
                                        </p:tav>
                                      </p:tavLst>
                                    </p:anim>
                                    <p:anim calcmode="lin" valueType="num">
                                      <p:cBhvr>
                                        <p:cTn id="553" dur="3000" fill="hold"/>
                                        <p:tgtEl>
                                          <p:spTgt spid="20"/>
                                        </p:tgtEl>
                                        <p:attrNameLst>
                                          <p:attrName>ppt_h</p:attrName>
                                        </p:attrNameLst>
                                      </p:cBhvr>
                                      <p:tavLst>
                                        <p:tav tm="0">
                                          <p:val>
                                            <p:fltVal val="0"/>
                                          </p:val>
                                        </p:tav>
                                        <p:tav tm="100000">
                                          <p:val>
                                            <p:strVal val="#ppt_h"/>
                                          </p:val>
                                        </p:tav>
                                      </p:tavLst>
                                    </p:anim>
                                  </p:childTnLst>
                                </p:cTn>
                              </p:par>
                              <p:par>
                                <p:cTn id="554" presetID="6" presetClass="emph" presetSubtype="0" fill="hold" grpId="1" nodeType="withEffect">
                                  <p:stCondLst>
                                    <p:cond delay="0"/>
                                  </p:stCondLst>
                                  <p:childTnLst>
                                    <p:animScale>
                                      <p:cBhvr>
                                        <p:cTn id="555" dur="3000" fill="hold"/>
                                        <p:tgtEl>
                                          <p:spTgt spid="20"/>
                                        </p:tgtEl>
                                      </p:cBhvr>
                                      <p:by x="400000" y="100000"/>
                                    </p:animScale>
                                  </p:childTnLst>
                                </p:cTn>
                              </p:par>
                              <p:par>
                                <p:cTn id="556" presetID="2" presetClass="exit" presetSubtype="6" fill="hold" grpId="2" nodeType="withEffect">
                                  <p:stCondLst>
                                    <p:cond delay="0"/>
                                  </p:stCondLst>
                                  <p:childTnLst>
                                    <p:anim calcmode="lin" valueType="num">
                                      <p:cBhvr additive="base">
                                        <p:cTn id="557" dur="4000"/>
                                        <p:tgtEl>
                                          <p:spTgt spid="20"/>
                                        </p:tgtEl>
                                        <p:attrNameLst>
                                          <p:attrName>ppt_x</p:attrName>
                                        </p:attrNameLst>
                                      </p:cBhvr>
                                      <p:tavLst>
                                        <p:tav tm="0">
                                          <p:val>
                                            <p:strVal val="ppt_x"/>
                                          </p:val>
                                        </p:tav>
                                        <p:tav tm="100000">
                                          <p:val>
                                            <p:strVal val="1+ppt_w/2"/>
                                          </p:val>
                                        </p:tav>
                                      </p:tavLst>
                                    </p:anim>
                                    <p:anim calcmode="lin" valueType="num">
                                      <p:cBhvr additive="base">
                                        <p:cTn id="558" dur="4000"/>
                                        <p:tgtEl>
                                          <p:spTgt spid="20"/>
                                        </p:tgtEl>
                                        <p:attrNameLst>
                                          <p:attrName>ppt_y</p:attrName>
                                        </p:attrNameLst>
                                      </p:cBhvr>
                                      <p:tavLst>
                                        <p:tav tm="0">
                                          <p:val>
                                            <p:strVal val="ppt_y"/>
                                          </p:val>
                                        </p:tav>
                                        <p:tav tm="100000">
                                          <p:val>
                                            <p:strVal val="1+ppt_h/2"/>
                                          </p:val>
                                        </p:tav>
                                      </p:tavLst>
                                    </p:anim>
                                    <p:set>
                                      <p:cBhvr>
                                        <p:cTn id="559" dur="1" fill="hold">
                                          <p:stCondLst>
                                            <p:cond delay="3999"/>
                                          </p:stCondLst>
                                        </p:cTn>
                                        <p:tgtEl>
                                          <p:spTgt spid="20"/>
                                        </p:tgtEl>
                                        <p:attrNameLst>
                                          <p:attrName>style.visibility</p:attrName>
                                        </p:attrNameLst>
                                      </p:cBhvr>
                                      <p:to>
                                        <p:strVal val="hidden"/>
                                      </p:to>
                                    </p:set>
                                  </p:childTnLst>
                                </p:cTn>
                              </p:par>
                              <p:par>
                                <p:cTn id="560" presetID="17" presetClass="entr" presetSubtype="4" fill="hold" grpId="0" nodeType="withEffect">
                                  <p:stCondLst>
                                    <p:cond delay="0"/>
                                  </p:stCondLst>
                                  <p:childTnLst>
                                    <p:set>
                                      <p:cBhvr>
                                        <p:cTn id="561" dur="1" fill="hold">
                                          <p:stCondLst>
                                            <p:cond delay="0"/>
                                          </p:stCondLst>
                                        </p:cTn>
                                        <p:tgtEl>
                                          <p:spTgt spid="19"/>
                                        </p:tgtEl>
                                        <p:attrNameLst>
                                          <p:attrName>style.visibility</p:attrName>
                                        </p:attrNameLst>
                                      </p:cBhvr>
                                      <p:to>
                                        <p:strVal val="visible"/>
                                      </p:to>
                                    </p:set>
                                    <p:anim calcmode="lin" valueType="num">
                                      <p:cBhvr>
                                        <p:cTn id="562" dur="3000" fill="hold"/>
                                        <p:tgtEl>
                                          <p:spTgt spid="19"/>
                                        </p:tgtEl>
                                        <p:attrNameLst>
                                          <p:attrName>ppt_x</p:attrName>
                                        </p:attrNameLst>
                                      </p:cBhvr>
                                      <p:tavLst>
                                        <p:tav tm="0">
                                          <p:val>
                                            <p:strVal val="#ppt_x"/>
                                          </p:val>
                                        </p:tav>
                                        <p:tav tm="100000">
                                          <p:val>
                                            <p:strVal val="#ppt_x"/>
                                          </p:val>
                                        </p:tav>
                                      </p:tavLst>
                                    </p:anim>
                                    <p:anim calcmode="lin" valueType="num">
                                      <p:cBhvr>
                                        <p:cTn id="563" dur="3000" fill="hold"/>
                                        <p:tgtEl>
                                          <p:spTgt spid="19"/>
                                        </p:tgtEl>
                                        <p:attrNameLst>
                                          <p:attrName>ppt_y</p:attrName>
                                        </p:attrNameLst>
                                      </p:cBhvr>
                                      <p:tavLst>
                                        <p:tav tm="0">
                                          <p:val>
                                            <p:strVal val="#ppt_y+#ppt_h/2"/>
                                          </p:val>
                                        </p:tav>
                                        <p:tav tm="100000">
                                          <p:val>
                                            <p:strVal val="#ppt_y"/>
                                          </p:val>
                                        </p:tav>
                                      </p:tavLst>
                                    </p:anim>
                                    <p:anim calcmode="lin" valueType="num">
                                      <p:cBhvr>
                                        <p:cTn id="564" dur="3000" fill="hold"/>
                                        <p:tgtEl>
                                          <p:spTgt spid="19"/>
                                        </p:tgtEl>
                                        <p:attrNameLst>
                                          <p:attrName>ppt_w</p:attrName>
                                        </p:attrNameLst>
                                      </p:cBhvr>
                                      <p:tavLst>
                                        <p:tav tm="0">
                                          <p:val>
                                            <p:strVal val="#ppt_w"/>
                                          </p:val>
                                        </p:tav>
                                        <p:tav tm="100000">
                                          <p:val>
                                            <p:strVal val="#ppt_w"/>
                                          </p:val>
                                        </p:tav>
                                      </p:tavLst>
                                    </p:anim>
                                    <p:anim calcmode="lin" valueType="num">
                                      <p:cBhvr>
                                        <p:cTn id="565" dur="3000" fill="hold"/>
                                        <p:tgtEl>
                                          <p:spTgt spid="19"/>
                                        </p:tgtEl>
                                        <p:attrNameLst>
                                          <p:attrName>ppt_h</p:attrName>
                                        </p:attrNameLst>
                                      </p:cBhvr>
                                      <p:tavLst>
                                        <p:tav tm="0">
                                          <p:val>
                                            <p:fltVal val="0"/>
                                          </p:val>
                                        </p:tav>
                                        <p:tav tm="100000">
                                          <p:val>
                                            <p:strVal val="#ppt_h"/>
                                          </p:val>
                                        </p:tav>
                                      </p:tavLst>
                                    </p:anim>
                                  </p:childTnLst>
                                </p:cTn>
                              </p:par>
                              <p:par>
                                <p:cTn id="566" presetID="6" presetClass="emph" presetSubtype="0" fill="hold" grpId="1" nodeType="withEffect">
                                  <p:stCondLst>
                                    <p:cond delay="0"/>
                                  </p:stCondLst>
                                  <p:childTnLst>
                                    <p:animScale>
                                      <p:cBhvr>
                                        <p:cTn id="567" dur="3000" fill="hold"/>
                                        <p:tgtEl>
                                          <p:spTgt spid="19"/>
                                        </p:tgtEl>
                                      </p:cBhvr>
                                      <p:by x="400000" y="100000"/>
                                    </p:animScale>
                                  </p:childTnLst>
                                </p:cTn>
                              </p:par>
                              <p:par>
                                <p:cTn id="568" presetID="2" presetClass="exit" presetSubtype="6" fill="hold" grpId="2" nodeType="withEffect">
                                  <p:stCondLst>
                                    <p:cond delay="0"/>
                                  </p:stCondLst>
                                  <p:childTnLst>
                                    <p:anim calcmode="lin" valueType="num">
                                      <p:cBhvr additive="base">
                                        <p:cTn id="569" dur="4000"/>
                                        <p:tgtEl>
                                          <p:spTgt spid="19"/>
                                        </p:tgtEl>
                                        <p:attrNameLst>
                                          <p:attrName>ppt_x</p:attrName>
                                        </p:attrNameLst>
                                      </p:cBhvr>
                                      <p:tavLst>
                                        <p:tav tm="0">
                                          <p:val>
                                            <p:strVal val="ppt_x"/>
                                          </p:val>
                                        </p:tav>
                                        <p:tav tm="100000">
                                          <p:val>
                                            <p:strVal val="1+ppt_w/2"/>
                                          </p:val>
                                        </p:tav>
                                      </p:tavLst>
                                    </p:anim>
                                    <p:anim calcmode="lin" valueType="num">
                                      <p:cBhvr additive="base">
                                        <p:cTn id="570" dur="4000"/>
                                        <p:tgtEl>
                                          <p:spTgt spid="19"/>
                                        </p:tgtEl>
                                        <p:attrNameLst>
                                          <p:attrName>ppt_y</p:attrName>
                                        </p:attrNameLst>
                                      </p:cBhvr>
                                      <p:tavLst>
                                        <p:tav tm="0">
                                          <p:val>
                                            <p:strVal val="ppt_y"/>
                                          </p:val>
                                        </p:tav>
                                        <p:tav tm="100000">
                                          <p:val>
                                            <p:strVal val="1+ppt_h/2"/>
                                          </p:val>
                                        </p:tav>
                                      </p:tavLst>
                                    </p:anim>
                                    <p:set>
                                      <p:cBhvr>
                                        <p:cTn id="571" dur="1" fill="hold">
                                          <p:stCondLst>
                                            <p:cond delay="3999"/>
                                          </p:stCondLst>
                                        </p:cTn>
                                        <p:tgtEl>
                                          <p:spTgt spid="19"/>
                                        </p:tgtEl>
                                        <p:attrNameLst>
                                          <p:attrName>style.visibility</p:attrName>
                                        </p:attrNameLst>
                                      </p:cBhvr>
                                      <p:to>
                                        <p:strVal val="hidden"/>
                                      </p:to>
                                    </p:set>
                                  </p:childTnLst>
                                </p:cTn>
                              </p:par>
                              <p:par>
                                <p:cTn id="572" presetID="17" presetClass="entr" presetSubtype="4" fill="hold" grpId="0" nodeType="withEffect">
                                  <p:stCondLst>
                                    <p:cond delay="0"/>
                                  </p:stCondLst>
                                  <p:childTnLst>
                                    <p:set>
                                      <p:cBhvr>
                                        <p:cTn id="573" dur="1" fill="hold">
                                          <p:stCondLst>
                                            <p:cond delay="0"/>
                                          </p:stCondLst>
                                        </p:cTn>
                                        <p:tgtEl>
                                          <p:spTgt spid="18"/>
                                        </p:tgtEl>
                                        <p:attrNameLst>
                                          <p:attrName>style.visibility</p:attrName>
                                        </p:attrNameLst>
                                      </p:cBhvr>
                                      <p:to>
                                        <p:strVal val="visible"/>
                                      </p:to>
                                    </p:set>
                                    <p:anim calcmode="lin" valueType="num">
                                      <p:cBhvr>
                                        <p:cTn id="574" dur="3000" fill="hold"/>
                                        <p:tgtEl>
                                          <p:spTgt spid="18"/>
                                        </p:tgtEl>
                                        <p:attrNameLst>
                                          <p:attrName>ppt_x</p:attrName>
                                        </p:attrNameLst>
                                      </p:cBhvr>
                                      <p:tavLst>
                                        <p:tav tm="0">
                                          <p:val>
                                            <p:strVal val="#ppt_x"/>
                                          </p:val>
                                        </p:tav>
                                        <p:tav tm="100000">
                                          <p:val>
                                            <p:strVal val="#ppt_x"/>
                                          </p:val>
                                        </p:tav>
                                      </p:tavLst>
                                    </p:anim>
                                    <p:anim calcmode="lin" valueType="num">
                                      <p:cBhvr>
                                        <p:cTn id="575" dur="3000" fill="hold"/>
                                        <p:tgtEl>
                                          <p:spTgt spid="18"/>
                                        </p:tgtEl>
                                        <p:attrNameLst>
                                          <p:attrName>ppt_y</p:attrName>
                                        </p:attrNameLst>
                                      </p:cBhvr>
                                      <p:tavLst>
                                        <p:tav tm="0">
                                          <p:val>
                                            <p:strVal val="#ppt_y+#ppt_h/2"/>
                                          </p:val>
                                        </p:tav>
                                        <p:tav tm="100000">
                                          <p:val>
                                            <p:strVal val="#ppt_y"/>
                                          </p:val>
                                        </p:tav>
                                      </p:tavLst>
                                    </p:anim>
                                    <p:anim calcmode="lin" valueType="num">
                                      <p:cBhvr>
                                        <p:cTn id="576" dur="3000" fill="hold"/>
                                        <p:tgtEl>
                                          <p:spTgt spid="18"/>
                                        </p:tgtEl>
                                        <p:attrNameLst>
                                          <p:attrName>ppt_w</p:attrName>
                                        </p:attrNameLst>
                                      </p:cBhvr>
                                      <p:tavLst>
                                        <p:tav tm="0">
                                          <p:val>
                                            <p:strVal val="#ppt_w"/>
                                          </p:val>
                                        </p:tav>
                                        <p:tav tm="100000">
                                          <p:val>
                                            <p:strVal val="#ppt_w"/>
                                          </p:val>
                                        </p:tav>
                                      </p:tavLst>
                                    </p:anim>
                                    <p:anim calcmode="lin" valueType="num">
                                      <p:cBhvr>
                                        <p:cTn id="577" dur="3000" fill="hold"/>
                                        <p:tgtEl>
                                          <p:spTgt spid="18"/>
                                        </p:tgtEl>
                                        <p:attrNameLst>
                                          <p:attrName>ppt_h</p:attrName>
                                        </p:attrNameLst>
                                      </p:cBhvr>
                                      <p:tavLst>
                                        <p:tav tm="0">
                                          <p:val>
                                            <p:fltVal val="0"/>
                                          </p:val>
                                        </p:tav>
                                        <p:tav tm="100000">
                                          <p:val>
                                            <p:strVal val="#ppt_h"/>
                                          </p:val>
                                        </p:tav>
                                      </p:tavLst>
                                    </p:anim>
                                  </p:childTnLst>
                                </p:cTn>
                              </p:par>
                              <p:par>
                                <p:cTn id="578" presetID="6" presetClass="emph" presetSubtype="0" fill="hold" grpId="1" nodeType="withEffect">
                                  <p:stCondLst>
                                    <p:cond delay="0"/>
                                  </p:stCondLst>
                                  <p:childTnLst>
                                    <p:animScale>
                                      <p:cBhvr>
                                        <p:cTn id="579" dur="3000" fill="hold"/>
                                        <p:tgtEl>
                                          <p:spTgt spid="18"/>
                                        </p:tgtEl>
                                      </p:cBhvr>
                                      <p:by x="400000" y="100000"/>
                                    </p:animScale>
                                  </p:childTnLst>
                                </p:cTn>
                              </p:par>
                              <p:par>
                                <p:cTn id="580" presetID="2" presetClass="exit" presetSubtype="6" fill="hold" grpId="2" nodeType="withEffect">
                                  <p:stCondLst>
                                    <p:cond delay="0"/>
                                  </p:stCondLst>
                                  <p:childTnLst>
                                    <p:anim calcmode="lin" valueType="num">
                                      <p:cBhvr additive="base">
                                        <p:cTn id="581" dur="4000"/>
                                        <p:tgtEl>
                                          <p:spTgt spid="18"/>
                                        </p:tgtEl>
                                        <p:attrNameLst>
                                          <p:attrName>ppt_x</p:attrName>
                                        </p:attrNameLst>
                                      </p:cBhvr>
                                      <p:tavLst>
                                        <p:tav tm="0">
                                          <p:val>
                                            <p:strVal val="ppt_x"/>
                                          </p:val>
                                        </p:tav>
                                        <p:tav tm="100000">
                                          <p:val>
                                            <p:strVal val="1+ppt_w/2"/>
                                          </p:val>
                                        </p:tav>
                                      </p:tavLst>
                                    </p:anim>
                                    <p:anim calcmode="lin" valueType="num">
                                      <p:cBhvr additive="base">
                                        <p:cTn id="582" dur="4000"/>
                                        <p:tgtEl>
                                          <p:spTgt spid="18"/>
                                        </p:tgtEl>
                                        <p:attrNameLst>
                                          <p:attrName>ppt_y</p:attrName>
                                        </p:attrNameLst>
                                      </p:cBhvr>
                                      <p:tavLst>
                                        <p:tav tm="0">
                                          <p:val>
                                            <p:strVal val="ppt_y"/>
                                          </p:val>
                                        </p:tav>
                                        <p:tav tm="100000">
                                          <p:val>
                                            <p:strVal val="1+ppt_h/2"/>
                                          </p:val>
                                        </p:tav>
                                      </p:tavLst>
                                    </p:anim>
                                    <p:set>
                                      <p:cBhvr>
                                        <p:cTn id="583" dur="1" fill="hold">
                                          <p:stCondLst>
                                            <p:cond delay="3999"/>
                                          </p:stCondLst>
                                        </p:cTn>
                                        <p:tgtEl>
                                          <p:spTgt spid="18"/>
                                        </p:tgtEl>
                                        <p:attrNameLst>
                                          <p:attrName>style.visibility</p:attrName>
                                        </p:attrNameLst>
                                      </p:cBhvr>
                                      <p:to>
                                        <p:strVal val="hidden"/>
                                      </p:to>
                                    </p:set>
                                  </p:childTnLst>
                                </p:cTn>
                              </p:par>
                              <p:par>
                                <p:cTn id="584" presetID="17" presetClass="entr" presetSubtype="4" fill="hold" grpId="0" nodeType="withEffect">
                                  <p:stCondLst>
                                    <p:cond delay="0"/>
                                  </p:stCondLst>
                                  <p:childTnLst>
                                    <p:set>
                                      <p:cBhvr>
                                        <p:cTn id="585" dur="1" fill="hold">
                                          <p:stCondLst>
                                            <p:cond delay="0"/>
                                          </p:stCondLst>
                                        </p:cTn>
                                        <p:tgtEl>
                                          <p:spTgt spid="17"/>
                                        </p:tgtEl>
                                        <p:attrNameLst>
                                          <p:attrName>style.visibility</p:attrName>
                                        </p:attrNameLst>
                                      </p:cBhvr>
                                      <p:to>
                                        <p:strVal val="visible"/>
                                      </p:to>
                                    </p:set>
                                    <p:anim calcmode="lin" valueType="num">
                                      <p:cBhvr>
                                        <p:cTn id="586" dur="3000" fill="hold"/>
                                        <p:tgtEl>
                                          <p:spTgt spid="17"/>
                                        </p:tgtEl>
                                        <p:attrNameLst>
                                          <p:attrName>ppt_x</p:attrName>
                                        </p:attrNameLst>
                                      </p:cBhvr>
                                      <p:tavLst>
                                        <p:tav tm="0">
                                          <p:val>
                                            <p:strVal val="#ppt_x"/>
                                          </p:val>
                                        </p:tav>
                                        <p:tav tm="100000">
                                          <p:val>
                                            <p:strVal val="#ppt_x"/>
                                          </p:val>
                                        </p:tav>
                                      </p:tavLst>
                                    </p:anim>
                                    <p:anim calcmode="lin" valueType="num">
                                      <p:cBhvr>
                                        <p:cTn id="587" dur="3000" fill="hold"/>
                                        <p:tgtEl>
                                          <p:spTgt spid="17"/>
                                        </p:tgtEl>
                                        <p:attrNameLst>
                                          <p:attrName>ppt_y</p:attrName>
                                        </p:attrNameLst>
                                      </p:cBhvr>
                                      <p:tavLst>
                                        <p:tav tm="0">
                                          <p:val>
                                            <p:strVal val="#ppt_y+#ppt_h/2"/>
                                          </p:val>
                                        </p:tav>
                                        <p:tav tm="100000">
                                          <p:val>
                                            <p:strVal val="#ppt_y"/>
                                          </p:val>
                                        </p:tav>
                                      </p:tavLst>
                                    </p:anim>
                                    <p:anim calcmode="lin" valueType="num">
                                      <p:cBhvr>
                                        <p:cTn id="588" dur="3000" fill="hold"/>
                                        <p:tgtEl>
                                          <p:spTgt spid="17"/>
                                        </p:tgtEl>
                                        <p:attrNameLst>
                                          <p:attrName>ppt_w</p:attrName>
                                        </p:attrNameLst>
                                      </p:cBhvr>
                                      <p:tavLst>
                                        <p:tav tm="0">
                                          <p:val>
                                            <p:strVal val="#ppt_w"/>
                                          </p:val>
                                        </p:tav>
                                        <p:tav tm="100000">
                                          <p:val>
                                            <p:strVal val="#ppt_w"/>
                                          </p:val>
                                        </p:tav>
                                      </p:tavLst>
                                    </p:anim>
                                    <p:anim calcmode="lin" valueType="num">
                                      <p:cBhvr>
                                        <p:cTn id="589" dur="3000" fill="hold"/>
                                        <p:tgtEl>
                                          <p:spTgt spid="17"/>
                                        </p:tgtEl>
                                        <p:attrNameLst>
                                          <p:attrName>ppt_h</p:attrName>
                                        </p:attrNameLst>
                                      </p:cBhvr>
                                      <p:tavLst>
                                        <p:tav tm="0">
                                          <p:val>
                                            <p:fltVal val="0"/>
                                          </p:val>
                                        </p:tav>
                                        <p:tav tm="100000">
                                          <p:val>
                                            <p:strVal val="#ppt_h"/>
                                          </p:val>
                                        </p:tav>
                                      </p:tavLst>
                                    </p:anim>
                                  </p:childTnLst>
                                </p:cTn>
                              </p:par>
                              <p:par>
                                <p:cTn id="590" presetID="6" presetClass="emph" presetSubtype="0" fill="hold" grpId="1" nodeType="withEffect">
                                  <p:stCondLst>
                                    <p:cond delay="0"/>
                                  </p:stCondLst>
                                  <p:childTnLst>
                                    <p:animScale>
                                      <p:cBhvr>
                                        <p:cTn id="591" dur="3000" fill="hold"/>
                                        <p:tgtEl>
                                          <p:spTgt spid="17"/>
                                        </p:tgtEl>
                                      </p:cBhvr>
                                      <p:by x="400000" y="100000"/>
                                    </p:animScale>
                                  </p:childTnLst>
                                </p:cTn>
                              </p:par>
                              <p:par>
                                <p:cTn id="592" presetID="2" presetClass="exit" presetSubtype="6" fill="hold" grpId="2" nodeType="withEffect">
                                  <p:stCondLst>
                                    <p:cond delay="0"/>
                                  </p:stCondLst>
                                  <p:childTnLst>
                                    <p:anim calcmode="lin" valueType="num">
                                      <p:cBhvr additive="base">
                                        <p:cTn id="593" dur="4000"/>
                                        <p:tgtEl>
                                          <p:spTgt spid="17"/>
                                        </p:tgtEl>
                                        <p:attrNameLst>
                                          <p:attrName>ppt_x</p:attrName>
                                        </p:attrNameLst>
                                      </p:cBhvr>
                                      <p:tavLst>
                                        <p:tav tm="0">
                                          <p:val>
                                            <p:strVal val="ppt_x"/>
                                          </p:val>
                                        </p:tav>
                                        <p:tav tm="100000">
                                          <p:val>
                                            <p:strVal val="1+ppt_w/2"/>
                                          </p:val>
                                        </p:tav>
                                      </p:tavLst>
                                    </p:anim>
                                    <p:anim calcmode="lin" valueType="num">
                                      <p:cBhvr additive="base">
                                        <p:cTn id="594" dur="4000"/>
                                        <p:tgtEl>
                                          <p:spTgt spid="17"/>
                                        </p:tgtEl>
                                        <p:attrNameLst>
                                          <p:attrName>ppt_y</p:attrName>
                                        </p:attrNameLst>
                                      </p:cBhvr>
                                      <p:tavLst>
                                        <p:tav tm="0">
                                          <p:val>
                                            <p:strVal val="ppt_y"/>
                                          </p:val>
                                        </p:tav>
                                        <p:tav tm="100000">
                                          <p:val>
                                            <p:strVal val="1+ppt_h/2"/>
                                          </p:val>
                                        </p:tav>
                                      </p:tavLst>
                                    </p:anim>
                                    <p:set>
                                      <p:cBhvr>
                                        <p:cTn id="595" dur="1" fill="hold">
                                          <p:stCondLst>
                                            <p:cond delay="3999"/>
                                          </p:stCondLst>
                                        </p:cTn>
                                        <p:tgtEl>
                                          <p:spTgt spid="17"/>
                                        </p:tgtEl>
                                        <p:attrNameLst>
                                          <p:attrName>style.visibility</p:attrName>
                                        </p:attrNameLst>
                                      </p:cBhvr>
                                      <p:to>
                                        <p:strVal val="hidden"/>
                                      </p:to>
                                    </p:set>
                                  </p:childTnLst>
                                </p:cTn>
                              </p:par>
                              <p:par>
                                <p:cTn id="596" presetID="17" presetClass="entr" presetSubtype="4" fill="hold" grpId="0" nodeType="withEffect">
                                  <p:stCondLst>
                                    <p:cond delay="0"/>
                                  </p:stCondLst>
                                  <p:childTnLst>
                                    <p:set>
                                      <p:cBhvr>
                                        <p:cTn id="597" dur="1" fill="hold">
                                          <p:stCondLst>
                                            <p:cond delay="0"/>
                                          </p:stCondLst>
                                        </p:cTn>
                                        <p:tgtEl>
                                          <p:spTgt spid="16"/>
                                        </p:tgtEl>
                                        <p:attrNameLst>
                                          <p:attrName>style.visibility</p:attrName>
                                        </p:attrNameLst>
                                      </p:cBhvr>
                                      <p:to>
                                        <p:strVal val="visible"/>
                                      </p:to>
                                    </p:set>
                                    <p:anim calcmode="lin" valueType="num">
                                      <p:cBhvr>
                                        <p:cTn id="598" dur="3000" fill="hold"/>
                                        <p:tgtEl>
                                          <p:spTgt spid="16"/>
                                        </p:tgtEl>
                                        <p:attrNameLst>
                                          <p:attrName>ppt_x</p:attrName>
                                        </p:attrNameLst>
                                      </p:cBhvr>
                                      <p:tavLst>
                                        <p:tav tm="0">
                                          <p:val>
                                            <p:strVal val="#ppt_x"/>
                                          </p:val>
                                        </p:tav>
                                        <p:tav tm="100000">
                                          <p:val>
                                            <p:strVal val="#ppt_x"/>
                                          </p:val>
                                        </p:tav>
                                      </p:tavLst>
                                    </p:anim>
                                    <p:anim calcmode="lin" valueType="num">
                                      <p:cBhvr>
                                        <p:cTn id="599" dur="3000" fill="hold"/>
                                        <p:tgtEl>
                                          <p:spTgt spid="16"/>
                                        </p:tgtEl>
                                        <p:attrNameLst>
                                          <p:attrName>ppt_y</p:attrName>
                                        </p:attrNameLst>
                                      </p:cBhvr>
                                      <p:tavLst>
                                        <p:tav tm="0">
                                          <p:val>
                                            <p:strVal val="#ppt_y+#ppt_h/2"/>
                                          </p:val>
                                        </p:tav>
                                        <p:tav tm="100000">
                                          <p:val>
                                            <p:strVal val="#ppt_y"/>
                                          </p:val>
                                        </p:tav>
                                      </p:tavLst>
                                    </p:anim>
                                    <p:anim calcmode="lin" valueType="num">
                                      <p:cBhvr>
                                        <p:cTn id="600" dur="3000" fill="hold"/>
                                        <p:tgtEl>
                                          <p:spTgt spid="16"/>
                                        </p:tgtEl>
                                        <p:attrNameLst>
                                          <p:attrName>ppt_w</p:attrName>
                                        </p:attrNameLst>
                                      </p:cBhvr>
                                      <p:tavLst>
                                        <p:tav tm="0">
                                          <p:val>
                                            <p:strVal val="#ppt_w"/>
                                          </p:val>
                                        </p:tav>
                                        <p:tav tm="100000">
                                          <p:val>
                                            <p:strVal val="#ppt_w"/>
                                          </p:val>
                                        </p:tav>
                                      </p:tavLst>
                                    </p:anim>
                                    <p:anim calcmode="lin" valueType="num">
                                      <p:cBhvr>
                                        <p:cTn id="601" dur="3000" fill="hold"/>
                                        <p:tgtEl>
                                          <p:spTgt spid="16"/>
                                        </p:tgtEl>
                                        <p:attrNameLst>
                                          <p:attrName>ppt_h</p:attrName>
                                        </p:attrNameLst>
                                      </p:cBhvr>
                                      <p:tavLst>
                                        <p:tav tm="0">
                                          <p:val>
                                            <p:fltVal val="0"/>
                                          </p:val>
                                        </p:tav>
                                        <p:tav tm="100000">
                                          <p:val>
                                            <p:strVal val="#ppt_h"/>
                                          </p:val>
                                        </p:tav>
                                      </p:tavLst>
                                    </p:anim>
                                  </p:childTnLst>
                                </p:cTn>
                              </p:par>
                              <p:par>
                                <p:cTn id="602" presetID="6" presetClass="emph" presetSubtype="0" fill="hold" grpId="1" nodeType="withEffect">
                                  <p:stCondLst>
                                    <p:cond delay="0"/>
                                  </p:stCondLst>
                                  <p:childTnLst>
                                    <p:animScale>
                                      <p:cBhvr>
                                        <p:cTn id="603" dur="3000" fill="hold"/>
                                        <p:tgtEl>
                                          <p:spTgt spid="16"/>
                                        </p:tgtEl>
                                      </p:cBhvr>
                                      <p:by x="400000" y="100000"/>
                                    </p:animScale>
                                  </p:childTnLst>
                                </p:cTn>
                              </p:par>
                              <p:par>
                                <p:cTn id="604" presetID="2" presetClass="exit" presetSubtype="6" fill="hold" grpId="2" nodeType="withEffect">
                                  <p:stCondLst>
                                    <p:cond delay="0"/>
                                  </p:stCondLst>
                                  <p:childTnLst>
                                    <p:anim calcmode="lin" valueType="num">
                                      <p:cBhvr additive="base">
                                        <p:cTn id="605" dur="4000"/>
                                        <p:tgtEl>
                                          <p:spTgt spid="16"/>
                                        </p:tgtEl>
                                        <p:attrNameLst>
                                          <p:attrName>ppt_x</p:attrName>
                                        </p:attrNameLst>
                                      </p:cBhvr>
                                      <p:tavLst>
                                        <p:tav tm="0">
                                          <p:val>
                                            <p:strVal val="ppt_x"/>
                                          </p:val>
                                        </p:tav>
                                        <p:tav tm="100000">
                                          <p:val>
                                            <p:strVal val="1+ppt_w/2"/>
                                          </p:val>
                                        </p:tav>
                                      </p:tavLst>
                                    </p:anim>
                                    <p:anim calcmode="lin" valueType="num">
                                      <p:cBhvr additive="base">
                                        <p:cTn id="606" dur="4000"/>
                                        <p:tgtEl>
                                          <p:spTgt spid="16"/>
                                        </p:tgtEl>
                                        <p:attrNameLst>
                                          <p:attrName>ppt_y</p:attrName>
                                        </p:attrNameLst>
                                      </p:cBhvr>
                                      <p:tavLst>
                                        <p:tav tm="0">
                                          <p:val>
                                            <p:strVal val="ppt_y"/>
                                          </p:val>
                                        </p:tav>
                                        <p:tav tm="100000">
                                          <p:val>
                                            <p:strVal val="1+ppt_h/2"/>
                                          </p:val>
                                        </p:tav>
                                      </p:tavLst>
                                    </p:anim>
                                    <p:set>
                                      <p:cBhvr>
                                        <p:cTn id="607" dur="1" fill="hold">
                                          <p:stCondLst>
                                            <p:cond delay="3999"/>
                                          </p:stCondLst>
                                        </p:cTn>
                                        <p:tgtEl>
                                          <p:spTgt spid="16"/>
                                        </p:tgtEl>
                                        <p:attrNameLst>
                                          <p:attrName>style.visibility</p:attrName>
                                        </p:attrNameLst>
                                      </p:cBhvr>
                                      <p:to>
                                        <p:strVal val="hidden"/>
                                      </p:to>
                                    </p:set>
                                  </p:childTnLst>
                                </p:cTn>
                              </p:par>
                              <p:par>
                                <p:cTn id="608" presetID="17" presetClass="entr" presetSubtype="4" fill="hold" grpId="0" nodeType="withEffect">
                                  <p:stCondLst>
                                    <p:cond delay="0"/>
                                  </p:stCondLst>
                                  <p:childTnLst>
                                    <p:set>
                                      <p:cBhvr>
                                        <p:cTn id="609" dur="1" fill="hold">
                                          <p:stCondLst>
                                            <p:cond delay="0"/>
                                          </p:stCondLst>
                                        </p:cTn>
                                        <p:tgtEl>
                                          <p:spTgt spid="15"/>
                                        </p:tgtEl>
                                        <p:attrNameLst>
                                          <p:attrName>style.visibility</p:attrName>
                                        </p:attrNameLst>
                                      </p:cBhvr>
                                      <p:to>
                                        <p:strVal val="visible"/>
                                      </p:to>
                                    </p:set>
                                    <p:anim calcmode="lin" valueType="num">
                                      <p:cBhvr>
                                        <p:cTn id="610" dur="3000" fill="hold"/>
                                        <p:tgtEl>
                                          <p:spTgt spid="15"/>
                                        </p:tgtEl>
                                        <p:attrNameLst>
                                          <p:attrName>ppt_x</p:attrName>
                                        </p:attrNameLst>
                                      </p:cBhvr>
                                      <p:tavLst>
                                        <p:tav tm="0">
                                          <p:val>
                                            <p:strVal val="#ppt_x"/>
                                          </p:val>
                                        </p:tav>
                                        <p:tav tm="100000">
                                          <p:val>
                                            <p:strVal val="#ppt_x"/>
                                          </p:val>
                                        </p:tav>
                                      </p:tavLst>
                                    </p:anim>
                                    <p:anim calcmode="lin" valueType="num">
                                      <p:cBhvr>
                                        <p:cTn id="611" dur="3000" fill="hold"/>
                                        <p:tgtEl>
                                          <p:spTgt spid="15"/>
                                        </p:tgtEl>
                                        <p:attrNameLst>
                                          <p:attrName>ppt_y</p:attrName>
                                        </p:attrNameLst>
                                      </p:cBhvr>
                                      <p:tavLst>
                                        <p:tav tm="0">
                                          <p:val>
                                            <p:strVal val="#ppt_y+#ppt_h/2"/>
                                          </p:val>
                                        </p:tav>
                                        <p:tav tm="100000">
                                          <p:val>
                                            <p:strVal val="#ppt_y"/>
                                          </p:val>
                                        </p:tav>
                                      </p:tavLst>
                                    </p:anim>
                                    <p:anim calcmode="lin" valueType="num">
                                      <p:cBhvr>
                                        <p:cTn id="612" dur="3000" fill="hold"/>
                                        <p:tgtEl>
                                          <p:spTgt spid="15"/>
                                        </p:tgtEl>
                                        <p:attrNameLst>
                                          <p:attrName>ppt_w</p:attrName>
                                        </p:attrNameLst>
                                      </p:cBhvr>
                                      <p:tavLst>
                                        <p:tav tm="0">
                                          <p:val>
                                            <p:strVal val="#ppt_w"/>
                                          </p:val>
                                        </p:tav>
                                        <p:tav tm="100000">
                                          <p:val>
                                            <p:strVal val="#ppt_w"/>
                                          </p:val>
                                        </p:tav>
                                      </p:tavLst>
                                    </p:anim>
                                    <p:anim calcmode="lin" valueType="num">
                                      <p:cBhvr>
                                        <p:cTn id="613" dur="3000" fill="hold"/>
                                        <p:tgtEl>
                                          <p:spTgt spid="15"/>
                                        </p:tgtEl>
                                        <p:attrNameLst>
                                          <p:attrName>ppt_h</p:attrName>
                                        </p:attrNameLst>
                                      </p:cBhvr>
                                      <p:tavLst>
                                        <p:tav tm="0">
                                          <p:val>
                                            <p:fltVal val="0"/>
                                          </p:val>
                                        </p:tav>
                                        <p:tav tm="100000">
                                          <p:val>
                                            <p:strVal val="#ppt_h"/>
                                          </p:val>
                                        </p:tav>
                                      </p:tavLst>
                                    </p:anim>
                                  </p:childTnLst>
                                </p:cTn>
                              </p:par>
                              <p:par>
                                <p:cTn id="614" presetID="6" presetClass="emph" presetSubtype="0" fill="hold" grpId="1" nodeType="withEffect">
                                  <p:stCondLst>
                                    <p:cond delay="0"/>
                                  </p:stCondLst>
                                  <p:childTnLst>
                                    <p:animScale>
                                      <p:cBhvr>
                                        <p:cTn id="615" dur="3000" fill="hold"/>
                                        <p:tgtEl>
                                          <p:spTgt spid="15"/>
                                        </p:tgtEl>
                                      </p:cBhvr>
                                      <p:by x="400000" y="100000"/>
                                    </p:animScale>
                                  </p:childTnLst>
                                </p:cTn>
                              </p:par>
                              <p:par>
                                <p:cTn id="616" presetID="2" presetClass="exit" presetSubtype="6" fill="hold" grpId="2" nodeType="withEffect">
                                  <p:stCondLst>
                                    <p:cond delay="0"/>
                                  </p:stCondLst>
                                  <p:childTnLst>
                                    <p:anim calcmode="lin" valueType="num">
                                      <p:cBhvr additive="base">
                                        <p:cTn id="617" dur="4000"/>
                                        <p:tgtEl>
                                          <p:spTgt spid="15"/>
                                        </p:tgtEl>
                                        <p:attrNameLst>
                                          <p:attrName>ppt_x</p:attrName>
                                        </p:attrNameLst>
                                      </p:cBhvr>
                                      <p:tavLst>
                                        <p:tav tm="0">
                                          <p:val>
                                            <p:strVal val="ppt_x"/>
                                          </p:val>
                                        </p:tav>
                                        <p:tav tm="100000">
                                          <p:val>
                                            <p:strVal val="1+ppt_w/2"/>
                                          </p:val>
                                        </p:tav>
                                      </p:tavLst>
                                    </p:anim>
                                    <p:anim calcmode="lin" valueType="num">
                                      <p:cBhvr additive="base">
                                        <p:cTn id="618" dur="4000"/>
                                        <p:tgtEl>
                                          <p:spTgt spid="15"/>
                                        </p:tgtEl>
                                        <p:attrNameLst>
                                          <p:attrName>ppt_y</p:attrName>
                                        </p:attrNameLst>
                                      </p:cBhvr>
                                      <p:tavLst>
                                        <p:tav tm="0">
                                          <p:val>
                                            <p:strVal val="ppt_y"/>
                                          </p:val>
                                        </p:tav>
                                        <p:tav tm="100000">
                                          <p:val>
                                            <p:strVal val="1+ppt_h/2"/>
                                          </p:val>
                                        </p:tav>
                                      </p:tavLst>
                                    </p:anim>
                                    <p:set>
                                      <p:cBhvr>
                                        <p:cTn id="619" dur="1" fill="hold">
                                          <p:stCondLst>
                                            <p:cond delay="3999"/>
                                          </p:stCondLst>
                                        </p:cTn>
                                        <p:tgtEl>
                                          <p:spTgt spid="15"/>
                                        </p:tgtEl>
                                        <p:attrNameLst>
                                          <p:attrName>style.visibility</p:attrName>
                                        </p:attrNameLst>
                                      </p:cBhvr>
                                      <p:to>
                                        <p:strVal val="hidden"/>
                                      </p:to>
                                    </p:set>
                                  </p:childTnLst>
                                </p:cTn>
                              </p:par>
                              <p:par>
                                <p:cTn id="620" presetID="17" presetClass="entr" presetSubtype="4" fill="hold" grpId="0" nodeType="withEffect">
                                  <p:stCondLst>
                                    <p:cond delay="0"/>
                                  </p:stCondLst>
                                  <p:childTnLst>
                                    <p:set>
                                      <p:cBhvr>
                                        <p:cTn id="621" dur="1" fill="hold">
                                          <p:stCondLst>
                                            <p:cond delay="0"/>
                                          </p:stCondLst>
                                        </p:cTn>
                                        <p:tgtEl>
                                          <p:spTgt spid="14"/>
                                        </p:tgtEl>
                                        <p:attrNameLst>
                                          <p:attrName>style.visibility</p:attrName>
                                        </p:attrNameLst>
                                      </p:cBhvr>
                                      <p:to>
                                        <p:strVal val="visible"/>
                                      </p:to>
                                    </p:set>
                                    <p:anim calcmode="lin" valueType="num">
                                      <p:cBhvr>
                                        <p:cTn id="622" dur="3000" fill="hold"/>
                                        <p:tgtEl>
                                          <p:spTgt spid="14"/>
                                        </p:tgtEl>
                                        <p:attrNameLst>
                                          <p:attrName>ppt_x</p:attrName>
                                        </p:attrNameLst>
                                      </p:cBhvr>
                                      <p:tavLst>
                                        <p:tav tm="0">
                                          <p:val>
                                            <p:strVal val="#ppt_x"/>
                                          </p:val>
                                        </p:tav>
                                        <p:tav tm="100000">
                                          <p:val>
                                            <p:strVal val="#ppt_x"/>
                                          </p:val>
                                        </p:tav>
                                      </p:tavLst>
                                    </p:anim>
                                    <p:anim calcmode="lin" valueType="num">
                                      <p:cBhvr>
                                        <p:cTn id="623" dur="3000" fill="hold"/>
                                        <p:tgtEl>
                                          <p:spTgt spid="14"/>
                                        </p:tgtEl>
                                        <p:attrNameLst>
                                          <p:attrName>ppt_y</p:attrName>
                                        </p:attrNameLst>
                                      </p:cBhvr>
                                      <p:tavLst>
                                        <p:tav tm="0">
                                          <p:val>
                                            <p:strVal val="#ppt_y+#ppt_h/2"/>
                                          </p:val>
                                        </p:tav>
                                        <p:tav tm="100000">
                                          <p:val>
                                            <p:strVal val="#ppt_y"/>
                                          </p:val>
                                        </p:tav>
                                      </p:tavLst>
                                    </p:anim>
                                    <p:anim calcmode="lin" valueType="num">
                                      <p:cBhvr>
                                        <p:cTn id="624" dur="3000" fill="hold"/>
                                        <p:tgtEl>
                                          <p:spTgt spid="14"/>
                                        </p:tgtEl>
                                        <p:attrNameLst>
                                          <p:attrName>ppt_w</p:attrName>
                                        </p:attrNameLst>
                                      </p:cBhvr>
                                      <p:tavLst>
                                        <p:tav tm="0">
                                          <p:val>
                                            <p:strVal val="#ppt_w"/>
                                          </p:val>
                                        </p:tav>
                                        <p:tav tm="100000">
                                          <p:val>
                                            <p:strVal val="#ppt_w"/>
                                          </p:val>
                                        </p:tav>
                                      </p:tavLst>
                                    </p:anim>
                                    <p:anim calcmode="lin" valueType="num">
                                      <p:cBhvr>
                                        <p:cTn id="625" dur="3000" fill="hold"/>
                                        <p:tgtEl>
                                          <p:spTgt spid="14"/>
                                        </p:tgtEl>
                                        <p:attrNameLst>
                                          <p:attrName>ppt_h</p:attrName>
                                        </p:attrNameLst>
                                      </p:cBhvr>
                                      <p:tavLst>
                                        <p:tav tm="0">
                                          <p:val>
                                            <p:fltVal val="0"/>
                                          </p:val>
                                        </p:tav>
                                        <p:tav tm="100000">
                                          <p:val>
                                            <p:strVal val="#ppt_h"/>
                                          </p:val>
                                        </p:tav>
                                      </p:tavLst>
                                    </p:anim>
                                  </p:childTnLst>
                                </p:cTn>
                              </p:par>
                              <p:par>
                                <p:cTn id="626" presetID="6" presetClass="emph" presetSubtype="0" fill="hold" grpId="1" nodeType="withEffect">
                                  <p:stCondLst>
                                    <p:cond delay="0"/>
                                  </p:stCondLst>
                                  <p:childTnLst>
                                    <p:animScale>
                                      <p:cBhvr>
                                        <p:cTn id="627" dur="3000" fill="hold"/>
                                        <p:tgtEl>
                                          <p:spTgt spid="14"/>
                                        </p:tgtEl>
                                      </p:cBhvr>
                                      <p:by x="400000" y="100000"/>
                                    </p:animScale>
                                  </p:childTnLst>
                                </p:cTn>
                              </p:par>
                              <p:par>
                                <p:cTn id="628" presetID="2" presetClass="exit" presetSubtype="6" fill="hold" grpId="2" nodeType="withEffect">
                                  <p:stCondLst>
                                    <p:cond delay="0"/>
                                  </p:stCondLst>
                                  <p:childTnLst>
                                    <p:anim calcmode="lin" valueType="num">
                                      <p:cBhvr additive="base">
                                        <p:cTn id="629" dur="4000"/>
                                        <p:tgtEl>
                                          <p:spTgt spid="14"/>
                                        </p:tgtEl>
                                        <p:attrNameLst>
                                          <p:attrName>ppt_x</p:attrName>
                                        </p:attrNameLst>
                                      </p:cBhvr>
                                      <p:tavLst>
                                        <p:tav tm="0">
                                          <p:val>
                                            <p:strVal val="ppt_x"/>
                                          </p:val>
                                        </p:tav>
                                        <p:tav tm="100000">
                                          <p:val>
                                            <p:strVal val="1+ppt_w/2"/>
                                          </p:val>
                                        </p:tav>
                                      </p:tavLst>
                                    </p:anim>
                                    <p:anim calcmode="lin" valueType="num">
                                      <p:cBhvr additive="base">
                                        <p:cTn id="630" dur="4000"/>
                                        <p:tgtEl>
                                          <p:spTgt spid="14"/>
                                        </p:tgtEl>
                                        <p:attrNameLst>
                                          <p:attrName>ppt_y</p:attrName>
                                        </p:attrNameLst>
                                      </p:cBhvr>
                                      <p:tavLst>
                                        <p:tav tm="0">
                                          <p:val>
                                            <p:strVal val="ppt_y"/>
                                          </p:val>
                                        </p:tav>
                                        <p:tav tm="100000">
                                          <p:val>
                                            <p:strVal val="1+ppt_h/2"/>
                                          </p:val>
                                        </p:tav>
                                      </p:tavLst>
                                    </p:anim>
                                    <p:set>
                                      <p:cBhvr>
                                        <p:cTn id="631" dur="1" fill="hold">
                                          <p:stCondLst>
                                            <p:cond delay="3999"/>
                                          </p:stCondLst>
                                        </p:cTn>
                                        <p:tgtEl>
                                          <p:spTgt spid="14"/>
                                        </p:tgtEl>
                                        <p:attrNameLst>
                                          <p:attrName>style.visibility</p:attrName>
                                        </p:attrNameLst>
                                      </p:cBhvr>
                                      <p:to>
                                        <p:strVal val="hidden"/>
                                      </p:to>
                                    </p:set>
                                  </p:childTnLst>
                                </p:cTn>
                              </p:par>
                              <p:par>
                                <p:cTn id="632" presetID="17" presetClass="entr" presetSubtype="4" fill="hold" grpId="0" nodeType="withEffect">
                                  <p:stCondLst>
                                    <p:cond delay="0"/>
                                  </p:stCondLst>
                                  <p:childTnLst>
                                    <p:set>
                                      <p:cBhvr>
                                        <p:cTn id="633" dur="1" fill="hold">
                                          <p:stCondLst>
                                            <p:cond delay="0"/>
                                          </p:stCondLst>
                                        </p:cTn>
                                        <p:tgtEl>
                                          <p:spTgt spid="13"/>
                                        </p:tgtEl>
                                        <p:attrNameLst>
                                          <p:attrName>style.visibility</p:attrName>
                                        </p:attrNameLst>
                                      </p:cBhvr>
                                      <p:to>
                                        <p:strVal val="visible"/>
                                      </p:to>
                                    </p:set>
                                    <p:anim calcmode="lin" valueType="num">
                                      <p:cBhvr>
                                        <p:cTn id="634" dur="3000" fill="hold"/>
                                        <p:tgtEl>
                                          <p:spTgt spid="13"/>
                                        </p:tgtEl>
                                        <p:attrNameLst>
                                          <p:attrName>ppt_x</p:attrName>
                                        </p:attrNameLst>
                                      </p:cBhvr>
                                      <p:tavLst>
                                        <p:tav tm="0">
                                          <p:val>
                                            <p:strVal val="#ppt_x"/>
                                          </p:val>
                                        </p:tav>
                                        <p:tav tm="100000">
                                          <p:val>
                                            <p:strVal val="#ppt_x"/>
                                          </p:val>
                                        </p:tav>
                                      </p:tavLst>
                                    </p:anim>
                                    <p:anim calcmode="lin" valueType="num">
                                      <p:cBhvr>
                                        <p:cTn id="635" dur="3000" fill="hold"/>
                                        <p:tgtEl>
                                          <p:spTgt spid="13"/>
                                        </p:tgtEl>
                                        <p:attrNameLst>
                                          <p:attrName>ppt_y</p:attrName>
                                        </p:attrNameLst>
                                      </p:cBhvr>
                                      <p:tavLst>
                                        <p:tav tm="0">
                                          <p:val>
                                            <p:strVal val="#ppt_y+#ppt_h/2"/>
                                          </p:val>
                                        </p:tav>
                                        <p:tav tm="100000">
                                          <p:val>
                                            <p:strVal val="#ppt_y"/>
                                          </p:val>
                                        </p:tav>
                                      </p:tavLst>
                                    </p:anim>
                                    <p:anim calcmode="lin" valueType="num">
                                      <p:cBhvr>
                                        <p:cTn id="636" dur="3000" fill="hold"/>
                                        <p:tgtEl>
                                          <p:spTgt spid="13"/>
                                        </p:tgtEl>
                                        <p:attrNameLst>
                                          <p:attrName>ppt_w</p:attrName>
                                        </p:attrNameLst>
                                      </p:cBhvr>
                                      <p:tavLst>
                                        <p:tav tm="0">
                                          <p:val>
                                            <p:strVal val="#ppt_w"/>
                                          </p:val>
                                        </p:tav>
                                        <p:tav tm="100000">
                                          <p:val>
                                            <p:strVal val="#ppt_w"/>
                                          </p:val>
                                        </p:tav>
                                      </p:tavLst>
                                    </p:anim>
                                    <p:anim calcmode="lin" valueType="num">
                                      <p:cBhvr>
                                        <p:cTn id="637" dur="3000" fill="hold"/>
                                        <p:tgtEl>
                                          <p:spTgt spid="13"/>
                                        </p:tgtEl>
                                        <p:attrNameLst>
                                          <p:attrName>ppt_h</p:attrName>
                                        </p:attrNameLst>
                                      </p:cBhvr>
                                      <p:tavLst>
                                        <p:tav tm="0">
                                          <p:val>
                                            <p:fltVal val="0"/>
                                          </p:val>
                                        </p:tav>
                                        <p:tav tm="100000">
                                          <p:val>
                                            <p:strVal val="#ppt_h"/>
                                          </p:val>
                                        </p:tav>
                                      </p:tavLst>
                                    </p:anim>
                                  </p:childTnLst>
                                </p:cTn>
                              </p:par>
                              <p:par>
                                <p:cTn id="638" presetID="6" presetClass="emph" presetSubtype="0" fill="hold" grpId="1" nodeType="withEffect">
                                  <p:stCondLst>
                                    <p:cond delay="0"/>
                                  </p:stCondLst>
                                  <p:childTnLst>
                                    <p:animScale>
                                      <p:cBhvr>
                                        <p:cTn id="639" dur="3000" fill="hold"/>
                                        <p:tgtEl>
                                          <p:spTgt spid="13"/>
                                        </p:tgtEl>
                                      </p:cBhvr>
                                      <p:by x="400000" y="100000"/>
                                    </p:animScale>
                                  </p:childTnLst>
                                </p:cTn>
                              </p:par>
                              <p:par>
                                <p:cTn id="640" presetID="2" presetClass="exit" presetSubtype="6" fill="hold" grpId="2" nodeType="withEffect">
                                  <p:stCondLst>
                                    <p:cond delay="0"/>
                                  </p:stCondLst>
                                  <p:childTnLst>
                                    <p:anim calcmode="lin" valueType="num">
                                      <p:cBhvr additive="base">
                                        <p:cTn id="641" dur="4000"/>
                                        <p:tgtEl>
                                          <p:spTgt spid="13"/>
                                        </p:tgtEl>
                                        <p:attrNameLst>
                                          <p:attrName>ppt_x</p:attrName>
                                        </p:attrNameLst>
                                      </p:cBhvr>
                                      <p:tavLst>
                                        <p:tav tm="0">
                                          <p:val>
                                            <p:strVal val="ppt_x"/>
                                          </p:val>
                                        </p:tav>
                                        <p:tav tm="100000">
                                          <p:val>
                                            <p:strVal val="1+ppt_w/2"/>
                                          </p:val>
                                        </p:tav>
                                      </p:tavLst>
                                    </p:anim>
                                    <p:anim calcmode="lin" valueType="num">
                                      <p:cBhvr additive="base">
                                        <p:cTn id="642" dur="4000"/>
                                        <p:tgtEl>
                                          <p:spTgt spid="13"/>
                                        </p:tgtEl>
                                        <p:attrNameLst>
                                          <p:attrName>ppt_y</p:attrName>
                                        </p:attrNameLst>
                                      </p:cBhvr>
                                      <p:tavLst>
                                        <p:tav tm="0">
                                          <p:val>
                                            <p:strVal val="ppt_y"/>
                                          </p:val>
                                        </p:tav>
                                        <p:tav tm="100000">
                                          <p:val>
                                            <p:strVal val="1+ppt_h/2"/>
                                          </p:val>
                                        </p:tav>
                                      </p:tavLst>
                                    </p:anim>
                                    <p:set>
                                      <p:cBhvr>
                                        <p:cTn id="643" dur="1" fill="hold">
                                          <p:stCondLst>
                                            <p:cond delay="3999"/>
                                          </p:stCondLst>
                                        </p:cTn>
                                        <p:tgtEl>
                                          <p:spTgt spid="13"/>
                                        </p:tgtEl>
                                        <p:attrNameLst>
                                          <p:attrName>style.visibility</p:attrName>
                                        </p:attrNameLst>
                                      </p:cBhvr>
                                      <p:to>
                                        <p:strVal val="hidden"/>
                                      </p:to>
                                    </p:set>
                                  </p:childTnLst>
                                </p:cTn>
                              </p:par>
                              <p:par>
                                <p:cTn id="644" presetID="17" presetClass="entr" presetSubtype="4" fill="hold" grpId="0" nodeType="withEffect">
                                  <p:stCondLst>
                                    <p:cond delay="0"/>
                                  </p:stCondLst>
                                  <p:childTnLst>
                                    <p:set>
                                      <p:cBhvr>
                                        <p:cTn id="645" dur="1" fill="hold">
                                          <p:stCondLst>
                                            <p:cond delay="0"/>
                                          </p:stCondLst>
                                        </p:cTn>
                                        <p:tgtEl>
                                          <p:spTgt spid="12"/>
                                        </p:tgtEl>
                                        <p:attrNameLst>
                                          <p:attrName>style.visibility</p:attrName>
                                        </p:attrNameLst>
                                      </p:cBhvr>
                                      <p:to>
                                        <p:strVal val="visible"/>
                                      </p:to>
                                    </p:set>
                                    <p:anim calcmode="lin" valueType="num">
                                      <p:cBhvr>
                                        <p:cTn id="646" dur="3000" fill="hold"/>
                                        <p:tgtEl>
                                          <p:spTgt spid="12"/>
                                        </p:tgtEl>
                                        <p:attrNameLst>
                                          <p:attrName>ppt_x</p:attrName>
                                        </p:attrNameLst>
                                      </p:cBhvr>
                                      <p:tavLst>
                                        <p:tav tm="0">
                                          <p:val>
                                            <p:strVal val="#ppt_x"/>
                                          </p:val>
                                        </p:tav>
                                        <p:tav tm="100000">
                                          <p:val>
                                            <p:strVal val="#ppt_x"/>
                                          </p:val>
                                        </p:tav>
                                      </p:tavLst>
                                    </p:anim>
                                    <p:anim calcmode="lin" valueType="num">
                                      <p:cBhvr>
                                        <p:cTn id="647" dur="3000" fill="hold"/>
                                        <p:tgtEl>
                                          <p:spTgt spid="12"/>
                                        </p:tgtEl>
                                        <p:attrNameLst>
                                          <p:attrName>ppt_y</p:attrName>
                                        </p:attrNameLst>
                                      </p:cBhvr>
                                      <p:tavLst>
                                        <p:tav tm="0">
                                          <p:val>
                                            <p:strVal val="#ppt_y+#ppt_h/2"/>
                                          </p:val>
                                        </p:tav>
                                        <p:tav tm="100000">
                                          <p:val>
                                            <p:strVal val="#ppt_y"/>
                                          </p:val>
                                        </p:tav>
                                      </p:tavLst>
                                    </p:anim>
                                    <p:anim calcmode="lin" valueType="num">
                                      <p:cBhvr>
                                        <p:cTn id="648" dur="3000" fill="hold"/>
                                        <p:tgtEl>
                                          <p:spTgt spid="12"/>
                                        </p:tgtEl>
                                        <p:attrNameLst>
                                          <p:attrName>ppt_w</p:attrName>
                                        </p:attrNameLst>
                                      </p:cBhvr>
                                      <p:tavLst>
                                        <p:tav tm="0">
                                          <p:val>
                                            <p:strVal val="#ppt_w"/>
                                          </p:val>
                                        </p:tav>
                                        <p:tav tm="100000">
                                          <p:val>
                                            <p:strVal val="#ppt_w"/>
                                          </p:val>
                                        </p:tav>
                                      </p:tavLst>
                                    </p:anim>
                                    <p:anim calcmode="lin" valueType="num">
                                      <p:cBhvr>
                                        <p:cTn id="649" dur="3000" fill="hold"/>
                                        <p:tgtEl>
                                          <p:spTgt spid="12"/>
                                        </p:tgtEl>
                                        <p:attrNameLst>
                                          <p:attrName>ppt_h</p:attrName>
                                        </p:attrNameLst>
                                      </p:cBhvr>
                                      <p:tavLst>
                                        <p:tav tm="0">
                                          <p:val>
                                            <p:fltVal val="0"/>
                                          </p:val>
                                        </p:tav>
                                        <p:tav tm="100000">
                                          <p:val>
                                            <p:strVal val="#ppt_h"/>
                                          </p:val>
                                        </p:tav>
                                      </p:tavLst>
                                    </p:anim>
                                  </p:childTnLst>
                                </p:cTn>
                              </p:par>
                              <p:par>
                                <p:cTn id="650" presetID="6" presetClass="emph" presetSubtype="0" fill="hold" grpId="1" nodeType="withEffect">
                                  <p:stCondLst>
                                    <p:cond delay="0"/>
                                  </p:stCondLst>
                                  <p:childTnLst>
                                    <p:animScale>
                                      <p:cBhvr>
                                        <p:cTn id="651" dur="3000" fill="hold"/>
                                        <p:tgtEl>
                                          <p:spTgt spid="12"/>
                                        </p:tgtEl>
                                      </p:cBhvr>
                                      <p:by x="400000" y="100000"/>
                                    </p:animScale>
                                  </p:childTnLst>
                                </p:cTn>
                              </p:par>
                              <p:par>
                                <p:cTn id="652" presetID="2" presetClass="exit" presetSubtype="6" fill="hold" grpId="2" nodeType="withEffect">
                                  <p:stCondLst>
                                    <p:cond delay="0"/>
                                  </p:stCondLst>
                                  <p:childTnLst>
                                    <p:anim calcmode="lin" valueType="num">
                                      <p:cBhvr additive="base">
                                        <p:cTn id="653" dur="4000"/>
                                        <p:tgtEl>
                                          <p:spTgt spid="12"/>
                                        </p:tgtEl>
                                        <p:attrNameLst>
                                          <p:attrName>ppt_x</p:attrName>
                                        </p:attrNameLst>
                                      </p:cBhvr>
                                      <p:tavLst>
                                        <p:tav tm="0">
                                          <p:val>
                                            <p:strVal val="ppt_x"/>
                                          </p:val>
                                        </p:tav>
                                        <p:tav tm="100000">
                                          <p:val>
                                            <p:strVal val="1+ppt_w/2"/>
                                          </p:val>
                                        </p:tav>
                                      </p:tavLst>
                                    </p:anim>
                                    <p:anim calcmode="lin" valueType="num">
                                      <p:cBhvr additive="base">
                                        <p:cTn id="654" dur="4000"/>
                                        <p:tgtEl>
                                          <p:spTgt spid="12"/>
                                        </p:tgtEl>
                                        <p:attrNameLst>
                                          <p:attrName>ppt_y</p:attrName>
                                        </p:attrNameLst>
                                      </p:cBhvr>
                                      <p:tavLst>
                                        <p:tav tm="0">
                                          <p:val>
                                            <p:strVal val="ppt_y"/>
                                          </p:val>
                                        </p:tav>
                                        <p:tav tm="100000">
                                          <p:val>
                                            <p:strVal val="1+ppt_h/2"/>
                                          </p:val>
                                        </p:tav>
                                      </p:tavLst>
                                    </p:anim>
                                    <p:set>
                                      <p:cBhvr>
                                        <p:cTn id="655" dur="1" fill="hold">
                                          <p:stCondLst>
                                            <p:cond delay="3999"/>
                                          </p:stCondLst>
                                        </p:cTn>
                                        <p:tgtEl>
                                          <p:spTgt spid="12"/>
                                        </p:tgtEl>
                                        <p:attrNameLst>
                                          <p:attrName>style.visibility</p:attrName>
                                        </p:attrNameLst>
                                      </p:cBhvr>
                                      <p:to>
                                        <p:strVal val="hidden"/>
                                      </p:to>
                                    </p:set>
                                  </p:childTnLst>
                                </p:cTn>
                              </p:par>
                              <p:par>
                                <p:cTn id="656" presetID="17" presetClass="entr" presetSubtype="4" fill="hold" grpId="0" nodeType="withEffect">
                                  <p:stCondLst>
                                    <p:cond delay="0"/>
                                  </p:stCondLst>
                                  <p:childTnLst>
                                    <p:set>
                                      <p:cBhvr>
                                        <p:cTn id="657" dur="1" fill="hold">
                                          <p:stCondLst>
                                            <p:cond delay="0"/>
                                          </p:stCondLst>
                                        </p:cTn>
                                        <p:tgtEl>
                                          <p:spTgt spid="25"/>
                                        </p:tgtEl>
                                        <p:attrNameLst>
                                          <p:attrName>style.visibility</p:attrName>
                                        </p:attrNameLst>
                                      </p:cBhvr>
                                      <p:to>
                                        <p:strVal val="visible"/>
                                      </p:to>
                                    </p:set>
                                    <p:anim calcmode="lin" valueType="num">
                                      <p:cBhvr>
                                        <p:cTn id="658" dur="3000" fill="hold"/>
                                        <p:tgtEl>
                                          <p:spTgt spid="25"/>
                                        </p:tgtEl>
                                        <p:attrNameLst>
                                          <p:attrName>ppt_x</p:attrName>
                                        </p:attrNameLst>
                                      </p:cBhvr>
                                      <p:tavLst>
                                        <p:tav tm="0">
                                          <p:val>
                                            <p:strVal val="#ppt_x"/>
                                          </p:val>
                                        </p:tav>
                                        <p:tav tm="100000">
                                          <p:val>
                                            <p:strVal val="#ppt_x"/>
                                          </p:val>
                                        </p:tav>
                                      </p:tavLst>
                                    </p:anim>
                                    <p:anim calcmode="lin" valueType="num">
                                      <p:cBhvr>
                                        <p:cTn id="659" dur="3000" fill="hold"/>
                                        <p:tgtEl>
                                          <p:spTgt spid="25"/>
                                        </p:tgtEl>
                                        <p:attrNameLst>
                                          <p:attrName>ppt_y</p:attrName>
                                        </p:attrNameLst>
                                      </p:cBhvr>
                                      <p:tavLst>
                                        <p:tav tm="0">
                                          <p:val>
                                            <p:strVal val="#ppt_y+#ppt_h/2"/>
                                          </p:val>
                                        </p:tav>
                                        <p:tav tm="100000">
                                          <p:val>
                                            <p:strVal val="#ppt_y"/>
                                          </p:val>
                                        </p:tav>
                                      </p:tavLst>
                                    </p:anim>
                                    <p:anim calcmode="lin" valueType="num">
                                      <p:cBhvr>
                                        <p:cTn id="660" dur="3000" fill="hold"/>
                                        <p:tgtEl>
                                          <p:spTgt spid="25"/>
                                        </p:tgtEl>
                                        <p:attrNameLst>
                                          <p:attrName>ppt_w</p:attrName>
                                        </p:attrNameLst>
                                      </p:cBhvr>
                                      <p:tavLst>
                                        <p:tav tm="0">
                                          <p:val>
                                            <p:strVal val="#ppt_w"/>
                                          </p:val>
                                        </p:tav>
                                        <p:tav tm="100000">
                                          <p:val>
                                            <p:strVal val="#ppt_w"/>
                                          </p:val>
                                        </p:tav>
                                      </p:tavLst>
                                    </p:anim>
                                    <p:anim calcmode="lin" valueType="num">
                                      <p:cBhvr>
                                        <p:cTn id="661" dur="3000" fill="hold"/>
                                        <p:tgtEl>
                                          <p:spTgt spid="25"/>
                                        </p:tgtEl>
                                        <p:attrNameLst>
                                          <p:attrName>ppt_h</p:attrName>
                                        </p:attrNameLst>
                                      </p:cBhvr>
                                      <p:tavLst>
                                        <p:tav tm="0">
                                          <p:val>
                                            <p:fltVal val="0"/>
                                          </p:val>
                                        </p:tav>
                                        <p:tav tm="100000">
                                          <p:val>
                                            <p:strVal val="#ppt_h"/>
                                          </p:val>
                                        </p:tav>
                                      </p:tavLst>
                                    </p:anim>
                                  </p:childTnLst>
                                </p:cTn>
                              </p:par>
                              <p:par>
                                <p:cTn id="662" presetID="6" presetClass="emph" presetSubtype="0" fill="hold" grpId="1" nodeType="withEffect">
                                  <p:stCondLst>
                                    <p:cond delay="0"/>
                                  </p:stCondLst>
                                  <p:childTnLst>
                                    <p:animScale>
                                      <p:cBhvr>
                                        <p:cTn id="663" dur="3000" fill="hold"/>
                                        <p:tgtEl>
                                          <p:spTgt spid="25"/>
                                        </p:tgtEl>
                                      </p:cBhvr>
                                      <p:by x="400000" y="100000"/>
                                    </p:animScale>
                                  </p:childTnLst>
                                </p:cTn>
                              </p:par>
                              <p:par>
                                <p:cTn id="664" presetID="2" presetClass="exit" presetSubtype="6" fill="hold" grpId="2" nodeType="withEffect">
                                  <p:stCondLst>
                                    <p:cond delay="0"/>
                                  </p:stCondLst>
                                  <p:childTnLst>
                                    <p:anim calcmode="lin" valueType="num">
                                      <p:cBhvr additive="base">
                                        <p:cTn id="665" dur="4000"/>
                                        <p:tgtEl>
                                          <p:spTgt spid="25"/>
                                        </p:tgtEl>
                                        <p:attrNameLst>
                                          <p:attrName>ppt_x</p:attrName>
                                        </p:attrNameLst>
                                      </p:cBhvr>
                                      <p:tavLst>
                                        <p:tav tm="0">
                                          <p:val>
                                            <p:strVal val="ppt_x"/>
                                          </p:val>
                                        </p:tav>
                                        <p:tav tm="100000">
                                          <p:val>
                                            <p:strVal val="1+ppt_w/2"/>
                                          </p:val>
                                        </p:tav>
                                      </p:tavLst>
                                    </p:anim>
                                    <p:anim calcmode="lin" valueType="num">
                                      <p:cBhvr additive="base">
                                        <p:cTn id="666" dur="4000"/>
                                        <p:tgtEl>
                                          <p:spTgt spid="25"/>
                                        </p:tgtEl>
                                        <p:attrNameLst>
                                          <p:attrName>ppt_y</p:attrName>
                                        </p:attrNameLst>
                                      </p:cBhvr>
                                      <p:tavLst>
                                        <p:tav tm="0">
                                          <p:val>
                                            <p:strVal val="ppt_y"/>
                                          </p:val>
                                        </p:tav>
                                        <p:tav tm="100000">
                                          <p:val>
                                            <p:strVal val="1+ppt_h/2"/>
                                          </p:val>
                                        </p:tav>
                                      </p:tavLst>
                                    </p:anim>
                                    <p:set>
                                      <p:cBhvr>
                                        <p:cTn id="667" dur="1" fill="hold">
                                          <p:stCondLst>
                                            <p:cond delay="3999"/>
                                          </p:stCondLst>
                                        </p:cTn>
                                        <p:tgtEl>
                                          <p:spTgt spid="25"/>
                                        </p:tgtEl>
                                        <p:attrNameLst>
                                          <p:attrName>style.visibility</p:attrName>
                                        </p:attrNameLst>
                                      </p:cBhvr>
                                      <p:to>
                                        <p:strVal val="hidden"/>
                                      </p:to>
                                    </p:set>
                                  </p:childTnLst>
                                </p:cTn>
                              </p:par>
                              <p:par>
                                <p:cTn id="668" presetID="17" presetClass="entr" presetSubtype="4" fill="hold" grpId="0" nodeType="withEffect">
                                  <p:stCondLst>
                                    <p:cond delay="0"/>
                                  </p:stCondLst>
                                  <p:childTnLst>
                                    <p:set>
                                      <p:cBhvr>
                                        <p:cTn id="669" dur="1" fill="hold">
                                          <p:stCondLst>
                                            <p:cond delay="0"/>
                                          </p:stCondLst>
                                        </p:cTn>
                                        <p:tgtEl>
                                          <p:spTgt spid="27"/>
                                        </p:tgtEl>
                                        <p:attrNameLst>
                                          <p:attrName>style.visibility</p:attrName>
                                        </p:attrNameLst>
                                      </p:cBhvr>
                                      <p:to>
                                        <p:strVal val="visible"/>
                                      </p:to>
                                    </p:set>
                                    <p:anim calcmode="lin" valueType="num">
                                      <p:cBhvr>
                                        <p:cTn id="670" dur="3000" fill="hold"/>
                                        <p:tgtEl>
                                          <p:spTgt spid="27"/>
                                        </p:tgtEl>
                                        <p:attrNameLst>
                                          <p:attrName>ppt_x</p:attrName>
                                        </p:attrNameLst>
                                      </p:cBhvr>
                                      <p:tavLst>
                                        <p:tav tm="0">
                                          <p:val>
                                            <p:strVal val="#ppt_x"/>
                                          </p:val>
                                        </p:tav>
                                        <p:tav tm="100000">
                                          <p:val>
                                            <p:strVal val="#ppt_x"/>
                                          </p:val>
                                        </p:tav>
                                      </p:tavLst>
                                    </p:anim>
                                    <p:anim calcmode="lin" valueType="num">
                                      <p:cBhvr>
                                        <p:cTn id="671" dur="3000" fill="hold"/>
                                        <p:tgtEl>
                                          <p:spTgt spid="27"/>
                                        </p:tgtEl>
                                        <p:attrNameLst>
                                          <p:attrName>ppt_y</p:attrName>
                                        </p:attrNameLst>
                                      </p:cBhvr>
                                      <p:tavLst>
                                        <p:tav tm="0">
                                          <p:val>
                                            <p:strVal val="#ppt_y+#ppt_h/2"/>
                                          </p:val>
                                        </p:tav>
                                        <p:tav tm="100000">
                                          <p:val>
                                            <p:strVal val="#ppt_y"/>
                                          </p:val>
                                        </p:tav>
                                      </p:tavLst>
                                    </p:anim>
                                    <p:anim calcmode="lin" valueType="num">
                                      <p:cBhvr>
                                        <p:cTn id="672" dur="3000" fill="hold"/>
                                        <p:tgtEl>
                                          <p:spTgt spid="27"/>
                                        </p:tgtEl>
                                        <p:attrNameLst>
                                          <p:attrName>ppt_w</p:attrName>
                                        </p:attrNameLst>
                                      </p:cBhvr>
                                      <p:tavLst>
                                        <p:tav tm="0">
                                          <p:val>
                                            <p:strVal val="#ppt_w"/>
                                          </p:val>
                                        </p:tav>
                                        <p:tav tm="100000">
                                          <p:val>
                                            <p:strVal val="#ppt_w"/>
                                          </p:val>
                                        </p:tav>
                                      </p:tavLst>
                                    </p:anim>
                                    <p:anim calcmode="lin" valueType="num">
                                      <p:cBhvr>
                                        <p:cTn id="673" dur="3000" fill="hold"/>
                                        <p:tgtEl>
                                          <p:spTgt spid="27"/>
                                        </p:tgtEl>
                                        <p:attrNameLst>
                                          <p:attrName>ppt_h</p:attrName>
                                        </p:attrNameLst>
                                      </p:cBhvr>
                                      <p:tavLst>
                                        <p:tav tm="0">
                                          <p:val>
                                            <p:fltVal val="0"/>
                                          </p:val>
                                        </p:tav>
                                        <p:tav tm="100000">
                                          <p:val>
                                            <p:strVal val="#ppt_h"/>
                                          </p:val>
                                        </p:tav>
                                      </p:tavLst>
                                    </p:anim>
                                  </p:childTnLst>
                                </p:cTn>
                              </p:par>
                              <p:par>
                                <p:cTn id="674" presetID="6" presetClass="emph" presetSubtype="0" fill="hold" grpId="1" nodeType="withEffect">
                                  <p:stCondLst>
                                    <p:cond delay="0"/>
                                  </p:stCondLst>
                                  <p:childTnLst>
                                    <p:animScale>
                                      <p:cBhvr>
                                        <p:cTn id="675" dur="3000" fill="hold"/>
                                        <p:tgtEl>
                                          <p:spTgt spid="27"/>
                                        </p:tgtEl>
                                      </p:cBhvr>
                                      <p:by x="400000" y="100000"/>
                                    </p:animScale>
                                  </p:childTnLst>
                                </p:cTn>
                              </p:par>
                              <p:par>
                                <p:cTn id="676" presetID="2" presetClass="exit" presetSubtype="6" fill="hold" grpId="2" nodeType="withEffect">
                                  <p:stCondLst>
                                    <p:cond delay="0"/>
                                  </p:stCondLst>
                                  <p:childTnLst>
                                    <p:anim calcmode="lin" valueType="num">
                                      <p:cBhvr additive="base">
                                        <p:cTn id="677" dur="4000"/>
                                        <p:tgtEl>
                                          <p:spTgt spid="27"/>
                                        </p:tgtEl>
                                        <p:attrNameLst>
                                          <p:attrName>ppt_x</p:attrName>
                                        </p:attrNameLst>
                                      </p:cBhvr>
                                      <p:tavLst>
                                        <p:tav tm="0">
                                          <p:val>
                                            <p:strVal val="ppt_x"/>
                                          </p:val>
                                        </p:tav>
                                        <p:tav tm="100000">
                                          <p:val>
                                            <p:strVal val="1+ppt_w/2"/>
                                          </p:val>
                                        </p:tav>
                                      </p:tavLst>
                                    </p:anim>
                                    <p:anim calcmode="lin" valueType="num">
                                      <p:cBhvr additive="base">
                                        <p:cTn id="678" dur="4000"/>
                                        <p:tgtEl>
                                          <p:spTgt spid="27"/>
                                        </p:tgtEl>
                                        <p:attrNameLst>
                                          <p:attrName>ppt_y</p:attrName>
                                        </p:attrNameLst>
                                      </p:cBhvr>
                                      <p:tavLst>
                                        <p:tav tm="0">
                                          <p:val>
                                            <p:strVal val="ppt_y"/>
                                          </p:val>
                                        </p:tav>
                                        <p:tav tm="100000">
                                          <p:val>
                                            <p:strVal val="1+ppt_h/2"/>
                                          </p:val>
                                        </p:tav>
                                      </p:tavLst>
                                    </p:anim>
                                    <p:set>
                                      <p:cBhvr>
                                        <p:cTn id="679" dur="1" fill="hold">
                                          <p:stCondLst>
                                            <p:cond delay="3999"/>
                                          </p:stCondLst>
                                        </p:cTn>
                                        <p:tgtEl>
                                          <p:spTgt spid="27"/>
                                        </p:tgtEl>
                                        <p:attrNameLst>
                                          <p:attrName>style.visibility</p:attrName>
                                        </p:attrNameLst>
                                      </p:cBhvr>
                                      <p:to>
                                        <p:strVal val="hidden"/>
                                      </p:to>
                                    </p:set>
                                  </p:childTnLst>
                                </p:cTn>
                              </p:par>
                              <p:par>
                                <p:cTn id="680" presetID="16" presetClass="entr" presetSubtype="37" fill="hold" nodeType="withEffect">
                                  <p:stCondLst>
                                    <p:cond delay="500"/>
                                  </p:stCondLst>
                                  <p:childTnLst>
                                    <p:set>
                                      <p:cBhvr>
                                        <p:cTn id="681" dur="1" fill="hold">
                                          <p:stCondLst>
                                            <p:cond delay="0"/>
                                          </p:stCondLst>
                                        </p:cTn>
                                        <p:tgtEl>
                                          <p:spTgt spid="62"/>
                                        </p:tgtEl>
                                        <p:attrNameLst>
                                          <p:attrName>style.visibility</p:attrName>
                                        </p:attrNameLst>
                                      </p:cBhvr>
                                      <p:to>
                                        <p:strVal val="visible"/>
                                      </p:to>
                                    </p:set>
                                    <p:animEffect transition="in" filter="barn(outVertical)">
                                      <p:cBhvr>
                                        <p:cTn id="682" dur="3500"/>
                                        <p:tgtEl>
                                          <p:spTgt spid="62"/>
                                        </p:tgtEl>
                                      </p:cBhvr>
                                    </p:animEffect>
                                  </p:childTnLst>
                                </p:cTn>
                              </p:par>
                              <p:par>
                                <p:cTn id="683" presetID="23" presetClass="entr" presetSubtype="272" fill="hold" nodeType="withEffect">
                                  <p:stCondLst>
                                    <p:cond delay="500"/>
                                  </p:stCondLst>
                                  <p:childTnLst>
                                    <p:set>
                                      <p:cBhvr>
                                        <p:cTn id="684" dur="1" fill="hold">
                                          <p:stCondLst>
                                            <p:cond delay="0"/>
                                          </p:stCondLst>
                                        </p:cTn>
                                        <p:tgtEl>
                                          <p:spTgt spid="62"/>
                                        </p:tgtEl>
                                        <p:attrNameLst>
                                          <p:attrName>style.visibility</p:attrName>
                                        </p:attrNameLst>
                                      </p:cBhvr>
                                      <p:to>
                                        <p:strVal val="visible"/>
                                      </p:to>
                                    </p:set>
                                    <p:anim calcmode="lin" valueType="num">
                                      <p:cBhvr>
                                        <p:cTn id="685" dur="3500" fill="hold"/>
                                        <p:tgtEl>
                                          <p:spTgt spid="62"/>
                                        </p:tgtEl>
                                        <p:attrNameLst>
                                          <p:attrName>ppt_w</p:attrName>
                                        </p:attrNameLst>
                                      </p:cBhvr>
                                      <p:tavLst>
                                        <p:tav tm="0">
                                          <p:val>
                                            <p:strVal val="2/3*#ppt_w"/>
                                          </p:val>
                                        </p:tav>
                                        <p:tav tm="100000">
                                          <p:val>
                                            <p:strVal val="#ppt_w"/>
                                          </p:val>
                                        </p:tav>
                                      </p:tavLst>
                                    </p:anim>
                                    <p:anim calcmode="lin" valueType="num">
                                      <p:cBhvr>
                                        <p:cTn id="686" dur="3500" fill="hold"/>
                                        <p:tgtEl>
                                          <p:spTgt spid="6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14808" y="35169"/>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18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168"/>
            <a:ext cx="9144000" cy="6858000"/>
          </a:xfrm>
          <a:prstGeom prst="rect">
            <a:avLst/>
          </a:prstGeom>
          <a:noFill/>
          <a:ln>
            <a:noFill/>
          </a:ln>
          <a:scene3d>
            <a:camera prst="orthographicFront"/>
            <a:lightRig rig="flat" dir="t"/>
          </a:scene3d>
          <a:sp3d>
            <a:bevelT w="165100" prst="coolSlant"/>
          </a:sp3d>
        </p:spPr>
      </p:pic>
      <p:sp>
        <p:nvSpPr>
          <p:cNvPr id="4" name="Forma libre 4"/>
          <p:cNvSpPr/>
          <p:nvPr/>
        </p:nvSpPr>
        <p:spPr>
          <a:xfrm rot="20533170" flipH="1">
            <a:off x="3689544" y="1031059"/>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9605559" flipH="1">
            <a:off x="2443786" y="262280"/>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813415">
            <a:off x="4805393" y="1074714"/>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Forma libre 4"/>
          <p:cNvSpPr/>
          <p:nvPr/>
        </p:nvSpPr>
        <p:spPr>
          <a:xfrm rot="18224590" flipH="1">
            <a:off x="841288" y="-307588"/>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617904">
            <a:off x="5667258" y="346968"/>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2658939">
            <a:off x="6807264" y="-593680"/>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4"/>
          <p:cNvSpPr/>
          <p:nvPr/>
        </p:nvSpPr>
        <p:spPr>
          <a:xfrm rot="12047710">
            <a:off x="3737338" y="3463330"/>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12893889">
            <a:off x="2483082" y="3460760"/>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13879171">
            <a:off x="912472" y="3082483"/>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9324824" flipH="1">
            <a:off x="4805392" y="3534493"/>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9139787" flipH="1">
            <a:off x="5762498" y="3411474"/>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8169082" flipH="1">
            <a:off x="6772730" y="3199346"/>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85C2FF"/>
              </a:gs>
              <a:gs pos="70000">
                <a:srgbClr val="C4D6EB"/>
              </a:gs>
              <a:gs pos="100000">
                <a:srgbClr val="FFEBFA"/>
              </a:gs>
            </a:gsLst>
            <a:lin ang="5400000" scaled="0"/>
          </a:gradFill>
          <a:ln w="82550">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96552" y="0"/>
            <a:ext cx="9793088"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3271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xit" presetSubtype="3" fill="hold" grpId="2" nodeType="withEffect">
                                  <p:stCondLst>
                                    <p:cond delay="0"/>
                                  </p:stCondLst>
                                  <p:childTnLst>
                                    <p:anim calcmode="lin" valueType="num">
                                      <p:cBhvr additive="base">
                                        <p:cTn id="9" dur="3000"/>
                                        <p:tgtEl>
                                          <p:spTgt spid="8"/>
                                        </p:tgtEl>
                                        <p:attrNameLst>
                                          <p:attrName>ppt_x</p:attrName>
                                        </p:attrNameLst>
                                      </p:cBhvr>
                                      <p:tavLst>
                                        <p:tav tm="0">
                                          <p:val>
                                            <p:strVal val="ppt_x"/>
                                          </p:val>
                                        </p:tav>
                                        <p:tav tm="100000">
                                          <p:val>
                                            <p:strVal val="1+ppt_w/2"/>
                                          </p:val>
                                        </p:tav>
                                      </p:tavLst>
                                    </p:anim>
                                    <p:anim calcmode="lin" valueType="num">
                                      <p:cBhvr additive="base">
                                        <p:cTn id="10" dur="3000"/>
                                        <p:tgtEl>
                                          <p:spTgt spid="8"/>
                                        </p:tgtEl>
                                        <p:attrNameLst>
                                          <p:attrName>ppt_y</p:attrName>
                                        </p:attrNameLst>
                                      </p:cBhvr>
                                      <p:tavLst>
                                        <p:tav tm="0">
                                          <p:val>
                                            <p:strVal val="ppt_y"/>
                                          </p:val>
                                        </p:tav>
                                        <p:tav tm="100000">
                                          <p:val>
                                            <p:strVal val="0-ppt_h/2"/>
                                          </p:val>
                                        </p:tav>
                                      </p:tavLst>
                                    </p:anim>
                                    <p:set>
                                      <p:cBhvr>
                                        <p:cTn id="11" dur="1" fill="hold">
                                          <p:stCondLst>
                                            <p:cond delay="2999"/>
                                          </p:stCondLst>
                                        </p:cTn>
                                        <p:tgtEl>
                                          <p:spTgt spid="8"/>
                                        </p:tgtEl>
                                        <p:attrNameLst>
                                          <p:attrName>style.visibility</p:attrName>
                                        </p:attrNameLst>
                                      </p:cBhvr>
                                      <p:to>
                                        <p:strVal val="hidden"/>
                                      </p:to>
                                    </p:set>
                                  </p:childTnLst>
                                </p:cTn>
                              </p:par>
                              <p:par>
                                <p:cTn id="12" presetID="8" presetClass="emph" presetSubtype="0" repeatCount="indefinite" fill="hold" grpId="1" nodeType="withEffect">
                                  <p:stCondLst>
                                    <p:cond delay="0"/>
                                  </p:stCondLst>
                                  <p:childTnLst>
                                    <p:animRot by="-21600000">
                                      <p:cBhvr>
                                        <p:cTn id="13" dur="4500" fill="hold"/>
                                        <p:tgtEl>
                                          <p:spTgt spid="8"/>
                                        </p:tgtEl>
                                        <p:attrNameLst>
                                          <p:attrName>r</p:attrName>
                                        </p:attrNameLst>
                                      </p:cBhvr>
                                    </p:animRot>
                                  </p:childTnLst>
                                </p:cTn>
                              </p:par>
                              <p:par>
                                <p:cTn id="14" presetID="8" presetClass="emph" presetSubtype="0" repeatCount="indefinite" fill="hold" grpId="1" nodeType="withEffect">
                                  <p:stCondLst>
                                    <p:cond delay="0"/>
                                  </p:stCondLst>
                                  <p:childTnLst>
                                    <p:animRot by="21600000">
                                      <p:cBhvr>
                                        <p:cTn id="15" dur="4500" fill="hold"/>
                                        <p:tgtEl>
                                          <p:spTgt spid="3"/>
                                        </p:tgtEl>
                                        <p:attrNameLst>
                                          <p:attrName>r</p:attrName>
                                        </p:attrNameLst>
                                      </p:cBhvr>
                                    </p:animRot>
                                  </p:childTnLst>
                                </p:cTn>
                              </p:par>
                              <p:par>
                                <p:cTn id="16" presetID="19" presetClass="entr" presetSubtype="5"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4500" fill="hold"/>
                                        <p:tgtEl>
                                          <p:spTgt spid="2"/>
                                        </p:tgtEl>
                                        <p:attrNameLst>
                                          <p:attrName>ppt_w</p:attrName>
                                        </p:attrNameLst>
                                      </p:cBhvr>
                                      <p:tavLst>
                                        <p:tav tm="0">
                                          <p:val>
                                            <p:strVal val="#ppt_w"/>
                                          </p:val>
                                        </p:tav>
                                        <p:tav tm="100000">
                                          <p:val>
                                            <p:strVal val="#ppt_w"/>
                                          </p:val>
                                        </p:tav>
                                      </p:tavLst>
                                    </p:anim>
                                    <p:anim calcmode="lin" valueType="num">
                                      <p:cBhvr>
                                        <p:cTn id="19" dur="4500" fill="hold"/>
                                        <p:tgtEl>
                                          <p:spTgt spid="2"/>
                                        </p:tgtEl>
                                        <p:attrNameLst>
                                          <p:attrName>ppt_h</p:attrName>
                                        </p:attrNameLst>
                                      </p:cBhvr>
                                      <p:tavLst>
                                        <p:tav tm="0" fmla="#ppt_h*sin(2.5*pi*$)">
                                          <p:val>
                                            <p:fltVal val="0"/>
                                          </p:val>
                                        </p:tav>
                                        <p:tav tm="100000">
                                          <p:val>
                                            <p:fltVal val="1"/>
                                          </p:val>
                                        </p:tav>
                                      </p:tavLst>
                                    </p:anim>
                                  </p:childTnLst>
                                </p:cTn>
                              </p:par>
                              <p:par>
                                <p:cTn id="20" presetID="8" presetClass="emph" presetSubtype="0" repeatCount="indefinite" fill="hold" grpId="1" nodeType="withEffect">
                                  <p:stCondLst>
                                    <p:cond delay="0"/>
                                  </p:stCondLst>
                                  <p:childTnLst>
                                    <p:animRot by="21600000">
                                      <p:cBhvr>
                                        <p:cTn id="21" dur="4500" fill="hold"/>
                                        <p:tgtEl>
                                          <p:spTgt spid="2"/>
                                        </p:tgtEl>
                                        <p:attrNameLst>
                                          <p:attrName>r</p:attrName>
                                        </p:attrNameLst>
                                      </p:cBhvr>
                                    </p:animRot>
                                  </p:childTnLst>
                                </p:cTn>
                              </p:par>
                              <p:par>
                                <p:cTn id="22" presetID="2" presetClass="exit" presetSubtype="6" fill="hold" grpId="2" nodeType="withEffect">
                                  <p:stCondLst>
                                    <p:cond delay="0"/>
                                  </p:stCondLst>
                                  <p:childTnLst>
                                    <p:anim calcmode="lin" valueType="num">
                                      <p:cBhvr additive="base">
                                        <p:cTn id="23" dur="5000"/>
                                        <p:tgtEl>
                                          <p:spTgt spid="2"/>
                                        </p:tgtEl>
                                        <p:attrNameLst>
                                          <p:attrName>ppt_x</p:attrName>
                                        </p:attrNameLst>
                                      </p:cBhvr>
                                      <p:tavLst>
                                        <p:tav tm="0">
                                          <p:val>
                                            <p:strVal val="ppt_x"/>
                                          </p:val>
                                        </p:tav>
                                        <p:tav tm="100000">
                                          <p:val>
                                            <p:strVal val="1+ppt_w/2"/>
                                          </p:val>
                                        </p:tav>
                                      </p:tavLst>
                                    </p:anim>
                                    <p:anim calcmode="lin" valueType="num">
                                      <p:cBhvr additive="base">
                                        <p:cTn id="24" dur="5000"/>
                                        <p:tgtEl>
                                          <p:spTgt spid="2"/>
                                        </p:tgtEl>
                                        <p:attrNameLst>
                                          <p:attrName>ppt_y</p:attrName>
                                        </p:attrNameLst>
                                      </p:cBhvr>
                                      <p:tavLst>
                                        <p:tav tm="0">
                                          <p:val>
                                            <p:strVal val="ppt_y"/>
                                          </p:val>
                                        </p:tav>
                                        <p:tav tm="100000">
                                          <p:val>
                                            <p:strVal val="1+ppt_h/2"/>
                                          </p:val>
                                        </p:tav>
                                      </p:tavLst>
                                    </p:anim>
                                    <p:set>
                                      <p:cBhvr>
                                        <p:cTn id="25" dur="1" fill="hold">
                                          <p:stCondLst>
                                            <p:cond delay="4999"/>
                                          </p:stCondLst>
                                        </p:cTn>
                                        <p:tgtEl>
                                          <p:spTgt spid="2"/>
                                        </p:tgtEl>
                                        <p:attrNameLst>
                                          <p:attrName>style.visibility</p:attrName>
                                        </p:attrNameLst>
                                      </p:cBhvr>
                                      <p:to>
                                        <p:strVal val="hidden"/>
                                      </p:to>
                                    </p:set>
                                  </p:childTnLst>
                                </p:cTn>
                              </p:par>
                              <p:par>
                                <p:cTn id="26" presetID="19" presetClass="entr" presetSubtype="5" fill="hold" grpId="0"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4500" fill="hold"/>
                                        <p:tgtEl>
                                          <p:spTgt spid="3"/>
                                        </p:tgtEl>
                                        <p:attrNameLst>
                                          <p:attrName>ppt_w</p:attrName>
                                        </p:attrNameLst>
                                      </p:cBhvr>
                                      <p:tavLst>
                                        <p:tav tm="0">
                                          <p:val>
                                            <p:strVal val="#ppt_w"/>
                                          </p:val>
                                        </p:tav>
                                        <p:tav tm="100000">
                                          <p:val>
                                            <p:strVal val="#ppt_w"/>
                                          </p:val>
                                        </p:tav>
                                      </p:tavLst>
                                    </p:anim>
                                    <p:anim calcmode="lin" valueType="num">
                                      <p:cBhvr>
                                        <p:cTn id="29" dur="4500" fill="hold"/>
                                        <p:tgtEl>
                                          <p:spTgt spid="3"/>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1" nodeType="withEffect">
                                  <p:stCondLst>
                                    <p:cond delay="0"/>
                                  </p:stCondLst>
                                  <p:childTnLst>
                                    <p:animRot by="21600000">
                                      <p:cBhvr>
                                        <p:cTn id="31" dur="4500" fill="hold"/>
                                        <p:tgtEl>
                                          <p:spTgt spid="12"/>
                                        </p:tgtEl>
                                        <p:attrNameLst>
                                          <p:attrName>r</p:attrName>
                                        </p:attrNameLst>
                                      </p:cBhvr>
                                    </p:animRot>
                                  </p:childTnLst>
                                </p:cTn>
                              </p:par>
                              <p:par>
                                <p:cTn id="32" presetID="2" presetClass="exit" presetSubtype="6" fill="hold" grpId="2" nodeType="withEffect">
                                  <p:stCondLst>
                                    <p:cond delay="0"/>
                                  </p:stCondLst>
                                  <p:childTnLst>
                                    <p:anim calcmode="lin" valueType="num">
                                      <p:cBhvr additive="base">
                                        <p:cTn id="33" dur="4000"/>
                                        <p:tgtEl>
                                          <p:spTgt spid="3"/>
                                        </p:tgtEl>
                                        <p:attrNameLst>
                                          <p:attrName>ppt_x</p:attrName>
                                        </p:attrNameLst>
                                      </p:cBhvr>
                                      <p:tavLst>
                                        <p:tav tm="0">
                                          <p:val>
                                            <p:strVal val="ppt_x"/>
                                          </p:val>
                                        </p:tav>
                                        <p:tav tm="100000">
                                          <p:val>
                                            <p:strVal val="1+ppt_w/2"/>
                                          </p:val>
                                        </p:tav>
                                      </p:tavLst>
                                    </p:anim>
                                    <p:anim calcmode="lin" valueType="num">
                                      <p:cBhvr additive="base">
                                        <p:cTn id="34" dur="4000"/>
                                        <p:tgtEl>
                                          <p:spTgt spid="3"/>
                                        </p:tgtEl>
                                        <p:attrNameLst>
                                          <p:attrName>ppt_y</p:attrName>
                                        </p:attrNameLst>
                                      </p:cBhvr>
                                      <p:tavLst>
                                        <p:tav tm="0">
                                          <p:val>
                                            <p:strVal val="ppt_y"/>
                                          </p:val>
                                        </p:tav>
                                        <p:tav tm="100000">
                                          <p:val>
                                            <p:strVal val="1+ppt_h/2"/>
                                          </p:val>
                                        </p:tav>
                                      </p:tavLst>
                                    </p:anim>
                                    <p:set>
                                      <p:cBhvr>
                                        <p:cTn id="35" dur="1" fill="hold">
                                          <p:stCondLst>
                                            <p:cond delay="3999"/>
                                          </p:stCondLst>
                                        </p:cTn>
                                        <p:tgtEl>
                                          <p:spTgt spid="3"/>
                                        </p:tgtEl>
                                        <p:attrNameLst>
                                          <p:attrName>style.visibility</p:attrName>
                                        </p:attrNameLst>
                                      </p:cBhvr>
                                      <p:to>
                                        <p:strVal val="hidden"/>
                                      </p:to>
                                    </p:set>
                                  </p:childTnLst>
                                </p:cTn>
                              </p:par>
                              <p:par>
                                <p:cTn id="36" presetID="19" presetClass="entr" presetSubtype="5"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4500" fill="hold"/>
                                        <p:tgtEl>
                                          <p:spTgt spid="4"/>
                                        </p:tgtEl>
                                        <p:attrNameLst>
                                          <p:attrName>ppt_w</p:attrName>
                                        </p:attrNameLst>
                                      </p:cBhvr>
                                      <p:tavLst>
                                        <p:tav tm="0">
                                          <p:val>
                                            <p:strVal val="#ppt_w"/>
                                          </p:val>
                                        </p:tav>
                                        <p:tav tm="100000">
                                          <p:val>
                                            <p:strVal val="#ppt_w"/>
                                          </p:val>
                                        </p:tav>
                                      </p:tavLst>
                                    </p:anim>
                                    <p:anim calcmode="lin" valueType="num">
                                      <p:cBhvr>
                                        <p:cTn id="39" dur="4500" fill="hold"/>
                                        <p:tgtEl>
                                          <p:spTgt spid="4"/>
                                        </p:tgtEl>
                                        <p:attrNameLst>
                                          <p:attrName>ppt_h</p:attrName>
                                        </p:attrNameLst>
                                      </p:cBhvr>
                                      <p:tavLst>
                                        <p:tav tm="0" fmla="#ppt_h*sin(2.5*pi*$)">
                                          <p:val>
                                            <p:fltVal val="0"/>
                                          </p:val>
                                        </p:tav>
                                        <p:tav tm="100000">
                                          <p:val>
                                            <p:fltVal val="1"/>
                                          </p:val>
                                        </p:tav>
                                      </p:tavLst>
                                    </p:anim>
                                  </p:childTnLst>
                                </p:cTn>
                              </p:par>
                              <p:par>
                                <p:cTn id="40" presetID="8" presetClass="emph" presetSubtype="0" repeatCount="indefinite" fill="hold" grpId="1" nodeType="withEffect">
                                  <p:stCondLst>
                                    <p:cond delay="0"/>
                                  </p:stCondLst>
                                  <p:childTnLst>
                                    <p:animRot by="21600000">
                                      <p:cBhvr>
                                        <p:cTn id="41" dur="4500" fill="hold"/>
                                        <p:tgtEl>
                                          <p:spTgt spid="4"/>
                                        </p:tgtEl>
                                        <p:attrNameLst>
                                          <p:attrName>r</p:attrName>
                                        </p:attrNameLst>
                                      </p:cBhvr>
                                    </p:animRot>
                                  </p:childTnLst>
                                </p:cTn>
                              </p:par>
                              <p:par>
                                <p:cTn id="42" presetID="2" presetClass="exit" presetSubtype="6" fill="hold" grpId="2" nodeType="withEffect">
                                  <p:stCondLst>
                                    <p:cond delay="0"/>
                                  </p:stCondLst>
                                  <p:childTnLst>
                                    <p:anim calcmode="lin" valueType="num">
                                      <p:cBhvr additive="base">
                                        <p:cTn id="43" dur="3000"/>
                                        <p:tgtEl>
                                          <p:spTgt spid="4"/>
                                        </p:tgtEl>
                                        <p:attrNameLst>
                                          <p:attrName>ppt_x</p:attrName>
                                        </p:attrNameLst>
                                      </p:cBhvr>
                                      <p:tavLst>
                                        <p:tav tm="0">
                                          <p:val>
                                            <p:strVal val="ppt_x"/>
                                          </p:val>
                                        </p:tav>
                                        <p:tav tm="100000">
                                          <p:val>
                                            <p:strVal val="1+ppt_w/2"/>
                                          </p:val>
                                        </p:tav>
                                      </p:tavLst>
                                    </p:anim>
                                    <p:anim calcmode="lin" valueType="num">
                                      <p:cBhvr additive="base">
                                        <p:cTn id="44" dur="3000"/>
                                        <p:tgtEl>
                                          <p:spTgt spid="4"/>
                                        </p:tgtEl>
                                        <p:attrNameLst>
                                          <p:attrName>ppt_y</p:attrName>
                                        </p:attrNameLst>
                                      </p:cBhvr>
                                      <p:tavLst>
                                        <p:tav tm="0">
                                          <p:val>
                                            <p:strVal val="ppt_y"/>
                                          </p:val>
                                        </p:tav>
                                        <p:tav tm="100000">
                                          <p:val>
                                            <p:strVal val="1+ppt_h/2"/>
                                          </p:val>
                                        </p:tav>
                                      </p:tavLst>
                                    </p:anim>
                                    <p:set>
                                      <p:cBhvr>
                                        <p:cTn id="45" dur="1" fill="hold">
                                          <p:stCondLst>
                                            <p:cond delay="2999"/>
                                          </p:stCondLst>
                                        </p:cTn>
                                        <p:tgtEl>
                                          <p:spTgt spid="4"/>
                                        </p:tgtEl>
                                        <p:attrNameLst>
                                          <p:attrName>style.visibility</p:attrName>
                                        </p:attrNameLst>
                                      </p:cBhvr>
                                      <p:to>
                                        <p:strVal val="hidden"/>
                                      </p:to>
                                    </p:set>
                                  </p:childTnLst>
                                </p:cTn>
                              </p:par>
                              <p:par>
                                <p:cTn id="46" presetID="19" presetClass="entr" presetSubtype="5" fill="hold" grpId="0" nodeType="with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p:cTn id="48" dur="4500" fill="hold"/>
                                        <p:tgtEl>
                                          <p:spTgt spid="5"/>
                                        </p:tgtEl>
                                        <p:attrNameLst>
                                          <p:attrName>ppt_w</p:attrName>
                                        </p:attrNameLst>
                                      </p:cBhvr>
                                      <p:tavLst>
                                        <p:tav tm="0">
                                          <p:val>
                                            <p:strVal val="#ppt_w"/>
                                          </p:val>
                                        </p:tav>
                                        <p:tav tm="100000">
                                          <p:val>
                                            <p:strVal val="#ppt_w"/>
                                          </p:val>
                                        </p:tav>
                                      </p:tavLst>
                                    </p:anim>
                                    <p:anim calcmode="lin" valueType="num">
                                      <p:cBhvr>
                                        <p:cTn id="49" dur="4500" fill="hold"/>
                                        <p:tgtEl>
                                          <p:spTgt spid="5"/>
                                        </p:tgtEl>
                                        <p:attrNameLst>
                                          <p:attrName>ppt_h</p:attrName>
                                        </p:attrNameLst>
                                      </p:cBhvr>
                                      <p:tavLst>
                                        <p:tav tm="0" fmla="#ppt_h*sin(2.5*pi*$)">
                                          <p:val>
                                            <p:fltVal val="0"/>
                                          </p:val>
                                        </p:tav>
                                        <p:tav tm="100000">
                                          <p:val>
                                            <p:fltVal val="1"/>
                                          </p:val>
                                        </p:tav>
                                      </p:tavLst>
                                    </p:anim>
                                  </p:childTnLst>
                                </p:cTn>
                              </p:par>
                              <p:par>
                                <p:cTn id="50" presetID="8" presetClass="emph" presetSubtype="0" repeatCount="indefinite" fill="hold" grpId="1" nodeType="withEffect">
                                  <p:stCondLst>
                                    <p:cond delay="0"/>
                                  </p:stCondLst>
                                  <p:childTnLst>
                                    <p:animRot by="-21600000">
                                      <p:cBhvr>
                                        <p:cTn id="51" dur="4500" fill="hold"/>
                                        <p:tgtEl>
                                          <p:spTgt spid="5"/>
                                        </p:tgtEl>
                                        <p:attrNameLst>
                                          <p:attrName>r</p:attrName>
                                        </p:attrNameLst>
                                      </p:cBhvr>
                                    </p:animRot>
                                  </p:childTnLst>
                                </p:cTn>
                              </p:par>
                              <p:par>
                                <p:cTn id="52" presetID="2" presetClass="exit" presetSubtype="12" fill="hold" grpId="2" nodeType="withEffect">
                                  <p:stCondLst>
                                    <p:cond delay="0"/>
                                  </p:stCondLst>
                                  <p:childTnLst>
                                    <p:anim calcmode="lin" valueType="num">
                                      <p:cBhvr additive="base">
                                        <p:cTn id="53" dur="5000"/>
                                        <p:tgtEl>
                                          <p:spTgt spid="5"/>
                                        </p:tgtEl>
                                        <p:attrNameLst>
                                          <p:attrName>ppt_x</p:attrName>
                                        </p:attrNameLst>
                                      </p:cBhvr>
                                      <p:tavLst>
                                        <p:tav tm="0">
                                          <p:val>
                                            <p:strVal val="ppt_x"/>
                                          </p:val>
                                        </p:tav>
                                        <p:tav tm="100000">
                                          <p:val>
                                            <p:strVal val="0-ppt_w/2"/>
                                          </p:val>
                                        </p:tav>
                                      </p:tavLst>
                                    </p:anim>
                                    <p:anim calcmode="lin" valueType="num">
                                      <p:cBhvr additive="base">
                                        <p:cTn id="54" dur="5000"/>
                                        <p:tgtEl>
                                          <p:spTgt spid="5"/>
                                        </p:tgtEl>
                                        <p:attrNameLst>
                                          <p:attrName>ppt_y</p:attrName>
                                        </p:attrNameLst>
                                      </p:cBhvr>
                                      <p:tavLst>
                                        <p:tav tm="0">
                                          <p:val>
                                            <p:strVal val="ppt_y"/>
                                          </p:val>
                                        </p:tav>
                                        <p:tav tm="100000">
                                          <p:val>
                                            <p:strVal val="1+ppt_h/2"/>
                                          </p:val>
                                        </p:tav>
                                      </p:tavLst>
                                    </p:anim>
                                    <p:set>
                                      <p:cBhvr>
                                        <p:cTn id="55" dur="1" fill="hold">
                                          <p:stCondLst>
                                            <p:cond delay="4999"/>
                                          </p:stCondLst>
                                        </p:cTn>
                                        <p:tgtEl>
                                          <p:spTgt spid="5"/>
                                        </p:tgtEl>
                                        <p:attrNameLst>
                                          <p:attrName>style.visibility</p:attrName>
                                        </p:attrNameLst>
                                      </p:cBhvr>
                                      <p:to>
                                        <p:strVal val="hidden"/>
                                      </p:to>
                                    </p:set>
                                  </p:childTnLst>
                                </p:cTn>
                              </p:par>
                              <p:par>
                                <p:cTn id="56" presetID="19" presetClass="entr" presetSubtype="5"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4500" fill="hold"/>
                                        <p:tgtEl>
                                          <p:spTgt spid="6"/>
                                        </p:tgtEl>
                                        <p:attrNameLst>
                                          <p:attrName>ppt_w</p:attrName>
                                        </p:attrNameLst>
                                      </p:cBhvr>
                                      <p:tavLst>
                                        <p:tav tm="0">
                                          <p:val>
                                            <p:strVal val="#ppt_w"/>
                                          </p:val>
                                        </p:tav>
                                        <p:tav tm="100000">
                                          <p:val>
                                            <p:strVal val="#ppt_w"/>
                                          </p:val>
                                        </p:tav>
                                      </p:tavLst>
                                    </p:anim>
                                    <p:anim calcmode="lin" valueType="num">
                                      <p:cBhvr>
                                        <p:cTn id="59" dur="4500" fill="hold"/>
                                        <p:tgtEl>
                                          <p:spTgt spid="6"/>
                                        </p:tgtEl>
                                        <p:attrNameLst>
                                          <p:attrName>ppt_h</p:attrName>
                                        </p:attrNameLst>
                                      </p:cBhvr>
                                      <p:tavLst>
                                        <p:tav tm="0" fmla="#ppt_h*sin(2.5*pi*$)">
                                          <p:val>
                                            <p:fltVal val="0"/>
                                          </p:val>
                                        </p:tav>
                                        <p:tav tm="100000">
                                          <p:val>
                                            <p:fltVal val="1"/>
                                          </p:val>
                                        </p:tav>
                                      </p:tavLst>
                                    </p:anim>
                                  </p:childTnLst>
                                </p:cTn>
                              </p:par>
                              <p:par>
                                <p:cTn id="60" presetID="8" presetClass="emph" presetSubtype="0" repeatCount="indefinite" fill="hold" grpId="1" nodeType="withEffect">
                                  <p:stCondLst>
                                    <p:cond delay="0"/>
                                  </p:stCondLst>
                                  <p:childTnLst>
                                    <p:animRot by="-21600000">
                                      <p:cBhvr>
                                        <p:cTn id="61" dur="4500" fill="hold"/>
                                        <p:tgtEl>
                                          <p:spTgt spid="6"/>
                                        </p:tgtEl>
                                        <p:attrNameLst>
                                          <p:attrName>r</p:attrName>
                                        </p:attrNameLst>
                                      </p:cBhvr>
                                    </p:animRot>
                                  </p:childTnLst>
                                </p:cTn>
                              </p:par>
                              <p:par>
                                <p:cTn id="62" presetID="2" presetClass="exit" presetSubtype="12" fill="hold" grpId="2" nodeType="withEffect">
                                  <p:stCondLst>
                                    <p:cond delay="0"/>
                                  </p:stCondLst>
                                  <p:childTnLst>
                                    <p:anim calcmode="lin" valueType="num">
                                      <p:cBhvr additive="base">
                                        <p:cTn id="63" dur="4000"/>
                                        <p:tgtEl>
                                          <p:spTgt spid="6"/>
                                        </p:tgtEl>
                                        <p:attrNameLst>
                                          <p:attrName>ppt_x</p:attrName>
                                        </p:attrNameLst>
                                      </p:cBhvr>
                                      <p:tavLst>
                                        <p:tav tm="0">
                                          <p:val>
                                            <p:strVal val="ppt_x"/>
                                          </p:val>
                                        </p:tav>
                                        <p:tav tm="100000">
                                          <p:val>
                                            <p:strVal val="0-ppt_w/2"/>
                                          </p:val>
                                        </p:tav>
                                      </p:tavLst>
                                    </p:anim>
                                    <p:anim calcmode="lin" valueType="num">
                                      <p:cBhvr additive="base">
                                        <p:cTn id="64" dur="4000"/>
                                        <p:tgtEl>
                                          <p:spTgt spid="6"/>
                                        </p:tgtEl>
                                        <p:attrNameLst>
                                          <p:attrName>ppt_y</p:attrName>
                                        </p:attrNameLst>
                                      </p:cBhvr>
                                      <p:tavLst>
                                        <p:tav tm="0">
                                          <p:val>
                                            <p:strVal val="ppt_y"/>
                                          </p:val>
                                        </p:tav>
                                        <p:tav tm="100000">
                                          <p:val>
                                            <p:strVal val="1+ppt_h/2"/>
                                          </p:val>
                                        </p:tav>
                                      </p:tavLst>
                                    </p:anim>
                                    <p:set>
                                      <p:cBhvr>
                                        <p:cTn id="65" dur="1" fill="hold">
                                          <p:stCondLst>
                                            <p:cond delay="3999"/>
                                          </p:stCondLst>
                                        </p:cTn>
                                        <p:tgtEl>
                                          <p:spTgt spid="6"/>
                                        </p:tgtEl>
                                        <p:attrNameLst>
                                          <p:attrName>style.visibility</p:attrName>
                                        </p:attrNameLst>
                                      </p:cBhvr>
                                      <p:to>
                                        <p:strVal val="hidden"/>
                                      </p:to>
                                    </p:set>
                                  </p:childTnLst>
                                </p:cTn>
                              </p:par>
                              <p:par>
                                <p:cTn id="66" presetID="19" presetClass="entr" presetSubtype="5" fill="hold" grpId="0" nodeType="withEffect">
                                  <p:stCondLst>
                                    <p:cond delay="0"/>
                                  </p:stCondLst>
                                  <p:childTnLst>
                                    <p:set>
                                      <p:cBhvr>
                                        <p:cTn id="67" dur="1" fill="hold">
                                          <p:stCondLst>
                                            <p:cond delay="0"/>
                                          </p:stCondLst>
                                        </p:cTn>
                                        <p:tgtEl>
                                          <p:spTgt spid="7"/>
                                        </p:tgtEl>
                                        <p:attrNameLst>
                                          <p:attrName>style.visibility</p:attrName>
                                        </p:attrNameLst>
                                      </p:cBhvr>
                                      <p:to>
                                        <p:strVal val="visible"/>
                                      </p:to>
                                    </p:set>
                                    <p:anim calcmode="lin" valueType="num">
                                      <p:cBhvr>
                                        <p:cTn id="68" dur="4500" fill="hold"/>
                                        <p:tgtEl>
                                          <p:spTgt spid="7"/>
                                        </p:tgtEl>
                                        <p:attrNameLst>
                                          <p:attrName>ppt_w</p:attrName>
                                        </p:attrNameLst>
                                      </p:cBhvr>
                                      <p:tavLst>
                                        <p:tav tm="0">
                                          <p:val>
                                            <p:strVal val="#ppt_w"/>
                                          </p:val>
                                        </p:tav>
                                        <p:tav tm="100000">
                                          <p:val>
                                            <p:strVal val="#ppt_w"/>
                                          </p:val>
                                        </p:tav>
                                      </p:tavLst>
                                    </p:anim>
                                    <p:anim calcmode="lin" valueType="num">
                                      <p:cBhvr>
                                        <p:cTn id="69" dur="4500" fill="hold"/>
                                        <p:tgtEl>
                                          <p:spTgt spid="7"/>
                                        </p:tgtEl>
                                        <p:attrNameLst>
                                          <p:attrName>ppt_h</p:attrName>
                                        </p:attrNameLst>
                                      </p:cBhvr>
                                      <p:tavLst>
                                        <p:tav tm="0" fmla="#ppt_h*sin(2.5*pi*$)">
                                          <p:val>
                                            <p:fltVal val="0"/>
                                          </p:val>
                                        </p:tav>
                                        <p:tav tm="100000">
                                          <p:val>
                                            <p:fltVal val="1"/>
                                          </p:val>
                                        </p:tav>
                                      </p:tavLst>
                                    </p:anim>
                                  </p:childTnLst>
                                </p:cTn>
                              </p:par>
                              <p:par>
                                <p:cTn id="70" presetID="8" presetClass="emph" presetSubtype="0" repeatCount="indefinite" fill="hold" grpId="1" nodeType="withEffect">
                                  <p:stCondLst>
                                    <p:cond delay="0"/>
                                  </p:stCondLst>
                                  <p:childTnLst>
                                    <p:animRot by="-21600000">
                                      <p:cBhvr>
                                        <p:cTn id="71" dur="4500" fill="hold"/>
                                        <p:tgtEl>
                                          <p:spTgt spid="7"/>
                                        </p:tgtEl>
                                        <p:attrNameLst>
                                          <p:attrName>r</p:attrName>
                                        </p:attrNameLst>
                                      </p:cBhvr>
                                    </p:animRot>
                                  </p:childTnLst>
                                </p:cTn>
                              </p:par>
                              <p:par>
                                <p:cTn id="72" presetID="2" presetClass="exit" presetSubtype="12" fill="hold" grpId="2" nodeType="withEffect">
                                  <p:stCondLst>
                                    <p:cond delay="0"/>
                                  </p:stCondLst>
                                  <p:childTnLst>
                                    <p:anim calcmode="lin" valueType="num">
                                      <p:cBhvr additive="base">
                                        <p:cTn id="73" dur="3000"/>
                                        <p:tgtEl>
                                          <p:spTgt spid="7"/>
                                        </p:tgtEl>
                                        <p:attrNameLst>
                                          <p:attrName>ppt_x</p:attrName>
                                        </p:attrNameLst>
                                      </p:cBhvr>
                                      <p:tavLst>
                                        <p:tav tm="0">
                                          <p:val>
                                            <p:strVal val="ppt_x"/>
                                          </p:val>
                                        </p:tav>
                                        <p:tav tm="100000">
                                          <p:val>
                                            <p:strVal val="0-ppt_w/2"/>
                                          </p:val>
                                        </p:tav>
                                      </p:tavLst>
                                    </p:anim>
                                    <p:anim calcmode="lin" valueType="num">
                                      <p:cBhvr additive="base">
                                        <p:cTn id="74" dur="3000"/>
                                        <p:tgtEl>
                                          <p:spTgt spid="7"/>
                                        </p:tgtEl>
                                        <p:attrNameLst>
                                          <p:attrName>ppt_y</p:attrName>
                                        </p:attrNameLst>
                                      </p:cBhvr>
                                      <p:tavLst>
                                        <p:tav tm="0">
                                          <p:val>
                                            <p:strVal val="ppt_y"/>
                                          </p:val>
                                        </p:tav>
                                        <p:tav tm="100000">
                                          <p:val>
                                            <p:strVal val="1+ppt_h/2"/>
                                          </p:val>
                                        </p:tav>
                                      </p:tavLst>
                                    </p:anim>
                                    <p:set>
                                      <p:cBhvr>
                                        <p:cTn id="75" dur="1" fill="hold">
                                          <p:stCondLst>
                                            <p:cond delay="2999"/>
                                          </p:stCondLst>
                                        </p:cTn>
                                        <p:tgtEl>
                                          <p:spTgt spid="7"/>
                                        </p:tgtEl>
                                        <p:attrNameLst>
                                          <p:attrName>style.visibility</p:attrName>
                                        </p:attrNameLst>
                                      </p:cBhvr>
                                      <p:to>
                                        <p:strVal val="hidden"/>
                                      </p:to>
                                    </p:set>
                                  </p:childTnLst>
                                </p:cTn>
                              </p:par>
                              <p:par>
                                <p:cTn id="76" presetID="19" presetClass="entr" presetSubtype="5" fill="hold" grpId="0"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4500" fill="hold"/>
                                        <p:tgtEl>
                                          <p:spTgt spid="8"/>
                                        </p:tgtEl>
                                        <p:attrNameLst>
                                          <p:attrName>ppt_w</p:attrName>
                                        </p:attrNameLst>
                                      </p:cBhvr>
                                      <p:tavLst>
                                        <p:tav tm="0">
                                          <p:val>
                                            <p:strVal val="#ppt_w"/>
                                          </p:val>
                                        </p:tav>
                                        <p:tav tm="100000">
                                          <p:val>
                                            <p:strVal val="#ppt_w"/>
                                          </p:val>
                                        </p:tav>
                                      </p:tavLst>
                                    </p:anim>
                                    <p:anim calcmode="lin" valueType="num">
                                      <p:cBhvr>
                                        <p:cTn id="79" dur="4500" fill="hold"/>
                                        <p:tgtEl>
                                          <p:spTgt spid="8"/>
                                        </p:tgtEl>
                                        <p:attrNameLst>
                                          <p:attrName>ppt_h</p:attrName>
                                        </p:attrNameLst>
                                      </p:cBhvr>
                                      <p:tavLst>
                                        <p:tav tm="0" fmla="#ppt_h*sin(2.5*pi*$)">
                                          <p:val>
                                            <p:fltVal val="0"/>
                                          </p:val>
                                        </p:tav>
                                        <p:tav tm="100000">
                                          <p:val>
                                            <p:fltVal val="1"/>
                                          </p:val>
                                        </p:tav>
                                      </p:tavLst>
                                    </p:anim>
                                  </p:childTnLst>
                                </p:cTn>
                              </p:par>
                              <p:par>
                                <p:cTn id="80" presetID="19" presetClass="entr" presetSubtype="5"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4500" fill="hold"/>
                                        <p:tgtEl>
                                          <p:spTgt spid="9"/>
                                        </p:tgtEl>
                                        <p:attrNameLst>
                                          <p:attrName>ppt_w</p:attrName>
                                        </p:attrNameLst>
                                      </p:cBhvr>
                                      <p:tavLst>
                                        <p:tav tm="0">
                                          <p:val>
                                            <p:strVal val="#ppt_w"/>
                                          </p:val>
                                        </p:tav>
                                        <p:tav tm="100000">
                                          <p:val>
                                            <p:strVal val="#ppt_w"/>
                                          </p:val>
                                        </p:tav>
                                      </p:tavLst>
                                    </p:anim>
                                    <p:anim calcmode="lin" valueType="num">
                                      <p:cBhvr>
                                        <p:cTn id="83" dur="4500" fill="hold"/>
                                        <p:tgtEl>
                                          <p:spTgt spid="9"/>
                                        </p:tgtEl>
                                        <p:attrNameLst>
                                          <p:attrName>ppt_h</p:attrName>
                                        </p:attrNameLst>
                                      </p:cBhvr>
                                      <p:tavLst>
                                        <p:tav tm="0" fmla="#ppt_h*sin(2.5*pi*$)">
                                          <p:val>
                                            <p:fltVal val="0"/>
                                          </p:val>
                                        </p:tav>
                                        <p:tav tm="100000">
                                          <p:val>
                                            <p:fltVal val="1"/>
                                          </p:val>
                                        </p:tav>
                                      </p:tavLst>
                                    </p:anim>
                                  </p:childTnLst>
                                </p:cTn>
                              </p:par>
                              <p:par>
                                <p:cTn id="84" presetID="8" presetClass="emph" presetSubtype="0" repeatCount="indefinite" fill="hold" grpId="1" nodeType="withEffect">
                                  <p:stCondLst>
                                    <p:cond delay="0"/>
                                  </p:stCondLst>
                                  <p:childTnLst>
                                    <p:animRot by="-21600000">
                                      <p:cBhvr>
                                        <p:cTn id="85" dur="4500" fill="hold"/>
                                        <p:tgtEl>
                                          <p:spTgt spid="9"/>
                                        </p:tgtEl>
                                        <p:attrNameLst>
                                          <p:attrName>r</p:attrName>
                                        </p:attrNameLst>
                                      </p:cBhvr>
                                    </p:animRot>
                                  </p:childTnLst>
                                </p:cTn>
                              </p:par>
                              <p:par>
                                <p:cTn id="86" presetID="2" presetClass="exit" presetSubtype="3" fill="hold" grpId="2" nodeType="withEffect">
                                  <p:stCondLst>
                                    <p:cond delay="0"/>
                                  </p:stCondLst>
                                  <p:childTnLst>
                                    <p:anim calcmode="lin" valueType="num">
                                      <p:cBhvr additive="base">
                                        <p:cTn id="87" dur="4000"/>
                                        <p:tgtEl>
                                          <p:spTgt spid="9"/>
                                        </p:tgtEl>
                                        <p:attrNameLst>
                                          <p:attrName>ppt_x</p:attrName>
                                        </p:attrNameLst>
                                      </p:cBhvr>
                                      <p:tavLst>
                                        <p:tav tm="0">
                                          <p:val>
                                            <p:strVal val="ppt_x"/>
                                          </p:val>
                                        </p:tav>
                                        <p:tav tm="100000">
                                          <p:val>
                                            <p:strVal val="1+ppt_w/2"/>
                                          </p:val>
                                        </p:tav>
                                      </p:tavLst>
                                    </p:anim>
                                    <p:anim calcmode="lin" valueType="num">
                                      <p:cBhvr additive="base">
                                        <p:cTn id="88" dur="4000"/>
                                        <p:tgtEl>
                                          <p:spTgt spid="9"/>
                                        </p:tgtEl>
                                        <p:attrNameLst>
                                          <p:attrName>ppt_y</p:attrName>
                                        </p:attrNameLst>
                                      </p:cBhvr>
                                      <p:tavLst>
                                        <p:tav tm="0">
                                          <p:val>
                                            <p:strVal val="ppt_y"/>
                                          </p:val>
                                        </p:tav>
                                        <p:tav tm="100000">
                                          <p:val>
                                            <p:strVal val="0-ppt_h/2"/>
                                          </p:val>
                                        </p:tav>
                                      </p:tavLst>
                                    </p:anim>
                                    <p:set>
                                      <p:cBhvr>
                                        <p:cTn id="89" dur="1" fill="hold">
                                          <p:stCondLst>
                                            <p:cond delay="3999"/>
                                          </p:stCondLst>
                                        </p:cTn>
                                        <p:tgtEl>
                                          <p:spTgt spid="9"/>
                                        </p:tgtEl>
                                        <p:attrNameLst>
                                          <p:attrName>style.visibility</p:attrName>
                                        </p:attrNameLst>
                                      </p:cBhvr>
                                      <p:to>
                                        <p:strVal val="hidden"/>
                                      </p:to>
                                    </p:set>
                                  </p:childTnLst>
                                </p:cTn>
                              </p:par>
                              <p:par>
                                <p:cTn id="90" presetID="19" presetClass="entr" presetSubtype="5" fill="hold" grpId="0"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p:cTn id="92" dur="4500" fill="hold"/>
                                        <p:tgtEl>
                                          <p:spTgt spid="10"/>
                                        </p:tgtEl>
                                        <p:attrNameLst>
                                          <p:attrName>ppt_w</p:attrName>
                                        </p:attrNameLst>
                                      </p:cBhvr>
                                      <p:tavLst>
                                        <p:tav tm="0">
                                          <p:val>
                                            <p:strVal val="#ppt_w"/>
                                          </p:val>
                                        </p:tav>
                                        <p:tav tm="100000">
                                          <p:val>
                                            <p:strVal val="#ppt_w"/>
                                          </p:val>
                                        </p:tav>
                                      </p:tavLst>
                                    </p:anim>
                                    <p:anim calcmode="lin" valueType="num">
                                      <p:cBhvr>
                                        <p:cTn id="93" dur="4500" fill="hold"/>
                                        <p:tgtEl>
                                          <p:spTgt spid="10"/>
                                        </p:tgtEl>
                                        <p:attrNameLst>
                                          <p:attrName>ppt_h</p:attrName>
                                        </p:attrNameLst>
                                      </p:cBhvr>
                                      <p:tavLst>
                                        <p:tav tm="0" fmla="#ppt_h*sin(2.5*pi*$)">
                                          <p:val>
                                            <p:fltVal val="0"/>
                                          </p:val>
                                        </p:tav>
                                        <p:tav tm="100000">
                                          <p:val>
                                            <p:fltVal val="1"/>
                                          </p:val>
                                        </p:tav>
                                      </p:tavLst>
                                    </p:anim>
                                  </p:childTnLst>
                                </p:cTn>
                              </p:par>
                              <p:par>
                                <p:cTn id="94" presetID="8" presetClass="emph" presetSubtype="0" repeatCount="indefinite" fill="hold" grpId="1" nodeType="withEffect">
                                  <p:stCondLst>
                                    <p:cond delay="0"/>
                                  </p:stCondLst>
                                  <p:childTnLst>
                                    <p:animRot by="-21600000">
                                      <p:cBhvr>
                                        <p:cTn id="95" dur="4500" fill="hold"/>
                                        <p:tgtEl>
                                          <p:spTgt spid="10"/>
                                        </p:tgtEl>
                                        <p:attrNameLst>
                                          <p:attrName>r</p:attrName>
                                        </p:attrNameLst>
                                      </p:cBhvr>
                                    </p:animRot>
                                  </p:childTnLst>
                                </p:cTn>
                              </p:par>
                              <p:par>
                                <p:cTn id="96" presetID="2" presetClass="exit" presetSubtype="3" fill="hold" grpId="2" nodeType="withEffect">
                                  <p:stCondLst>
                                    <p:cond delay="0"/>
                                  </p:stCondLst>
                                  <p:childTnLst>
                                    <p:anim calcmode="lin" valueType="num">
                                      <p:cBhvr additive="base">
                                        <p:cTn id="97" dur="5000"/>
                                        <p:tgtEl>
                                          <p:spTgt spid="10"/>
                                        </p:tgtEl>
                                        <p:attrNameLst>
                                          <p:attrName>ppt_x</p:attrName>
                                        </p:attrNameLst>
                                      </p:cBhvr>
                                      <p:tavLst>
                                        <p:tav tm="0">
                                          <p:val>
                                            <p:strVal val="ppt_x"/>
                                          </p:val>
                                        </p:tav>
                                        <p:tav tm="100000">
                                          <p:val>
                                            <p:strVal val="1+ppt_w/2"/>
                                          </p:val>
                                        </p:tav>
                                      </p:tavLst>
                                    </p:anim>
                                    <p:anim calcmode="lin" valueType="num">
                                      <p:cBhvr additive="base">
                                        <p:cTn id="98" dur="5000"/>
                                        <p:tgtEl>
                                          <p:spTgt spid="10"/>
                                        </p:tgtEl>
                                        <p:attrNameLst>
                                          <p:attrName>ppt_y</p:attrName>
                                        </p:attrNameLst>
                                      </p:cBhvr>
                                      <p:tavLst>
                                        <p:tav tm="0">
                                          <p:val>
                                            <p:strVal val="ppt_y"/>
                                          </p:val>
                                        </p:tav>
                                        <p:tav tm="100000">
                                          <p:val>
                                            <p:strVal val="0-ppt_h/2"/>
                                          </p:val>
                                        </p:tav>
                                      </p:tavLst>
                                    </p:anim>
                                    <p:set>
                                      <p:cBhvr>
                                        <p:cTn id="99" dur="1" fill="hold">
                                          <p:stCondLst>
                                            <p:cond delay="4999"/>
                                          </p:stCondLst>
                                        </p:cTn>
                                        <p:tgtEl>
                                          <p:spTgt spid="10"/>
                                        </p:tgtEl>
                                        <p:attrNameLst>
                                          <p:attrName>style.visibility</p:attrName>
                                        </p:attrNameLst>
                                      </p:cBhvr>
                                      <p:to>
                                        <p:strVal val="hidden"/>
                                      </p:to>
                                    </p:set>
                                  </p:childTnLst>
                                </p:cTn>
                              </p:par>
                              <p:par>
                                <p:cTn id="100" presetID="19" presetClass="entr" presetSubtype="5"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4500" fill="hold"/>
                                        <p:tgtEl>
                                          <p:spTgt spid="11"/>
                                        </p:tgtEl>
                                        <p:attrNameLst>
                                          <p:attrName>ppt_w</p:attrName>
                                        </p:attrNameLst>
                                      </p:cBhvr>
                                      <p:tavLst>
                                        <p:tav tm="0">
                                          <p:val>
                                            <p:strVal val="#ppt_w"/>
                                          </p:val>
                                        </p:tav>
                                        <p:tav tm="100000">
                                          <p:val>
                                            <p:strVal val="#ppt_w"/>
                                          </p:val>
                                        </p:tav>
                                      </p:tavLst>
                                    </p:anim>
                                    <p:anim calcmode="lin" valueType="num">
                                      <p:cBhvr>
                                        <p:cTn id="103" dur="4500" fill="hold"/>
                                        <p:tgtEl>
                                          <p:spTgt spid="11"/>
                                        </p:tgtEl>
                                        <p:attrNameLst>
                                          <p:attrName>ppt_h</p:attrName>
                                        </p:attrNameLst>
                                      </p:cBhvr>
                                      <p:tavLst>
                                        <p:tav tm="0" fmla="#ppt_h*sin(2.5*pi*$)">
                                          <p:val>
                                            <p:fltVal val="0"/>
                                          </p:val>
                                        </p:tav>
                                        <p:tav tm="100000">
                                          <p:val>
                                            <p:fltVal val="1"/>
                                          </p:val>
                                        </p:tav>
                                      </p:tavLst>
                                    </p:anim>
                                  </p:childTnLst>
                                </p:cTn>
                              </p:par>
                              <p:par>
                                <p:cTn id="104" presetID="8" presetClass="emph" presetSubtype="0" repeatCount="indefinite" fill="hold" grpId="1" nodeType="withEffect">
                                  <p:stCondLst>
                                    <p:cond delay="0"/>
                                  </p:stCondLst>
                                  <p:childTnLst>
                                    <p:animRot by="21600000">
                                      <p:cBhvr>
                                        <p:cTn id="105" dur="4500" fill="hold"/>
                                        <p:tgtEl>
                                          <p:spTgt spid="11"/>
                                        </p:tgtEl>
                                        <p:attrNameLst>
                                          <p:attrName>r</p:attrName>
                                        </p:attrNameLst>
                                      </p:cBhvr>
                                    </p:animRot>
                                  </p:childTnLst>
                                </p:cTn>
                              </p:par>
                              <p:par>
                                <p:cTn id="106" presetID="2" presetClass="exit" presetSubtype="9" fill="hold" grpId="2" nodeType="withEffect">
                                  <p:stCondLst>
                                    <p:cond delay="0"/>
                                  </p:stCondLst>
                                  <p:childTnLst>
                                    <p:anim calcmode="lin" valueType="num">
                                      <p:cBhvr additive="base">
                                        <p:cTn id="107" dur="3000"/>
                                        <p:tgtEl>
                                          <p:spTgt spid="11"/>
                                        </p:tgtEl>
                                        <p:attrNameLst>
                                          <p:attrName>ppt_x</p:attrName>
                                        </p:attrNameLst>
                                      </p:cBhvr>
                                      <p:tavLst>
                                        <p:tav tm="0">
                                          <p:val>
                                            <p:strVal val="ppt_x"/>
                                          </p:val>
                                        </p:tav>
                                        <p:tav tm="100000">
                                          <p:val>
                                            <p:strVal val="0-ppt_w/2"/>
                                          </p:val>
                                        </p:tav>
                                      </p:tavLst>
                                    </p:anim>
                                    <p:anim calcmode="lin" valueType="num">
                                      <p:cBhvr additive="base">
                                        <p:cTn id="108" dur="3000"/>
                                        <p:tgtEl>
                                          <p:spTgt spid="11"/>
                                        </p:tgtEl>
                                        <p:attrNameLst>
                                          <p:attrName>ppt_y</p:attrName>
                                        </p:attrNameLst>
                                      </p:cBhvr>
                                      <p:tavLst>
                                        <p:tav tm="0">
                                          <p:val>
                                            <p:strVal val="ppt_y"/>
                                          </p:val>
                                        </p:tav>
                                        <p:tav tm="100000">
                                          <p:val>
                                            <p:strVal val="0-ppt_h/2"/>
                                          </p:val>
                                        </p:tav>
                                      </p:tavLst>
                                    </p:anim>
                                    <p:set>
                                      <p:cBhvr>
                                        <p:cTn id="109" dur="1" fill="hold">
                                          <p:stCondLst>
                                            <p:cond delay="2999"/>
                                          </p:stCondLst>
                                        </p:cTn>
                                        <p:tgtEl>
                                          <p:spTgt spid="11"/>
                                        </p:tgtEl>
                                        <p:attrNameLst>
                                          <p:attrName>style.visibility</p:attrName>
                                        </p:attrNameLst>
                                      </p:cBhvr>
                                      <p:to>
                                        <p:strVal val="hidden"/>
                                      </p:to>
                                    </p:set>
                                  </p:childTnLst>
                                </p:cTn>
                              </p:par>
                              <p:par>
                                <p:cTn id="110" presetID="19" presetClass="entr" presetSubtype="5" fill="hold" grpId="0"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p:cTn id="112" dur="4500" fill="hold"/>
                                        <p:tgtEl>
                                          <p:spTgt spid="12"/>
                                        </p:tgtEl>
                                        <p:attrNameLst>
                                          <p:attrName>ppt_w</p:attrName>
                                        </p:attrNameLst>
                                      </p:cBhvr>
                                      <p:tavLst>
                                        <p:tav tm="0">
                                          <p:val>
                                            <p:strVal val="#ppt_w"/>
                                          </p:val>
                                        </p:tav>
                                        <p:tav tm="100000">
                                          <p:val>
                                            <p:strVal val="#ppt_w"/>
                                          </p:val>
                                        </p:tav>
                                      </p:tavLst>
                                    </p:anim>
                                    <p:anim calcmode="lin" valueType="num">
                                      <p:cBhvr>
                                        <p:cTn id="113" dur="4500" fill="hold"/>
                                        <p:tgtEl>
                                          <p:spTgt spid="12"/>
                                        </p:tgtEl>
                                        <p:attrNameLst>
                                          <p:attrName>ppt_h</p:attrName>
                                        </p:attrNameLst>
                                      </p:cBhvr>
                                      <p:tavLst>
                                        <p:tav tm="0" fmla="#ppt_h*sin(2.5*pi*$)">
                                          <p:val>
                                            <p:fltVal val="0"/>
                                          </p:val>
                                        </p:tav>
                                        <p:tav tm="100000">
                                          <p:val>
                                            <p:fltVal val="1"/>
                                          </p:val>
                                        </p:tav>
                                      </p:tavLst>
                                    </p:anim>
                                  </p:childTnLst>
                                </p:cTn>
                              </p:par>
                              <p:par>
                                <p:cTn id="114" presetID="2" presetClass="exit" presetSubtype="9" fill="hold" grpId="2" nodeType="withEffect">
                                  <p:stCondLst>
                                    <p:cond delay="0"/>
                                  </p:stCondLst>
                                  <p:childTnLst>
                                    <p:anim calcmode="lin" valueType="num">
                                      <p:cBhvr additive="base">
                                        <p:cTn id="115" dur="4000"/>
                                        <p:tgtEl>
                                          <p:spTgt spid="12"/>
                                        </p:tgtEl>
                                        <p:attrNameLst>
                                          <p:attrName>ppt_x</p:attrName>
                                        </p:attrNameLst>
                                      </p:cBhvr>
                                      <p:tavLst>
                                        <p:tav tm="0">
                                          <p:val>
                                            <p:strVal val="ppt_x"/>
                                          </p:val>
                                        </p:tav>
                                        <p:tav tm="100000">
                                          <p:val>
                                            <p:strVal val="0-ppt_w/2"/>
                                          </p:val>
                                        </p:tav>
                                      </p:tavLst>
                                    </p:anim>
                                    <p:anim calcmode="lin" valueType="num">
                                      <p:cBhvr additive="base">
                                        <p:cTn id="116" dur="4000"/>
                                        <p:tgtEl>
                                          <p:spTgt spid="12"/>
                                        </p:tgtEl>
                                        <p:attrNameLst>
                                          <p:attrName>ppt_y</p:attrName>
                                        </p:attrNameLst>
                                      </p:cBhvr>
                                      <p:tavLst>
                                        <p:tav tm="0">
                                          <p:val>
                                            <p:strVal val="ppt_y"/>
                                          </p:val>
                                        </p:tav>
                                        <p:tav tm="100000">
                                          <p:val>
                                            <p:strVal val="0-ppt_h/2"/>
                                          </p:val>
                                        </p:tav>
                                      </p:tavLst>
                                    </p:anim>
                                    <p:set>
                                      <p:cBhvr>
                                        <p:cTn id="117" dur="1" fill="hold">
                                          <p:stCondLst>
                                            <p:cond delay="3999"/>
                                          </p:stCondLst>
                                        </p:cTn>
                                        <p:tgtEl>
                                          <p:spTgt spid="12"/>
                                        </p:tgtEl>
                                        <p:attrNameLst>
                                          <p:attrName>style.visibility</p:attrName>
                                        </p:attrNameLst>
                                      </p:cBhvr>
                                      <p:to>
                                        <p:strVal val="hidden"/>
                                      </p:to>
                                    </p:set>
                                  </p:childTnLst>
                                </p:cTn>
                              </p:par>
                              <p:par>
                                <p:cTn id="118" presetID="19" presetClass="entr" presetSubtype="5" fill="hold" grpId="0"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p:cTn id="120" dur="4500" fill="hold"/>
                                        <p:tgtEl>
                                          <p:spTgt spid="13"/>
                                        </p:tgtEl>
                                        <p:attrNameLst>
                                          <p:attrName>ppt_w</p:attrName>
                                        </p:attrNameLst>
                                      </p:cBhvr>
                                      <p:tavLst>
                                        <p:tav tm="0">
                                          <p:val>
                                            <p:strVal val="#ppt_w"/>
                                          </p:val>
                                        </p:tav>
                                        <p:tav tm="100000">
                                          <p:val>
                                            <p:strVal val="#ppt_w"/>
                                          </p:val>
                                        </p:tav>
                                      </p:tavLst>
                                    </p:anim>
                                    <p:anim calcmode="lin" valueType="num">
                                      <p:cBhvr>
                                        <p:cTn id="121" dur="4500" fill="hold"/>
                                        <p:tgtEl>
                                          <p:spTgt spid="13"/>
                                        </p:tgtEl>
                                        <p:attrNameLst>
                                          <p:attrName>ppt_h</p:attrName>
                                        </p:attrNameLst>
                                      </p:cBhvr>
                                      <p:tavLst>
                                        <p:tav tm="0" fmla="#ppt_h*sin(2.5*pi*$)">
                                          <p:val>
                                            <p:fltVal val="0"/>
                                          </p:val>
                                        </p:tav>
                                        <p:tav tm="100000">
                                          <p:val>
                                            <p:fltVal val="1"/>
                                          </p:val>
                                        </p:tav>
                                      </p:tavLst>
                                    </p:anim>
                                  </p:childTnLst>
                                </p:cTn>
                              </p:par>
                              <p:par>
                                <p:cTn id="122" presetID="8" presetClass="emph" presetSubtype="0" repeatCount="indefinite" fill="hold" grpId="1" nodeType="withEffect">
                                  <p:stCondLst>
                                    <p:cond delay="0"/>
                                  </p:stCondLst>
                                  <p:childTnLst>
                                    <p:animRot by="21600000">
                                      <p:cBhvr>
                                        <p:cTn id="123" dur="4500" fill="hold"/>
                                        <p:tgtEl>
                                          <p:spTgt spid="13"/>
                                        </p:tgtEl>
                                        <p:attrNameLst>
                                          <p:attrName>r</p:attrName>
                                        </p:attrNameLst>
                                      </p:cBhvr>
                                    </p:animRot>
                                  </p:childTnLst>
                                </p:cTn>
                              </p:par>
                              <p:par>
                                <p:cTn id="124" presetID="2" presetClass="exit" presetSubtype="9" fill="hold" grpId="2" nodeType="withEffect">
                                  <p:stCondLst>
                                    <p:cond delay="0"/>
                                  </p:stCondLst>
                                  <p:childTnLst>
                                    <p:anim calcmode="lin" valueType="num">
                                      <p:cBhvr additive="base">
                                        <p:cTn id="125" dur="5000"/>
                                        <p:tgtEl>
                                          <p:spTgt spid="13"/>
                                        </p:tgtEl>
                                        <p:attrNameLst>
                                          <p:attrName>ppt_x</p:attrName>
                                        </p:attrNameLst>
                                      </p:cBhvr>
                                      <p:tavLst>
                                        <p:tav tm="0">
                                          <p:val>
                                            <p:strVal val="ppt_x"/>
                                          </p:val>
                                        </p:tav>
                                        <p:tav tm="100000">
                                          <p:val>
                                            <p:strVal val="0-ppt_w/2"/>
                                          </p:val>
                                        </p:tav>
                                      </p:tavLst>
                                    </p:anim>
                                    <p:anim calcmode="lin" valueType="num">
                                      <p:cBhvr additive="base">
                                        <p:cTn id="126" dur="5000"/>
                                        <p:tgtEl>
                                          <p:spTgt spid="13"/>
                                        </p:tgtEl>
                                        <p:attrNameLst>
                                          <p:attrName>ppt_y</p:attrName>
                                        </p:attrNameLst>
                                      </p:cBhvr>
                                      <p:tavLst>
                                        <p:tav tm="0">
                                          <p:val>
                                            <p:strVal val="ppt_y"/>
                                          </p:val>
                                        </p:tav>
                                        <p:tav tm="100000">
                                          <p:val>
                                            <p:strVal val="0-ppt_h/2"/>
                                          </p:val>
                                        </p:tav>
                                      </p:tavLst>
                                    </p:anim>
                                    <p:set>
                                      <p:cBhvr>
                                        <p:cTn id="127" dur="1" fill="hold">
                                          <p:stCondLst>
                                            <p:cond delay="4999"/>
                                          </p:stCondLst>
                                        </p:cTn>
                                        <p:tgtEl>
                                          <p:spTgt spid="13"/>
                                        </p:tgtEl>
                                        <p:attrNameLst>
                                          <p:attrName>style.visibility</p:attrName>
                                        </p:attrNameLst>
                                      </p:cBhvr>
                                      <p:to>
                                        <p:strVal val="hidden"/>
                                      </p:to>
                                    </p:set>
                                  </p:childTnLst>
                                </p:cTn>
                              </p:par>
                              <p:par>
                                <p:cTn id="128" presetID="23" presetClass="entr" presetSubtype="16" fill="hold" nodeType="withEffect">
                                  <p:stCondLst>
                                    <p:cond delay="750"/>
                                  </p:stCondLst>
                                  <p:childTnLst>
                                    <p:set>
                                      <p:cBhvr>
                                        <p:cTn id="129" dur="1" fill="hold">
                                          <p:stCondLst>
                                            <p:cond delay="0"/>
                                          </p:stCondLst>
                                        </p:cTn>
                                        <p:tgtEl>
                                          <p:spTgt spid="19"/>
                                        </p:tgtEl>
                                        <p:attrNameLst>
                                          <p:attrName>style.visibility</p:attrName>
                                        </p:attrNameLst>
                                      </p:cBhvr>
                                      <p:to>
                                        <p:strVal val="visible"/>
                                      </p:to>
                                    </p:set>
                                    <p:anim calcmode="lin" valueType="num">
                                      <p:cBhvr>
                                        <p:cTn id="130" dur="3750" fill="hold"/>
                                        <p:tgtEl>
                                          <p:spTgt spid="19"/>
                                        </p:tgtEl>
                                        <p:attrNameLst>
                                          <p:attrName>ppt_w</p:attrName>
                                        </p:attrNameLst>
                                      </p:cBhvr>
                                      <p:tavLst>
                                        <p:tav tm="0">
                                          <p:val>
                                            <p:fltVal val="0"/>
                                          </p:val>
                                        </p:tav>
                                        <p:tav tm="100000">
                                          <p:val>
                                            <p:strVal val="#ppt_w"/>
                                          </p:val>
                                        </p:tav>
                                      </p:tavLst>
                                    </p:anim>
                                    <p:anim calcmode="lin" valueType="num">
                                      <p:cBhvr>
                                        <p:cTn id="131" dur="3750" fill="hold"/>
                                        <p:tgtEl>
                                          <p:spTgt spid="19"/>
                                        </p:tgtEl>
                                        <p:attrNameLst>
                                          <p:attrName>ppt_h</p:attrName>
                                        </p:attrNameLst>
                                      </p:cBhvr>
                                      <p:tavLst>
                                        <p:tav tm="0">
                                          <p:val>
                                            <p:fltVal val="0"/>
                                          </p:val>
                                        </p:tav>
                                        <p:tav tm="100000">
                                          <p:val>
                                            <p:strVal val="#ppt_h"/>
                                          </p:val>
                                        </p:tav>
                                      </p:tavLst>
                                    </p:anim>
                                  </p:childTnLst>
                                </p:cTn>
                              </p:par>
                              <p:par>
                                <p:cTn id="132" presetID="8" presetClass="entr" presetSubtype="32" fill="hold" nodeType="withEffect">
                                  <p:stCondLst>
                                    <p:cond delay="750"/>
                                  </p:stCondLst>
                                  <p:childTnLst>
                                    <p:set>
                                      <p:cBhvr>
                                        <p:cTn id="133" dur="1" fill="hold">
                                          <p:stCondLst>
                                            <p:cond delay="0"/>
                                          </p:stCondLst>
                                        </p:cTn>
                                        <p:tgtEl>
                                          <p:spTgt spid="19"/>
                                        </p:tgtEl>
                                        <p:attrNameLst>
                                          <p:attrName>style.visibility</p:attrName>
                                        </p:attrNameLst>
                                      </p:cBhvr>
                                      <p:to>
                                        <p:strVal val="visible"/>
                                      </p:to>
                                    </p:set>
                                    <p:animEffect transition="in" filter="diamond(out)">
                                      <p:cBhvr>
                                        <p:cTn id="134" dur="3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3" grpId="0" animBg="1"/>
      <p:bldP spid="3" grpId="1" animBg="1"/>
      <p:bldP spid="3" grpId="2" animBg="1"/>
      <p:bldP spid="7" grpId="0" animBg="1"/>
      <p:bldP spid="7" grpId="1" animBg="1"/>
      <p:bldP spid="7" grpId="2" animBg="1"/>
      <p:bldP spid="2" grpId="0" animBg="1"/>
      <p:bldP spid="2" grpId="1" animBg="1"/>
      <p:bldP spid="2" grpId="2" animBg="1"/>
      <p:bldP spid="6" grpId="0" animBg="1"/>
      <p:bldP spid="6" grpId="1" animBg="1"/>
      <p:bldP spid="6" grpId="2" animBg="1"/>
      <p:bldP spid="5" grpId="0" animBg="1"/>
      <p:bldP spid="5" grpId="1" animBg="1"/>
      <p:bldP spid="5"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0831" y="-35429"/>
            <a:ext cx="9144000" cy="6858000"/>
          </a:xfrm>
          <a:prstGeom prst="rect">
            <a:avLst/>
          </a:prstGeom>
          <a:noFill/>
          <a:ln>
            <a:noFill/>
          </a:ln>
          <a:scene3d>
            <a:camera prst="orthographicFront"/>
            <a:lightRig rig="flat" dir="t"/>
          </a:scene3d>
          <a:sp3d>
            <a:bevelT w="165100" prst="coolSlant"/>
          </a:sp3d>
        </p:spPr>
      </p:pic>
      <p:sp>
        <p:nvSpPr>
          <p:cNvPr id="3" name="2 Rectángulo"/>
          <p:cNvSpPr/>
          <p:nvPr/>
        </p:nvSpPr>
        <p:spPr>
          <a:xfrm>
            <a:off x="2339752" y="1916832"/>
            <a:ext cx="5184576" cy="4031873"/>
          </a:xfrm>
          <a:prstGeom prst="rect">
            <a:avLst/>
          </a:prstGeom>
        </p:spPr>
        <p:txBody>
          <a:bodyPr wrap="square">
            <a:spAutoFit/>
            <a:scene3d>
              <a:camera prst="obliqueBottomLeft"/>
              <a:lightRig rig="threePt" dir="t"/>
            </a:scene3d>
            <a:sp3d extrusionH="88900">
              <a:extrusionClr>
                <a:srgbClr val="FFB3FF"/>
              </a:extrusionClr>
              <a:contourClr>
                <a:srgbClr val="4A1639"/>
              </a:contourClr>
            </a:sp3d>
          </a:bodyPr>
          <a:lstStyle/>
          <a:p>
            <a:pPr algn="ctr" fontAlgn="auto">
              <a:spcBef>
                <a:spcPts val="0"/>
              </a:spcBef>
              <a:spcAft>
                <a:spcPts val="0"/>
              </a:spcAft>
              <a:defRPr/>
            </a:pPr>
            <a:r>
              <a:rPr lang="es-ES" sz="2400" b="1" i="1" dirty="0" smtClean="0">
                <a:solidFill>
                  <a:srgbClr val="401B5B"/>
                </a:solidFill>
                <a:latin typeface="Monotype Corsiva" panose="03010101010201010101" pitchFamily="66" charset="0"/>
              </a:rPr>
              <a:t>Todas </a:t>
            </a:r>
            <a:r>
              <a:rPr lang="es-ES" sz="2400" b="1" i="1" dirty="0">
                <a:solidFill>
                  <a:srgbClr val="401B5B"/>
                </a:solidFill>
                <a:latin typeface="Monotype Corsiva" panose="03010101010201010101" pitchFamily="66" charset="0"/>
              </a:rPr>
              <a:t>estas preguntas carecen de argumentos </a:t>
            </a:r>
            <a:endParaRPr lang="es-ES" sz="24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2400" b="1" i="1" dirty="0" smtClean="0">
                <a:solidFill>
                  <a:srgbClr val="401B5B"/>
                </a:solidFill>
                <a:latin typeface="Monotype Corsiva" panose="03010101010201010101" pitchFamily="66" charset="0"/>
              </a:rPr>
              <a:t>y </a:t>
            </a:r>
            <a:r>
              <a:rPr lang="es-ES" sz="2400" b="1" i="1" dirty="0">
                <a:solidFill>
                  <a:srgbClr val="401B5B"/>
                </a:solidFill>
                <a:latin typeface="Monotype Corsiva" panose="03010101010201010101" pitchFamily="66" charset="0"/>
              </a:rPr>
              <a:t>se quedan sin sentido con una simple pero representativa frase como: </a:t>
            </a:r>
          </a:p>
          <a:p>
            <a:pPr algn="ctr" fontAlgn="auto">
              <a:spcBef>
                <a:spcPts val="0"/>
              </a:spcBef>
              <a:spcAft>
                <a:spcPts val="0"/>
              </a:spcAft>
              <a:defRPr/>
            </a:pPr>
            <a:r>
              <a:rPr lang="es-ES" sz="4000" b="1" i="1" dirty="0">
                <a:solidFill>
                  <a:srgbClr val="401B5B"/>
                </a:solidFill>
                <a:latin typeface="Monotype Corsiva" panose="03010101010201010101" pitchFamily="66" charset="0"/>
              </a:rPr>
              <a:t>“Envejecer es una obligación, madurar es </a:t>
            </a:r>
            <a:endParaRPr lang="es-ES" sz="40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4000" b="1" i="1" dirty="0" smtClean="0">
                <a:solidFill>
                  <a:srgbClr val="401B5B"/>
                </a:solidFill>
                <a:latin typeface="Monotype Corsiva" panose="03010101010201010101" pitchFamily="66" charset="0"/>
              </a:rPr>
              <a:t>una </a:t>
            </a:r>
            <a:r>
              <a:rPr lang="es-ES" sz="4000" b="1" i="1" dirty="0">
                <a:solidFill>
                  <a:srgbClr val="401B5B"/>
                </a:solidFill>
                <a:latin typeface="Monotype Corsiva" panose="03010101010201010101" pitchFamily="66" charset="0"/>
              </a:rPr>
              <a:t>opción”.</a:t>
            </a:r>
          </a:p>
          <a:p>
            <a:pPr algn="ctr" fontAlgn="auto">
              <a:spcBef>
                <a:spcPts val="0"/>
              </a:spcBef>
              <a:spcAft>
                <a:spcPts val="0"/>
              </a:spcAft>
              <a:defRPr/>
            </a:pPr>
            <a:endParaRPr lang="es-ES" sz="4000" b="1" i="1" dirty="0">
              <a:solidFill>
                <a:srgbClr val="401B5B"/>
              </a:solidFill>
              <a:latin typeface="Monotype Corsiva" panose="03010101010201010101" pitchFamily="66" charset="0"/>
            </a:endParaRPr>
          </a:p>
          <a:p>
            <a:pPr algn="ctr" fontAlgn="auto">
              <a:spcBef>
                <a:spcPts val="0"/>
              </a:spcBef>
              <a:spcAft>
                <a:spcPts val="0"/>
              </a:spcAft>
              <a:defRPr/>
            </a:pPr>
            <a:endParaRPr lang="es-ES" sz="2400" b="1" i="1" dirty="0">
              <a:solidFill>
                <a:srgbClr val="401B5B"/>
              </a:solidFill>
              <a:latin typeface="Monotype Corsiva" panose="03010101010201010101" pitchFamily="66" charset="0"/>
              <a:cs typeface="+mn-cs"/>
            </a:endParaRPr>
          </a:p>
        </p:txBody>
      </p:sp>
    </p:spTree>
    <p:extLst>
      <p:ext uri="{BB962C8B-B14F-4D97-AF65-F5344CB8AC3E}">
        <p14:creationId xmlns:p14="http://schemas.microsoft.com/office/powerpoint/2010/main" val="1755023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15890" y="29141"/>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 name="19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sp>
        <p:nvSpPr>
          <p:cNvPr id="2" name="1 Forma libre"/>
          <p:cNvSpPr/>
          <p:nvPr/>
        </p:nvSpPr>
        <p:spPr>
          <a:xfrm rot="13007275" flipV="1">
            <a:off x="4032875" y="1309256"/>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3" name="2 Forma libre"/>
          <p:cNvSpPr/>
          <p:nvPr/>
        </p:nvSpPr>
        <p:spPr>
          <a:xfrm rot="8592725" flipH="1" flipV="1">
            <a:off x="4824962" y="1309256"/>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4" name="3 Forma libre"/>
          <p:cNvSpPr/>
          <p:nvPr/>
        </p:nvSpPr>
        <p:spPr>
          <a:xfrm rot="8592725">
            <a:off x="4032875" y="2821423"/>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13007275" flipH="1">
            <a:off x="4824963" y="2821423"/>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8592725" flipH="1" flipV="1">
            <a:off x="5977091" y="73319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8592725" flipH="1" flipV="1">
            <a:off x="6697170" y="229136"/>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8592725" flipH="1" flipV="1">
            <a:off x="7417251" y="-56295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3007275" flipH="1">
            <a:off x="5977090" y="346949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3007275" flipH="1">
            <a:off x="6769178" y="404556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3007275" flipH="1">
            <a:off x="7417249" y="476564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8592725">
            <a:off x="3024762" y="346949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8592725">
            <a:off x="2088660" y="404556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8592725">
            <a:off x="1440586" y="476564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3007275" flipV="1">
            <a:off x="3024763" y="66118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3007275" flipV="1">
            <a:off x="2160666" y="157127"/>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3007275" flipV="1">
            <a:off x="1440587" y="-490944"/>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powder">
            <a:bevelT/>
          </a:sp3d>
        </p:spPr>
        <p:txBody>
          <a:bodyPr rtlCol="0" anchor="ctr"/>
          <a:lstStyle/>
          <a:p>
            <a:pPr algn="ctr">
              <a:defRPr/>
            </a:pPr>
            <a:endParaRPr lang="es-ES_tradnl" kern="0">
              <a:solidFill>
                <a:prstClr val="white"/>
              </a:solidFill>
              <a:latin typeface="Calibri"/>
            </a:endParaRPr>
          </a:p>
        </p:txBody>
      </p:sp>
      <p:sp>
        <p:nvSpPr>
          <p:cNvPr id="21" name="20 Rectángulo"/>
          <p:cNvSpPr/>
          <p:nvPr/>
        </p:nvSpPr>
        <p:spPr>
          <a:xfrm>
            <a:off x="-8925" y="15822"/>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14901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ppt_x</p:attrName>
                                        </p:attrNameLst>
                                      </p:cBhvr>
                                      <p:tavLst>
                                        <p:tav tm="0">
                                          <p:val>
                                            <p:strVal val="#ppt_x"/>
                                          </p:val>
                                        </p:tav>
                                        <p:tav tm="100000">
                                          <p:val>
                                            <p:strVal val="#ppt_x"/>
                                          </p:val>
                                        </p:tav>
                                      </p:tavLst>
                                    </p:anim>
                                    <p:anim calcmode="lin" valueType="num">
                                      <p:cBhvr>
                                        <p:cTn id="17" dur="3000" fill="hold"/>
                                        <p:tgtEl>
                                          <p:spTgt spid="3"/>
                                        </p:tgtEl>
                                        <p:attrNameLst>
                                          <p:attrName>ppt_y</p:attrName>
                                        </p:attrNameLst>
                                      </p:cBhvr>
                                      <p:tavLst>
                                        <p:tav tm="0">
                                          <p:val>
                                            <p:strVal val="#ppt_y+#ppt_h/2"/>
                                          </p:val>
                                        </p:tav>
                                        <p:tav tm="100000">
                                          <p:val>
                                            <p:strVal val="#ppt_y"/>
                                          </p:val>
                                        </p:tav>
                                      </p:tavLst>
                                    </p:anim>
                                    <p:anim calcmode="lin" valueType="num">
                                      <p:cBhvr>
                                        <p:cTn id="18" dur="3000" fill="hold"/>
                                        <p:tgtEl>
                                          <p:spTgt spid="3"/>
                                        </p:tgtEl>
                                        <p:attrNameLst>
                                          <p:attrName>ppt_w</p:attrName>
                                        </p:attrNameLst>
                                      </p:cBhvr>
                                      <p:tavLst>
                                        <p:tav tm="0">
                                          <p:val>
                                            <p:strVal val="#ppt_w"/>
                                          </p:val>
                                        </p:tav>
                                        <p:tav tm="100000">
                                          <p:val>
                                            <p:strVal val="#ppt_w"/>
                                          </p:val>
                                        </p:tav>
                                      </p:tavLst>
                                    </p:anim>
                                    <p:anim calcmode="lin" valueType="num">
                                      <p:cBhvr>
                                        <p:cTn id="19" dur="3000" fill="hold"/>
                                        <p:tgtEl>
                                          <p:spTgt spid="3"/>
                                        </p:tgtEl>
                                        <p:attrNameLst>
                                          <p:attrName>ppt_h</p:attrName>
                                        </p:attrNameLst>
                                      </p:cBhvr>
                                      <p:tavLst>
                                        <p:tav tm="0">
                                          <p:val>
                                            <p:fltVal val="0"/>
                                          </p:val>
                                        </p:tav>
                                        <p:tav tm="100000">
                                          <p:val>
                                            <p:strVal val="#ppt_h"/>
                                          </p:val>
                                        </p:tav>
                                      </p:tavLst>
                                    </p:anim>
                                  </p:childTnLst>
                                </p:cTn>
                              </p:par>
                              <p:par>
                                <p:cTn id="20" presetID="17" presetClass="entr" presetSubtype="1"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ppt_x</p:attrName>
                                        </p:attrNameLst>
                                      </p:cBhvr>
                                      <p:tavLst>
                                        <p:tav tm="0">
                                          <p:val>
                                            <p:strVal val="#ppt_x"/>
                                          </p:val>
                                        </p:tav>
                                        <p:tav tm="100000">
                                          <p:val>
                                            <p:strVal val="#ppt_x"/>
                                          </p:val>
                                        </p:tav>
                                      </p:tavLst>
                                    </p:anim>
                                    <p:anim calcmode="lin" valueType="num">
                                      <p:cBhvr>
                                        <p:cTn id="23" dur="3000" fill="hold"/>
                                        <p:tgtEl>
                                          <p:spTgt spid="4"/>
                                        </p:tgtEl>
                                        <p:attrNameLst>
                                          <p:attrName>ppt_y</p:attrName>
                                        </p:attrNameLst>
                                      </p:cBhvr>
                                      <p:tavLst>
                                        <p:tav tm="0">
                                          <p:val>
                                            <p:strVal val="#ppt_y-#ppt_h/2"/>
                                          </p:val>
                                        </p:tav>
                                        <p:tav tm="100000">
                                          <p:val>
                                            <p:strVal val="#ppt_y"/>
                                          </p:val>
                                        </p:tav>
                                      </p:tavLst>
                                    </p:anim>
                                    <p:anim calcmode="lin" valueType="num">
                                      <p:cBhvr>
                                        <p:cTn id="24" dur="3000" fill="hold"/>
                                        <p:tgtEl>
                                          <p:spTgt spid="4"/>
                                        </p:tgtEl>
                                        <p:attrNameLst>
                                          <p:attrName>ppt_w</p:attrName>
                                        </p:attrNameLst>
                                      </p:cBhvr>
                                      <p:tavLst>
                                        <p:tav tm="0">
                                          <p:val>
                                            <p:strVal val="#ppt_w"/>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17" presetClass="entr" presetSubtype="1"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
                                          </p:val>
                                        </p:tav>
                                        <p:tav tm="100000">
                                          <p:val>
                                            <p:strVal val="#ppt_x"/>
                                          </p:val>
                                        </p:tav>
                                      </p:tavLst>
                                    </p:anim>
                                    <p:anim calcmode="lin" valueType="num">
                                      <p:cBhvr>
                                        <p:cTn id="29" dur="3000" fill="hold"/>
                                        <p:tgtEl>
                                          <p:spTgt spid="5"/>
                                        </p:tgtEl>
                                        <p:attrNameLst>
                                          <p:attrName>ppt_y</p:attrName>
                                        </p:attrNameLst>
                                      </p:cBhvr>
                                      <p:tavLst>
                                        <p:tav tm="0">
                                          <p:val>
                                            <p:strVal val="#ppt_y-#ppt_h/2"/>
                                          </p:val>
                                        </p:tav>
                                        <p:tav tm="100000">
                                          <p:val>
                                            <p:strVal val="#ppt_y"/>
                                          </p:val>
                                        </p:tav>
                                      </p:tavLst>
                                    </p:anim>
                                    <p:anim calcmode="lin" valueType="num">
                                      <p:cBhvr>
                                        <p:cTn id="30" dur="3000" fill="hold"/>
                                        <p:tgtEl>
                                          <p:spTgt spid="5"/>
                                        </p:tgtEl>
                                        <p:attrNameLst>
                                          <p:attrName>ppt_w</p:attrName>
                                        </p:attrNameLst>
                                      </p:cBhvr>
                                      <p:tavLst>
                                        <p:tav tm="0">
                                          <p:val>
                                            <p:strVal val="#ppt_w"/>
                                          </p:val>
                                        </p:tav>
                                        <p:tav tm="100000">
                                          <p:val>
                                            <p:strVal val="#ppt_w"/>
                                          </p:val>
                                        </p:tav>
                                      </p:tavLst>
                                    </p:anim>
                                    <p:anim calcmode="lin" valueType="num">
                                      <p:cBhvr>
                                        <p:cTn id="31" dur="3000" fill="hold"/>
                                        <p:tgtEl>
                                          <p:spTgt spid="5"/>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ppt_x</p:attrName>
                                        </p:attrNameLst>
                                      </p:cBhvr>
                                      <p:tavLst>
                                        <p:tav tm="0">
                                          <p:val>
                                            <p:strVal val="#ppt_x"/>
                                          </p:val>
                                        </p:tav>
                                        <p:tav tm="100000">
                                          <p:val>
                                            <p:strVal val="#ppt_x"/>
                                          </p:val>
                                        </p:tav>
                                      </p:tavLst>
                                    </p:anim>
                                    <p:anim calcmode="lin" valueType="num">
                                      <p:cBhvr>
                                        <p:cTn id="35" dur="3000" fill="hold"/>
                                        <p:tgtEl>
                                          <p:spTgt spid="6"/>
                                        </p:tgtEl>
                                        <p:attrNameLst>
                                          <p:attrName>ppt_y</p:attrName>
                                        </p:attrNameLst>
                                      </p:cBhvr>
                                      <p:tavLst>
                                        <p:tav tm="0">
                                          <p:val>
                                            <p:strVal val="#ppt_y+#ppt_h/2"/>
                                          </p:val>
                                        </p:tav>
                                        <p:tav tm="100000">
                                          <p:val>
                                            <p:strVal val="#ppt_y"/>
                                          </p:val>
                                        </p:tav>
                                      </p:tavLst>
                                    </p:anim>
                                    <p:anim calcmode="lin" valueType="num">
                                      <p:cBhvr>
                                        <p:cTn id="36" dur="3000" fill="hold"/>
                                        <p:tgtEl>
                                          <p:spTgt spid="6"/>
                                        </p:tgtEl>
                                        <p:attrNameLst>
                                          <p:attrName>ppt_w</p:attrName>
                                        </p:attrNameLst>
                                      </p:cBhvr>
                                      <p:tavLst>
                                        <p:tav tm="0">
                                          <p:val>
                                            <p:strVal val="#ppt_w"/>
                                          </p:val>
                                        </p:tav>
                                        <p:tav tm="100000">
                                          <p:val>
                                            <p:strVal val="#ppt_w"/>
                                          </p:val>
                                        </p:tav>
                                      </p:tavLst>
                                    </p:anim>
                                    <p:anim calcmode="lin" valueType="num">
                                      <p:cBhvr>
                                        <p:cTn id="37" dur="3000" fill="hold"/>
                                        <p:tgtEl>
                                          <p:spTgt spid="6"/>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0" fill="hold"/>
                                        <p:tgtEl>
                                          <p:spTgt spid="7"/>
                                        </p:tgtEl>
                                        <p:attrNameLst>
                                          <p:attrName>ppt_x</p:attrName>
                                        </p:attrNameLst>
                                      </p:cBhvr>
                                      <p:tavLst>
                                        <p:tav tm="0">
                                          <p:val>
                                            <p:strVal val="#ppt_x"/>
                                          </p:val>
                                        </p:tav>
                                        <p:tav tm="100000">
                                          <p:val>
                                            <p:strVal val="#ppt_x"/>
                                          </p:val>
                                        </p:tav>
                                      </p:tavLst>
                                    </p:anim>
                                    <p:anim calcmode="lin" valueType="num">
                                      <p:cBhvr>
                                        <p:cTn id="41" dur="3000" fill="hold"/>
                                        <p:tgtEl>
                                          <p:spTgt spid="7"/>
                                        </p:tgtEl>
                                        <p:attrNameLst>
                                          <p:attrName>ppt_y</p:attrName>
                                        </p:attrNameLst>
                                      </p:cBhvr>
                                      <p:tavLst>
                                        <p:tav tm="0">
                                          <p:val>
                                            <p:strVal val="#ppt_y+#ppt_h/2"/>
                                          </p:val>
                                        </p:tav>
                                        <p:tav tm="100000">
                                          <p:val>
                                            <p:strVal val="#ppt_y"/>
                                          </p:val>
                                        </p:tav>
                                      </p:tavLst>
                                    </p:anim>
                                    <p:anim calcmode="lin" valueType="num">
                                      <p:cBhvr>
                                        <p:cTn id="42" dur="3000" fill="hold"/>
                                        <p:tgtEl>
                                          <p:spTgt spid="7"/>
                                        </p:tgtEl>
                                        <p:attrNameLst>
                                          <p:attrName>ppt_w</p:attrName>
                                        </p:attrNameLst>
                                      </p:cBhvr>
                                      <p:tavLst>
                                        <p:tav tm="0">
                                          <p:val>
                                            <p:strVal val="#ppt_w"/>
                                          </p:val>
                                        </p:tav>
                                        <p:tav tm="100000">
                                          <p:val>
                                            <p:strVal val="#ppt_w"/>
                                          </p:val>
                                        </p:tav>
                                      </p:tavLst>
                                    </p:anim>
                                    <p:anim calcmode="lin" valueType="num">
                                      <p:cBhvr>
                                        <p:cTn id="43" dur="3000" fill="hold"/>
                                        <p:tgtEl>
                                          <p:spTgt spid="7"/>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ppt_x</p:attrName>
                                        </p:attrNameLst>
                                      </p:cBhvr>
                                      <p:tavLst>
                                        <p:tav tm="0">
                                          <p:val>
                                            <p:strVal val="#ppt_x"/>
                                          </p:val>
                                        </p:tav>
                                        <p:tav tm="100000">
                                          <p:val>
                                            <p:strVal val="#ppt_x"/>
                                          </p:val>
                                        </p:tav>
                                      </p:tavLst>
                                    </p:anim>
                                    <p:anim calcmode="lin" valueType="num">
                                      <p:cBhvr>
                                        <p:cTn id="47" dur="3000" fill="hold"/>
                                        <p:tgtEl>
                                          <p:spTgt spid="8"/>
                                        </p:tgtEl>
                                        <p:attrNameLst>
                                          <p:attrName>ppt_y</p:attrName>
                                        </p:attrNameLst>
                                      </p:cBhvr>
                                      <p:tavLst>
                                        <p:tav tm="0">
                                          <p:val>
                                            <p:strVal val="#ppt_y+#ppt_h/2"/>
                                          </p:val>
                                        </p:tav>
                                        <p:tav tm="100000">
                                          <p:val>
                                            <p:strVal val="#ppt_y"/>
                                          </p:val>
                                        </p:tav>
                                      </p:tavLst>
                                    </p:anim>
                                    <p:anim calcmode="lin" valueType="num">
                                      <p:cBhvr>
                                        <p:cTn id="48" dur="3000" fill="hold"/>
                                        <p:tgtEl>
                                          <p:spTgt spid="8"/>
                                        </p:tgtEl>
                                        <p:attrNameLst>
                                          <p:attrName>ppt_w</p:attrName>
                                        </p:attrNameLst>
                                      </p:cBhvr>
                                      <p:tavLst>
                                        <p:tav tm="0">
                                          <p:val>
                                            <p:strVal val="#ppt_w"/>
                                          </p:val>
                                        </p:tav>
                                        <p:tav tm="100000">
                                          <p:val>
                                            <p:strVal val="#ppt_w"/>
                                          </p:val>
                                        </p:tav>
                                      </p:tavLst>
                                    </p:anim>
                                    <p:anim calcmode="lin" valueType="num">
                                      <p:cBhvr>
                                        <p:cTn id="49" dur="3000" fill="hold"/>
                                        <p:tgtEl>
                                          <p:spTgt spid="8"/>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3000" fill="hold"/>
                                        <p:tgtEl>
                                          <p:spTgt spid="9"/>
                                        </p:tgtEl>
                                        <p:attrNameLst>
                                          <p:attrName>ppt_x</p:attrName>
                                        </p:attrNameLst>
                                      </p:cBhvr>
                                      <p:tavLst>
                                        <p:tav tm="0">
                                          <p:val>
                                            <p:strVal val="#ppt_x"/>
                                          </p:val>
                                        </p:tav>
                                        <p:tav tm="100000">
                                          <p:val>
                                            <p:strVal val="#ppt_x"/>
                                          </p:val>
                                        </p:tav>
                                      </p:tavLst>
                                    </p:anim>
                                    <p:anim calcmode="lin" valueType="num">
                                      <p:cBhvr>
                                        <p:cTn id="53" dur="3000" fill="hold"/>
                                        <p:tgtEl>
                                          <p:spTgt spid="9"/>
                                        </p:tgtEl>
                                        <p:attrNameLst>
                                          <p:attrName>ppt_y</p:attrName>
                                        </p:attrNameLst>
                                      </p:cBhvr>
                                      <p:tavLst>
                                        <p:tav tm="0">
                                          <p:val>
                                            <p:strVal val="#ppt_y-#ppt_h/2"/>
                                          </p:val>
                                        </p:tav>
                                        <p:tav tm="100000">
                                          <p:val>
                                            <p:strVal val="#ppt_y"/>
                                          </p:val>
                                        </p:tav>
                                      </p:tavLst>
                                    </p:anim>
                                    <p:anim calcmode="lin" valueType="num">
                                      <p:cBhvr>
                                        <p:cTn id="54" dur="3000" fill="hold"/>
                                        <p:tgtEl>
                                          <p:spTgt spid="9"/>
                                        </p:tgtEl>
                                        <p:attrNameLst>
                                          <p:attrName>ppt_w</p:attrName>
                                        </p:attrNameLst>
                                      </p:cBhvr>
                                      <p:tavLst>
                                        <p:tav tm="0">
                                          <p:val>
                                            <p:strVal val="#ppt_w"/>
                                          </p:val>
                                        </p:tav>
                                        <p:tav tm="100000">
                                          <p:val>
                                            <p:strVal val="#ppt_w"/>
                                          </p:val>
                                        </p:tav>
                                      </p:tavLst>
                                    </p:anim>
                                    <p:anim calcmode="lin" valueType="num">
                                      <p:cBhvr>
                                        <p:cTn id="55" dur="3000" fill="hold"/>
                                        <p:tgtEl>
                                          <p:spTgt spid="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000" fill="hold"/>
                                        <p:tgtEl>
                                          <p:spTgt spid="10"/>
                                        </p:tgtEl>
                                        <p:attrNameLst>
                                          <p:attrName>ppt_x</p:attrName>
                                        </p:attrNameLst>
                                      </p:cBhvr>
                                      <p:tavLst>
                                        <p:tav tm="0">
                                          <p:val>
                                            <p:strVal val="#ppt_x"/>
                                          </p:val>
                                        </p:tav>
                                        <p:tav tm="100000">
                                          <p:val>
                                            <p:strVal val="#ppt_x"/>
                                          </p:val>
                                        </p:tav>
                                      </p:tavLst>
                                    </p:anim>
                                    <p:anim calcmode="lin" valueType="num">
                                      <p:cBhvr>
                                        <p:cTn id="59" dur="3000" fill="hold"/>
                                        <p:tgtEl>
                                          <p:spTgt spid="10"/>
                                        </p:tgtEl>
                                        <p:attrNameLst>
                                          <p:attrName>ppt_y</p:attrName>
                                        </p:attrNameLst>
                                      </p:cBhvr>
                                      <p:tavLst>
                                        <p:tav tm="0">
                                          <p:val>
                                            <p:strVal val="#ppt_y-#ppt_h/2"/>
                                          </p:val>
                                        </p:tav>
                                        <p:tav tm="100000">
                                          <p:val>
                                            <p:strVal val="#ppt_y"/>
                                          </p:val>
                                        </p:tav>
                                      </p:tavLst>
                                    </p:anim>
                                    <p:anim calcmode="lin" valueType="num">
                                      <p:cBhvr>
                                        <p:cTn id="60" dur="3000" fill="hold"/>
                                        <p:tgtEl>
                                          <p:spTgt spid="10"/>
                                        </p:tgtEl>
                                        <p:attrNameLst>
                                          <p:attrName>ppt_w</p:attrName>
                                        </p:attrNameLst>
                                      </p:cBhvr>
                                      <p:tavLst>
                                        <p:tav tm="0">
                                          <p:val>
                                            <p:strVal val="#ppt_w"/>
                                          </p:val>
                                        </p:tav>
                                        <p:tav tm="100000">
                                          <p:val>
                                            <p:strVal val="#ppt_w"/>
                                          </p:val>
                                        </p:tav>
                                      </p:tavLst>
                                    </p:anim>
                                    <p:anim calcmode="lin" valueType="num">
                                      <p:cBhvr>
                                        <p:cTn id="61" dur="3000" fill="hold"/>
                                        <p:tgtEl>
                                          <p:spTgt spid="10"/>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3000" fill="hold"/>
                                        <p:tgtEl>
                                          <p:spTgt spid="11"/>
                                        </p:tgtEl>
                                        <p:attrNameLst>
                                          <p:attrName>ppt_x</p:attrName>
                                        </p:attrNameLst>
                                      </p:cBhvr>
                                      <p:tavLst>
                                        <p:tav tm="0">
                                          <p:val>
                                            <p:strVal val="#ppt_x"/>
                                          </p:val>
                                        </p:tav>
                                        <p:tav tm="100000">
                                          <p:val>
                                            <p:strVal val="#ppt_x"/>
                                          </p:val>
                                        </p:tav>
                                      </p:tavLst>
                                    </p:anim>
                                    <p:anim calcmode="lin" valueType="num">
                                      <p:cBhvr>
                                        <p:cTn id="65" dur="3000" fill="hold"/>
                                        <p:tgtEl>
                                          <p:spTgt spid="11"/>
                                        </p:tgtEl>
                                        <p:attrNameLst>
                                          <p:attrName>ppt_y</p:attrName>
                                        </p:attrNameLst>
                                      </p:cBhvr>
                                      <p:tavLst>
                                        <p:tav tm="0">
                                          <p:val>
                                            <p:strVal val="#ppt_y-#ppt_h/2"/>
                                          </p:val>
                                        </p:tav>
                                        <p:tav tm="100000">
                                          <p:val>
                                            <p:strVal val="#ppt_y"/>
                                          </p:val>
                                        </p:tav>
                                      </p:tavLst>
                                    </p:anim>
                                    <p:anim calcmode="lin" valueType="num">
                                      <p:cBhvr>
                                        <p:cTn id="66" dur="3000" fill="hold"/>
                                        <p:tgtEl>
                                          <p:spTgt spid="11"/>
                                        </p:tgtEl>
                                        <p:attrNameLst>
                                          <p:attrName>ppt_w</p:attrName>
                                        </p:attrNameLst>
                                      </p:cBhvr>
                                      <p:tavLst>
                                        <p:tav tm="0">
                                          <p:val>
                                            <p:strVal val="#ppt_w"/>
                                          </p:val>
                                        </p:tav>
                                        <p:tav tm="100000">
                                          <p:val>
                                            <p:strVal val="#ppt_w"/>
                                          </p:val>
                                        </p:tav>
                                      </p:tavLst>
                                    </p:anim>
                                    <p:anim calcmode="lin" valueType="num">
                                      <p:cBhvr>
                                        <p:cTn id="67" dur="3000" fill="hold"/>
                                        <p:tgtEl>
                                          <p:spTgt spid="11"/>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ppt_x</p:attrName>
                                        </p:attrNameLst>
                                      </p:cBhvr>
                                      <p:tavLst>
                                        <p:tav tm="0">
                                          <p:val>
                                            <p:strVal val="#ppt_x"/>
                                          </p:val>
                                        </p:tav>
                                        <p:tav tm="100000">
                                          <p:val>
                                            <p:strVal val="#ppt_x"/>
                                          </p:val>
                                        </p:tav>
                                      </p:tavLst>
                                    </p:anim>
                                    <p:anim calcmode="lin" valueType="num">
                                      <p:cBhvr>
                                        <p:cTn id="71" dur="3000" fill="hold"/>
                                        <p:tgtEl>
                                          <p:spTgt spid="12"/>
                                        </p:tgtEl>
                                        <p:attrNameLst>
                                          <p:attrName>ppt_y</p:attrName>
                                        </p:attrNameLst>
                                      </p:cBhvr>
                                      <p:tavLst>
                                        <p:tav tm="0">
                                          <p:val>
                                            <p:strVal val="#ppt_y-#ppt_h/2"/>
                                          </p:val>
                                        </p:tav>
                                        <p:tav tm="100000">
                                          <p:val>
                                            <p:strVal val="#ppt_y"/>
                                          </p:val>
                                        </p:tav>
                                      </p:tavLst>
                                    </p:anim>
                                    <p:anim calcmode="lin" valueType="num">
                                      <p:cBhvr>
                                        <p:cTn id="72" dur="3000" fill="hold"/>
                                        <p:tgtEl>
                                          <p:spTgt spid="12"/>
                                        </p:tgtEl>
                                        <p:attrNameLst>
                                          <p:attrName>ppt_w</p:attrName>
                                        </p:attrNameLst>
                                      </p:cBhvr>
                                      <p:tavLst>
                                        <p:tav tm="0">
                                          <p:val>
                                            <p:strVal val="#ppt_w"/>
                                          </p:val>
                                        </p:tav>
                                        <p:tav tm="100000">
                                          <p:val>
                                            <p:strVal val="#ppt_w"/>
                                          </p:val>
                                        </p:tav>
                                      </p:tavLst>
                                    </p:anim>
                                    <p:anim calcmode="lin" valueType="num">
                                      <p:cBhvr>
                                        <p:cTn id="73" dur="3000" fill="hold"/>
                                        <p:tgtEl>
                                          <p:spTgt spid="12"/>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3000" fill="hold"/>
                                        <p:tgtEl>
                                          <p:spTgt spid="13"/>
                                        </p:tgtEl>
                                        <p:attrNameLst>
                                          <p:attrName>ppt_x</p:attrName>
                                        </p:attrNameLst>
                                      </p:cBhvr>
                                      <p:tavLst>
                                        <p:tav tm="0">
                                          <p:val>
                                            <p:strVal val="#ppt_x"/>
                                          </p:val>
                                        </p:tav>
                                        <p:tav tm="100000">
                                          <p:val>
                                            <p:strVal val="#ppt_x"/>
                                          </p:val>
                                        </p:tav>
                                      </p:tavLst>
                                    </p:anim>
                                    <p:anim calcmode="lin" valueType="num">
                                      <p:cBhvr>
                                        <p:cTn id="77" dur="3000" fill="hold"/>
                                        <p:tgtEl>
                                          <p:spTgt spid="13"/>
                                        </p:tgtEl>
                                        <p:attrNameLst>
                                          <p:attrName>ppt_y</p:attrName>
                                        </p:attrNameLst>
                                      </p:cBhvr>
                                      <p:tavLst>
                                        <p:tav tm="0">
                                          <p:val>
                                            <p:strVal val="#ppt_y-#ppt_h/2"/>
                                          </p:val>
                                        </p:tav>
                                        <p:tav tm="100000">
                                          <p:val>
                                            <p:strVal val="#ppt_y"/>
                                          </p:val>
                                        </p:tav>
                                      </p:tavLst>
                                    </p:anim>
                                    <p:anim calcmode="lin" valueType="num">
                                      <p:cBhvr>
                                        <p:cTn id="78" dur="3000" fill="hold"/>
                                        <p:tgtEl>
                                          <p:spTgt spid="13"/>
                                        </p:tgtEl>
                                        <p:attrNameLst>
                                          <p:attrName>ppt_w</p:attrName>
                                        </p:attrNameLst>
                                      </p:cBhvr>
                                      <p:tavLst>
                                        <p:tav tm="0">
                                          <p:val>
                                            <p:strVal val="#ppt_w"/>
                                          </p:val>
                                        </p:tav>
                                        <p:tav tm="100000">
                                          <p:val>
                                            <p:strVal val="#ppt_w"/>
                                          </p:val>
                                        </p:tav>
                                      </p:tavLst>
                                    </p:anim>
                                    <p:anim calcmode="lin" valueType="num">
                                      <p:cBhvr>
                                        <p:cTn id="79" dur="3000" fill="hold"/>
                                        <p:tgtEl>
                                          <p:spTgt spid="13"/>
                                        </p:tgtEl>
                                        <p:attrNameLst>
                                          <p:attrName>ppt_h</p:attrName>
                                        </p:attrNameLst>
                                      </p:cBhvr>
                                      <p:tavLst>
                                        <p:tav tm="0">
                                          <p:val>
                                            <p:fltVal val="0"/>
                                          </p:val>
                                        </p:tav>
                                        <p:tav tm="100000">
                                          <p:val>
                                            <p:strVal val="#ppt_h"/>
                                          </p:val>
                                        </p:tav>
                                      </p:tavLst>
                                    </p:anim>
                                  </p:childTnLst>
                                </p:cTn>
                              </p:par>
                              <p:par>
                                <p:cTn id="80" presetID="17"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ppt_x</p:attrName>
                                        </p:attrNameLst>
                                      </p:cBhvr>
                                      <p:tavLst>
                                        <p:tav tm="0">
                                          <p:val>
                                            <p:strVal val="#ppt_x"/>
                                          </p:val>
                                        </p:tav>
                                        <p:tav tm="100000">
                                          <p:val>
                                            <p:strVal val="#ppt_x"/>
                                          </p:val>
                                        </p:tav>
                                      </p:tavLst>
                                    </p:anim>
                                    <p:anim calcmode="lin" valueType="num">
                                      <p:cBhvr>
                                        <p:cTn id="83" dur="3000" fill="hold"/>
                                        <p:tgtEl>
                                          <p:spTgt spid="14"/>
                                        </p:tgtEl>
                                        <p:attrNameLst>
                                          <p:attrName>ppt_y</p:attrName>
                                        </p:attrNameLst>
                                      </p:cBhvr>
                                      <p:tavLst>
                                        <p:tav tm="0">
                                          <p:val>
                                            <p:strVal val="#ppt_y-#ppt_h/2"/>
                                          </p:val>
                                        </p:tav>
                                        <p:tav tm="100000">
                                          <p:val>
                                            <p:strVal val="#ppt_y"/>
                                          </p:val>
                                        </p:tav>
                                      </p:tavLst>
                                    </p:anim>
                                    <p:anim calcmode="lin" valueType="num">
                                      <p:cBhvr>
                                        <p:cTn id="84" dur="3000" fill="hold"/>
                                        <p:tgtEl>
                                          <p:spTgt spid="14"/>
                                        </p:tgtEl>
                                        <p:attrNameLst>
                                          <p:attrName>ppt_w</p:attrName>
                                        </p:attrNameLst>
                                      </p:cBhvr>
                                      <p:tavLst>
                                        <p:tav tm="0">
                                          <p:val>
                                            <p:strVal val="#ppt_w"/>
                                          </p:val>
                                        </p:tav>
                                        <p:tav tm="100000">
                                          <p:val>
                                            <p:strVal val="#ppt_w"/>
                                          </p:val>
                                        </p:tav>
                                      </p:tavLst>
                                    </p:anim>
                                    <p:anim calcmode="lin" valueType="num">
                                      <p:cBhvr>
                                        <p:cTn id="85" dur="3000" fill="hold"/>
                                        <p:tgtEl>
                                          <p:spTgt spid="14"/>
                                        </p:tgtEl>
                                        <p:attrNameLst>
                                          <p:attrName>ppt_h</p:attrName>
                                        </p:attrNameLst>
                                      </p:cBhvr>
                                      <p:tavLst>
                                        <p:tav tm="0">
                                          <p:val>
                                            <p:fltVal val="0"/>
                                          </p:val>
                                        </p:tav>
                                        <p:tav tm="100000">
                                          <p:val>
                                            <p:strVal val="#ppt_h"/>
                                          </p:val>
                                        </p:tav>
                                      </p:tavLst>
                                    </p:anim>
                                  </p:childTnLst>
                                </p:cTn>
                              </p:par>
                              <p:par>
                                <p:cTn id="86" presetID="17" presetClass="entr" presetSubtype="4" fill="hold" grpId="0" nodeType="withEffect">
                                  <p:stCondLst>
                                    <p:cond delay="0"/>
                                  </p:stCondLst>
                                  <p:childTnLst>
                                    <p:set>
                                      <p:cBhvr>
                                        <p:cTn id="87" dur="1" fill="hold">
                                          <p:stCondLst>
                                            <p:cond delay="0"/>
                                          </p:stCondLst>
                                        </p:cTn>
                                        <p:tgtEl>
                                          <p:spTgt spid="15"/>
                                        </p:tgtEl>
                                        <p:attrNameLst>
                                          <p:attrName>style.visibility</p:attrName>
                                        </p:attrNameLst>
                                      </p:cBhvr>
                                      <p:to>
                                        <p:strVal val="visible"/>
                                      </p:to>
                                    </p:set>
                                    <p:anim calcmode="lin" valueType="num">
                                      <p:cBhvr>
                                        <p:cTn id="88" dur="3000" fill="hold"/>
                                        <p:tgtEl>
                                          <p:spTgt spid="15"/>
                                        </p:tgtEl>
                                        <p:attrNameLst>
                                          <p:attrName>ppt_x</p:attrName>
                                        </p:attrNameLst>
                                      </p:cBhvr>
                                      <p:tavLst>
                                        <p:tav tm="0">
                                          <p:val>
                                            <p:strVal val="#ppt_x"/>
                                          </p:val>
                                        </p:tav>
                                        <p:tav tm="100000">
                                          <p:val>
                                            <p:strVal val="#ppt_x"/>
                                          </p:val>
                                        </p:tav>
                                      </p:tavLst>
                                    </p:anim>
                                    <p:anim calcmode="lin" valueType="num">
                                      <p:cBhvr>
                                        <p:cTn id="89" dur="3000" fill="hold"/>
                                        <p:tgtEl>
                                          <p:spTgt spid="15"/>
                                        </p:tgtEl>
                                        <p:attrNameLst>
                                          <p:attrName>ppt_y</p:attrName>
                                        </p:attrNameLst>
                                      </p:cBhvr>
                                      <p:tavLst>
                                        <p:tav tm="0">
                                          <p:val>
                                            <p:strVal val="#ppt_y+#ppt_h/2"/>
                                          </p:val>
                                        </p:tav>
                                        <p:tav tm="100000">
                                          <p:val>
                                            <p:strVal val="#ppt_y"/>
                                          </p:val>
                                        </p:tav>
                                      </p:tavLst>
                                    </p:anim>
                                    <p:anim calcmode="lin" valueType="num">
                                      <p:cBhvr>
                                        <p:cTn id="90" dur="3000" fill="hold"/>
                                        <p:tgtEl>
                                          <p:spTgt spid="15"/>
                                        </p:tgtEl>
                                        <p:attrNameLst>
                                          <p:attrName>ppt_w</p:attrName>
                                        </p:attrNameLst>
                                      </p:cBhvr>
                                      <p:tavLst>
                                        <p:tav tm="0">
                                          <p:val>
                                            <p:strVal val="#ppt_w"/>
                                          </p:val>
                                        </p:tav>
                                        <p:tav tm="100000">
                                          <p:val>
                                            <p:strVal val="#ppt_w"/>
                                          </p:val>
                                        </p:tav>
                                      </p:tavLst>
                                    </p:anim>
                                    <p:anim calcmode="lin" valueType="num">
                                      <p:cBhvr>
                                        <p:cTn id="91" dur="3000" fill="hold"/>
                                        <p:tgtEl>
                                          <p:spTgt spid="15"/>
                                        </p:tgtEl>
                                        <p:attrNameLst>
                                          <p:attrName>ppt_h</p:attrName>
                                        </p:attrNameLst>
                                      </p:cBhvr>
                                      <p:tavLst>
                                        <p:tav tm="0">
                                          <p:val>
                                            <p:fltVal val="0"/>
                                          </p:val>
                                        </p:tav>
                                        <p:tav tm="100000">
                                          <p:val>
                                            <p:strVal val="#ppt_h"/>
                                          </p:val>
                                        </p:tav>
                                      </p:tavLst>
                                    </p:anim>
                                  </p:childTnLst>
                                </p:cTn>
                              </p:par>
                              <p:par>
                                <p:cTn id="92" presetID="17" presetClass="entr" presetSubtype="4"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3000" fill="hold"/>
                                        <p:tgtEl>
                                          <p:spTgt spid="16"/>
                                        </p:tgtEl>
                                        <p:attrNameLst>
                                          <p:attrName>ppt_x</p:attrName>
                                        </p:attrNameLst>
                                      </p:cBhvr>
                                      <p:tavLst>
                                        <p:tav tm="0">
                                          <p:val>
                                            <p:strVal val="#ppt_x"/>
                                          </p:val>
                                        </p:tav>
                                        <p:tav tm="100000">
                                          <p:val>
                                            <p:strVal val="#ppt_x"/>
                                          </p:val>
                                        </p:tav>
                                      </p:tavLst>
                                    </p:anim>
                                    <p:anim calcmode="lin" valueType="num">
                                      <p:cBhvr>
                                        <p:cTn id="95" dur="3000" fill="hold"/>
                                        <p:tgtEl>
                                          <p:spTgt spid="16"/>
                                        </p:tgtEl>
                                        <p:attrNameLst>
                                          <p:attrName>ppt_y</p:attrName>
                                        </p:attrNameLst>
                                      </p:cBhvr>
                                      <p:tavLst>
                                        <p:tav tm="0">
                                          <p:val>
                                            <p:strVal val="#ppt_y+#ppt_h/2"/>
                                          </p:val>
                                        </p:tav>
                                        <p:tav tm="100000">
                                          <p:val>
                                            <p:strVal val="#ppt_y"/>
                                          </p:val>
                                        </p:tav>
                                      </p:tavLst>
                                    </p:anim>
                                    <p:anim calcmode="lin" valueType="num">
                                      <p:cBhvr>
                                        <p:cTn id="96" dur="3000" fill="hold"/>
                                        <p:tgtEl>
                                          <p:spTgt spid="16"/>
                                        </p:tgtEl>
                                        <p:attrNameLst>
                                          <p:attrName>ppt_w</p:attrName>
                                        </p:attrNameLst>
                                      </p:cBhvr>
                                      <p:tavLst>
                                        <p:tav tm="0">
                                          <p:val>
                                            <p:strVal val="#ppt_w"/>
                                          </p:val>
                                        </p:tav>
                                        <p:tav tm="100000">
                                          <p:val>
                                            <p:strVal val="#ppt_w"/>
                                          </p:val>
                                        </p:tav>
                                      </p:tavLst>
                                    </p:anim>
                                    <p:anim calcmode="lin" valueType="num">
                                      <p:cBhvr>
                                        <p:cTn id="97" dur="3000" fill="hold"/>
                                        <p:tgtEl>
                                          <p:spTgt spid="16"/>
                                        </p:tgtEl>
                                        <p:attrNameLst>
                                          <p:attrName>ppt_h</p:attrName>
                                        </p:attrNameLst>
                                      </p:cBhvr>
                                      <p:tavLst>
                                        <p:tav tm="0">
                                          <p:val>
                                            <p:fltVal val="0"/>
                                          </p:val>
                                        </p:tav>
                                        <p:tav tm="100000">
                                          <p:val>
                                            <p:strVal val="#ppt_h"/>
                                          </p:val>
                                        </p:tav>
                                      </p:tavLst>
                                    </p:anim>
                                  </p:childTnLst>
                                </p:cTn>
                              </p:par>
                              <p:par>
                                <p:cTn id="98" presetID="17" presetClass="entr" presetSubtype="4"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3000" fill="hold"/>
                                        <p:tgtEl>
                                          <p:spTgt spid="17"/>
                                        </p:tgtEl>
                                        <p:attrNameLst>
                                          <p:attrName>ppt_x</p:attrName>
                                        </p:attrNameLst>
                                      </p:cBhvr>
                                      <p:tavLst>
                                        <p:tav tm="0">
                                          <p:val>
                                            <p:strVal val="#ppt_x"/>
                                          </p:val>
                                        </p:tav>
                                        <p:tav tm="100000">
                                          <p:val>
                                            <p:strVal val="#ppt_x"/>
                                          </p:val>
                                        </p:tav>
                                      </p:tavLst>
                                    </p:anim>
                                    <p:anim calcmode="lin" valueType="num">
                                      <p:cBhvr>
                                        <p:cTn id="101" dur="3000" fill="hold"/>
                                        <p:tgtEl>
                                          <p:spTgt spid="17"/>
                                        </p:tgtEl>
                                        <p:attrNameLst>
                                          <p:attrName>ppt_y</p:attrName>
                                        </p:attrNameLst>
                                      </p:cBhvr>
                                      <p:tavLst>
                                        <p:tav tm="0">
                                          <p:val>
                                            <p:strVal val="#ppt_y+#ppt_h/2"/>
                                          </p:val>
                                        </p:tav>
                                        <p:tav tm="100000">
                                          <p:val>
                                            <p:strVal val="#ppt_y"/>
                                          </p:val>
                                        </p:tav>
                                      </p:tavLst>
                                    </p:anim>
                                    <p:anim calcmode="lin" valueType="num">
                                      <p:cBhvr>
                                        <p:cTn id="102" dur="3000" fill="hold"/>
                                        <p:tgtEl>
                                          <p:spTgt spid="17"/>
                                        </p:tgtEl>
                                        <p:attrNameLst>
                                          <p:attrName>ppt_w</p:attrName>
                                        </p:attrNameLst>
                                      </p:cBhvr>
                                      <p:tavLst>
                                        <p:tav tm="0">
                                          <p:val>
                                            <p:strVal val="#ppt_w"/>
                                          </p:val>
                                        </p:tav>
                                        <p:tav tm="100000">
                                          <p:val>
                                            <p:strVal val="#ppt_w"/>
                                          </p:val>
                                        </p:tav>
                                      </p:tavLst>
                                    </p:anim>
                                    <p:anim calcmode="lin" valueType="num">
                                      <p:cBhvr>
                                        <p:cTn id="103" dur="3000" fill="hold"/>
                                        <p:tgtEl>
                                          <p:spTgt spid="17"/>
                                        </p:tgtEl>
                                        <p:attrNameLst>
                                          <p:attrName>ppt_h</p:attrName>
                                        </p:attrNameLst>
                                      </p:cBhvr>
                                      <p:tavLst>
                                        <p:tav tm="0">
                                          <p:val>
                                            <p:fltVal val="0"/>
                                          </p:val>
                                        </p:tav>
                                        <p:tav tm="100000">
                                          <p:val>
                                            <p:strVal val="#ppt_h"/>
                                          </p:val>
                                        </p:tav>
                                      </p:tavLst>
                                    </p:anim>
                                  </p:childTnLst>
                                </p:cTn>
                              </p:par>
                              <p:par>
                                <p:cTn id="104" presetID="6" presetClass="emph" presetSubtype="0" fill="hold" grpId="1" nodeType="withEffect">
                                  <p:stCondLst>
                                    <p:cond delay="0"/>
                                  </p:stCondLst>
                                  <p:childTnLst>
                                    <p:animScale>
                                      <p:cBhvr>
                                        <p:cTn id="105" dur="3000" fill="hold"/>
                                        <p:tgtEl>
                                          <p:spTgt spid="2"/>
                                        </p:tgtEl>
                                      </p:cBhvr>
                                      <p:by x="400000" y="100000"/>
                                    </p:animScale>
                                  </p:childTnLst>
                                </p:cTn>
                              </p:par>
                              <p:par>
                                <p:cTn id="106" presetID="2" presetClass="exit" presetSubtype="6" fill="hold" grpId="2" nodeType="withEffect">
                                  <p:stCondLst>
                                    <p:cond delay="0"/>
                                  </p:stCondLst>
                                  <p:childTnLst>
                                    <p:anim calcmode="lin" valueType="num">
                                      <p:cBhvr additive="base">
                                        <p:cTn id="107" dur="4250"/>
                                        <p:tgtEl>
                                          <p:spTgt spid="2"/>
                                        </p:tgtEl>
                                        <p:attrNameLst>
                                          <p:attrName>ppt_x</p:attrName>
                                        </p:attrNameLst>
                                      </p:cBhvr>
                                      <p:tavLst>
                                        <p:tav tm="0">
                                          <p:val>
                                            <p:strVal val="ppt_x"/>
                                          </p:val>
                                        </p:tav>
                                        <p:tav tm="100000">
                                          <p:val>
                                            <p:strVal val="1+ppt_w/2"/>
                                          </p:val>
                                        </p:tav>
                                      </p:tavLst>
                                    </p:anim>
                                    <p:anim calcmode="lin" valueType="num">
                                      <p:cBhvr additive="base">
                                        <p:cTn id="108" dur="4250"/>
                                        <p:tgtEl>
                                          <p:spTgt spid="2"/>
                                        </p:tgtEl>
                                        <p:attrNameLst>
                                          <p:attrName>ppt_y</p:attrName>
                                        </p:attrNameLst>
                                      </p:cBhvr>
                                      <p:tavLst>
                                        <p:tav tm="0">
                                          <p:val>
                                            <p:strVal val="ppt_y"/>
                                          </p:val>
                                        </p:tav>
                                        <p:tav tm="100000">
                                          <p:val>
                                            <p:strVal val="1+ppt_h/2"/>
                                          </p:val>
                                        </p:tav>
                                      </p:tavLst>
                                    </p:anim>
                                    <p:set>
                                      <p:cBhvr>
                                        <p:cTn id="109" dur="1" fill="hold">
                                          <p:stCondLst>
                                            <p:cond delay="4249"/>
                                          </p:stCondLst>
                                        </p:cTn>
                                        <p:tgtEl>
                                          <p:spTgt spid="2"/>
                                        </p:tgtEl>
                                        <p:attrNameLst>
                                          <p:attrName>style.visibility</p:attrName>
                                        </p:attrNameLst>
                                      </p:cBhvr>
                                      <p:to>
                                        <p:strVal val="hidden"/>
                                      </p:to>
                                    </p:set>
                                  </p:childTnLst>
                                </p:cTn>
                              </p:par>
                              <p:par>
                                <p:cTn id="110" presetID="6" presetClass="emph" presetSubtype="0" fill="hold" grpId="1" nodeType="withEffect">
                                  <p:stCondLst>
                                    <p:cond delay="0"/>
                                  </p:stCondLst>
                                  <p:childTnLst>
                                    <p:animScale>
                                      <p:cBhvr>
                                        <p:cTn id="111" dur="3000" fill="hold"/>
                                        <p:tgtEl>
                                          <p:spTgt spid="3"/>
                                        </p:tgtEl>
                                      </p:cBhvr>
                                      <p:by x="400000" y="100000"/>
                                    </p:animScale>
                                  </p:childTnLst>
                                </p:cTn>
                              </p:par>
                              <p:par>
                                <p:cTn id="112" presetID="2" presetClass="exit" presetSubtype="12" fill="hold" grpId="2" nodeType="withEffect">
                                  <p:stCondLst>
                                    <p:cond delay="0"/>
                                  </p:stCondLst>
                                  <p:childTnLst>
                                    <p:anim calcmode="lin" valueType="num">
                                      <p:cBhvr additive="base">
                                        <p:cTn id="113" dur="4250"/>
                                        <p:tgtEl>
                                          <p:spTgt spid="3"/>
                                        </p:tgtEl>
                                        <p:attrNameLst>
                                          <p:attrName>ppt_x</p:attrName>
                                        </p:attrNameLst>
                                      </p:cBhvr>
                                      <p:tavLst>
                                        <p:tav tm="0">
                                          <p:val>
                                            <p:strVal val="ppt_x"/>
                                          </p:val>
                                        </p:tav>
                                        <p:tav tm="100000">
                                          <p:val>
                                            <p:strVal val="0-ppt_w/2"/>
                                          </p:val>
                                        </p:tav>
                                      </p:tavLst>
                                    </p:anim>
                                    <p:anim calcmode="lin" valueType="num">
                                      <p:cBhvr additive="base">
                                        <p:cTn id="114" dur="4250"/>
                                        <p:tgtEl>
                                          <p:spTgt spid="3"/>
                                        </p:tgtEl>
                                        <p:attrNameLst>
                                          <p:attrName>ppt_y</p:attrName>
                                        </p:attrNameLst>
                                      </p:cBhvr>
                                      <p:tavLst>
                                        <p:tav tm="0">
                                          <p:val>
                                            <p:strVal val="ppt_y"/>
                                          </p:val>
                                        </p:tav>
                                        <p:tav tm="100000">
                                          <p:val>
                                            <p:strVal val="1+ppt_h/2"/>
                                          </p:val>
                                        </p:tav>
                                      </p:tavLst>
                                    </p:anim>
                                    <p:set>
                                      <p:cBhvr>
                                        <p:cTn id="115" dur="1" fill="hold">
                                          <p:stCondLst>
                                            <p:cond delay="4249"/>
                                          </p:stCondLst>
                                        </p:cTn>
                                        <p:tgtEl>
                                          <p:spTgt spid="3"/>
                                        </p:tgtEl>
                                        <p:attrNameLst>
                                          <p:attrName>style.visibility</p:attrName>
                                        </p:attrNameLst>
                                      </p:cBhvr>
                                      <p:to>
                                        <p:strVal val="hidden"/>
                                      </p:to>
                                    </p:set>
                                  </p:childTnLst>
                                </p:cTn>
                              </p:par>
                              <p:par>
                                <p:cTn id="116" presetID="6" presetClass="emph" presetSubtype="0" fill="hold" grpId="1" nodeType="withEffect">
                                  <p:stCondLst>
                                    <p:cond delay="0"/>
                                  </p:stCondLst>
                                  <p:childTnLst>
                                    <p:animScale>
                                      <p:cBhvr>
                                        <p:cTn id="117" dur="3000" fill="hold"/>
                                        <p:tgtEl>
                                          <p:spTgt spid="4"/>
                                        </p:tgtEl>
                                      </p:cBhvr>
                                      <p:by x="400000" y="100000"/>
                                    </p:animScale>
                                  </p:childTnLst>
                                </p:cTn>
                              </p:par>
                              <p:par>
                                <p:cTn id="118" presetID="2" presetClass="exit" presetSubtype="3" fill="hold" grpId="2" nodeType="withEffect">
                                  <p:stCondLst>
                                    <p:cond delay="0"/>
                                  </p:stCondLst>
                                  <p:childTnLst>
                                    <p:anim calcmode="lin" valueType="num">
                                      <p:cBhvr additive="base">
                                        <p:cTn id="119" dur="4250"/>
                                        <p:tgtEl>
                                          <p:spTgt spid="4"/>
                                        </p:tgtEl>
                                        <p:attrNameLst>
                                          <p:attrName>ppt_x</p:attrName>
                                        </p:attrNameLst>
                                      </p:cBhvr>
                                      <p:tavLst>
                                        <p:tav tm="0">
                                          <p:val>
                                            <p:strVal val="ppt_x"/>
                                          </p:val>
                                        </p:tav>
                                        <p:tav tm="100000">
                                          <p:val>
                                            <p:strVal val="1+ppt_w/2"/>
                                          </p:val>
                                        </p:tav>
                                      </p:tavLst>
                                    </p:anim>
                                    <p:anim calcmode="lin" valueType="num">
                                      <p:cBhvr additive="base">
                                        <p:cTn id="120" dur="4250"/>
                                        <p:tgtEl>
                                          <p:spTgt spid="4"/>
                                        </p:tgtEl>
                                        <p:attrNameLst>
                                          <p:attrName>ppt_y</p:attrName>
                                        </p:attrNameLst>
                                      </p:cBhvr>
                                      <p:tavLst>
                                        <p:tav tm="0">
                                          <p:val>
                                            <p:strVal val="ppt_y"/>
                                          </p:val>
                                        </p:tav>
                                        <p:tav tm="100000">
                                          <p:val>
                                            <p:strVal val="0-ppt_h/2"/>
                                          </p:val>
                                        </p:tav>
                                      </p:tavLst>
                                    </p:anim>
                                    <p:set>
                                      <p:cBhvr>
                                        <p:cTn id="121" dur="1" fill="hold">
                                          <p:stCondLst>
                                            <p:cond delay="4249"/>
                                          </p:stCondLst>
                                        </p:cTn>
                                        <p:tgtEl>
                                          <p:spTgt spid="4"/>
                                        </p:tgtEl>
                                        <p:attrNameLst>
                                          <p:attrName>style.visibility</p:attrName>
                                        </p:attrNameLst>
                                      </p:cBhvr>
                                      <p:to>
                                        <p:strVal val="hidden"/>
                                      </p:to>
                                    </p:set>
                                  </p:childTnLst>
                                </p:cTn>
                              </p:par>
                              <p:par>
                                <p:cTn id="122" presetID="6" presetClass="emph" presetSubtype="0" fill="hold" grpId="1" nodeType="withEffect">
                                  <p:stCondLst>
                                    <p:cond delay="0"/>
                                  </p:stCondLst>
                                  <p:childTnLst>
                                    <p:animScale>
                                      <p:cBhvr>
                                        <p:cTn id="123" dur="3000" fill="hold"/>
                                        <p:tgtEl>
                                          <p:spTgt spid="5"/>
                                        </p:tgtEl>
                                      </p:cBhvr>
                                      <p:by x="400000" y="100000"/>
                                    </p:animScale>
                                  </p:childTnLst>
                                </p:cTn>
                              </p:par>
                              <p:par>
                                <p:cTn id="124" presetID="2" presetClass="exit" presetSubtype="9" fill="hold" grpId="2" nodeType="withEffect">
                                  <p:stCondLst>
                                    <p:cond delay="0"/>
                                  </p:stCondLst>
                                  <p:childTnLst>
                                    <p:anim calcmode="lin" valueType="num">
                                      <p:cBhvr additive="base">
                                        <p:cTn id="125" dur="4250"/>
                                        <p:tgtEl>
                                          <p:spTgt spid="5"/>
                                        </p:tgtEl>
                                        <p:attrNameLst>
                                          <p:attrName>ppt_x</p:attrName>
                                        </p:attrNameLst>
                                      </p:cBhvr>
                                      <p:tavLst>
                                        <p:tav tm="0">
                                          <p:val>
                                            <p:strVal val="ppt_x"/>
                                          </p:val>
                                        </p:tav>
                                        <p:tav tm="100000">
                                          <p:val>
                                            <p:strVal val="0-ppt_w/2"/>
                                          </p:val>
                                        </p:tav>
                                      </p:tavLst>
                                    </p:anim>
                                    <p:anim calcmode="lin" valueType="num">
                                      <p:cBhvr additive="base">
                                        <p:cTn id="126" dur="4250"/>
                                        <p:tgtEl>
                                          <p:spTgt spid="5"/>
                                        </p:tgtEl>
                                        <p:attrNameLst>
                                          <p:attrName>ppt_y</p:attrName>
                                        </p:attrNameLst>
                                      </p:cBhvr>
                                      <p:tavLst>
                                        <p:tav tm="0">
                                          <p:val>
                                            <p:strVal val="ppt_y"/>
                                          </p:val>
                                        </p:tav>
                                        <p:tav tm="100000">
                                          <p:val>
                                            <p:strVal val="0-ppt_h/2"/>
                                          </p:val>
                                        </p:tav>
                                      </p:tavLst>
                                    </p:anim>
                                    <p:set>
                                      <p:cBhvr>
                                        <p:cTn id="127" dur="1" fill="hold">
                                          <p:stCondLst>
                                            <p:cond delay="4249"/>
                                          </p:stCondLst>
                                        </p:cTn>
                                        <p:tgtEl>
                                          <p:spTgt spid="5"/>
                                        </p:tgtEl>
                                        <p:attrNameLst>
                                          <p:attrName>style.visibility</p:attrName>
                                        </p:attrNameLst>
                                      </p:cBhvr>
                                      <p:to>
                                        <p:strVal val="hidden"/>
                                      </p:to>
                                    </p:set>
                                  </p:childTnLst>
                                </p:cTn>
                              </p:par>
                              <p:par>
                                <p:cTn id="128" presetID="6" presetClass="emph" presetSubtype="0" fill="hold" grpId="1" nodeType="withEffect">
                                  <p:stCondLst>
                                    <p:cond delay="0"/>
                                  </p:stCondLst>
                                  <p:childTnLst>
                                    <p:animScale>
                                      <p:cBhvr>
                                        <p:cTn id="129" dur="3000" fill="hold"/>
                                        <p:tgtEl>
                                          <p:spTgt spid="6"/>
                                        </p:tgtEl>
                                      </p:cBhvr>
                                      <p:by x="400000" y="100000"/>
                                    </p:animScale>
                                  </p:childTnLst>
                                </p:cTn>
                              </p:par>
                              <p:par>
                                <p:cTn id="130" presetID="2" presetClass="exit" presetSubtype="12" fill="hold" grpId="2" nodeType="withEffect">
                                  <p:stCondLst>
                                    <p:cond delay="0"/>
                                  </p:stCondLst>
                                  <p:childTnLst>
                                    <p:anim calcmode="lin" valueType="num">
                                      <p:cBhvr additive="base">
                                        <p:cTn id="131" dur="4250"/>
                                        <p:tgtEl>
                                          <p:spTgt spid="6"/>
                                        </p:tgtEl>
                                        <p:attrNameLst>
                                          <p:attrName>ppt_x</p:attrName>
                                        </p:attrNameLst>
                                      </p:cBhvr>
                                      <p:tavLst>
                                        <p:tav tm="0">
                                          <p:val>
                                            <p:strVal val="ppt_x"/>
                                          </p:val>
                                        </p:tav>
                                        <p:tav tm="100000">
                                          <p:val>
                                            <p:strVal val="0-ppt_w/2"/>
                                          </p:val>
                                        </p:tav>
                                      </p:tavLst>
                                    </p:anim>
                                    <p:anim calcmode="lin" valueType="num">
                                      <p:cBhvr additive="base">
                                        <p:cTn id="132" dur="4250"/>
                                        <p:tgtEl>
                                          <p:spTgt spid="6"/>
                                        </p:tgtEl>
                                        <p:attrNameLst>
                                          <p:attrName>ppt_y</p:attrName>
                                        </p:attrNameLst>
                                      </p:cBhvr>
                                      <p:tavLst>
                                        <p:tav tm="0">
                                          <p:val>
                                            <p:strVal val="ppt_y"/>
                                          </p:val>
                                        </p:tav>
                                        <p:tav tm="100000">
                                          <p:val>
                                            <p:strVal val="1+ppt_h/2"/>
                                          </p:val>
                                        </p:tav>
                                      </p:tavLst>
                                    </p:anim>
                                    <p:set>
                                      <p:cBhvr>
                                        <p:cTn id="133" dur="1" fill="hold">
                                          <p:stCondLst>
                                            <p:cond delay="4249"/>
                                          </p:stCondLst>
                                        </p:cTn>
                                        <p:tgtEl>
                                          <p:spTgt spid="6"/>
                                        </p:tgtEl>
                                        <p:attrNameLst>
                                          <p:attrName>style.visibility</p:attrName>
                                        </p:attrNameLst>
                                      </p:cBhvr>
                                      <p:to>
                                        <p:strVal val="hidden"/>
                                      </p:to>
                                    </p:set>
                                  </p:childTnLst>
                                </p:cTn>
                              </p:par>
                              <p:par>
                                <p:cTn id="134" presetID="6" presetClass="emph" presetSubtype="0" fill="hold" grpId="1" nodeType="withEffect">
                                  <p:stCondLst>
                                    <p:cond delay="0"/>
                                  </p:stCondLst>
                                  <p:childTnLst>
                                    <p:animScale>
                                      <p:cBhvr>
                                        <p:cTn id="135" dur="3000" fill="hold"/>
                                        <p:tgtEl>
                                          <p:spTgt spid="7"/>
                                        </p:tgtEl>
                                      </p:cBhvr>
                                      <p:by x="400000" y="100000"/>
                                    </p:animScale>
                                  </p:childTnLst>
                                </p:cTn>
                              </p:par>
                              <p:par>
                                <p:cTn id="136" presetID="2" presetClass="exit" presetSubtype="12" fill="hold" grpId="2" nodeType="withEffect">
                                  <p:stCondLst>
                                    <p:cond delay="0"/>
                                  </p:stCondLst>
                                  <p:childTnLst>
                                    <p:anim calcmode="lin" valueType="num">
                                      <p:cBhvr additive="base">
                                        <p:cTn id="137" dur="4250"/>
                                        <p:tgtEl>
                                          <p:spTgt spid="7"/>
                                        </p:tgtEl>
                                        <p:attrNameLst>
                                          <p:attrName>ppt_x</p:attrName>
                                        </p:attrNameLst>
                                      </p:cBhvr>
                                      <p:tavLst>
                                        <p:tav tm="0">
                                          <p:val>
                                            <p:strVal val="ppt_x"/>
                                          </p:val>
                                        </p:tav>
                                        <p:tav tm="100000">
                                          <p:val>
                                            <p:strVal val="0-ppt_w/2"/>
                                          </p:val>
                                        </p:tav>
                                      </p:tavLst>
                                    </p:anim>
                                    <p:anim calcmode="lin" valueType="num">
                                      <p:cBhvr additive="base">
                                        <p:cTn id="138" dur="4250"/>
                                        <p:tgtEl>
                                          <p:spTgt spid="7"/>
                                        </p:tgtEl>
                                        <p:attrNameLst>
                                          <p:attrName>ppt_y</p:attrName>
                                        </p:attrNameLst>
                                      </p:cBhvr>
                                      <p:tavLst>
                                        <p:tav tm="0">
                                          <p:val>
                                            <p:strVal val="ppt_y"/>
                                          </p:val>
                                        </p:tav>
                                        <p:tav tm="100000">
                                          <p:val>
                                            <p:strVal val="1+ppt_h/2"/>
                                          </p:val>
                                        </p:tav>
                                      </p:tavLst>
                                    </p:anim>
                                    <p:set>
                                      <p:cBhvr>
                                        <p:cTn id="139" dur="1" fill="hold">
                                          <p:stCondLst>
                                            <p:cond delay="4249"/>
                                          </p:stCondLst>
                                        </p:cTn>
                                        <p:tgtEl>
                                          <p:spTgt spid="7"/>
                                        </p:tgtEl>
                                        <p:attrNameLst>
                                          <p:attrName>style.visibility</p:attrName>
                                        </p:attrNameLst>
                                      </p:cBhvr>
                                      <p:to>
                                        <p:strVal val="hidden"/>
                                      </p:to>
                                    </p:set>
                                  </p:childTnLst>
                                </p:cTn>
                              </p:par>
                              <p:par>
                                <p:cTn id="140" presetID="6" presetClass="emph" presetSubtype="0" fill="hold" grpId="1" nodeType="withEffect">
                                  <p:stCondLst>
                                    <p:cond delay="0"/>
                                  </p:stCondLst>
                                  <p:childTnLst>
                                    <p:animScale>
                                      <p:cBhvr>
                                        <p:cTn id="141" dur="3000" fill="hold"/>
                                        <p:tgtEl>
                                          <p:spTgt spid="8"/>
                                        </p:tgtEl>
                                      </p:cBhvr>
                                      <p:by x="400000" y="100000"/>
                                    </p:animScale>
                                  </p:childTnLst>
                                </p:cTn>
                              </p:par>
                              <p:par>
                                <p:cTn id="142" presetID="2" presetClass="exit" presetSubtype="12" fill="hold" grpId="2" nodeType="withEffect">
                                  <p:stCondLst>
                                    <p:cond delay="0"/>
                                  </p:stCondLst>
                                  <p:childTnLst>
                                    <p:anim calcmode="lin" valueType="num">
                                      <p:cBhvr additive="base">
                                        <p:cTn id="143" dur="4250"/>
                                        <p:tgtEl>
                                          <p:spTgt spid="8"/>
                                        </p:tgtEl>
                                        <p:attrNameLst>
                                          <p:attrName>ppt_x</p:attrName>
                                        </p:attrNameLst>
                                      </p:cBhvr>
                                      <p:tavLst>
                                        <p:tav tm="0">
                                          <p:val>
                                            <p:strVal val="ppt_x"/>
                                          </p:val>
                                        </p:tav>
                                        <p:tav tm="100000">
                                          <p:val>
                                            <p:strVal val="0-ppt_w/2"/>
                                          </p:val>
                                        </p:tav>
                                      </p:tavLst>
                                    </p:anim>
                                    <p:anim calcmode="lin" valueType="num">
                                      <p:cBhvr additive="base">
                                        <p:cTn id="144" dur="4250"/>
                                        <p:tgtEl>
                                          <p:spTgt spid="8"/>
                                        </p:tgtEl>
                                        <p:attrNameLst>
                                          <p:attrName>ppt_y</p:attrName>
                                        </p:attrNameLst>
                                      </p:cBhvr>
                                      <p:tavLst>
                                        <p:tav tm="0">
                                          <p:val>
                                            <p:strVal val="ppt_y"/>
                                          </p:val>
                                        </p:tav>
                                        <p:tav tm="100000">
                                          <p:val>
                                            <p:strVal val="1+ppt_h/2"/>
                                          </p:val>
                                        </p:tav>
                                      </p:tavLst>
                                    </p:anim>
                                    <p:set>
                                      <p:cBhvr>
                                        <p:cTn id="145" dur="1" fill="hold">
                                          <p:stCondLst>
                                            <p:cond delay="4249"/>
                                          </p:stCondLst>
                                        </p:cTn>
                                        <p:tgtEl>
                                          <p:spTgt spid="8"/>
                                        </p:tgtEl>
                                        <p:attrNameLst>
                                          <p:attrName>style.visibility</p:attrName>
                                        </p:attrNameLst>
                                      </p:cBhvr>
                                      <p:to>
                                        <p:strVal val="hidden"/>
                                      </p:to>
                                    </p:set>
                                  </p:childTnLst>
                                </p:cTn>
                              </p:par>
                              <p:par>
                                <p:cTn id="146" presetID="6" presetClass="emph" presetSubtype="0" fill="hold" grpId="1" nodeType="withEffect">
                                  <p:stCondLst>
                                    <p:cond delay="0"/>
                                  </p:stCondLst>
                                  <p:childTnLst>
                                    <p:animScale>
                                      <p:cBhvr>
                                        <p:cTn id="147" dur="3000" fill="hold"/>
                                        <p:tgtEl>
                                          <p:spTgt spid="9"/>
                                        </p:tgtEl>
                                      </p:cBhvr>
                                      <p:by x="400000" y="100000"/>
                                    </p:animScale>
                                  </p:childTnLst>
                                </p:cTn>
                              </p:par>
                              <p:par>
                                <p:cTn id="148" presetID="2" presetClass="exit" presetSubtype="9" fill="hold" grpId="2" nodeType="withEffect">
                                  <p:stCondLst>
                                    <p:cond delay="0"/>
                                  </p:stCondLst>
                                  <p:childTnLst>
                                    <p:anim calcmode="lin" valueType="num">
                                      <p:cBhvr additive="base">
                                        <p:cTn id="149" dur="4250"/>
                                        <p:tgtEl>
                                          <p:spTgt spid="9"/>
                                        </p:tgtEl>
                                        <p:attrNameLst>
                                          <p:attrName>ppt_x</p:attrName>
                                        </p:attrNameLst>
                                      </p:cBhvr>
                                      <p:tavLst>
                                        <p:tav tm="0">
                                          <p:val>
                                            <p:strVal val="ppt_x"/>
                                          </p:val>
                                        </p:tav>
                                        <p:tav tm="100000">
                                          <p:val>
                                            <p:strVal val="0-ppt_w/2"/>
                                          </p:val>
                                        </p:tav>
                                      </p:tavLst>
                                    </p:anim>
                                    <p:anim calcmode="lin" valueType="num">
                                      <p:cBhvr additive="base">
                                        <p:cTn id="150" dur="4250"/>
                                        <p:tgtEl>
                                          <p:spTgt spid="9"/>
                                        </p:tgtEl>
                                        <p:attrNameLst>
                                          <p:attrName>ppt_y</p:attrName>
                                        </p:attrNameLst>
                                      </p:cBhvr>
                                      <p:tavLst>
                                        <p:tav tm="0">
                                          <p:val>
                                            <p:strVal val="ppt_y"/>
                                          </p:val>
                                        </p:tav>
                                        <p:tav tm="100000">
                                          <p:val>
                                            <p:strVal val="0-ppt_h/2"/>
                                          </p:val>
                                        </p:tav>
                                      </p:tavLst>
                                    </p:anim>
                                    <p:set>
                                      <p:cBhvr>
                                        <p:cTn id="151" dur="1" fill="hold">
                                          <p:stCondLst>
                                            <p:cond delay="4249"/>
                                          </p:stCondLst>
                                        </p:cTn>
                                        <p:tgtEl>
                                          <p:spTgt spid="9"/>
                                        </p:tgtEl>
                                        <p:attrNameLst>
                                          <p:attrName>style.visibility</p:attrName>
                                        </p:attrNameLst>
                                      </p:cBhvr>
                                      <p:to>
                                        <p:strVal val="hidden"/>
                                      </p:to>
                                    </p:set>
                                  </p:childTnLst>
                                </p:cTn>
                              </p:par>
                              <p:par>
                                <p:cTn id="152" presetID="6" presetClass="emph" presetSubtype="0" fill="hold" grpId="1" nodeType="withEffect">
                                  <p:stCondLst>
                                    <p:cond delay="0"/>
                                  </p:stCondLst>
                                  <p:childTnLst>
                                    <p:animScale>
                                      <p:cBhvr>
                                        <p:cTn id="153" dur="3000" fill="hold"/>
                                        <p:tgtEl>
                                          <p:spTgt spid="10"/>
                                        </p:tgtEl>
                                      </p:cBhvr>
                                      <p:by x="400000" y="100000"/>
                                    </p:animScale>
                                  </p:childTnLst>
                                </p:cTn>
                              </p:par>
                              <p:par>
                                <p:cTn id="154" presetID="2" presetClass="exit" presetSubtype="9" fill="hold" grpId="2" nodeType="withEffect">
                                  <p:stCondLst>
                                    <p:cond delay="0"/>
                                  </p:stCondLst>
                                  <p:childTnLst>
                                    <p:anim calcmode="lin" valueType="num">
                                      <p:cBhvr additive="base">
                                        <p:cTn id="155" dur="4250"/>
                                        <p:tgtEl>
                                          <p:spTgt spid="10"/>
                                        </p:tgtEl>
                                        <p:attrNameLst>
                                          <p:attrName>ppt_x</p:attrName>
                                        </p:attrNameLst>
                                      </p:cBhvr>
                                      <p:tavLst>
                                        <p:tav tm="0">
                                          <p:val>
                                            <p:strVal val="ppt_x"/>
                                          </p:val>
                                        </p:tav>
                                        <p:tav tm="100000">
                                          <p:val>
                                            <p:strVal val="0-ppt_w/2"/>
                                          </p:val>
                                        </p:tav>
                                      </p:tavLst>
                                    </p:anim>
                                    <p:anim calcmode="lin" valueType="num">
                                      <p:cBhvr additive="base">
                                        <p:cTn id="156" dur="4250"/>
                                        <p:tgtEl>
                                          <p:spTgt spid="10"/>
                                        </p:tgtEl>
                                        <p:attrNameLst>
                                          <p:attrName>ppt_y</p:attrName>
                                        </p:attrNameLst>
                                      </p:cBhvr>
                                      <p:tavLst>
                                        <p:tav tm="0">
                                          <p:val>
                                            <p:strVal val="ppt_y"/>
                                          </p:val>
                                        </p:tav>
                                        <p:tav tm="100000">
                                          <p:val>
                                            <p:strVal val="0-ppt_h/2"/>
                                          </p:val>
                                        </p:tav>
                                      </p:tavLst>
                                    </p:anim>
                                    <p:set>
                                      <p:cBhvr>
                                        <p:cTn id="157" dur="1" fill="hold">
                                          <p:stCondLst>
                                            <p:cond delay="4249"/>
                                          </p:stCondLst>
                                        </p:cTn>
                                        <p:tgtEl>
                                          <p:spTgt spid="10"/>
                                        </p:tgtEl>
                                        <p:attrNameLst>
                                          <p:attrName>style.visibility</p:attrName>
                                        </p:attrNameLst>
                                      </p:cBhvr>
                                      <p:to>
                                        <p:strVal val="hidden"/>
                                      </p:to>
                                    </p:set>
                                  </p:childTnLst>
                                </p:cTn>
                              </p:par>
                              <p:par>
                                <p:cTn id="158" presetID="6" presetClass="emph" presetSubtype="0" fill="hold" grpId="1" nodeType="withEffect">
                                  <p:stCondLst>
                                    <p:cond delay="0"/>
                                  </p:stCondLst>
                                  <p:childTnLst>
                                    <p:animScale>
                                      <p:cBhvr>
                                        <p:cTn id="159" dur="3000" fill="hold"/>
                                        <p:tgtEl>
                                          <p:spTgt spid="11"/>
                                        </p:tgtEl>
                                      </p:cBhvr>
                                      <p:by x="400000" y="100000"/>
                                    </p:animScale>
                                  </p:childTnLst>
                                </p:cTn>
                              </p:par>
                              <p:par>
                                <p:cTn id="160" presetID="2" presetClass="exit" presetSubtype="9" fill="hold" grpId="2" nodeType="withEffect">
                                  <p:stCondLst>
                                    <p:cond delay="0"/>
                                  </p:stCondLst>
                                  <p:childTnLst>
                                    <p:anim calcmode="lin" valueType="num">
                                      <p:cBhvr additive="base">
                                        <p:cTn id="161" dur="4250"/>
                                        <p:tgtEl>
                                          <p:spTgt spid="11"/>
                                        </p:tgtEl>
                                        <p:attrNameLst>
                                          <p:attrName>ppt_x</p:attrName>
                                        </p:attrNameLst>
                                      </p:cBhvr>
                                      <p:tavLst>
                                        <p:tav tm="0">
                                          <p:val>
                                            <p:strVal val="ppt_x"/>
                                          </p:val>
                                        </p:tav>
                                        <p:tav tm="100000">
                                          <p:val>
                                            <p:strVal val="0-ppt_w/2"/>
                                          </p:val>
                                        </p:tav>
                                      </p:tavLst>
                                    </p:anim>
                                    <p:anim calcmode="lin" valueType="num">
                                      <p:cBhvr additive="base">
                                        <p:cTn id="162" dur="4250"/>
                                        <p:tgtEl>
                                          <p:spTgt spid="11"/>
                                        </p:tgtEl>
                                        <p:attrNameLst>
                                          <p:attrName>ppt_y</p:attrName>
                                        </p:attrNameLst>
                                      </p:cBhvr>
                                      <p:tavLst>
                                        <p:tav tm="0">
                                          <p:val>
                                            <p:strVal val="ppt_y"/>
                                          </p:val>
                                        </p:tav>
                                        <p:tav tm="100000">
                                          <p:val>
                                            <p:strVal val="0-ppt_h/2"/>
                                          </p:val>
                                        </p:tav>
                                      </p:tavLst>
                                    </p:anim>
                                    <p:set>
                                      <p:cBhvr>
                                        <p:cTn id="163" dur="1" fill="hold">
                                          <p:stCondLst>
                                            <p:cond delay="4249"/>
                                          </p:stCondLst>
                                        </p:cTn>
                                        <p:tgtEl>
                                          <p:spTgt spid="11"/>
                                        </p:tgtEl>
                                        <p:attrNameLst>
                                          <p:attrName>style.visibility</p:attrName>
                                        </p:attrNameLst>
                                      </p:cBhvr>
                                      <p:to>
                                        <p:strVal val="hidden"/>
                                      </p:to>
                                    </p:set>
                                  </p:childTnLst>
                                </p:cTn>
                              </p:par>
                              <p:par>
                                <p:cTn id="164" presetID="6" presetClass="emph" presetSubtype="0" fill="hold" grpId="1" nodeType="withEffect">
                                  <p:stCondLst>
                                    <p:cond delay="0"/>
                                  </p:stCondLst>
                                  <p:childTnLst>
                                    <p:animScale>
                                      <p:cBhvr>
                                        <p:cTn id="165" dur="3000" fill="hold"/>
                                        <p:tgtEl>
                                          <p:spTgt spid="12"/>
                                        </p:tgtEl>
                                      </p:cBhvr>
                                      <p:by x="400000" y="100000"/>
                                    </p:animScale>
                                  </p:childTnLst>
                                </p:cTn>
                              </p:par>
                              <p:par>
                                <p:cTn id="166" presetID="2" presetClass="exit" presetSubtype="3" fill="hold" grpId="2" nodeType="withEffect">
                                  <p:stCondLst>
                                    <p:cond delay="0"/>
                                  </p:stCondLst>
                                  <p:childTnLst>
                                    <p:anim calcmode="lin" valueType="num">
                                      <p:cBhvr additive="base">
                                        <p:cTn id="167" dur="4250"/>
                                        <p:tgtEl>
                                          <p:spTgt spid="12"/>
                                        </p:tgtEl>
                                        <p:attrNameLst>
                                          <p:attrName>ppt_x</p:attrName>
                                        </p:attrNameLst>
                                      </p:cBhvr>
                                      <p:tavLst>
                                        <p:tav tm="0">
                                          <p:val>
                                            <p:strVal val="ppt_x"/>
                                          </p:val>
                                        </p:tav>
                                        <p:tav tm="100000">
                                          <p:val>
                                            <p:strVal val="1+ppt_w/2"/>
                                          </p:val>
                                        </p:tav>
                                      </p:tavLst>
                                    </p:anim>
                                    <p:anim calcmode="lin" valueType="num">
                                      <p:cBhvr additive="base">
                                        <p:cTn id="168" dur="4250"/>
                                        <p:tgtEl>
                                          <p:spTgt spid="12"/>
                                        </p:tgtEl>
                                        <p:attrNameLst>
                                          <p:attrName>ppt_y</p:attrName>
                                        </p:attrNameLst>
                                      </p:cBhvr>
                                      <p:tavLst>
                                        <p:tav tm="0">
                                          <p:val>
                                            <p:strVal val="ppt_y"/>
                                          </p:val>
                                        </p:tav>
                                        <p:tav tm="100000">
                                          <p:val>
                                            <p:strVal val="0-ppt_h/2"/>
                                          </p:val>
                                        </p:tav>
                                      </p:tavLst>
                                    </p:anim>
                                    <p:set>
                                      <p:cBhvr>
                                        <p:cTn id="169" dur="1" fill="hold">
                                          <p:stCondLst>
                                            <p:cond delay="4249"/>
                                          </p:stCondLst>
                                        </p:cTn>
                                        <p:tgtEl>
                                          <p:spTgt spid="12"/>
                                        </p:tgtEl>
                                        <p:attrNameLst>
                                          <p:attrName>style.visibility</p:attrName>
                                        </p:attrNameLst>
                                      </p:cBhvr>
                                      <p:to>
                                        <p:strVal val="hidden"/>
                                      </p:to>
                                    </p:set>
                                  </p:childTnLst>
                                </p:cTn>
                              </p:par>
                              <p:par>
                                <p:cTn id="170" presetID="6" presetClass="emph" presetSubtype="0" fill="hold" grpId="1" nodeType="withEffect">
                                  <p:stCondLst>
                                    <p:cond delay="0"/>
                                  </p:stCondLst>
                                  <p:childTnLst>
                                    <p:animScale>
                                      <p:cBhvr>
                                        <p:cTn id="171" dur="3000" fill="hold"/>
                                        <p:tgtEl>
                                          <p:spTgt spid="13"/>
                                        </p:tgtEl>
                                      </p:cBhvr>
                                      <p:by x="400000" y="100000"/>
                                    </p:animScale>
                                  </p:childTnLst>
                                </p:cTn>
                              </p:par>
                              <p:par>
                                <p:cTn id="172" presetID="2" presetClass="exit" presetSubtype="3" fill="hold" grpId="2" nodeType="withEffect">
                                  <p:stCondLst>
                                    <p:cond delay="0"/>
                                  </p:stCondLst>
                                  <p:childTnLst>
                                    <p:anim calcmode="lin" valueType="num">
                                      <p:cBhvr additive="base">
                                        <p:cTn id="173" dur="4250"/>
                                        <p:tgtEl>
                                          <p:spTgt spid="13"/>
                                        </p:tgtEl>
                                        <p:attrNameLst>
                                          <p:attrName>ppt_x</p:attrName>
                                        </p:attrNameLst>
                                      </p:cBhvr>
                                      <p:tavLst>
                                        <p:tav tm="0">
                                          <p:val>
                                            <p:strVal val="ppt_x"/>
                                          </p:val>
                                        </p:tav>
                                        <p:tav tm="100000">
                                          <p:val>
                                            <p:strVal val="1+ppt_w/2"/>
                                          </p:val>
                                        </p:tav>
                                      </p:tavLst>
                                    </p:anim>
                                    <p:anim calcmode="lin" valueType="num">
                                      <p:cBhvr additive="base">
                                        <p:cTn id="174" dur="4250"/>
                                        <p:tgtEl>
                                          <p:spTgt spid="13"/>
                                        </p:tgtEl>
                                        <p:attrNameLst>
                                          <p:attrName>ppt_y</p:attrName>
                                        </p:attrNameLst>
                                      </p:cBhvr>
                                      <p:tavLst>
                                        <p:tav tm="0">
                                          <p:val>
                                            <p:strVal val="ppt_y"/>
                                          </p:val>
                                        </p:tav>
                                        <p:tav tm="100000">
                                          <p:val>
                                            <p:strVal val="0-ppt_h/2"/>
                                          </p:val>
                                        </p:tav>
                                      </p:tavLst>
                                    </p:anim>
                                    <p:set>
                                      <p:cBhvr>
                                        <p:cTn id="175" dur="1" fill="hold">
                                          <p:stCondLst>
                                            <p:cond delay="4249"/>
                                          </p:stCondLst>
                                        </p:cTn>
                                        <p:tgtEl>
                                          <p:spTgt spid="13"/>
                                        </p:tgtEl>
                                        <p:attrNameLst>
                                          <p:attrName>style.visibility</p:attrName>
                                        </p:attrNameLst>
                                      </p:cBhvr>
                                      <p:to>
                                        <p:strVal val="hidden"/>
                                      </p:to>
                                    </p:set>
                                  </p:childTnLst>
                                </p:cTn>
                              </p:par>
                              <p:par>
                                <p:cTn id="176" presetID="6" presetClass="emph" presetSubtype="0" fill="hold" grpId="1" nodeType="withEffect">
                                  <p:stCondLst>
                                    <p:cond delay="0"/>
                                  </p:stCondLst>
                                  <p:childTnLst>
                                    <p:animScale>
                                      <p:cBhvr>
                                        <p:cTn id="177" dur="3000" fill="hold"/>
                                        <p:tgtEl>
                                          <p:spTgt spid="14"/>
                                        </p:tgtEl>
                                      </p:cBhvr>
                                      <p:by x="400000" y="100000"/>
                                    </p:animScale>
                                  </p:childTnLst>
                                </p:cTn>
                              </p:par>
                              <p:par>
                                <p:cTn id="178" presetID="2" presetClass="exit" presetSubtype="3" fill="hold" grpId="2" nodeType="withEffect">
                                  <p:stCondLst>
                                    <p:cond delay="0"/>
                                  </p:stCondLst>
                                  <p:childTnLst>
                                    <p:anim calcmode="lin" valueType="num">
                                      <p:cBhvr additive="base">
                                        <p:cTn id="179" dur="4250"/>
                                        <p:tgtEl>
                                          <p:spTgt spid="14"/>
                                        </p:tgtEl>
                                        <p:attrNameLst>
                                          <p:attrName>ppt_x</p:attrName>
                                        </p:attrNameLst>
                                      </p:cBhvr>
                                      <p:tavLst>
                                        <p:tav tm="0">
                                          <p:val>
                                            <p:strVal val="ppt_x"/>
                                          </p:val>
                                        </p:tav>
                                        <p:tav tm="100000">
                                          <p:val>
                                            <p:strVal val="1+ppt_w/2"/>
                                          </p:val>
                                        </p:tav>
                                      </p:tavLst>
                                    </p:anim>
                                    <p:anim calcmode="lin" valueType="num">
                                      <p:cBhvr additive="base">
                                        <p:cTn id="180" dur="4250"/>
                                        <p:tgtEl>
                                          <p:spTgt spid="14"/>
                                        </p:tgtEl>
                                        <p:attrNameLst>
                                          <p:attrName>ppt_y</p:attrName>
                                        </p:attrNameLst>
                                      </p:cBhvr>
                                      <p:tavLst>
                                        <p:tav tm="0">
                                          <p:val>
                                            <p:strVal val="ppt_y"/>
                                          </p:val>
                                        </p:tav>
                                        <p:tav tm="100000">
                                          <p:val>
                                            <p:strVal val="0-ppt_h/2"/>
                                          </p:val>
                                        </p:tav>
                                      </p:tavLst>
                                    </p:anim>
                                    <p:set>
                                      <p:cBhvr>
                                        <p:cTn id="181" dur="1" fill="hold">
                                          <p:stCondLst>
                                            <p:cond delay="4249"/>
                                          </p:stCondLst>
                                        </p:cTn>
                                        <p:tgtEl>
                                          <p:spTgt spid="14"/>
                                        </p:tgtEl>
                                        <p:attrNameLst>
                                          <p:attrName>style.visibility</p:attrName>
                                        </p:attrNameLst>
                                      </p:cBhvr>
                                      <p:to>
                                        <p:strVal val="hidden"/>
                                      </p:to>
                                    </p:set>
                                  </p:childTnLst>
                                </p:cTn>
                              </p:par>
                              <p:par>
                                <p:cTn id="182" presetID="6" presetClass="emph" presetSubtype="0" fill="hold" grpId="1" nodeType="withEffect">
                                  <p:stCondLst>
                                    <p:cond delay="0"/>
                                  </p:stCondLst>
                                  <p:childTnLst>
                                    <p:animScale>
                                      <p:cBhvr>
                                        <p:cTn id="183" dur="3000" fill="hold"/>
                                        <p:tgtEl>
                                          <p:spTgt spid="15"/>
                                        </p:tgtEl>
                                      </p:cBhvr>
                                      <p:by x="400000" y="100000"/>
                                    </p:animScale>
                                  </p:childTnLst>
                                </p:cTn>
                              </p:par>
                              <p:par>
                                <p:cTn id="184" presetID="2" presetClass="exit" presetSubtype="6" fill="hold" grpId="2" nodeType="withEffect">
                                  <p:stCondLst>
                                    <p:cond delay="0"/>
                                  </p:stCondLst>
                                  <p:childTnLst>
                                    <p:anim calcmode="lin" valueType="num">
                                      <p:cBhvr additive="base">
                                        <p:cTn id="185" dur="4250"/>
                                        <p:tgtEl>
                                          <p:spTgt spid="15"/>
                                        </p:tgtEl>
                                        <p:attrNameLst>
                                          <p:attrName>ppt_x</p:attrName>
                                        </p:attrNameLst>
                                      </p:cBhvr>
                                      <p:tavLst>
                                        <p:tav tm="0">
                                          <p:val>
                                            <p:strVal val="ppt_x"/>
                                          </p:val>
                                        </p:tav>
                                        <p:tav tm="100000">
                                          <p:val>
                                            <p:strVal val="1+ppt_w/2"/>
                                          </p:val>
                                        </p:tav>
                                      </p:tavLst>
                                    </p:anim>
                                    <p:anim calcmode="lin" valueType="num">
                                      <p:cBhvr additive="base">
                                        <p:cTn id="186" dur="4250"/>
                                        <p:tgtEl>
                                          <p:spTgt spid="15"/>
                                        </p:tgtEl>
                                        <p:attrNameLst>
                                          <p:attrName>ppt_y</p:attrName>
                                        </p:attrNameLst>
                                      </p:cBhvr>
                                      <p:tavLst>
                                        <p:tav tm="0">
                                          <p:val>
                                            <p:strVal val="ppt_y"/>
                                          </p:val>
                                        </p:tav>
                                        <p:tav tm="100000">
                                          <p:val>
                                            <p:strVal val="1+ppt_h/2"/>
                                          </p:val>
                                        </p:tav>
                                      </p:tavLst>
                                    </p:anim>
                                    <p:set>
                                      <p:cBhvr>
                                        <p:cTn id="187" dur="1" fill="hold">
                                          <p:stCondLst>
                                            <p:cond delay="4249"/>
                                          </p:stCondLst>
                                        </p:cTn>
                                        <p:tgtEl>
                                          <p:spTgt spid="15"/>
                                        </p:tgtEl>
                                        <p:attrNameLst>
                                          <p:attrName>style.visibility</p:attrName>
                                        </p:attrNameLst>
                                      </p:cBhvr>
                                      <p:to>
                                        <p:strVal val="hidden"/>
                                      </p:to>
                                    </p:set>
                                  </p:childTnLst>
                                </p:cTn>
                              </p:par>
                              <p:par>
                                <p:cTn id="188" presetID="6" presetClass="emph" presetSubtype="0" fill="hold" grpId="1" nodeType="withEffect">
                                  <p:stCondLst>
                                    <p:cond delay="0"/>
                                  </p:stCondLst>
                                  <p:childTnLst>
                                    <p:animScale>
                                      <p:cBhvr>
                                        <p:cTn id="189" dur="3000" fill="hold"/>
                                        <p:tgtEl>
                                          <p:spTgt spid="16"/>
                                        </p:tgtEl>
                                      </p:cBhvr>
                                      <p:by x="400000" y="100000"/>
                                    </p:animScale>
                                  </p:childTnLst>
                                </p:cTn>
                              </p:par>
                              <p:par>
                                <p:cTn id="190" presetID="2" presetClass="exit" presetSubtype="6" fill="hold" grpId="2" nodeType="withEffect">
                                  <p:stCondLst>
                                    <p:cond delay="0"/>
                                  </p:stCondLst>
                                  <p:childTnLst>
                                    <p:anim calcmode="lin" valueType="num">
                                      <p:cBhvr additive="base">
                                        <p:cTn id="191" dur="4250"/>
                                        <p:tgtEl>
                                          <p:spTgt spid="16"/>
                                        </p:tgtEl>
                                        <p:attrNameLst>
                                          <p:attrName>ppt_x</p:attrName>
                                        </p:attrNameLst>
                                      </p:cBhvr>
                                      <p:tavLst>
                                        <p:tav tm="0">
                                          <p:val>
                                            <p:strVal val="ppt_x"/>
                                          </p:val>
                                        </p:tav>
                                        <p:tav tm="100000">
                                          <p:val>
                                            <p:strVal val="1+ppt_w/2"/>
                                          </p:val>
                                        </p:tav>
                                      </p:tavLst>
                                    </p:anim>
                                    <p:anim calcmode="lin" valueType="num">
                                      <p:cBhvr additive="base">
                                        <p:cTn id="192" dur="4250"/>
                                        <p:tgtEl>
                                          <p:spTgt spid="16"/>
                                        </p:tgtEl>
                                        <p:attrNameLst>
                                          <p:attrName>ppt_y</p:attrName>
                                        </p:attrNameLst>
                                      </p:cBhvr>
                                      <p:tavLst>
                                        <p:tav tm="0">
                                          <p:val>
                                            <p:strVal val="ppt_y"/>
                                          </p:val>
                                        </p:tav>
                                        <p:tav tm="100000">
                                          <p:val>
                                            <p:strVal val="1+ppt_h/2"/>
                                          </p:val>
                                        </p:tav>
                                      </p:tavLst>
                                    </p:anim>
                                    <p:set>
                                      <p:cBhvr>
                                        <p:cTn id="193" dur="1" fill="hold">
                                          <p:stCondLst>
                                            <p:cond delay="4249"/>
                                          </p:stCondLst>
                                        </p:cTn>
                                        <p:tgtEl>
                                          <p:spTgt spid="16"/>
                                        </p:tgtEl>
                                        <p:attrNameLst>
                                          <p:attrName>style.visibility</p:attrName>
                                        </p:attrNameLst>
                                      </p:cBhvr>
                                      <p:to>
                                        <p:strVal val="hidden"/>
                                      </p:to>
                                    </p:set>
                                  </p:childTnLst>
                                </p:cTn>
                              </p:par>
                              <p:par>
                                <p:cTn id="194" presetID="6" presetClass="emph" presetSubtype="0" fill="hold" grpId="1" nodeType="withEffect">
                                  <p:stCondLst>
                                    <p:cond delay="0"/>
                                  </p:stCondLst>
                                  <p:childTnLst>
                                    <p:animScale>
                                      <p:cBhvr>
                                        <p:cTn id="195" dur="3000" fill="hold"/>
                                        <p:tgtEl>
                                          <p:spTgt spid="17"/>
                                        </p:tgtEl>
                                      </p:cBhvr>
                                      <p:by x="400000" y="100000"/>
                                    </p:animScale>
                                  </p:childTnLst>
                                </p:cTn>
                              </p:par>
                              <p:par>
                                <p:cTn id="196" presetID="2" presetClass="exit" presetSubtype="6" fill="hold" grpId="2" nodeType="withEffect">
                                  <p:stCondLst>
                                    <p:cond delay="0"/>
                                  </p:stCondLst>
                                  <p:childTnLst>
                                    <p:anim calcmode="lin" valueType="num">
                                      <p:cBhvr additive="base">
                                        <p:cTn id="197" dur="4250"/>
                                        <p:tgtEl>
                                          <p:spTgt spid="17"/>
                                        </p:tgtEl>
                                        <p:attrNameLst>
                                          <p:attrName>ppt_x</p:attrName>
                                        </p:attrNameLst>
                                      </p:cBhvr>
                                      <p:tavLst>
                                        <p:tav tm="0">
                                          <p:val>
                                            <p:strVal val="ppt_x"/>
                                          </p:val>
                                        </p:tav>
                                        <p:tav tm="100000">
                                          <p:val>
                                            <p:strVal val="1+ppt_w/2"/>
                                          </p:val>
                                        </p:tav>
                                      </p:tavLst>
                                    </p:anim>
                                    <p:anim calcmode="lin" valueType="num">
                                      <p:cBhvr additive="base">
                                        <p:cTn id="198" dur="4250"/>
                                        <p:tgtEl>
                                          <p:spTgt spid="17"/>
                                        </p:tgtEl>
                                        <p:attrNameLst>
                                          <p:attrName>ppt_y</p:attrName>
                                        </p:attrNameLst>
                                      </p:cBhvr>
                                      <p:tavLst>
                                        <p:tav tm="0">
                                          <p:val>
                                            <p:strVal val="ppt_y"/>
                                          </p:val>
                                        </p:tav>
                                        <p:tav tm="100000">
                                          <p:val>
                                            <p:strVal val="1+ppt_h/2"/>
                                          </p:val>
                                        </p:tav>
                                      </p:tavLst>
                                    </p:anim>
                                    <p:set>
                                      <p:cBhvr>
                                        <p:cTn id="199" dur="1" fill="hold">
                                          <p:stCondLst>
                                            <p:cond delay="4249"/>
                                          </p:stCondLst>
                                        </p:cTn>
                                        <p:tgtEl>
                                          <p:spTgt spid="17"/>
                                        </p:tgtEl>
                                        <p:attrNameLst>
                                          <p:attrName>style.visibility</p:attrName>
                                        </p:attrNameLst>
                                      </p:cBhvr>
                                      <p:to>
                                        <p:strVal val="hidden"/>
                                      </p:to>
                                    </p:set>
                                  </p:childTnLst>
                                </p:cTn>
                              </p:par>
                              <p:par>
                                <p:cTn id="200" presetID="23" presetClass="entr" presetSubtype="528" fill="hold" nodeType="withEffect">
                                  <p:stCondLst>
                                    <p:cond delay="0"/>
                                  </p:stCondLst>
                                  <p:childTnLst>
                                    <p:set>
                                      <p:cBhvr>
                                        <p:cTn id="201" dur="1" fill="hold">
                                          <p:stCondLst>
                                            <p:cond delay="0"/>
                                          </p:stCondLst>
                                        </p:cTn>
                                        <p:tgtEl>
                                          <p:spTgt spid="20"/>
                                        </p:tgtEl>
                                        <p:attrNameLst>
                                          <p:attrName>style.visibility</p:attrName>
                                        </p:attrNameLst>
                                      </p:cBhvr>
                                      <p:to>
                                        <p:strVal val="visible"/>
                                      </p:to>
                                    </p:set>
                                    <p:anim calcmode="lin" valueType="num">
                                      <p:cBhvr>
                                        <p:cTn id="202" dur="3500" fill="hold"/>
                                        <p:tgtEl>
                                          <p:spTgt spid="20"/>
                                        </p:tgtEl>
                                        <p:attrNameLst>
                                          <p:attrName>ppt_w</p:attrName>
                                        </p:attrNameLst>
                                      </p:cBhvr>
                                      <p:tavLst>
                                        <p:tav tm="0">
                                          <p:val>
                                            <p:fltVal val="0"/>
                                          </p:val>
                                        </p:tav>
                                        <p:tav tm="100000">
                                          <p:val>
                                            <p:strVal val="#ppt_w"/>
                                          </p:val>
                                        </p:tav>
                                      </p:tavLst>
                                    </p:anim>
                                    <p:anim calcmode="lin" valueType="num">
                                      <p:cBhvr>
                                        <p:cTn id="203" dur="3500" fill="hold"/>
                                        <p:tgtEl>
                                          <p:spTgt spid="20"/>
                                        </p:tgtEl>
                                        <p:attrNameLst>
                                          <p:attrName>ppt_h</p:attrName>
                                        </p:attrNameLst>
                                      </p:cBhvr>
                                      <p:tavLst>
                                        <p:tav tm="0">
                                          <p:val>
                                            <p:fltVal val="0"/>
                                          </p:val>
                                        </p:tav>
                                        <p:tav tm="100000">
                                          <p:val>
                                            <p:strVal val="#ppt_h"/>
                                          </p:val>
                                        </p:tav>
                                      </p:tavLst>
                                    </p:anim>
                                    <p:anim calcmode="lin" valueType="num">
                                      <p:cBhvr>
                                        <p:cTn id="204" dur="3500" fill="hold"/>
                                        <p:tgtEl>
                                          <p:spTgt spid="20"/>
                                        </p:tgtEl>
                                        <p:attrNameLst>
                                          <p:attrName>ppt_x</p:attrName>
                                        </p:attrNameLst>
                                      </p:cBhvr>
                                      <p:tavLst>
                                        <p:tav tm="0">
                                          <p:val>
                                            <p:fltVal val="0.5"/>
                                          </p:val>
                                        </p:tav>
                                        <p:tav tm="100000">
                                          <p:val>
                                            <p:strVal val="#ppt_x"/>
                                          </p:val>
                                        </p:tav>
                                      </p:tavLst>
                                    </p:anim>
                                    <p:anim calcmode="lin" valueType="num">
                                      <p:cBhvr>
                                        <p:cTn id="205" dur="3500" fill="hold"/>
                                        <p:tgtEl>
                                          <p:spTgt spid="20"/>
                                        </p:tgtEl>
                                        <p:attrNameLst>
                                          <p:attrName>ppt_y</p:attrName>
                                        </p:attrNameLst>
                                      </p:cBhvr>
                                      <p:tavLst>
                                        <p:tav tm="0">
                                          <p:val>
                                            <p:fltVal val="0.5"/>
                                          </p:val>
                                        </p:tav>
                                        <p:tav tm="100000">
                                          <p:val>
                                            <p:strVal val="#ppt_y"/>
                                          </p:val>
                                        </p:tav>
                                      </p:tavLst>
                                    </p:anim>
                                  </p:childTnLst>
                                </p:cTn>
                              </p:par>
                              <p:par>
                                <p:cTn id="206" presetID="8" presetClass="entr" presetSubtype="32" fill="hold" nodeType="withEffect">
                                  <p:stCondLst>
                                    <p:cond delay="0"/>
                                  </p:stCondLst>
                                  <p:childTnLst>
                                    <p:set>
                                      <p:cBhvr>
                                        <p:cTn id="207" dur="1" fill="hold">
                                          <p:stCondLst>
                                            <p:cond delay="0"/>
                                          </p:stCondLst>
                                        </p:cTn>
                                        <p:tgtEl>
                                          <p:spTgt spid="20"/>
                                        </p:tgtEl>
                                        <p:attrNameLst>
                                          <p:attrName>style.visibility</p:attrName>
                                        </p:attrNameLst>
                                      </p:cBhvr>
                                      <p:to>
                                        <p:strVal val="visible"/>
                                      </p:to>
                                    </p:set>
                                    <p:animEffect transition="in" filter="diamond(out)">
                                      <p:cBhvr>
                                        <p:cTn id="208" dur="3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a:off x="-45485"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5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sp>
        <p:nvSpPr>
          <p:cNvPr id="4" name="Forma libre 25"/>
          <p:cNvSpPr/>
          <p:nvPr/>
        </p:nvSpPr>
        <p:spPr>
          <a:xfrm rot="1269293" flipH="1">
            <a:off x="1088537" y="3545165"/>
            <a:ext cx="3708467" cy="1452838"/>
          </a:xfrm>
          <a:custGeom>
            <a:avLst/>
            <a:gdLst>
              <a:gd name="connsiteX0" fmla="*/ 198141 w 3002841"/>
              <a:gd name="connsiteY0" fmla="*/ 879912 h 1191542"/>
              <a:gd name="connsiteX1" fmla="*/ 176952 w 3002841"/>
              <a:gd name="connsiteY1" fmla="*/ 926169 h 1191542"/>
              <a:gd name="connsiteX2" fmla="*/ 128984 w 3002841"/>
              <a:gd name="connsiteY2" fmla="*/ 973612 h 1191542"/>
              <a:gd name="connsiteX3" fmla="*/ 156935 w 3002841"/>
              <a:gd name="connsiteY3" fmla="*/ 916936 h 1191542"/>
              <a:gd name="connsiteX4" fmla="*/ 197255 w 3002841"/>
              <a:gd name="connsiteY4" fmla="*/ 879903 h 1191542"/>
              <a:gd name="connsiteX5" fmla="*/ 198141 w 3002841"/>
              <a:gd name="connsiteY5" fmla="*/ 879912 h 1191542"/>
              <a:gd name="connsiteX6" fmla="*/ 185050 w 3002841"/>
              <a:gd name="connsiteY6" fmla="*/ 868990 h 1191542"/>
              <a:gd name="connsiteX7" fmla="*/ 138549 w 3002841"/>
              <a:gd name="connsiteY7" fmla="*/ 907081 h 1191542"/>
              <a:gd name="connsiteX8" fmla="*/ 66454 w 3002841"/>
              <a:gd name="connsiteY8" fmla="*/ 940039 h 1191542"/>
              <a:gd name="connsiteX9" fmla="*/ 125279 w 3002841"/>
              <a:gd name="connsiteY9" fmla="*/ 893832 h 1191542"/>
              <a:gd name="connsiteX10" fmla="*/ 184231 w 3002841"/>
              <a:gd name="connsiteY10" fmla="*/ 868775 h 1191542"/>
              <a:gd name="connsiteX11" fmla="*/ 185050 w 3002841"/>
              <a:gd name="connsiteY11" fmla="*/ 868990 h 1191542"/>
              <a:gd name="connsiteX12" fmla="*/ 173025 w 3002841"/>
              <a:gd name="connsiteY12" fmla="*/ 860722 h 1191542"/>
              <a:gd name="connsiteX13" fmla="*/ 107956 w 3002841"/>
              <a:gd name="connsiteY13" fmla="*/ 885584 h 1191542"/>
              <a:gd name="connsiteX14" fmla="*/ 21949 w 3002841"/>
              <a:gd name="connsiteY14" fmla="*/ 899795 h 1191542"/>
              <a:gd name="connsiteX15" fmla="*/ 103135 w 3002841"/>
              <a:gd name="connsiteY15" fmla="*/ 870190 h 1191542"/>
              <a:gd name="connsiteX16" fmla="*/ 168435 w 3002841"/>
              <a:gd name="connsiteY16" fmla="*/ 860085 h 1191542"/>
              <a:gd name="connsiteX17" fmla="*/ 173025 w 3002841"/>
              <a:gd name="connsiteY17" fmla="*/ 860722 h 1191542"/>
              <a:gd name="connsiteX18" fmla="*/ 163162 w 3002841"/>
              <a:gd name="connsiteY18" fmla="*/ 849463 h 1191542"/>
              <a:gd name="connsiteX19" fmla="*/ 88120 w 3002841"/>
              <a:gd name="connsiteY19" fmla="*/ 856970 h 1191542"/>
              <a:gd name="connsiteX20" fmla="*/ 2 w 3002841"/>
              <a:gd name="connsiteY20" fmla="*/ 849613 h 1191542"/>
              <a:gd name="connsiteX21" fmla="*/ 92790 w 3002841"/>
              <a:gd name="connsiteY21" fmla="*/ 841557 h 1191542"/>
              <a:gd name="connsiteX22" fmla="*/ 163162 w 3002841"/>
              <a:gd name="connsiteY22" fmla="*/ 849463 h 1191542"/>
              <a:gd name="connsiteX23" fmla="*/ 220060 w 3002841"/>
              <a:gd name="connsiteY23" fmla="*/ 882446 h 1191542"/>
              <a:gd name="connsiteX24" fmla="*/ 231899 w 3002841"/>
              <a:gd name="connsiteY24" fmla="*/ 930027 h 1191542"/>
              <a:gd name="connsiteX25" fmla="*/ 220296 w 3002841"/>
              <a:gd name="connsiteY25" fmla="*/ 985899 h 1191542"/>
              <a:gd name="connsiteX26" fmla="*/ 207591 w 3002841"/>
              <a:gd name="connsiteY26" fmla="*/ 927066 h 1191542"/>
              <a:gd name="connsiteX27" fmla="*/ 220060 w 3002841"/>
              <a:gd name="connsiteY27" fmla="*/ 882446 h 1191542"/>
              <a:gd name="connsiteX28" fmla="*/ 163880 w 3002841"/>
              <a:gd name="connsiteY28" fmla="*/ 831557 h 1191542"/>
              <a:gd name="connsiteX29" fmla="*/ 168896 w 3002841"/>
              <a:gd name="connsiteY29" fmla="*/ 835313 h 1191542"/>
              <a:gd name="connsiteX30" fmla="*/ 94760 w 3002841"/>
              <a:gd name="connsiteY30" fmla="*/ 824793 h 1191542"/>
              <a:gd name="connsiteX31" fmla="*/ 17085 w 3002841"/>
              <a:gd name="connsiteY31" fmla="*/ 797402 h 1191542"/>
              <a:gd name="connsiteX32" fmla="*/ 25069 w 3002841"/>
              <a:gd name="connsiteY32" fmla="*/ 795648 h 1191542"/>
              <a:gd name="connsiteX33" fmla="*/ 108043 w 3002841"/>
              <a:gd name="connsiteY33" fmla="*/ 811550 h 1191542"/>
              <a:gd name="connsiteX34" fmla="*/ 163880 w 3002841"/>
              <a:gd name="connsiteY34" fmla="*/ 831557 h 1191542"/>
              <a:gd name="connsiteX35" fmla="*/ 244606 w 3002841"/>
              <a:gd name="connsiteY35" fmla="*/ 882492 h 1191542"/>
              <a:gd name="connsiteX36" fmla="*/ 280778 w 3002841"/>
              <a:gd name="connsiteY36" fmla="*/ 918798 h 1191542"/>
              <a:gd name="connsiteX37" fmla="*/ 307886 w 3002841"/>
              <a:gd name="connsiteY37" fmla="*/ 972467 h 1191542"/>
              <a:gd name="connsiteX38" fmla="*/ 256801 w 3002841"/>
              <a:gd name="connsiteY38" fmla="*/ 922697 h 1191542"/>
              <a:gd name="connsiteX39" fmla="*/ 238049 w 3002841"/>
              <a:gd name="connsiteY39" fmla="*/ 878970 h 1191542"/>
              <a:gd name="connsiteX40" fmla="*/ 244606 w 3002841"/>
              <a:gd name="connsiteY40" fmla="*/ 882492 h 1191542"/>
              <a:gd name="connsiteX41" fmla="*/ 136749 w 3002841"/>
              <a:gd name="connsiteY41" fmla="*/ 787908 h 1191542"/>
              <a:gd name="connsiteX42" fmla="*/ 180753 w 3002841"/>
              <a:gd name="connsiteY42" fmla="*/ 823614 h 1191542"/>
              <a:gd name="connsiteX43" fmla="*/ 117027 w 3002841"/>
              <a:gd name="connsiteY43" fmla="*/ 797392 h 1191542"/>
              <a:gd name="connsiteX44" fmla="*/ 59244 w 3002841"/>
              <a:gd name="connsiteY44" fmla="*/ 754572 h 1191542"/>
              <a:gd name="connsiteX45" fmla="*/ 61237 w 3002841"/>
              <a:gd name="connsiteY45" fmla="*/ 753944 h 1191542"/>
              <a:gd name="connsiteX46" fmla="*/ 136749 w 3002841"/>
              <a:gd name="connsiteY46" fmla="*/ 787908 h 1191542"/>
              <a:gd name="connsiteX47" fmla="*/ 335941 w 3002841"/>
              <a:gd name="connsiteY47" fmla="*/ 910505 h 1191542"/>
              <a:gd name="connsiteX48" fmla="*/ 372706 w 3002841"/>
              <a:gd name="connsiteY48" fmla="*/ 942662 h 1191542"/>
              <a:gd name="connsiteX49" fmla="*/ 296696 w 3002841"/>
              <a:gd name="connsiteY49" fmla="*/ 907970 h 1191542"/>
              <a:gd name="connsiteX50" fmla="*/ 254278 w 3002841"/>
              <a:gd name="connsiteY50" fmla="*/ 871501 h 1191542"/>
              <a:gd name="connsiteX51" fmla="*/ 255294 w 3002841"/>
              <a:gd name="connsiteY51" fmla="*/ 871412 h 1191542"/>
              <a:gd name="connsiteX52" fmla="*/ 316827 w 3002841"/>
              <a:gd name="connsiteY52" fmla="*/ 898838 h 1191542"/>
              <a:gd name="connsiteX53" fmla="*/ 335941 w 3002841"/>
              <a:gd name="connsiteY53" fmla="*/ 910505 h 1191542"/>
              <a:gd name="connsiteX54" fmla="*/ 143185 w 3002841"/>
              <a:gd name="connsiteY54" fmla="*/ 727623 h 1191542"/>
              <a:gd name="connsiteX55" fmla="*/ 179500 w 3002841"/>
              <a:gd name="connsiteY55" fmla="*/ 771473 h 1191542"/>
              <a:gd name="connsiteX56" fmla="*/ 196886 w 3002841"/>
              <a:gd name="connsiteY56" fmla="*/ 815426 h 1191542"/>
              <a:gd name="connsiteX57" fmla="*/ 155406 w 3002841"/>
              <a:gd name="connsiteY57" fmla="*/ 775071 h 1191542"/>
              <a:gd name="connsiteX58" fmla="*/ 129974 w 3002841"/>
              <a:gd name="connsiteY58" fmla="*/ 721073 h 1191542"/>
              <a:gd name="connsiteX59" fmla="*/ 132197 w 3002841"/>
              <a:gd name="connsiteY59" fmla="*/ 721011 h 1191542"/>
              <a:gd name="connsiteX60" fmla="*/ 143185 w 3002841"/>
              <a:gd name="connsiteY60" fmla="*/ 727623 h 1191542"/>
              <a:gd name="connsiteX61" fmla="*/ 413470 w 3002841"/>
              <a:gd name="connsiteY61" fmla="*/ 894151 h 1191542"/>
              <a:gd name="connsiteX62" fmla="*/ 419537 w 3002841"/>
              <a:gd name="connsiteY62" fmla="*/ 900360 h 1191542"/>
              <a:gd name="connsiteX63" fmla="*/ 328903 w 3002841"/>
              <a:gd name="connsiteY63" fmla="*/ 885401 h 1191542"/>
              <a:gd name="connsiteX64" fmla="*/ 268584 w 3002841"/>
              <a:gd name="connsiteY64" fmla="*/ 861096 h 1191542"/>
              <a:gd name="connsiteX65" fmla="*/ 271268 w 3002841"/>
              <a:gd name="connsiteY65" fmla="*/ 860651 h 1191542"/>
              <a:gd name="connsiteX66" fmla="*/ 342479 w 3002841"/>
              <a:gd name="connsiteY66" fmla="*/ 872278 h 1191542"/>
              <a:gd name="connsiteX67" fmla="*/ 413470 w 3002841"/>
              <a:gd name="connsiteY67" fmla="*/ 894151 h 1191542"/>
              <a:gd name="connsiteX68" fmla="*/ 434446 w 3002841"/>
              <a:gd name="connsiteY68" fmla="*/ 848259 h 1191542"/>
              <a:gd name="connsiteX69" fmla="*/ 341657 w 3002841"/>
              <a:gd name="connsiteY69" fmla="*/ 856315 h 1191542"/>
              <a:gd name="connsiteX70" fmla="*/ 271286 w 3002841"/>
              <a:gd name="connsiteY70" fmla="*/ 848409 h 1191542"/>
              <a:gd name="connsiteX71" fmla="*/ 346327 w 3002841"/>
              <a:gd name="connsiteY71" fmla="*/ 840902 h 1191542"/>
              <a:gd name="connsiteX72" fmla="*/ 434446 w 3002841"/>
              <a:gd name="connsiteY72" fmla="*/ 848259 h 1191542"/>
              <a:gd name="connsiteX73" fmla="*/ 218614 w 3002841"/>
              <a:gd name="connsiteY73" fmla="*/ 708593 h 1191542"/>
              <a:gd name="connsiteX74" fmla="*/ 231319 w 3002841"/>
              <a:gd name="connsiteY74" fmla="*/ 767426 h 1191542"/>
              <a:gd name="connsiteX75" fmla="*/ 218850 w 3002841"/>
              <a:gd name="connsiteY75" fmla="*/ 812046 h 1191542"/>
              <a:gd name="connsiteX76" fmla="*/ 207011 w 3002841"/>
              <a:gd name="connsiteY76" fmla="*/ 764465 h 1191542"/>
              <a:gd name="connsiteX77" fmla="*/ 218614 w 3002841"/>
              <a:gd name="connsiteY77" fmla="*/ 708593 h 1191542"/>
              <a:gd name="connsiteX78" fmla="*/ 295542 w 3002841"/>
              <a:gd name="connsiteY78" fmla="*/ 717734 h 1191542"/>
              <a:gd name="connsiteX79" fmla="*/ 275537 w 3002841"/>
              <a:gd name="connsiteY79" fmla="*/ 775746 h 1191542"/>
              <a:gd name="connsiteX80" fmla="*/ 239611 w 3002841"/>
              <a:gd name="connsiteY80" fmla="*/ 814919 h 1191542"/>
              <a:gd name="connsiteX81" fmla="*/ 254321 w 3002841"/>
              <a:gd name="connsiteY81" fmla="*/ 767661 h 1191542"/>
              <a:gd name="connsiteX82" fmla="*/ 293410 w 3002841"/>
              <a:gd name="connsiteY82" fmla="*/ 717632 h 1191542"/>
              <a:gd name="connsiteX83" fmla="*/ 295542 w 3002841"/>
              <a:gd name="connsiteY83" fmla="*/ 717734 h 1191542"/>
              <a:gd name="connsiteX84" fmla="*/ 413202 w 3002841"/>
              <a:gd name="connsiteY84" fmla="*/ 789944 h 1191542"/>
              <a:gd name="connsiteX85" fmla="*/ 334177 w 3002841"/>
              <a:gd name="connsiteY85" fmla="*/ 821812 h 1191542"/>
              <a:gd name="connsiteX86" fmla="*/ 265021 w 3002841"/>
              <a:gd name="connsiteY86" fmla="*/ 833244 h 1191542"/>
              <a:gd name="connsiteX87" fmla="*/ 328279 w 3002841"/>
              <a:gd name="connsiteY87" fmla="*/ 806570 h 1191542"/>
              <a:gd name="connsiteX88" fmla="*/ 406056 w 3002841"/>
              <a:gd name="connsiteY88" fmla="*/ 788249 h 1191542"/>
              <a:gd name="connsiteX89" fmla="*/ 413202 w 3002841"/>
              <a:gd name="connsiteY89" fmla="*/ 789944 h 1191542"/>
              <a:gd name="connsiteX90" fmla="*/ 361643 w 3002841"/>
              <a:gd name="connsiteY90" fmla="*/ 745767 h 1191542"/>
              <a:gd name="connsiteX91" fmla="*/ 309173 w 3002841"/>
              <a:gd name="connsiteY91" fmla="*/ 794954 h 1191542"/>
              <a:gd name="connsiteX92" fmla="*/ 252919 w 3002841"/>
              <a:gd name="connsiteY92" fmla="*/ 822904 h 1191542"/>
              <a:gd name="connsiteX93" fmla="*/ 294189 w 3002841"/>
              <a:gd name="connsiteY93" fmla="*/ 782462 h 1191542"/>
              <a:gd name="connsiteX94" fmla="*/ 359723 w 3002841"/>
              <a:gd name="connsiteY94" fmla="*/ 745171 h 1191542"/>
              <a:gd name="connsiteX95" fmla="*/ 361643 w 3002841"/>
              <a:gd name="connsiteY95" fmla="*/ 745767 h 1191542"/>
              <a:gd name="connsiteX96" fmla="*/ 879687 w 3002841"/>
              <a:gd name="connsiteY96" fmla="*/ 897103 h 1191542"/>
              <a:gd name="connsiteX97" fmla="*/ 851992 w 3002841"/>
              <a:gd name="connsiteY97" fmla="*/ 955301 h 1191542"/>
              <a:gd name="connsiteX98" fmla="*/ 789298 w 3002841"/>
              <a:gd name="connsiteY98" fmla="*/ 1014991 h 1191542"/>
              <a:gd name="connsiteX99" fmla="*/ 825831 w 3002841"/>
              <a:gd name="connsiteY99" fmla="*/ 943685 h 1191542"/>
              <a:gd name="connsiteX100" fmla="*/ 878529 w 3002841"/>
              <a:gd name="connsiteY100" fmla="*/ 897091 h 1191542"/>
              <a:gd name="connsiteX101" fmla="*/ 879687 w 3002841"/>
              <a:gd name="connsiteY101" fmla="*/ 897103 h 1191542"/>
              <a:gd name="connsiteX102" fmla="*/ 862577 w 3002841"/>
              <a:gd name="connsiteY102" fmla="*/ 883361 h 1191542"/>
              <a:gd name="connsiteX103" fmla="*/ 801799 w 3002841"/>
              <a:gd name="connsiteY103" fmla="*/ 931285 h 1191542"/>
              <a:gd name="connsiteX104" fmla="*/ 707570 w 3002841"/>
              <a:gd name="connsiteY104" fmla="*/ 972751 h 1191542"/>
              <a:gd name="connsiteX105" fmla="*/ 784455 w 3002841"/>
              <a:gd name="connsiteY105" fmla="*/ 914616 h 1191542"/>
              <a:gd name="connsiteX106" fmla="*/ 861507 w 3002841"/>
              <a:gd name="connsiteY106" fmla="*/ 883090 h 1191542"/>
              <a:gd name="connsiteX107" fmla="*/ 862577 w 3002841"/>
              <a:gd name="connsiteY107" fmla="*/ 883361 h 1191542"/>
              <a:gd name="connsiteX108" fmla="*/ 846860 w 3002841"/>
              <a:gd name="connsiteY108" fmla="*/ 872959 h 1191542"/>
              <a:gd name="connsiteX109" fmla="*/ 761814 w 3002841"/>
              <a:gd name="connsiteY109" fmla="*/ 904239 h 1191542"/>
              <a:gd name="connsiteX110" fmla="*/ 649400 w 3002841"/>
              <a:gd name="connsiteY110" fmla="*/ 922118 h 1191542"/>
              <a:gd name="connsiteX111" fmla="*/ 755512 w 3002841"/>
              <a:gd name="connsiteY111" fmla="*/ 884871 h 1191542"/>
              <a:gd name="connsiteX112" fmla="*/ 840860 w 3002841"/>
              <a:gd name="connsiteY112" fmla="*/ 872158 h 1191542"/>
              <a:gd name="connsiteX113" fmla="*/ 846860 w 3002841"/>
              <a:gd name="connsiteY113" fmla="*/ 872959 h 1191542"/>
              <a:gd name="connsiteX114" fmla="*/ 833969 w 3002841"/>
              <a:gd name="connsiteY114" fmla="*/ 858793 h 1191542"/>
              <a:gd name="connsiteX115" fmla="*/ 735888 w 3002841"/>
              <a:gd name="connsiteY115" fmla="*/ 868238 h 1191542"/>
              <a:gd name="connsiteX116" fmla="*/ 620714 w 3002841"/>
              <a:gd name="connsiteY116" fmla="*/ 858981 h 1191542"/>
              <a:gd name="connsiteX117" fmla="*/ 741991 w 3002841"/>
              <a:gd name="connsiteY117" fmla="*/ 848846 h 1191542"/>
              <a:gd name="connsiteX118" fmla="*/ 833969 w 3002841"/>
              <a:gd name="connsiteY118" fmla="*/ 858793 h 1191542"/>
              <a:gd name="connsiteX119" fmla="*/ 908336 w 3002841"/>
              <a:gd name="connsiteY119" fmla="*/ 900291 h 1191542"/>
              <a:gd name="connsiteX120" fmla="*/ 923810 w 3002841"/>
              <a:gd name="connsiteY120" fmla="*/ 960155 h 1191542"/>
              <a:gd name="connsiteX121" fmla="*/ 908645 w 3002841"/>
              <a:gd name="connsiteY121" fmla="*/ 1030450 h 1191542"/>
              <a:gd name="connsiteX122" fmla="*/ 892039 w 3002841"/>
              <a:gd name="connsiteY122" fmla="*/ 956429 h 1191542"/>
              <a:gd name="connsiteX123" fmla="*/ 908336 w 3002841"/>
              <a:gd name="connsiteY123" fmla="*/ 900291 h 1191542"/>
              <a:gd name="connsiteX124" fmla="*/ 834907 w 3002841"/>
              <a:gd name="connsiteY124" fmla="*/ 836265 h 1191542"/>
              <a:gd name="connsiteX125" fmla="*/ 841463 w 3002841"/>
              <a:gd name="connsiteY125" fmla="*/ 840990 h 1191542"/>
              <a:gd name="connsiteX126" fmla="*/ 744565 w 3002841"/>
              <a:gd name="connsiteY126" fmla="*/ 827755 h 1191542"/>
              <a:gd name="connsiteX127" fmla="*/ 643043 w 3002841"/>
              <a:gd name="connsiteY127" fmla="*/ 793293 h 1191542"/>
              <a:gd name="connsiteX128" fmla="*/ 653478 w 3002841"/>
              <a:gd name="connsiteY128" fmla="*/ 791086 h 1191542"/>
              <a:gd name="connsiteX129" fmla="*/ 761927 w 3002841"/>
              <a:gd name="connsiteY129" fmla="*/ 811093 h 1191542"/>
              <a:gd name="connsiteX130" fmla="*/ 834907 w 3002841"/>
              <a:gd name="connsiteY130" fmla="*/ 836265 h 1191542"/>
              <a:gd name="connsiteX131" fmla="*/ 940418 w 3002841"/>
              <a:gd name="connsiteY131" fmla="*/ 900349 h 1191542"/>
              <a:gd name="connsiteX132" fmla="*/ 987696 w 3002841"/>
              <a:gd name="connsiteY132" fmla="*/ 946027 h 1191542"/>
              <a:gd name="connsiteX133" fmla="*/ 1023126 w 3002841"/>
              <a:gd name="connsiteY133" fmla="*/ 1013551 h 1191542"/>
              <a:gd name="connsiteX134" fmla="*/ 956357 w 3002841"/>
              <a:gd name="connsiteY134" fmla="*/ 950932 h 1191542"/>
              <a:gd name="connsiteX135" fmla="*/ 931848 w 3002841"/>
              <a:gd name="connsiteY135" fmla="*/ 895918 h 1191542"/>
              <a:gd name="connsiteX136" fmla="*/ 940418 w 3002841"/>
              <a:gd name="connsiteY136" fmla="*/ 900349 h 1191542"/>
              <a:gd name="connsiteX137" fmla="*/ 799447 w 3002841"/>
              <a:gd name="connsiteY137" fmla="*/ 781347 h 1191542"/>
              <a:gd name="connsiteX138" fmla="*/ 856961 w 3002841"/>
              <a:gd name="connsiteY138" fmla="*/ 826271 h 1191542"/>
              <a:gd name="connsiteX139" fmla="*/ 773669 w 3002841"/>
              <a:gd name="connsiteY139" fmla="*/ 793279 h 1191542"/>
              <a:gd name="connsiteX140" fmla="*/ 698146 w 3002841"/>
              <a:gd name="connsiteY140" fmla="*/ 739406 h 1191542"/>
              <a:gd name="connsiteX141" fmla="*/ 700751 w 3002841"/>
              <a:gd name="connsiteY141" fmla="*/ 738616 h 1191542"/>
              <a:gd name="connsiteX142" fmla="*/ 799447 w 3002841"/>
              <a:gd name="connsiteY142" fmla="*/ 781347 h 1191542"/>
              <a:gd name="connsiteX143" fmla="*/ 1086135 w 3002841"/>
              <a:gd name="connsiteY143" fmla="*/ 952247 h 1191542"/>
              <a:gd name="connsiteX144" fmla="*/ 1107848 w 3002841"/>
              <a:gd name="connsiteY144" fmla="*/ 976051 h 1191542"/>
              <a:gd name="connsiteX145" fmla="*/ 1008501 w 3002841"/>
              <a:gd name="connsiteY145" fmla="*/ 932404 h 1191542"/>
              <a:gd name="connsiteX146" fmla="*/ 953059 w 3002841"/>
              <a:gd name="connsiteY146" fmla="*/ 886520 h 1191542"/>
              <a:gd name="connsiteX147" fmla="*/ 954387 w 3002841"/>
              <a:gd name="connsiteY147" fmla="*/ 886409 h 1191542"/>
              <a:gd name="connsiteX148" fmla="*/ 1034813 w 3002841"/>
              <a:gd name="connsiteY148" fmla="*/ 920915 h 1191542"/>
              <a:gd name="connsiteX149" fmla="*/ 1086135 w 3002841"/>
              <a:gd name="connsiteY149" fmla="*/ 952247 h 1191542"/>
              <a:gd name="connsiteX150" fmla="*/ 807858 w 3002841"/>
              <a:gd name="connsiteY150" fmla="*/ 705501 h 1191542"/>
              <a:gd name="connsiteX151" fmla="*/ 855322 w 3002841"/>
              <a:gd name="connsiteY151" fmla="*/ 760670 h 1191542"/>
              <a:gd name="connsiteX152" fmla="*/ 878047 w 3002841"/>
              <a:gd name="connsiteY152" fmla="*/ 815970 h 1191542"/>
              <a:gd name="connsiteX153" fmla="*/ 823831 w 3002841"/>
              <a:gd name="connsiteY153" fmla="*/ 765197 h 1191542"/>
              <a:gd name="connsiteX154" fmla="*/ 790592 w 3002841"/>
              <a:gd name="connsiteY154" fmla="*/ 697260 h 1191542"/>
              <a:gd name="connsiteX155" fmla="*/ 793497 w 3002841"/>
              <a:gd name="connsiteY155" fmla="*/ 697182 h 1191542"/>
              <a:gd name="connsiteX156" fmla="*/ 807858 w 3002841"/>
              <a:gd name="connsiteY156" fmla="*/ 705501 h 1191542"/>
              <a:gd name="connsiteX157" fmla="*/ 1161127 w 3002841"/>
              <a:gd name="connsiteY157" fmla="*/ 915018 h 1191542"/>
              <a:gd name="connsiteX158" fmla="*/ 1169056 w 3002841"/>
              <a:gd name="connsiteY158" fmla="*/ 922830 h 1191542"/>
              <a:gd name="connsiteX159" fmla="*/ 1050596 w 3002841"/>
              <a:gd name="connsiteY159" fmla="*/ 904009 h 1191542"/>
              <a:gd name="connsiteX160" fmla="*/ 971758 w 3002841"/>
              <a:gd name="connsiteY160" fmla="*/ 873430 h 1191542"/>
              <a:gd name="connsiteX161" fmla="*/ 975265 w 3002841"/>
              <a:gd name="connsiteY161" fmla="*/ 872869 h 1191542"/>
              <a:gd name="connsiteX162" fmla="*/ 1068340 w 3002841"/>
              <a:gd name="connsiteY162" fmla="*/ 887498 h 1191542"/>
              <a:gd name="connsiteX163" fmla="*/ 1161127 w 3002841"/>
              <a:gd name="connsiteY163" fmla="*/ 915018 h 1191542"/>
              <a:gd name="connsiteX164" fmla="*/ 906446 w 3002841"/>
              <a:gd name="connsiteY164" fmla="*/ 681558 h 1191542"/>
              <a:gd name="connsiteX165" fmla="*/ 923052 w 3002841"/>
              <a:gd name="connsiteY165" fmla="*/ 755579 h 1191542"/>
              <a:gd name="connsiteX166" fmla="*/ 906754 w 3002841"/>
              <a:gd name="connsiteY166" fmla="*/ 811716 h 1191542"/>
              <a:gd name="connsiteX167" fmla="*/ 891280 w 3002841"/>
              <a:gd name="connsiteY167" fmla="*/ 751853 h 1191542"/>
              <a:gd name="connsiteX168" fmla="*/ 906446 w 3002841"/>
              <a:gd name="connsiteY168" fmla="*/ 681558 h 1191542"/>
              <a:gd name="connsiteX169" fmla="*/ 564325 w 3002841"/>
              <a:gd name="connsiteY169" fmla="*/ 461034 h 1191542"/>
              <a:gd name="connsiteX170" fmla="*/ 536630 w 3002841"/>
              <a:gd name="connsiteY170" fmla="*/ 519233 h 1191542"/>
              <a:gd name="connsiteX171" fmla="*/ 473935 w 3002841"/>
              <a:gd name="connsiteY171" fmla="*/ 578922 h 1191542"/>
              <a:gd name="connsiteX172" fmla="*/ 510468 w 3002841"/>
              <a:gd name="connsiteY172" fmla="*/ 507616 h 1191542"/>
              <a:gd name="connsiteX173" fmla="*/ 563167 w 3002841"/>
              <a:gd name="connsiteY173" fmla="*/ 461022 h 1191542"/>
              <a:gd name="connsiteX174" fmla="*/ 564325 w 3002841"/>
              <a:gd name="connsiteY174" fmla="*/ 461034 h 1191542"/>
              <a:gd name="connsiteX175" fmla="*/ 547214 w 3002841"/>
              <a:gd name="connsiteY175" fmla="*/ 447292 h 1191542"/>
              <a:gd name="connsiteX176" fmla="*/ 486436 w 3002841"/>
              <a:gd name="connsiteY176" fmla="*/ 495216 h 1191542"/>
              <a:gd name="connsiteX177" fmla="*/ 392207 w 3002841"/>
              <a:gd name="connsiteY177" fmla="*/ 536683 h 1191542"/>
              <a:gd name="connsiteX178" fmla="*/ 469092 w 3002841"/>
              <a:gd name="connsiteY178" fmla="*/ 478547 h 1191542"/>
              <a:gd name="connsiteX179" fmla="*/ 546144 w 3002841"/>
              <a:gd name="connsiteY179" fmla="*/ 447022 h 1191542"/>
              <a:gd name="connsiteX180" fmla="*/ 547214 w 3002841"/>
              <a:gd name="connsiteY180" fmla="*/ 447292 h 1191542"/>
              <a:gd name="connsiteX181" fmla="*/ 531498 w 3002841"/>
              <a:gd name="connsiteY181" fmla="*/ 436890 h 1191542"/>
              <a:gd name="connsiteX182" fmla="*/ 446451 w 3002841"/>
              <a:gd name="connsiteY182" fmla="*/ 468170 h 1191542"/>
              <a:gd name="connsiteX183" fmla="*/ 334038 w 3002841"/>
              <a:gd name="connsiteY183" fmla="*/ 486049 h 1191542"/>
              <a:gd name="connsiteX184" fmla="*/ 440149 w 3002841"/>
              <a:gd name="connsiteY184" fmla="*/ 448802 h 1191542"/>
              <a:gd name="connsiteX185" fmla="*/ 525498 w 3002841"/>
              <a:gd name="connsiteY185" fmla="*/ 436089 h 1191542"/>
              <a:gd name="connsiteX186" fmla="*/ 531498 w 3002841"/>
              <a:gd name="connsiteY186" fmla="*/ 436890 h 1191542"/>
              <a:gd name="connsiteX187" fmla="*/ 1188543 w 3002841"/>
              <a:gd name="connsiteY187" fmla="*/ 857279 h 1191542"/>
              <a:gd name="connsiteX188" fmla="*/ 1067266 w 3002841"/>
              <a:gd name="connsiteY188" fmla="*/ 867414 h 1191542"/>
              <a:gd name="connsiteX189" fmla="*/ 975289 w 3002841"/>
              <a:gd name="connsiteY189" fmla="*/ 857467 h 1191542"/>
              <a:gd name="connsiteX190" fmla="*/ 1073371 w 3002841"/>
              <a:gd name="connsiteY190" fmla="*/ 848023 h 1191542"/>
              <a:gd name="connsiteX191" fmla="*/ 1188543 w 3002841"/>
              <a:gd name="connsiteY191" fmla="*/ 857279 h 1191542"/>
              <a:gd name="connsiteX192" fmla="*/ 518606 w 3002841"/>
              <a:gd name="connsiteY192" fmla="*/ 422724 h 1191542"/>
              <a:gd name="connsiteX193" fmla="*/ 420525 w 3002841"/>
              <a:gd name="connsiteY193" fmla="*/ 432169 h 1191542"/>
              <a:gd name="connsiteX194" fmla="*/ 305352 w 3002841"/>
              <a:gd name="connsiteY194" fmla="*/ 422913 h 1191542"/>
              <a:gd name="connsiteX195" fmla="*/ 426629 w 3002841"/>
              <a:gd name="connsiteY195" fmla="*/ 412777 h 1191542"/>
              <a:gd name="connsiteX196" fmla="*/ 518606 w 3002841"/>
              <a:gd name="connsiteY196" fmla="*/ 422724 h 1191542"/>
              <a:gd name="connsiteX197" fmla="*/ 592973 w 3002841"/>
              <a:gd name="connsiteY197" fmla="*/ 464222 h 1191542"/>
              <a:gd name="connsiteX198" fmla="*/ 608448 w 3002841"/>
              <a:gd name="connsiteY198" fmla="*/ 524086 h 1191542"/>
              <a:gd name="connsiteX199" fmla="*/ 593282 w 3002841"/>
              <a:gd name="connsiteY199" fmla="*/ 594381 h 1191542"/>
              <a:gd name="connsiteX200" fmla="*/ 576676 w 3002841"/>
              <a:gd name="connsiteY200" fmla="*/ 520360 h 1191542"/>
              <a:gd name="connsiteX201" fmla="*/ 592973 w 3002841"/>
              <a:gd name="connsiteY201" fmla="*/ 464222 h 1191542"/>
              <a:gd name="connsiteX202" fmla="*/ 519545 w 3002841"/>
              <a:gd name="connsiteY202" fmla="*/ 400196 h 1191542"/>
              <a:gd name="connsiteX203" fmla="*/ 526101 w 3002841"/>
              <a:gd name="connsiteY203" fmla="*/ 404921 h 1191542"/>
              <a:gd name="connsiteX204" fmla="*/ 429203 w 3002841"/>
              <a:gd name="connsiteY204" fmla="*/ 391686 h 1191542"/>
              <a:gd name="connsiteX205" fmla="*/ 327681 w 3002841"/>
              <a:gd name="connsiteY205" fmla="*/ 357224 h 1191542"/>
              <a:gd name="connsiteX206" fmla="*/ 338115 w 3002841"/>
              <a:gd name="connsiteY206" fmla="*/ 355017 h 1191542"/>
              <a:gd name="connsiteX207" fmla="*/ 446565 w 3002841"/>
              <a:gd name="connsiteY207" fmla="*/ 375024 h 1191542"/>
              <a:gd name="connsiteX208" fmla="*/ 519545 w 3002841"/>
              <a:gd name="connsiteY208" fmla="*/ 400196 h 1191542"/>
              <a:gd name="connsiteX209" fmla="*/ 625055 w 3002841"/>
              <a:gd name="connsiteY209" fmla="*/ 464280 h 1191542"/>
              <a:gd name="connsiteX210" fmla="*/ 672333 w 3002841"/>
              <a:gd name="connsiteY210" fmla="*/ 509959 h 1191542"/>
              <a:gd name="connsiteX211" fmla="*/ 707763 w 3002841"/>
              <a:gd name="connsiteY211" fmla="*/ 577482 h 1191542"/>
              <a:gd name="connsiteX212" fmla="*/ 640995 w 3002841"/>
              <a:gd name="connsiteY212" fmla="*/ 514864 h 1191542"/>
              <a:gd name="connsiteX213" fmla="*/ 616486 w 3002841"/>
              <a:gd name="connsiteY213" fmla="*/ 459849 h 1191542"/>
              <a:gd name="connsiteX214" fmla="*/ 625055 w 3002841"/>
              <a:gd name="connsiteY214" fmla="*/ 464280 h 1191542"/>
              <a:gd name="connsiteX215" fmla="*/ 1006992 w 3002841"/>
              <a:gd name="connsiteY215" fmla="*/ 693059 h 1191542"/>
              <a:gd name="connsiteX216" fmla="*/ 980846 w 3002841"/>
              <a:gd name="connsiteY216" fmla="*/ 766046 h 1191542"/>
              <a:gd name="connsiteX217" fmla="*/ 933890 w 3002841"/>
              <a:gd name="connsiteY217" fmla="*/ 815331 h 1191542"/>
              <a:gd name="connsiteX218" fmla="*/ 953116 w 3002841"/>
              <a:gd name="connsiteY218" fmla="*/ 755874 h 1191542"/>
              <a:gd name="connsiteX219" fmla="*/ 1004206 w 3002841"/>
              <a:gd name="connsiteY219" fmla="*/ 692930 h 1191542"/>
              <a:gd name="connsiteX220" fmla="*/ 1006992 w 3002841"/>
              <a:gd name="connsiteY220" fmla="*/ 693059 h 1191542"/>
              <a:gd name="connsiteX221" fmla="*/ 1160777 w 3002841"/>
              <a:gd name="connsiteY221" fmla="*/ 783910 h 1191542"/>
              <a:gd name="connsiteX222" fmla="*/ 1057489 w 3002841"/>
              <a:gd name="connsiteY222" fmla="*/ 824005 h 1191542"/>
              <a:gd name="connsiteX223" fmla="*/ 967101 w 3002841"/>
              <a:gd name="connsiteY223" fmla="*/ 838387 h 1191542"/>
              <a:gd name="connsiteX224" fmla="*/ 1049781 w 3002841"/>
              <a:gd name="connsiteY224" fmla="*/ 804827 h 1191542"/>
              <a:gd name="connsiteX225" fmla="*/ 1151437 w 3002841"/>
              <a:gd name="connsiteY225" fmla="*/ 781777 h 1191542"/>
              <a:gd name="connsiteX226" fmla="*/ 1160777 w 3002841"/>
              <a:gd name="connsiteY226" fmla="*/ 783910 h 1191542"/>
              <a:gd name="connsiteX227" fmla="*/ 484084 w 3002841"/>
              <a:gd name="connsiteY227" fmla="*/ 345279 h 1191542"/>
              <a:gd name="connsiteX228" fmla="*/ 541598 w 3002841"/>
              <a:gd name="connsiteY228" fmla="*/ 390202 h 1191542"/>
              <a:gd name="connsiteX229" fmla="*/ 458306 w 3002841"/>
              <a:gd name="connsiteY229" fmla="*/ 357211 h 1191542"/>
              <a:gd name="connsiteX230" fmla="*/ 382784 w 3002841"/>
              <a:gd name="connsiteY230" fmla="*/ 303337 h 1191542"/>
              <a:gd name="connsiteX231" fmla="*/ 385388 w 3002841"/>
              <a:gd name="connsiteY231" fmla="*/ 302548 h 1191542"/>
              <a:gd name="connsiteX232" fmla="*/ 484084 w 3002841"/>
              <a:gd name="connsiteY232" fmla="*/ 345279 h 1191542"/>
              <a:gd name="connsiteX233" fmla="*/ 1093388 w 3002841"/>
              <a:gd name="connsiteY233" fmla="*/ 728328 h 1191542"/>
              <a:gd name="connsiteX234" fmla="*/ 1024809 w 3002841"/>
              <a:gd name="connsiteY234" fmla="*/ 790213 h 1191542"/>
              <a:gd name="connsiteX235" fmla="*/ 951283 w 3002841"/>
              <a:gd name="connsiteY235" fmla="*/ 825378 h 1191542"/>
              <a:gd name="connsiteX236" fmla="*/ 1005224 w 3002841"/>
              <a:gd name="connsiteY236" fmla="*/ 774496 h 1191542"/>
              <a:gd name="connsiteX237" fmla="*/ 1090879 w 3002841"/>
              <a:gd name="connsiteY237" fmla="*/ 727579 h 1191542"/>
              <a:gd name="connsiteX238" fmla="*/ 1093388 w 3002841"/>
              <a:gd name="connsiteY238" fmla="*/ 728328 h 1191542"/>
              <a:gd name="connsiteX239" fmla="*/ 770773 w 3002841"/>
              <a:gd name="connsiteY239" fmla="*/ 516178 h 1191542"/>
              <a:gd name="connsiteX240" fmla="*/ 792485 w 3002841"/>
              <a:gd name="connsiteY240" fmla="*/ 539983 h 1191542"/>
              <a:gd name="connsiteX241" fmla="*/ 693138 w 3002841"/>
              <a:gd name="connsiteY241" fmla="*/ 496335 h 1191542"/>
              <a:gd name="connsiteX242" fmla="*/ 637697 w 3002841"/>
              <a:gd name="connsiteY242" fmla="*/ 450451 h 1191542"/>
              <a:gd name="connsiteX243" fmla="*/ 639024 w 3002841"/>
              <a:gd name="connsiteY243" fmla="*/ 450340 h 1191542"/>
              <a:gd name="connsiteX244" fmla="*/ 719451 w 3002841"/>
              <a:gd name="connsiteY244" fmla="*/ 484846 h 1191542"/>
              <a:gd name="connsiteX245" fmla="*/ 770773 w 3002841"/>
              <a:gd name="connsiteY245" fmla="*/ 516178 h 1191542"/>
              <a:gd name="connsiteX246" fmla="*/ 492496 w 3002841"/>
              <a:gd name="connsiteY246" fmla="*/ 269432 h 1191542"/>
              <a:gd name="connsiteX247" fmla="*/ 539960 w 3002841"/>
              <a:gd name="connsiteY247" fmla="*/ 324601 h 1191542"/>
              <a:gd name="connsiteX248" fmla="*/ 562685 w 3002841"/>
              <a:gd name="connsiteY248" fmla="*/ 379901 h 1191542"/>
              <a:gd name="connsiteX249" fmla="*/ 508469 w 3002841"/>
              <a:gd name="connsiteY249" fmla="*/ 329128 h 1191542"/>
              <a:gd name="connsiteX250" fmla="*/ 475229 w 3002841"/>
              <a:gd name="connsiteY250" fmla="*/ 261191 h 1191542"/>
              <a:gd name="connsiteX251" fmla="*/ 478134 w 3002841"/>
              <a:gd name="connsiteY251" fmla="*/ 261113 h 1191542"/>
              <a:gd name="connsiteX252" fmla="*/ 492496 w 3002841"/>
              <a:gd name="connsiteY252" fmla="*/ 269432 h 1191542"/>
              <a:gd name="connsiteX253" fmla="*/ 845764 w 3002841"/>
              <a:gd name="connsiteY253" fmla="*/ 478949 h 1191542"/>
              <a:gd name="connsiteX254" fmla="*/ 853694 w 3002841"/>
              <a:gd name="connsiteY254" fmla="*/ 486761 h 1191542"/>
              <a:gd name="connsiteX255" fmla="*/ 735233 w 3002841"/>
              <a:gd name="connsiteY255" fmla="*/ 467940 h 1191542"/>
              <a:gd name="connsiteX256" fmla="*/ 656395 w 3002841"/>
              <a:gd name="connsiteY256" fmla="*/ 437361 h 1191542"/>
              <a:gd name="connsiteX257" fmla="*/ 659903 w 3002841"/>
              <a:gd name="connsiteY257" fmla="*/ 436800 h 1191542"/>
              <a:gd name="connsiteX258" fmla="*/ 752978 w 3002841"/>
              <a:gd name="connsiteY258" fmla="*/ 451429 h 1191542"/>
              <a:gd name="connsiteX259" fmla="*/ 845764 w 3002841"/>
              <a:gd name="connsiteY259" fmla="*/ 478949 h 1191542"/>
              <a:gd name="connsiteX260" fmla="*/ 591083 w 3002841"/>
              <a:gd name="connsiteY260" fmla="*/ 245489 h 1191542"/>
              <a:gd name="connsiteX261" fmla="*/ 607689 w 3002841"/>
              <a:gd name="connsiteY261" fmla="*/ 319510 h 1191542"/>
              <a:gd name="connsiteX262" fmla="*/ 591392 w 3002841"/>
              <a:gd name="connsiteY262" fmla="*/ 375648 h 1191542"/>
              <a:gd name="connsiteX263" fmla="*/ 575918 w 3002841"/>
              <a:gd name="connsiteY263" fmla="*/ 315785 h 1191542"/>
              <a:gd name="connsiteX264" fmla="*/ 591083 w 3002841"/>
              <a:gd name="connsiteY264" fmla="*/ 245489 h 1191542"/>
              <a:gd name="connsiteX265" fmla="*/ 873181 w 3002841"/>
              <a:gd name="connsiteY265" fmla="*/ 421210 h 1191542"/>
              <a:gd name="connsiteX266" fmla="*/ 751904 w 3002841"/>
              <a:gd name="connsiteY266" fmla="*/ 431345 h 1191542"/>
              <a:gd name="connsiteX267" fmla="*/ 659926 w 3002841"/>
              <a:gd name="connsiteY267" fmla="*/ 421398 h 1191542"/>
              <a:gd name="connsiteX268" fmla="*/ 758008 w 3002841"/>
              <a:gd name="connsiteY268" fmla="*/ 411954 h 1191542"/>
              <a:gd name="connsiteX269" fmla="*/ 873181 w 3002841"/>
              <a:gd name="connsiteY269" fmla="*/ 421210 h 1191542"/>
              <a:gd name="connsiteX270" fmla="*/ 1751195 w 3002841"/>
              <a:gd name="connsiteY270" fmla="*/ 975108 h 1191542"/>
              <a:gd name="connsiteX271" fmla="*/ 1705664 w 3002841"/>
              <a:gd name="connsiteY271" fmla="*/ 1069568 h 1191542"/>
              <a:gd name="connsiteX272" fmla="*/ 1602593 w 3002841"/>
              <a:gd name="connsiteY272" fmla="*/ 1166448 h 1191542"/>
              <a:gd name="connsiteX273" fmla="*/ 1662653 w 3002841"/>
              <a:gd name="connsiteY273" fmla="*/ 1050713 h 1191542"/>
              <a:gd name="connsiteX274" fmla="*/ 1749292 w 3002841"/>
              <a:gd name="connsiteY274" fmla="*/ 975089 h 1191542"/>
              <a:gd name="connsiteX275" fmla="*/ 1751195 w 3002841"/>
              <a:gd name="connsiteY275" fmla="*/ 975108 h 1191542"/>
              <a:gd name="connsiteX276" fmla="*/ 1723065 w 3002841"/>
              <a:gd name="connsiteY276" fmla="*/ 952804 h 1191542"/>
              <a:gd name="connsiteX277" fmla="*/ 1623145 w 3002841"/>
              <a:gd name="connsiteY277" fmla="*/ 1030589 h 1191542"/>
              <a:gd name="connsiteX278" fmla="*/ 1468230 w 3002841"/>
              <a:gd name="connsiteY278" fmla="*/ 1097891 h 1191542"/>
              <a:gd name="connsiteX279" fmla="*/ 1594631 w 3002841"/>
              <a:gd name="connsiteY279" fmla="*/ 1003534 h 1191542"/>
              <a:gd name="connsiteX280" fmla="*/ 1721306 w 3002841"/>
              <a:gd name="connsiteY280" fmla="*/ 952365 h 1191542"/>
              <a:gd name="connsiteX281" fmla="*/ 1723065 w 3002841"/>
              <a:gd name="connsiteY281" fmla="*/ 952804 h 1191542"/>
              <a:gd name="connsiteX282" fmla="*/ 1697227 w 3002841"/>
              <a:gd name="connsiteY282" fmla="*/ 935922 h 1191542"/>
              <a:gd name="connsiteX283" fmla="*/ 1557408 w 3002841"/>
              <a:gd name="connsiteY283" fmla="*/ 986690 h 1191542"/>
              <a:gd name="connsiteX284" fmla="*/ 1372599 w 3002841"/>
              <a:gd name="connsiteY284" fmla="*/ 1015710 h 1191542"/>
              <a:gd name="connsiteX285" fmla="*/ 1547048 w 3002841"/>
              <a:gd name="connsiteY285" fmla="*/ 955255 h 1191542"/>
              <a:gd name="connsiteX286" fmla="*/ 1687363 w 3002841"/>
              <a:gd name="connsiteY286" fmla="*/ 934621 h 1191542"/>
              <a:gd name="connsiteX287" fmla="*/ 1697227 w 3002841"/>
              <a:gd name="connsiteY287" fmla="*/ 935922 h 1191542"/>
              <a:gd name="connsiteX288" fmla="*/ 1676033 w 3002841"/>
              <a:gd name="connsiteY288" fmla="*/ 912929 h 1191542"/>
              <a:gd name="connsiteX289" fmla="*/ 1514785 w 3002841"/>
              <a:gd name="connsiteY289" fmla="*/ 928258 h 1191542"/>
              <a:gd name="connsiteX290" fmla="*/ 1325438 w 3002841"/>
              <a:gd name="connsiteY290" fmla="*/ 913235 h 1191542"/>
              <a:gd name="connsiteX291" fmla="*/ 1524821 w 3002841"/>
              <a:gd name="connsiteY291" fmla="*/ 896785 h 1191542"/>
              <a:gd name="connsiteX292" fmla="*/ 1676033 w 3002841"/>
              <a:gd name="connsiteY292" fmla="*/ 912929 h 1191542"/>
              <a:gd name="connsiteX293" fmla="*/ 1798295 w 3002841"/>
              <a:gd name="connsiteY293" fmla="*/ 980283 h 1191542"/>
              <a:gd name="connsiteX294" fmla="*/ 1823734 w 3002841"/>
              <a:gd name="connsiteY294" fmla="*/ 1077445 h 1191542"/>
              <a:gd name="connsiteX295" fmla="*/ 1798802 w 3002841"/>
              <a:gd name="connsiteY295" fmla="*/ 1191539 h 1191542"/>
              <a:gd name="connsiteX296" fmla="*/ 1771501 w 3002841"/>
              <a:gd name="connsiteY296" fmla="*/ 1071399 h 1191542"/>
              <a:gd name="connsiteX297" fmla="*/ 1798295 w 3002841"/>
              <a:gd name="connsiteY297" fmla="*/ 980283 h 1191542"/>
              <a:gd name="connsiteX298" fmla="*/ 691629 w 3002841"/>
              <a:gd name="connsiteY298" fmla="*/ 256990 h 1191542"/>
              <a:gd name="connsiteX299" fmla="*/ 665483 w 3002841"/>
              <a:gd name="connsiteY299" fmla="*/ 329977 h 1191542"/>
              <a:gd name="connsiteX300" fmla="*/ 618527 w 3002841"/>
              <a:gd name="connsiteY300" fmla="*/ 379263 h 1191542"/>
              <a:gd name="connsiteX301" fmla="*/ 637753 w 3002841"/>
              <a:gd name="connsiteY301" fmla="*/ 319805 h 1191542"/>
              <a:gd name="connsiteX302" fmla="*/ 688844 w 3002841"/>
              <a:gd name="connsiteY302" fmla="*/ 256861 h 1191542"/>
              <a:gd name="connsiteX303" fmla="*/ 691629 w 3002841"/>
              <a:gd name="connsiteY303" fmla="*/ 256990 h 1191542"/>
              <a:gd name="connsiteX304" fmla="*/ 845415 w 3002841"/>
              <a:gd name="connsiteY304" fmla="*/ 347841 h 1191542"/>
              <a:gd name="connsiteX305" fmla="*/ 742127 w 3002841"/>
              <a:gd name="connsiteY305" fmla="*/ 387936 h 1191542"/>
              <a:gd name="connsiteX306" fmla="*/ 651738 w 3002841"/>
              <a:gd name="connsiteY306" fmla="*/ 402319 h 1191542"/>
              <a:gd name="connsiteX307" fmla="*/ 734418 w 3002841"/>
              <a:gd name="connsiteY307" fmla="*/ 368758 h 1191542"/>
              <a:gd name="connsiteX308" fmla="*/ 836074 w 3002841"/>
              <a:gd name="connsiteY308" fmla="*/ 345709 h 1191542"/>
              <a:gd name="connsiteX309" fmla="*/ 845415 w 3002841"/>
              <a:gd name="connsiteY309" fmla="*/ 347841 h 1191542"/>
              <a:gd name="connsiteX310" fmla="*/ 1677576 w 3002841"/>
              <a:gd name="connsiteY310" fmla="*/ 876365 h 1191542"/>
              <a:gd name="connsiteX311" fmla="*/ 1688354 w 3002841"/>
              <a:gd name="connsiteY311" fmla="*/ 884034 h 1191542"/>
              <a:gd name="connsiteX312" fmla="*/ 1529052 w 3002841"/>
              <a:gd name="connsiteY312" fmla="*/ 862553 h 1191542"/>
              <a:gd name="connsiteX313" fmla="*/ 1362147 w 3002841"/>
              <a:gd name="connsiteY313" fmla="*/ 806619 h 1191542"/>
              <a:gd name="connsiteX314" fmla="*/ 1379302 w 3002841"/>
              <a:gd name="connsiteY314" fmla="*/ 803036 h 1191542"/>
              <a:gd name="connsiteX315" fmla="*/ 1557595 w 3002841"/>
              <a:gd name="connsiteY315" fmla="*/ 835509 h 1191542"/>
              <a:gd name="connsiteX316" fmla="*/ 1677576 w 3002841"/>
              <a:gd name="connsiteY316" fmla="*/ 876365 h 1191542"/>
              <a:gd name="connsiteX317" fmla="*/ 1851038 w 3002841"/>
              <a:gd name="connsiteY317" fmla="*/ 980377 h 1191542"/>
              <a:gd name="connsiteX318" fmla="*/ 1928764 w 3002841"/>
              <a:gd name="connsiteY318" fmla="*/ 1054516 h 1191542"/>
              <a:gd name="connsiteX319" fmla="*/ 1987012 w 3002841"/>
              <a:gd name="connsiteY319" fmla="*/ 1164111 h 1191542"/>
              <a:gd name="connsiteX320" fmla="*/ 1877243 w 3002841"/>
              <a:gd name="connsiteY320" fmla="*/ 1062478 h 1191542"/>
              <a:gd name="connsiteX321" fmla="*/ 1836950 w 3002841"/>
              <a:gd name="connsiteY321" fmla="*/ 973185 h 1191542"/>
              <a:gd name="connsiteX322" fmla="*/ 1851038 w 3002841"/>
              <a:gd name="connsiteY322" fmla="*/ 980377 h 1191542"/>
              <a:gd name="connsiteX323" fmla="*/ 778026 w 3002841"/>
              <a:gd name="connsiteY323" fmla="*/ 292259 h 1191542"/>
              <a:gd name="connsiteX324" fmla="*/ 709446 w 3002841"/>
              <a:gd name="connsiteY324" fmla="*/ 354144 h 1191542"/>
              <a:gd name="connsiteX325" fmla="*/ 635921 w 3002841"/>
              <a:gd name="connsiteY325" fmla="*/ 389309 h 1191542"/>
              <a:gd name="connsiteX326" fmla="*/ 689861 w 3002841"/>
              <a:gd name="connsiteY326" fmla="*/ 338427 h 1191542"/>
              <a:gd name="connsiteX327" fmla="*/ 775516 w 3002841"/>
              <a:gd name="connsiteY327" fmla="*/ 291510 h 1191542"/>
              <a:gd name="connsiteX328" fmla="*/ 778026 w 3002841"/>
              <a:gd name="connsiteY328" fmla="*/ 292259 h 1191542"/>
              <a:gd name="connsiteX329" fmla="*/ 1653404 w 3002841"/>
              <a:gd name="connsiteY329" fmla="*/ 808082 h 1191542"/>
              <a:gd name="connsiteX330" fmla="*/ 1713833 w 3002841"/>
              <a:gd name="connsiteY330" fmla="*/ 860144 h 1191542"/>
              <a:gd name="connsiteX331" fmla="*/ 1576899 w 3002841"/>
              <a:gd name="connsiteY331" fmla="*/ 806597 h 1191542"/>
              <a:gd name="connsiteX332" fmla="*/ 1452737 w 3002841"/>
              <a:gd name="connsiteY332" fmla="*/ 719157 h 1191542"/>
              <a:gd name="connsiteX333" fmla="*/ 1457020 w 3002841"/>
              <a:gd name="connsiteY333" fmla="*/ 717875 h 1191542"/>
              <a:gd name="connsiteX334" fmla="*/ 1619278 w 3002841"/>
              <a:gd name="connsiteY334" fmla="*/ 787230 h 1191542"/>
              <a:gd name="connsiteX335" fmla="*/ 1653404 w 3002841"/>
              <a:gd name="connsiteY335" fmla="*/ 808082 h 1191542"/>
              <a:gd name="connsiteX336" fmla="*/ 2090600 w 3002841"/>
              <a:gd name="connsiteY336" fmla="*/ 1064611 h 1191542"/>
              <a:gd name="connsiteX337" fmla="*/ 2126296 w 3002841"/>
              <a:gd name="connsiteY337" fmla="*/ 1103247 h 1191542"/>
              <a:gd name="connsiteX338" fmla="*/ 1962968 w 3002841"/>
              <a:gd name="connsiteY338" fmla="*/ 1032404 h 1191542"/>
              <a:gd name="connsiteX339" fmla="*/ 1871821 w 3002841"/>
              <a:gd name="connsiteY339" fmla="*/ 957931 h 1191542"/>
              <a:gd name="connsiteX340" fmla="*/ 1874003 w 3002841"/>
              <a:gd name="connsiteY340" fmla="*/ 957751 h 1191542"/>
              <a:gd name="connsiteX341" fmla="*/ 2006226 w 3002841"/>
              <a:gd name="connsiteY341" fmla="*/ 1013757 h 1191542"/>
              <a:gd name="connsiteX342" fmla="*/ 2090600 w 3002841"/>
              <a:gd name="connsiteY342" fmla="*/ 1064611 h 1191542"/>
              <a:gd name="connsiteX343" fmla="*/ 1633107 w 3002841"/>
              <a:gd name="connsiteY343" fmla="*/ 664126 h 1191542"/>
              <a:gd name="connsiteX344" fmla="*/ 1711139 w 3002841"/>
              <a:gd name="connsiteY344" fmla="*/ 753670 h 1191542"/>
              <a:gd name="connsiteX345" fmla="*/ 1748499 w 3002841"/>
              <a:gd name="connsiteY345" fmla="*/ 843424 h 1191542"/>
              <a:gd name="connsiteX346" fmla="*/ 1659367 w 3002841"/>
              <a:gd name="connsiteY346" fmla="*/ 761017 h 1191542"/>
              <a:gd name="connsiteX347" fmla="*/ 1604720 w 3002841"/>
              <a:gd name="connsiteY347" fmla="*/ 650750 h 1191542"/>
              <a:gd name="connsiteX348" fmla="*/ 1609497 w 3002841"/>
              <a:gd name="connsiteY348" fmla="*/ 650625 h 1191542"/>
              <a:gd name="connsiteX349" fmla="*/ 1633107 w 3002841"/>
              <a:gd name="connsiteY349" fmla="*/ 664126 h 1191542"/>
              <a:gd name="connsiteX350" fmla="*/ 2225275 w 3002841"/>
              <a:gd name="connsiteY350" fmla="*/ 1011058 h 1191542"/>
              <a:gd name="connsiteX351" fmla="*/ 2226925 w 3002841"/>
              <a:gd name="connsiteY351" fmla="*/ 1016865 h 1191542"/>
              <a:gd name="connsiteX352" fmla="*/ 2032172 w 3002841"/>
              <a:gd name="connsiteY352" fmla="*/ 986317 h 1191542"/>
              <a:gd name="connsiteX353" fmla="*/ 1902562 w 3002841"/>
              <a:gd name="connsiteY353" fmla="*/ 936686 h 1191542"/>
              <a:gd name="connsiteX354" fmla="*/ 1908328 w 3002841"/>
              <a:gd name="connsiteY354" fmla="*/ 935775 h 1191542"/>
              <a:gd name="connsiteX355" fmla="*/ 2061345 w 3002841"/>
              <a:gd name="connsiteY355" fmla="*/ 959518 h 1191542"/>
              <a:gd name="connsiteX356" fmla="*/ 2225275 w 3002841"/>
              <a:gd name="connsiteY356" fmla="*/ 1011058 h 1191542"/>
              <a:gd name="connsiteX357" fmla="*/ 1803567 w 3002841"/>
              <a:gd name="connsiteY357" fmla="*/ 629158 h 1191542"/>
              <a:gd name="connsiteX358" fmla="*/ 1822488 w 3002841"/>
              <a:gd name="connsiteY358" fmla="*/ 745406 h 1191542"/>
              <a:gd name="connsiteX359" fmla="*/ 1795694 w 3002841"/>
              <a:gd name="connsiteY359" fmla="*/ 836522 h 1191542"/>
              <a:gd name="connsiteX360" fmla="*/ 1770254 w 3002841"/>
              <a:gd name="connsiteY360" fmla="*/ 739359 h 1191542"/>
              <a:gd name="connsiteX361" fmla="*/ 1795187 w 3002841"/>
              <a:gd name="connsiteY361" fmla="*/ 625266 h 1191542"/>
              <a:gd name="connsiteX362" fmla="*/ 1803567 w 3002841"/>
              <a:gd name="connsiteY362" fmla="*/ 629158 h 1191542"/>
              <a:gd name="connsiteX363" fmla="*/ 2253766 w 3002841"/>
              <a:gd name="connsiteY363" fmla="*/ 905481 h 1191542"/>
              <a:gd name="connsiteX364" fmla="*/ 2258961 w 3002841"/>
              <a:gd name="connsiteY364" fmla="*/ 910472 h 1191542"/>
              <a:gd name="connsiteX365" fmla="*/ 2059579 w 3002841"/>
              <a:gd name="connsiteY365" fmla="*/ 926922 h 1191542"/>
              <a:gd name="connsiteX366" fmla="*/ 1908367 w 3002841"/>
              <a:gd name="connsiteY366" fmla="*/ 910778 h 1191542"/>
              <a:gd name="connsiteX367" fmla="*/ 2069615 w 3002841"/>
              <a:gd name="connsiteY367" fmla="*/ 895448 h 1191542"/>
              <a:gd name="connsiteX368" fmla="*/ 2253766 w 3002841"/>
              <a:gd name="connsiteY368" fmla="*/ 905481 h 1191542"/>
              <a:gd name="connsiteX369" fmla="*/ 1434354 w 3002841"/>
              <a:gd name="connsiteY369" fmla="*/ 349846 h 1191542"/>
              <a:gd name="connsiteX370" fmla="*/ 1388822 w 3002841"/>
              <a:gd name="connsiteY370" fmla="*/ 444306 h 1191542"/>
              <a:gd name="connsiteX371" fmla="*/ 1285751 w 3002841"/>
              <a:gd name="connsiteY371" fmla="*/ 541186 h 1191542"/>
              <a:gd name="connsiteX372" fmla="*/ 1345812 w 3002841"/>
              <a:gd name="connsiteY372" fmla="*/ 425451 h 1191542"/>
              <a:gd name="connsiteX373" fmla="*/ 1432450 w 3002841"/>
              <a:gd name="connsiteY373" fmla="*/ 349826 h 1191542"/>
              <a:gd name="connsiteX374" fmla="*/ 1434354 w 3002841"/>
              <a:gd name="connsiteY374" fmla="*/ 349846 h 1191542"/>
              <a:gd name="connsiteX375" fmla="*/ 1406224 w 3002841"/>
              <a:gd name="connsiteY375" fmla="*/ 327542 h 1191542"/>
              <a:gd name="connsiteX376" fmla="*/ 1306303 w 3002841"/>
              <a:gd name="connsiteY376" fmla="*/ 405326 h 1191542"/>
              <a:gd name="connsiteX377" fmla="*/ 1151389 w 3002841"/>
              <a:gd name="connsiteY377" fmla="*/ 472629 h 1191542"/>
              <a:gd name="connsiteX378" fmla="*/ 1277790 w 3002841"/>
              <a:gd name="connsiteY378" fmla="*/ 378271 h 1191542"/>
              <a:gd name="connsiteX379" fmla="*/ 1404465 w 3002841"/>
              <a:gd name="connsiteY379" fmla="*/ 327103 h 1191542"/>
              <a:gd name="connsiteX380" fmla="*/ 1406224 w 3002841"/>
              <a:gd name="connsiteY380" fmla="*/ 327542 h 1191542"/>
              <a:gd name="connsiteX381" fmla="*/ 1380386 w 3002841"/>
              <a:gd name="connsiteY381" fmla="*/ 310660 h 1191542"/>
              <a:gd name="connsiteX382" fmla="*/ 1240566 w 3002841"/>
              <a:gd name="connsiteY382" fmla="*/ 361428 h 1191542"/>
              <a:gd name="connsiteX383" fmla="*/ 1055757 w 3002841"/>
              <a:gd name="connsiteY383" fmla="*/ 390447 h 1191542"/>
              <a:gd name="connsiteX384" fmla="*/ 1230207 w 3002841"/>
              <a:gd name="connsiteY384" fmla="*/ 329993 h 1191542"/>
              <a:gd name="connsiteX385" fmla="*/ 1370522 w 3002841"/>
              <a:gd name="connsiteY385" fmla="*/ 309359 h 1191542"/>
              <a:gd name="connsiteX386" fmla="*/ 1380386 w 3002841"/>
              <a:gd name="connsiteY386" fmla="*/ 310660 h 1191542"/>
              <a:gd name="connsiteX387" fmla="*/ 1359192 w 3002841"/>
              <a:gd name="connsiteY387" fmla="*/ 287667 h 1191542"/>
              <a:gd name="connsiteX388" fmla="*/ 1197944 w 3002841"/>
              <a:gd name="connsiteY388" fmla="*/ 302996 h 1191542"/>
              <a:gd name="connsiteX389" fmla="*/ 1008597 w 3002841"/>
              <a:gd name="connsiteY389" fmla="*/ 287973 h 1191542"/>
              <a:gd name="connsiteX390" fmla="*/ 1207979 w 3002841"/>
              <a:gd name="connsiteY390" fmla="*/ 271522 h 1191542"/>
              <a:gd name="connsiteX391" fmla="*/ 1359192 w 3002841"/>
              <a:gd name="connsiteY391" fmla="*/ 287667 h 1191542"/>
              <a:gd name="connsiteX392" fmla="*/ 1481453 w 3002841"/>
              <a:gd name="connsiteY392" fmla="*/ 355021 h 1191542"/>
              <a:gd name="connsiteX393" fmla="*/ 1506893 w 3002841"/>
              <a:gd name="connsiteY393" fmla="*/ 452183 h 1191542"/>
              <a:gd name="connsiteX394" fmla="*/ 1481961 w 3002841"/>
              <a:gd name="connsiteY394" fmla="*/ 566276 h 1191542"/>
              <a:gd name="connsiteX395" fmla="*/ 1454660 w 3002841"/>
              <a:gd name="connsiteY395" fmla="*/ 446136 h 1191542"/>
              <a:gd name="connsiteX396" fmla="*/ 1481453 w 3002841"/>
              <a:gd name="connsiteY396" fmla="*/ 355021 h 1191542"/>
              <a:gd name="connsiteX397" fmla="*/ 1960487 w 3002841"/>
              <a:gd name="connsiteY397" fmla="*/ 643932 h 1191542"/>
              <a:gd name="connsiteX398" fmla="*/ 1917502 w 3002841"/>
              <a:gd name="connsiteY398" fmla="*/ 762395 h 1191542"/>
              <a:gd name="connsiteX399" fmla="*/ 1840305 w 3002841"/>
              <a:gd name="connsiteY399" fmla="*/ 842388 h 1191542"/>
              <a:gd name="connsiteX400" fmla="*/ 1871913 w 3002841"/>
              <a:gd name="connsiteY400" fmla="*/ 745886 h 1191542"/>
              <a:gd name="connsiteX401" fmla="*/ 1955907 w 3002841"/>
              <a:gd name="connsiteY401" fmla="*/ 643723 h 1191542"/>
              <a:gd name="connsiteX402" fmla="*/ 1960487 w 3002841"/>
              <a:gd name="connsiteY402" fmla="*/ 643932 h 1191542"/>
              <a:gd name="connsiteX403" fmla="*/ 1360734 w 3002841"/>
              <a:gd name="connsiteY403" fmla="*/ 251102 h 1191542"/>
              <a:gd name="connsiteX404" fmla="*/ 1371513 w 3002841"/>
              <a:gd name="connsiteY404" fmla="*/ 258772 h 1191542"/>
              <a:gd name="connsiteX405" fmla="*/ 1212211 w 3002841"/>
              <a:gd name="connsiteY405" fmla="*/ 237290 h 1191542"/>
              <a:gd name="connsiteX406" fmla="*/ 1045306 w 3002841"/>
              <a:gd name="connsiteY406" fmla="*/ 181357 h 1191542"/>
              <a:gd name="connsiteX407" fmla="*/ 1062461 w 3002841"/>
              <a:gd name="connsiteY407" fmla="*/ 177774 h 1191542"/>
              <a:gd name="connsiteX408" fmla="*/ 1240754 w 3002841"/>
              <a:gd name="connsiteY408" fmla="*/ 210247 h 1191542"/>
              <a:gd name="connsiteX409" fmla="*/ 1360734 w 3002841"/>
              <a:gd name="connsiteY409" fmla="*/ 251102 h 1191542"/>
              <a:gd name="connsiteX410" fmla="*/ 2213314 w 3002841"/>
              <a:gd name="connsiteY410" fmla="*/ 791389 h 1191542"/>
              <a:gd name="connsiteX411" fmla="*/ 2043506 w 3002841"/>
              <a:gd name="connsiteY411" fmla="*/ 856466 h 1191542"/>
              <a:gd name="connsiteX412" fmla="*/ 1894905 w 3002841"/>
              <a:gd name="connsiteY412" fmla="*/ 879810 h 1191542"/>
              <a:gd name="connsiteX413" fmla="*/ 2030832 w 3002841"/>
              <a:gd name="connsiteY413" fmla="*/ 825339 h 1191542"/>
              <a:gd name="connsiteX414" fmla="*/ 2197957 w 3002841"/>
              <a:gd name="connsiteY414" fmla="*/ 787928 h 1191542"/>
              <a:gd name="connsiteX415" fmla="*/ 2213314 w 3002841"/>
              <a:gd name="connsiteY415" fmla="*/ 791389 h 1191542"/>
              <a:gd name="connsiteX416" fmla="*/ 1534196 w 3002841"/>
              <a:gd name="connsiteY416" fmla="*/ 355115 h 1191542"/>
              <a:gd name="connsiteX417" fmla="*/ 1611922 w 3002841"/>
              <a:gd name="connsiteY417" fmla="*/ 429254 h 1191542"/>
              <a:gd name="connsiteX418" fmla="*/ 1670171 w 3002841"/>
              <a:gd name="connsiteY418" fmla="*/ 538849 h 1191542"/>
              <a:gd name="connsiteX419" fmla="*/ 1560401 w 3002841"/>
              <a:gd name="connsiteY419" fmla="*/ 437215 h 1191542"/>
              <a:gd name="connsiteX420" fmla="*/ 1520108 w 3002841"/>
              <a:gd name="connsiteY420" fmla="*/ 347922 h 1191542"/>
              <a:gd name="connsiteX421" fmla="*/ 1534196 w 3002841"/>
              <a:gd name="connsiteY421" fmla="*/ 355115 h 1191542"/>
              <a:gd name="connsiteX422" fmla="*/ 2102524 w 3002841"/>
              <a:gd name="connsiteY422" fmla="*/ 701176 h 1191542"/>
              <a:gd name="connsiteX423" fmla="*/ 1989778 w 3002841"/>
              <a:gd name="connsiteY423" fmla="*/ 801620 h 1191542"/>
              <a:gd name="connsiteX424" fmla="*/ 1868900 w 3002841"/>
              <a:gd name="connsiteY424" fmla="*/ 858694 h 1191542"/>
              <a:gd name="connsiteX425" fmla="*/ 1957580 w 3002841"/>
              <a:gd name="connsiteY425" fmla="*/ 776110 h 1191542"/>
              <a:gd name="connsiteX426" fmla="*/ 2098399 w 3002841"/>
              <a:gd name="connsiteY426" fmla="*/ 699960 h 1191542"/>
              <a:gd name="connsiteX427" fmla="*/ 2102524 w 3002841"/>
              <a:gd name="connsiteY427" fmla="*/ 701176 h 1191542"/>
              <a:gd name="connsiteX428" fmla="*/ 1336562 w 3002841"/>
              <a:gd name="connsiteY428" fmla="*/ 182820 h 1191542"/>
              <a:gd name="connsiteX429" fmla="*/ 1396991 w 3002841"/>
              <a:gd name="connsiteY429" fmla="*/ 234882 h 1191542"/>
              <a:gd name="connsiteX430" fmla="*/ 1260057 w 3002841"/>
              <a:gd name="connsiteY430" fmla="*/ 181334 h 1191542"/>
              <a:gd name="connsiteX431" fmla="*/ 1135896 w 3002841"/>
              <a:gd name="connsiteY431" fmla="*/ 93894 h 1191542"/>
              <a:gd name="connsiteX432" fmla="*/ 1140178 w 3002841"/>
              <a:gd name="connsiteY432" fmla="*/ 92613 h 1191542"/>
              <a:gd name="connsiteX433" fmla="*/ 1302437 w 3002841"/>
              <a:gd name="connsiteY433" fmla="*/ 161968 h 1191542"/>
              <a:gd name="connsiteX434" fmla="*/ 1336562 w 3002841"/>
              <a:gd name="connsiteY434" fmla="*/ 182820 h 1191542"/>
              <a:gd name="connsiteX435" fmla="*/ 1773759 w 3002841"/>
              <a:gd name="connsiteY435" fmla="*/ 439349 h 1191542"/>
              <a:gd name="connsiteX436" fmla="*/ 1809455 w 3002841"/>
              <a:gd name="connsiteY436" fmla="*/ 477985 h 1191542"/>
              <a:gd name="connsiteX437" fmla="*/ 1646126 w 3002841"/>
              <a:gd name="connsiteY437" fmla="*/ 407142 h 1191542"/>
              <a:gd name="connsiteX438" fmla="*/ 1554979 w 3002841"/>
              <a:gd name="connsiteY438" fmla="*/ 332669 h 1191542"/>
              <a:gd name="connsiteX439" fmla="*/ 1557162 w 3002841"/>
              <a:gd name="connsiteY439" fmla="*/ 332489 h 1191542"/>
              <a:gd name="connsiteX440" fmla="*/ 1689384 w 3002841"/>
              <a:gd name="connsiteY440" fmla="*/ 388494 h 1191542"/>
              <a:gd name="connsiteX441" fmla="*/ 1773759 w 3002841"/>
              <a:gd name="connsiteY441" fmla="*/ 439349 h 1191542"/>
              <a:gd name="connsiteX442" fmla="*/ 1316266 w 3002841"/>
              <a:gd name="connsiteY442" fmla="*/ 38864 h 1191542"/>
              <a:gd name="connsiteX443" fmla="*/ 1394297 w 3002841"/>
              <a:gd name="connsiteY443" fmla="*/ 128407 h 1191542"/>
              <a:gd name="connsiteX444" fmla="*/ 1431658 w 3002841"/>
              <a:gd name="connsiteY444" fmla="*/ 218162 h 1191542"/>
              <a:gd name="connsiteX445" fmla="*/ 1342526 w 3002841"/>
              <a:gd name="connsiteY445" fmla="*/ 135755 h 1191542"/>
              <a:gd name="connsiteX446" fmla="*/ 1287878 w 3002841"/>
              <a:gd name="connsiteY446" fmla="*/ 25488 h 1191542"/>
              <a:gd name="connsiteX447" fmla="*/ 1292655 w 3002841"/>
              <a:gd name="connsiteY447" fmla="*/ 25362 h 1191542"/>
              <a:gd name="connsiteX448" fmla="*/ 1316266 w 3002841"/>
              <a:gd name="connsiteY448" fmla="*/ 38864 h 1191542"/>
              <a:gd name="connsiteX449" fmla="*/ 1908434 w 3002841"/>
              <a:gd name="connsiteY449" fmla="*/ 385795 h 1191542"/>
              <a:gd name="connsiteX450" fmla="*/ 1910083 w 3002841"/>
              <a:gd name="connsiteY450" fmla="*/ 391602 h 1191542"/>
              <a:gd name="connsiteX451" fmla="*/ 1715331 w 3002841"/>
              <a:gd name="connsiteY451" fmla="*/ 361054 h 1191542"/>
              <a:gd name="connsiteX452" fmla="*/ 1585720 w 3002841"/>
              <a:gd name="connsiteY452" fmla="*/ 311423 h 1191542"/>
              <a:gd name="connsiteX453" fmla="*/ 1591486 w 3002841"/>
              <a:gd name="connsiteY453" fmla="*/ 310513 h 1191542"/>
              <a:gd name="connsiteX454" fmla="*/ 1744504 w 3002841"/>
              <a:gd name="connsiteY454" fmla="*/ 334256 h 1191542"/>
              <a:gd name="connsiteX455" fmla="*/ 1897047 w 3002841"/>
              <a:gd name="connsiteY455" fmla="*/ 378923 h 1191542"/>
              <a:gd name="connsiteX456" fmla="*/ 1908434 w 3002841"/>
              <a:gd name="connsiteY456" fmla="*/ 385795 h 1191542"/>
              <a:gd name="connsiteX457" fmla="*/ 1486726 w 3002841"/>
              <a:gd name="connsiteY457" fmla="*/ 3895 h 1191542"/>
              <a:gd name="connsiteX458" fmla="*/ 1505646 w 3002841"/>
              <a:gd name="connsiteY458" fmla="*/ 120144 h 1191542"/>
              <a:gd name="connsiteX459" fmla="*/ 1478853 w 3002841"/>
              <a:gd name="connsiteY459" fmla="*/ 211259 h 1191542"/>
              <a:gd name="connsiteX460" fmla="*/ 1453413 w 3002841"/>
              <a:gd name="connsiteY460" fmla="*/ 114097 h 1191542"/>
              <a:gd name="connsiteX461" fmla="*/ 1478345 w 3002841"/>
              <a:gd name="connsiteY461" fmla="*/ 3 h 1191542"/>
              <a:gd name="connsiteX462" fmla="*/ 1486726 w 3002841"/>
              <a:gd name="connsiteY462" fmla="*/ 3895 h 1191542"/>
              <a:gd name="connsiteX463" fmla="*/ 1936925 w 3002841"/>
              <a:gd name="connsiteY463" fmla="*/ 280219 h 1191542"/>
              <a:gd name="connsiteX464" fmla="*/ 1942120 w 3002841"/>
              <a:gd name="connsiteY464" fmla="*/ 285209 h 1191542"/>
              <a:gd name="connsiteX465" fmla="*/ 1742738 w 3002841"/>
              <a:gd name="connsiteY465" fmla="*/ 301660 h 1191542"/>
              <a:gd name="connsiteX466" fmla="*/ 1591525 w 3002841"/>
              <a:gd name="connsiteY466" fmla="*/ 285515 h 1191542"/>
              <a:gd name="connsiteX467" fmla="*/ 1752773 w 3002841"/>
              <a:gd name="connsiteY467" fmla="*/ 270186 h 1191542"/>
              <a:gd name="connsiteX468" fmla="*/ 1936925 w 3002841"/>
              <a:gd name="connsiteY468" fmla="*/ 280219 h 1191542"/>
              <a:gd name="connsiteX469" fmla="*/ 1643645 w 3002841"/>
              <a:gd name="connsiteY469" fmla="*/ 18670 h 1191542"/>
              <a:gd name="connsiteX470" fmla="*/ 1600660 w 3002841"/>
              <a:gd name="connsiteY470" fmla="*/ 137133 h 1191542"/>
              <a:gd name="connsiteX471" fmla="*/ 1523464 w 3002841"/>
              <a:gd name="connsiteY471" fmla="*/ 217125 h 1191542"/>
              <a:gd name="connsiteX472" fmla="*/ 1555072 w 3002841"/>
              <a:gd name="connsiteY472" fmla="*/ 120623 h 1191542"/>
              <a:gd name="connsiteX473" fmla="*/ 1639066 w 3002841"/>
              <a:gd name="connsiteY473" fmla="*/ 18461 h 1191542"/>
              <a:gd name="connsiteX474" fmla="*/ 1643645 w 3002841"/>
              <a:gd name="connsiteY474" fmla="*/ 18670 h 1191542"/>
              <a:gd name="connsiteX475" fmla="*/ 2495069 w 3002841"/>
              <a:gd name="connsiteY475" fmla="*/ 550730 h 1191542"/>
              <a:gd name="connsiteX476" fmla="*/ 2449538 w 3002841"/>
              <a:gd name="connsiteY476" fmla="*/ 645190 h 1191542"/>
              <a:gd name="connsiteX477" fmla="*/ 2346467 w 3002841"/>
              <a:gd name="connsiteY477" fmla="*/ 742070 h 1191542"/>
              <a:gd name="connsiteX478" fmla="*/ 2406527 w 3002841"/>
              <a:gd name="connsiteY478" fmla="*/ 626336 h 1191542"/>
              <a:gd name="connsiteX479" fmla="*/ 2493166 w 3002841"/>
              <a:gd name="connsiteY479" fmla="*/ 550711 h 1191542"/>
              <a:gd name="connsiteX480" fmla="*/ 2495069 w 3002841"/>
              <a:gd name="connsiteY480" fmla="*/ 550730 h 1191542"/>
              <a:gd name="connsiteX481" fmla="*/ 1896472 w 3002841"/>
              <a:gd name="connsiteY481" fmla="*/ 166127 h 1191542"/>
              <a:gd name="connsiteX482" fmla="*/ 1726664 w 3002841"/>
              <a:gd name="connsiteY482" fmla="*/ 231203 h 1191542"/>
              <a:gd name="connsiteX483" fmla="*/ 1578064 w 3002841"/>
              <a:gd name="connsiteY483" fmla="*/ 254547 h 1191542"/>
              <a:gd name="connsiteX484" fmla="*/ 1713991 w 3002841"/>
              <a:gd name="connsiteY484" fmla="*/ 200077 h 1191542"/>
              <a:gd name="connsiteX485" fmla="*/ 1881116 w 3002841"/>
              <a:gd name="connsiteY485" fmla="*/ 162666 h 1191542"/>
              <a:gd name="connsiteX486" fmla="*/ 1896472 w 3002841"/>
              <a:gd name="connsiteY486" fmla="*/ 166127 h 1191542"/>
              <a:gd name="connsiteX487" fmla="*/ 2466939 w 3002841"/>
              <a:gd name="connsiteY487" fmla="*/ 528427 h 1191542"/>
              <a:gd name="connsiteX488" fmla="*/ 2367019 w 3002841"/>
              <a:gd name="connsiteY488" fmla="*/ 606211 h 1191542"/>
              <a:gd name="connsiteX489" fmla="*/ 2212104 w 3002841"/>
              <a:gd name="connsiteY489" fmla="*/ 673513 h 1191542"/>
              <a:gd name="connsiteX490" fmla="*/ 2338505 w 3002841"/>
              <a:gd name="connsiteY490" fmla="*/ 579156 h 1191542"/>
              <a:gd name="connsiteX491" fmla="*/ 2465180 w 3002841"/>
              <a:gd name="connsiteY491" fmla="*/ 527987 h 1191542"/>
              <a:gd name="connsiteX492" fmla="*/ 2466939 w 3002841"/>
              <a:gd name="connsiteY492" fmla="*/ 528427 h 1191542"/>
              <a:gd name="connsiteX493" fmla="*/ 2441101 w 3002841"/>
              <a:gd name="connsiteY493" fmla="*/ 511544 h 1191542"/>
              <a:gd name="connsiteX494" fmla="*/ 2301282 w 3002841"/>
              <a:gd name="connsiteY494" fmla="*/ 562312 h 1191542"/>
              <a:gd name="connsiteX495" fmla="*/ 2116473 w 3002841"/>
              <a:gd name="connsiteY495" fmla="*/ 591332 h 1191542"/>
              <a:gd name="connsiteX496" fmla="*/ 2290922 w 3002841"/>
              <a:gd name="connsiteY496" fmla="*/ 530877 h 1191542"/>
              <a:gd name="connsiteX497" fmla="*/ 2431237 w 3002841"/>
              <a:gd name="connsiteY497" fmla="*/ 510243 h 1191542"/>
              <a:gd name="connsiteX498" fmla="*/ 2441101 w 3002841"/>
              <a:gd name="connsiteY498" fmla="*/ 511544 h 1191542"/>
              <a:gd name="connsiteX499" fmla="*/ 2419907 w 3002841"/>
              <a:gd name="connsiteY499" fmla="*/ 488551 h 1191542"/>
              <a:gd name="connsiteX500" fmla="*/ 2258659 w 3002841"/>
              <a:gd name="connsiteY500" fmla="*/ 503881 h 1191542"/>
              <a:gd name="connsiteX501" fmla="*/ 2069312 w 3002841"/>
              <a:gd name="connsiteY501" fmla="*/ 488857 h 1191542"/>
              <a:gd name="connsiteX502" fmla="*/ 2268695 w 3002841"/>
              <a:gd name="connsiteY502" fmla="*/ 472407 h 1191542"/>
              <a:gd name="connsiteX503" fmla="*/ 2419907 w 3002841"/>
              <a:gd name="connsiteY503" fmla="*/ 488551 h 1191542"/>
              <a:gd name="connsiteX504" fmla="*/ 1785683 w 3002841"/>
              <a:gd name="connsiteY504" fmla="*/ 75914 h 1191542"/>
              <a:gd name="connsiteX505" fmla="*/ 1672937 w 3002841"/>
              <a:gd name="connsiteY505" fmla="*/ 176357 h 1191542"/>
              <a:gd name="connsiteX506" fmla="*/ 1552059 w 3002841"/>
              <a:gd name="connsiteY506" fmla="*/ 233432 h 1191542"/>
              <a:gd name="connsiteX507" fmla="*/ 1640739 w 3002841"/>
              <a:gd name="connsiteY507" fmla="*/ 150847 h 1191542"/>
              <a:gd name="connsiteX508" fmla="*/ 1781557 w 3002841"/>
              <a:gd name="connsiteY508" fmla="*/ 74698 h 1191542"/>
              <a:gd name="connsiteX509" fmla="*/ 1785683 w 3002841"/>
              <a:gd name="connsiteY509" fmla="*/ 75914 h 1191542"/>
              <a:gd name="connsiteX510" fmla="*/ 2542169 w 3002841"/>
              <a:gd name="connsiteY510" fmla="*/ 555906 h 1191542"/>
              <a:gd name="connsiteX511" fmla="*/ 2567608 w 3002841"/>
              <a:gd name="connsiteY511" fmla="*/ 653068 h 1191542"/>
              <a:gd name="connsiteX512" fmla="*/ 2542676 w 3002841"/>
              <a:gd name="connsiteY512" fmla="*/ 767161 h 1191542"/>
              <a:gd name="connsiteX513" fmla="*/ 2515375 w 3002841"/>
              <a:gd name="connsiteY513" fmla="*/ 647021 h 1191542"/>
              <a:gd name="connsiteX514" fmla="*/ 2542169 w 3002841"/>
              <a:gd name="connsiteY514" fmla="*/ 555906 h 1191542"/>
              <a:gd name="connsiteX515" fmla="*/ 2421450 w 3002841"/>
              <a:gd name="connsiteY515" fmla="*/ 451987 h 1191542"/>
              <a:gd name="connsiteX516" fmla="*/ 2432228 w 3002841"/>
              <a:gd name="connsiteY516" fmla="*/ 459656 h 1191542"/>
              <a:gd name="connsiteX517" fmla="*/ 2272926 w 3002841"/>
              <a:gd name="connsiteY517" fmla="*/ 438175 h 1191542"/>
              <a:gd name="connsiteX518" fmla="*/ 2106021 w 3002841"/>
              <a:gd name="connsiteY518" fmla="*/ 382241 h 1191542"/>
              <a:gd name="connsiteX519" fmla="*/ 2123176 w 3002841"/>
              <a:gd name="connsiteY519" fmla="*/ 378659 h 1191542"/>
              <a:gd name="connsiteX520" fmla="*/ 2301469 w 3002841"/>
              <a:gd name="connsiteY520" fmla="*/ 411131 h 1191542"/>
              <a:gd name="connsiteX521" fmla="*/ 2421450 w 3002841"/>
              <a:gd name="connsiteY521" fmla="*/ 451987 h 1191542"/>
              <a:gd name="connsiteX522" fmla="*/ 2594912 w 3002841"/>
              <a:gd name="connsiteY522" fmla="*/ 555999 h 1191542"/>
              <a:gd name="connsiteX523" fmla="*/ 2672638 w 3002841"/>
              <a:gd name="connsiteY523" fmla="*/ 630138 h 1191542"/>
              <a:gd name="connsiteX524" fmla="*/ 2730886 w 3002841"/>
              <a:gd name="connsiteY524" fmla="*/ 739733 h 1191542"/>
              <a:gd name="connsiteX525" fmla="*/ 2621116 w 3002841"/>
              <a:gd name="connsiteY525" fmla="*/ 638100 h 1191542"/>
              <a:gd name="connsiteX526" fmla="*/ 2580823 w 3002841"/>
              <a:gd name="connsiteY526" fmla="*/ 548807 h 1191542"/>
              <a:gd name="connsiteX527" fmla="*/ 2594912 w 3002841"/>
              <a:gd name="connsiteY527" fmla="*/ 555999 h 1191542"/>
              <a:gd name="connsiteX528" fmla="*/ 2397278 w 3002841"/>
              <a:gd name="connsiteY528" fmla="*/ 383705 h 1191542"/>
              <a:gd name="connsiteX529" fmla="*/ 2457707 w 3002841"/>
              <a:gd name="connsiteY529" fmla="*/ 435767 h 1191542"/>
              <a:gd name="connsiteX530" fmla="*/ 2320772 w 3002841"/>
              <a:gd name="connsiteY530" fmla="*/ 382219 h 1191542"/>
              <a:gd name="connsiteX531" fmla="*/ 2196611 w 3002841"/>
              <a:gd name="connsiteY531" fmla="*/ 294779 h 1191542"/>
              <a:gd name="connsiteX532" fmla="*/ 2200894 w 3002841"/>
              <a:gd name="connsiteY532" fmla="*/ 293497 h 1191542"/>
              <a:gd name="connsiteX533" fmla="*/ 2363152 w 3002841"/>
              <a:gd name="connsiteY533" fmla="*/ 362853 h 1191542"/>
              <a:gd name="connsiteX534" fmla="*/ 2397278 w 3002841"/>
              <a:gd name="connsiteY534" fmla="*/ 383705 h 1191542"/>
              <a:gd name="connsiteX535" fmla="*/ 2834474 w 3002841"/>
              <a:gd name="connsiteY535" fmla="*/ 640233 h 1191542"/>
              <a:gd name="connsiteX536" fmla="*/ 2870170 w 3002841"/>
              <a:gd name="connsiteY536" fmla="*/ 678869 h 1191542"/>
              <a:gd name="connsiteX537" fmla="*/ 2706842 w 3002841"/>
              <a:gd name="connsiteY537" fmla="*/ 608027 h 1191542"/>
              <a:gd name="connsiteX538" fmla="*/ 2615695 w 3002841"/>
              <a:gd name="connsiteY538" fmla="*/ 533554 h 1191542"/>
              <a:gd name="connsiteX539" fmla="*/ 2617877 w 3002841"/>
              <a:gd name="connsiteY539" fmla="*/ 533374 h 1191542"/>
              <a:gd name="connsiteX540" fmla="*/ 2750100 w 3002841"/>
              <a:gd name="connsiteY540" fmla="*/ 589379 h 1191542"/>
              <a:gd name="connsiteX541" fmla="*/ 2834474 w 3002841"/>
              <a:gd name="connsiteY541" fmla="*/ 640233 h 1191542"/>
              <a:gd name="connsiteX542" fmla="*/ 2376981 w 3002841"/>
              <a:gd name="connsiteY542" fmla="*/ 239748 h 1191542"/>
              <a:gd name="connsiteX543" fmla="*/ 2455013 w 3002841"/>
              <a:gd name="connsiteY543" fmla="*/ 329292 h 1191542"/>
              <a:gd name="connsiteX544" fmla="*/ 2492373 w 3002841"/>
              <a:gd name="connsiteY544" fmla="*/ 419046 h 1191542"/>
              <a:gd name="connsiteX545" fmla="*/ 2403241 w 3002841"/>
              <a:gd name="connsiteY545" fmla="*/ 336639 h 1191542"/>
              <a:gd name="connsiteX546" fmla="*/ 2348594 w 3002841"/>
              <a:gd name="connsiteY546" fmla="*/ 226372 h 1191542"/>
              <a:gd name="connsiteX547" fmla="*/ 2353371 w 3002841"/>
              <a:gd name="connsiteY547" fmla="*/ 226247 h 1191542"/>
              <a:gd name="connsiteX548" fmla="*/ 2376981 w 3002841"/>
              <a:gd name="connsiteY548" fmla="*/ 239748 h 1191542"/>
              <a:gd name="connsiteX549" fmla="*/ 2969149 w 3002841"/>
              <a:gd name="connsiteY549" fmla="*/ 586680 h 1191542"/>
              <a:gd name="connsiteX550" fmla="*/ 2970798 w 3002841"/>
              <a:gd name="connsiteY550" fmla="*/ 592487 h 1191542"/>
              <a:gd name="connsiteX551" fmla="*/ 2776046 w 3002841"/>
              <a:gd name="connsiteY551" fmla="*/ 561939 h 1191542"/>
              <a:gd name="connsiteX552" fmla="*/ 2646436 w 3002841"/>
              <a:gd name="connsiteY552" fmla="*/ 512308 h 1191542"/>
              <a:gd name="connsiteX553" fmla="*/ 2652202 w 3002841"/>
              <a:gd name="connsiteY553" fmla="*/ 511398 h 1191542"/>
              <a:gd name="connsiteX554" fmla="*/ 2805219 w 3002841"/>
              <a:gd name="connsiteY554" fmla="*/ 535141 h 1191542"/>
              <a:gd name="connsiteX555" fmla="*/ 2957762 w 3002841"/>
              <a:gd name="connsiteY555" fmla="*/ 579807 h 1191542"/>
              <a:gd name="connsiteX556" fmla="*/ 2969149 w 3002841"/>
              <a:gd name="connsiteY556" fmla="*/ 586680 h 1191542"/>
              <a:gd name="connsiteX557" fmla="*/ 2547441 w 3002841"/>
              <a:gd name="connsiteY557" fmla="*/ 204780 h 1191542"/>
              <a:gd name="connsiteX558" fmla="*/ 2566362 w 3002841"/>
              <a:gd name="connsiteY558" fmla="*/ 321029 h 1191542"/>
              <a:gd name="connsiteX559" fmla="*/ 2539568 w 3002841"/>
              <a:gd name="connsiteY559" fmla="*/ 412144 h 1191542"/>
              <a:gd name="connsiteX560" fmla="*/ 2514128 w 3002841"/>
              <a:gd name="connsiteY560" fmla="*/ 314981 h 1191542"/>
              <a:gd name="connsiteX561" fmla="*/ 2539060 w 3002841"/>
              <a:gd name="connsiteY561" fmla="*/ 200888 h 1191542"/>
              <a:gd name="connsiteX562" fmla="*/ 2547441 w 3002841"/>
              <a:gd name="connsiteY562" fmla="*/ 204780 h 1191542"/>
              <a:gd name="connsiteX563" fmla="*/ 2997640 w 3002841"/>
              <a:gd name="connsiteY563" fmla="*/ 481103 h 1191542"/>
              <a:gd name="connsiteX564" fmla="*/ 3002835 w 3002841"/>
              <a:gd name="connsiteY564" fmla="*/ 486094 h 1191542"/>
              <a:gd name="connsiteX565" fmla="*/ 2803453 w 3002841"/>
              <a:gd name="connsiteY565" fmla="*/ 502544 h 1191542"/>
              <a:gd name="connsiteX566" fmla="*/ 2652241 w 3002841"/>
              <a:gd name="connsiteY566" fmla="*/ 486400 h 1191542"/>
              <a:gd name="connsiteX567" fmla="*/ 2813489 w 3002841"/>
              <a:gd name="connsiteY567" fmla="*/ 471071 h 1191542"/>
              <a:gd name="connsiteX568" fmla="*/ 2997640 w 3002841"/>
              <a:gd name="connsiteY568" fmla="*/ 481103 h 1191542"/>
              <a:gd name="connsiteX569" fmla="*/ 2704360 w 3002841"/>
              <a:gd name="connsiteY569" fmla="*/ 219554 h 1191542"/>
              <a:gd name="connsiteX570" fmla="*/ 2661376 w 3002841"/>
              <a:gd name="connsiteY570" fmla="*/ 338017 h 1191542"/>
              <a:gd name="connsiteX571" fmla="*/ 2584179 w 3002841"/>
              <a:gd name="connsiteY571" fmla="*/ 418010 h 1191542"/>
              <a:gd name="connsiteX572" fmla="*/ 2615787 w 3002841"/>
              <a:gd name="connsiteY572" fmla="*/ 321508 h 1191542"/>
              <a:gd name="connsiteX573" fmla="*/ 2699781 w 3002841"/>
              <a:gd name="connsiteY573" fmla="*/ 219346 h 1191542"/>
              <a:gd name="connsiteX574" fmla="*/ 2704360 w 3002841"/>
              <a:gd name="connsiteY574" fmla="*/ 219554 h 1191542"/>
              <a:gd name="connsiteX575" fmla="*/ 2957188 w 3002841"/>
              <a:gd name="connsiteY575" fmla="*/ 367011 h 1191542"/>
              <a:gd name="connsiteX576" fmla="*/ 2787380 w 3002841"/>
              <a:gd name="connsiteY576" fmla="*/ 432088 h 1191542"/>
              <a:gd name="connsiteX577" fmla="*/ 2638779 w 3002841"/>
              <a:gd name="connsiteY577" fmla="*/ 455432 h 1191542"/>
              <a:gd name="connsiteX578" fmla="*/ 2774706 w 3002841"/>
              <a:gd name="connsiteY578" fmla="*/ 400961 h 1191542"/>
              <a:gd name="connsiteX579" fmla="*/ 2941831 w 3002841"/>
              <a:gd name="connsiteY579" fmla="*/ 363550 h 1191542"/>
              <a:gd name="connsiteX580" fmla="*/ 2957188 w 3002841"/>
              <a:gd name="connsiteY580" fmla="*/ 367011 h 1191542"/>
              <a:gd name="connsiteX581" fmla="*/ 2846398 w 3002841"/>
              <a:gd name="connsiteY581" fmla="*/ 276798 h 1191542"/>
              <a:gd name="connsiteX582" fmla="*/ 2733652 w 3002841"/>
              <a:gd name="connsiteY582" fmla="*/ 377242 h 1191542"/>
              <a:gd name="connsiteX583" fmla="*/ 2612774 w 3002841"/>
              <a:gd name="connsiteY583" fmla="*/ 434316 h 1191542"/>
              <a:gd name="connsiteX584" fmla="*/ 2701454 w 3002841"/>
              <a:gd name="connsiteY584" fmla="*/ 351732 h 1191542"/>
              <a:gd name="connsiteX585" fmla="*/ 2842273 w 3002841"/>
              <a:gd name="connsiteY585" fmla="*/ 275582 h 1191542"/>
              <a:gd name="connsiteX586" fmla="*/ 2846398 w 3002841"/>
              <a:gd name="connsiteY586" fmla="*/ 276798 h 119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Lst>
            <a:rect l="l" t="t" r="r" b="b"/>
            <a:pathLst>
              <a:path w="3002841" h="1191542">
                <a:moveTo>
                  <a:pt x="198141" y="879912"/>
                </a:moveTo>
                <a:cubicBezTo>
                  <a:pt x="201477" y="881451"/>
                  <a:pt x="189747" y="908898"/>
                  <a:pt x="176952" y="926169"/>
                </a:cubicBezTo>
                <a:cubicBezTo>
                  <a:pt x="164156" y="943441"/>
                  <a:pt x="139365" y="977031"/>
                  <a:pt x="128984" y="973612"/>
                </a:cubicBezTo>
                <a:cubicBezTo>
                  <a:pt x="118603" y="970193"/>
                  <a:pt x="145409" y="932553"/>
                  <a:pt x="156935" y="916936"/>
                </a:cubicBezTo>
                <a:cubicBezTo>
                  <a:pt x="167741" y="902296"/>
                  <a:pt x="191570" y="881213"/>
                  <a:pt x="197255" y="879903"/>
                </a:cubicBezTo>
                <a:cubicBezTo>
                  <a:pt x="197634" y="879815"/>
                  <a:pt x="197933" y="879816"/>
                  <a:pt x="198141" y="879912"/>
                </a:cubicBezTo>
                <a:close/>
                <a:moveTo>
                  <a:pt x="185050" y="868990"/>
                </a:moveTo>
                <a:cubicBezTo>
                  <a:pt x="187261" y="871198"/>
                  <a:pt x="160454" y="893996"/>
                  <a:pt x="138549" y="907081"/>
                </a:cubicBezTo>
                <a:cubicBezTo>
                  <a:pt x="116643" y="920166"/>
                  <a:pt x="74129" y="945636"/>
                  <a:pt x="66454" y="940039"/>
                </a:cubicBezTo>
                <a:cubicBezTo>
                  <a:pt x="58779" y="934442"/>
                  <a:pt x="105513" y="905673"/>
                  <a:pt x="125279" y="893832"/>
                </a:cubicBezTo>
                <a:cubicBezTo>
                  <a:pt x="143809" y="882730"/>
                  <a:pt x="178184" y="868669"/>
                  <a:pt x="184231" y="868775"/>
                </a:cubicBezTo>
                <a:cubicBezTo>
                  <a:pt x="184635" y="868782"/>
                  <a:pt x="184912" y="868852"/>
                  <a:pt x="185050" y="868990"/>
                </a:cubicBezTo>
                <a:close/>
                <a:moveTo>
                  <a:pt x="173025" y="860722"/>
                </a:moveTo>
                <a:cubicBezTo>
                  <a:pt x="173829" y="863288"/>
                  <a:pt x="135839" y="878403"/>
                  <a:pt x="107956" y="885584"/>
                </a:cubicBezTo>
                <a:cubicBezTo>
                  <a:pt x="80073" y="892765"/>
                  <a:pt x="25915" y="906772"/>
                  <a:pt x="21949" y="899795"/>
                </a:cubicBezTo>
                <a:cubicBezTo>
                  <a:pt x="17983" y="892817"/>
                  <a:pt x="77956" y="876702"/>
                  <a:pt x="103135" y="870190"/>
                </a:cubicBezTo>
                <a:cubicBezTo>
                  <a:pt x="123593" y="864899"/>
                  <a:pt x="156415" y="860262"/>
                  <a:pt x="168435" y="860085"/>
                </a:cubicBezTo>
                <a:cubicBezTo>
                  <a:pt x="171209" y="860045"/>
                  <a:pt x="172875" y="860242"/>
                  <a:pt x="173025" y="860722"/>
                </a:cubicBezTo>
                <a:close/>
                <a:moveTo>
                  <a:pt x="163162" y="849463"/>
                </a:moveTo>
                <a:cubicBezTo>
                  <a:pt x="162383" y="852032"/>
                  <a:pt x="118216" y="856970"/>
                  <a:pt x="88120" y="856970"/>
                </a:cubicBezTo>
                <a:cubicBezTo>
                  <a:pt x="58025" y="856970"/>
                  <a:pt x="-466" y="857024"/>
                  <a:pt x="2" y="849613"/>
                </a:cubicBezTo>
                <a:cubicBezTo>
                  <a:pt x="468" y="842202"/>
                  <a:pt x="65597" y="841582"/>
                  <a:pt x="92790" y="841557"/>
                </a:cubicBezTo>
                <a:cubicBezTo>
                  <a:pt x="119984" y="841532"/>
                  <a:pt x="163940" y="846894"/>
                  <a:pt x="163162" y="849463"/>
                </a:cubicBezTo>
                <a:close/>
                <a:moveTo>
                  <a:pt x="220060" y="882446"/>
                </a:moveTo>
                <a:cubicBezTo>
                  <a:pt x="224111" y="882940"/>
                  <a:pt x="231899" y="910945"/>
                  <a:pt x="231899" y="930027"/>
                </a:cubicBezTo>
                <a:cubicBezTo>
                  <a:pt x="231899" y="949109"/>
                  <a:pt x="231985" y="986195"/>
                  <a:pt x="220296" y="985899"/>
                </a:cubicBezTo>
                <a:cubicBezTo>
                  <a:pt x="208608" y="985603"/>
                  <a:pt x="207631" y="944308"/>
                  <a:pt x="207591" y="927066"/>
                </a:cubicBezTo>
                <a:cubicBezTo>
                  <a:pt x="207552" y="909824"/>
                  <a:pt x="216009" y="881953"/>
                  <a:pt x="220060" y="882446"/>
                </a:cubicBezTo>
                <a:close/>
                <a:moveTo>
                  <a:pt x="163880" y="831557"/>
                </a:moveTo>
                <a:cubicBezTo>
                  <a:pt x="167504" y="833395"/>
                  <a:pt x="169449" y="834761"/>
                  <a:pt x="168896" y="835313"/>
                </a:cubicBezTo>
                <a:cubicBezTo>
                  <a:pt x="166682" y="837520"/>
                  <a:pt x="122746" y="831812"/>
                  <a:pt x="94760" y="824793"/>
                </a:cubicBezTo>
                <a:cubicBezTo>
                  <a:pt x="66774" y="817775"/>
                  <a:pt x="12352" y="804185"/>
                  <a:pt x="17085" y="797402"/>
                </a:cubicBezTo>
                <a:cubicBezTo>
                  <a:pt x="17973" y="796131"/>
                  <a:pt x="20836" y="795611"/>
                  <a:pt x="25069" y="795648"/>
                </a:cubicBezTo>
                <a:cubicBezTo>
                  <a:pt x="43412" y="795807"/>
                  <a:pt x="87485" y="806416"/>
                  <a:pt x="108043" y="811550"/>
                </a:cubicBezTo>
                <a:cubicBezTo>
                  <a:pt x="127020" y="816289"/>
                  <a:pt x="153006" y="826044"/>
                  <a:pt x="163880" y="831557"/>
                </a:cubicBezTo>
                <a:close/>
                <a:moveTo>
                  <a:pt x="244606" y="882492"/>
                </a:moveTo>
                <a:cubicBezTo>
                  <a:pt x="254175" y="889558"/>
                  <a:pt x="271146" y="905855"/>
                  <a:pt x="280778" y="918798"/>
                </a:cubicBezTo>
                <a:cubicBezTo>
                  <a:pt x="293620" y="936056"/>
                  <a:pt x="318656" y="969573"/>
                  <a:pt x="307886" y="972467"/>
                </a:cubicBezTo>
                <a:cubicBezTo>
                  <a:pt x="297116" y="975362"/>
                  <a:pt x="268440" y="938280"/>
                  <a:pt x="256801" y="922697"/>
                </a:cubicBezTo>
                <a:cubicBezTo>
                  <a:pt x="245162" y="907114"/>
                  <a:pt x="234053" y="879620"/>
                  <a:pt x="238049" y="878970"/>
                </a:cubicBezTo>
                <a:cubicBezTo>
                  <a:pt x="239048" y="878807"/>
                  <a:pt x="241416" y="880137"/>
                  <a:pt x="244606" y="882492"/>
                </a:cubicBezTo>
                <a:close/>
                <a:moveTo>
                  <a:pt x="136749" y="787908"/>
                </a:moveTo>
                <a:cubicBezTo>
                  <a:pt x="157001" y="799415"/>
                  <a:pt x="184040" y="822033"/>
                  <a:pt x="180753" y="823614"/>
                </a:cubicBezTo>
                <a:cubicBezTo>
                  <a:pt x="177466" y="825195"/>
                  <a:pt x="139410" y="810147"/>
                  <a:pt x="117027" y="797392"/>
                </a:cubicBezTo>
                <a:cubicBezTo>
                  <a:pt x="94643" y="784636"/>
                  <a:pt x="51084" y="759886"/>
                  <a:pt x="59244" y="754572"/>
                </a:cubicBezTo>
                <a:cubicBezTo>
                  <a:pt x="59755" y="754240"/>
                  <a:pt x="60424" y="754034"/>
                  <a:pt x="61237" y="753944"/>
                </a:cubicBezTo>
                <a:cubicBezTo>
                  <a:pt x="73429" y="752590"/>
                  <a:pt x="117764" y="777120"/>
                  <a:pt x="136749" y="787908"/>
                </a:cubicBezTo>
                <a:close/>
                <a:moveTo>
                  <a:pt x="335941" y="910505"/>
                </a:moveTo>
                <a:cubicBezTo>
                  <a:pt x="356692" y="923468"/>
                  <a:pt x="378999" y="938786"/>
                  <a:pt x="372706" y="942662"/>
                </a:cubicBezTo>
                <a:cubicBezTo>
                  <a:pt x="364315" y="947830"/>
                  <a:pt x="316434" y="919830"/>
                  <a:pt x="296696" y="907970"/>
                </a:cubicBezTo>
                <a:cubicBezTo>
                  <a:pt x="276958" y="896110"/>
                  <a:pt x="250923" y="873023"/>
                  <a:pt x="254278" y="871501"/>
                </a:cubicBezTo>
                <a:cubicBezTo>
                  <a:pt x="254488" y="871405"/>
                  <a:pt x="254830" y="871378"/>
                  <a:pt x="255294" y="871412"/>
                </a:cubicBezTo>
                <a:cubicBezTo>
                  <a:pt x="262245" y="871933"/>
                  <a:pt x="296376" y="886514"/>
                  <a:pt x="316827" y="898838"/>
                </a:cubicBezTo>
                <a:cubicBezTo>
                  <a:pt x="322281" y="902125"/>
                  <a:pt x="329025" y="906184"/>
                  <a:pt x="335941" y="910505"/>
                </a:cubicBezTo>
                <a:close/>
                <a:moveTo>
                  <a:pt x="143185" y="727623"/>
                </a:moveTo>
                <a:cubicBezTo>
                  <a:pt x="155727" y="738627"/>
                  <a:pt x="171658" y="760416"/>
                  <a:pt x="179500" y="771473"/>
                </a:cubicBezTo>
                <a:cubicBezTo>
                  <a:pt x="190651" y="787198"/>
                  <a:pt x="200902" y="814826"/>
                  <a:pt x="196886" y="815426"/>
                </a:cubicBezTo>
                <a:cubicBezTo>
                  <a:pt x="192870" y="816026"/>
                  <a:pt x="167708" y="792486"/>
                  <a:pt x="155406" y="775071"/>
                </a:cubicBezTo>
                <a:cubicBezTo>
                  <a:pt x="143103" y="757656"/>
                  <a:pt x="119116" y="723832"/>
                  <a:pt x="129974" y="721073"/>
                </a:cubicBezTo>
                <a:cubicBezTo>
                  <a:pt x="130653" y="720900"/>
                  <a:pt x="131396" y="720885"/>
                  <a:pt x="132197" y="721011"/>
                </a:cubicBezTo>
                <a:cubicBezTo>
                  <a:pt x="135200" y="721486"/>
                  <a:pt x="139004" y="723955"/>
                  <a:pt x="143185" y="727623"/>
                </a:cubicBezTo>
                <a:close/>
                <a:moveTo>
                  <a:pt x="413470" y="894151"/>
                </a:moveTo>
                <a:cubicBezTo>
                  <a:pt x="418291" y="896532"/>
                  <a:pt x="420758" y="898675"/>
                  <a:pt x="419537" y="900360"/>
                </a:cubicBezTo>
                <a:cubicBezTo>
                  <a:pt x="414653" y="907100"/>
                  <a:pt x="354061" y="891945"/>
                  <a:pt x="328903" y="885401"/>
                </a:cubicBezTo>
                <a:cubicBezTo>
                  <a:pt x="303744" y="878857"/>
                  <a:pt x="266322" y="863284"/>
                  <a:pt x="268584" y="861096"/>
                </a:cubicBezTo>
                <a:cubicBezTo>
                  <a:pt x="268867" y="860823"/>
                  <a:pt x="269799" y="860679"/>
                  <a:pt x="271268" y="860651"/>
                </a:cubicBezTo>
                <a:cubicBezTo>
                  <a:pt x="281549" y="860453"/>
                  <a:pt x="318131" y="865918"/>
                  <a:pt x="342479" y="872278"/>
                </a:cubicBezTo>
                <a:cubicBezTo>
                  <a:pt x="363349" y="877729"/>
                  <a:pt x="399006" y="887009"/>
                  <a:pt x="413470" y="894151"/>
                </a:cubicBezTo>
                <a:close/>
                <a:moveTo>
                  <a:pt x="434446" y="848259"/>
                </a:moveTo>
                <a:cubicBezTo>
                  <a:pt x="433979" y="855670"/>
                  <a:pt x="368851" y="856290"/>
                  <a:pt x="341657" y="856315"/>
                </a:cubicBezTo>
                <a:cubicBezTo>
                  <a:pt x="314464" y="856340"/>
                  <a:pt x="270507" y="850978"/>
                  <a:pt x="271286" y="848409"/>
                </a:cubicBezTo>
                <a:cubicBezTo>
                  <a:pt x="272064" y="845840"/>
                  <a:pt x="316232" y="840902"/>
                  <a:pt x="346327" y="840902"/>
                </a:cubicBezTo>
                <a:cubicBezTo>
                  <a:pt x="376423" y="840902"/>
                  <a:pt x="434913" y="840848"/>
                  <a:pt x="434446" y="848259"/>
                </a:cubicBezTo>
                <a:close/>
                <a:moveTo>
                  <a:pt x="218614" y="708593"/>
                </a:moveTo>
                <a:cubicBezTo>
                  <a:pt x="230302" y="708889"/>
                  <a:pt x="231280" y="750184"/>
                  <a:pt x="231319" y="767426"/>
                </a:cubicBezTo>
                <a:cubicBezTo>
                  <a:pt x="231359" y="784668"/>
                  <a:pt x="222901" y="812539"/>
                  <a:pt x="218850" y="812046"/>
                </a:cubicBezTo>
                <a:cubicBezTo>
                  <a:pt x="214799" y="811552"/>
                  <a:pt x="207011" y="783547"/>
                  <a:pt x="207011" y="764465"/>
                </a:cubicBezTo>
                <a:cubicBezTo>
                  <a:pt x="207011" y="745383"/>
                  <a:pt x="206925" y="708297"/>
                  <a:pt x="218614" y="708593"/>
                </a:cubicBezTo>
                <a:close/>
                <a:moveTo>
                  <a:pt x="295542" y="717734"/>
                </a:moveTo>
                <a:cubicBezTo>
                  <a:pt x="306355" y="720563"/>
                  <a:pt x="284859" y="759548"/>
                  <a:pt x="275537" y="775746"/>
                </a:cubicBezTo>
                <a:cubicBezTo>
                  <a:pt x="266215" y="791943"/>
                  <a:pt x="243147" y="816266"/>
                  <a:pt x="239611" y="814919"/>
                </a:cubicBezTo>
                <a:cubicBezTo>
                  <a:pt x="236075" y="813571"/>
                  <a:pt x="243964" y="785578"/>
                  <a:pt x="254321" y="767661"/>
                </a:cubicBezTo>
                <a:cubicBezTo>
                  <a:pt x="264031" y="750864"/>
                  <a:pt x="282259" y="719194"/>
                  <a:pt x="293410" y="717632"/>
                </a:cubicBezTo>
                <a:cubicBezTo>
                  <a:pt x="294154" y="717528"/>
                  <a:pt x="294866" y="717557"/>
                  <a:pt x="295542" y="717734"/>
                </a:cubicBezTo>
                <a:close/>
                <a:moveTo>
                  <a:pt x="413202" y="789944"/>
                </a:moveTo>
                <a:cubicBezTo>
                  <a:pt x="417655" y="796803"/>
                  <a:pt x="358874" y="814596"/>
                  <a:pt x="334177" y="821812"/>
                </a:cubicBezTo>
                <a:cubicBezTo>
                  <a:pt x="309480" y="829029"/>
                  <a:pt x="266004" y="835785"/>
                  <a:pt x="265021" y="833244"/>
                </a:cubicBezTo>
                <a:cubicBezTo>
                  <a:pt x="264038" y="830703"/>
                  <a:pt x="300928" y="814531"/>
                  <a:pt x="328279" y="806570"/>
                </a:cubicBezTo>
                <a:cubicBezTo>
                  <a:pt x="350502" y="800101"/>
                  <a:pt x="389736" y="788641"/>
                  <a:pt x="406056" y="788249"/>
                </a:cubicBezTo>
                <a:cubicBezTo>
                  <a:pt x="409822" y="788159"/>
                  <a:pt x="412368" y="788658"/>
                  <a:pt x="413202" y="789944"/>
                </a:cubicBezTo>
                <a:close/>
                <a:moveTo>
                  <a:pt x="361643" y="745767"/>
                </a:moveTo>
                <a:cubicBezTo>
                  <a:pt x="370035" y="750934"/>
                  <a:pt x="327294" y="782098"/>
                  <a:pt x="309173" y="794954"/>
                </a:cubicBezTo>
                <a:cubicBezTo>
                  <a:pt x="291052" y="807810"/>
                  <a:pt x="255416" y="824986"/>
                  <a:pt x="252919" y="822904"/>
                </a:cubicBezTo>
                <a:cubicBezTo>
                  <a:pt x="250422" y="820822"/>
                  <a:pt x="274102" y="796672"/>
                  <a:pt x="294189" y="782462"/>
                </a:cubicBezTo>
                <a:cubicBezTo>
                  <a:pt x="313020" y="769141"/>
                  <a:pt x="348453" y="744004"/>
                  <a:pt x="359723" y="745171"/>
                </a:cubicBezTo>
                <a:cubicBezTo>
                  <a:pt x="360475" y="745249"/>
                  <a:pt x="361118" y="745444"/>
                  <a:pt x="361643" y="745767"/>
                </a:cubicBezTo>
                <a:close/>
                <a:moveTo>
                  <a:pt x="879687" y="897103"/>
                </a:moveTo>
                <a:cubicBezTo>
                  <a:pt x="884048" y="899039"/>
                  <a:pt x="868716" y="933571"/>
                  <a:pt x="851992" y="955301"/>
                </a:cubicBezTo>
                <a:cubicBezTo>
                  <a:pt x="835268" y="977032"/>
                  <a:pt x="802865" y="1019292"/>
                  <a:pt x="789298" y="1014991"/>
                </a:cubicBezTo>
                <a:cubicBezTo>
                  <a:pt x="775730" y="1010689"/>
                  <a:pt x="810765" y="963332"/>
                  <a:pt x="825831" y="943685"/>
                </a:cubicBezTo>
                <a:cubicBezTo>
                  <a:pt x="839954" y="925265"/>
                  <a:pt x="871099" y="898739"/>
                  <a:pt x="878529" y="897091"/>
                </a:cubicBezTo>
                <a:cubicBezTo>
                  <a:pt x="879025" y="896981"/>
                  <a:pt x="879415" y="896981"/>
                  <a:pt x="879687" y="897103"/>
                </a:cubicBezTo>
                <a:close/>
                <a:moveTo>
                  <a:pt x="862577" y="883361"/>
                </a:moveTo>
                <a:cubicBezTo>
                  <a:pt x="865467" y="886139"/>
                  <a:pt x="830429" y="914822"/>
                  <a:pt x="801799" y="931285"/>
                </a:cubicBezTo>
                <a:cubicBezTo>
                  <a:pt x="773168" y="947748"/>
                  <a:pt x="717601" y="979793"/>
                  <a:pt x="707570" y="972751"/>
                </a:cubicBezTo>
                <a:cubicBezTo>
                  <a:pt x="697538" y="965709"/>
                  <a:pt x="758621" y="929515"/>
                  <a:pt x="784455" y="914616"/>
                </a:cubicBezTo>
                <a:cubicBezTo>
                  <a:pt x="808675" y="900649"/>
                  <a:pt x="853604" y="882958"/>
                  <a:pt x="861507" y="883090"/>
                </a:cubicBezTo>
                <a:cubicBezTo>
                  <a:pt x="862034" y="883099"/>
                  <a:pt x="862396" y="883187"/>
                  <a:pt x="862577" y="883361"/>
                </a:cubicBezTo>
                <a:close/>
                <a:moveTo>
                  <a:pt x="846860" y="872959"/>
                </a:moveTo>
                <a:cubicBezTo>
                  <a:pt x="847911" y="876187"/>
                  <a:pt x="798257" y="895203"/>
                  <a:pt x="761814" y="904239"/>
                </a:cubicBezTo>
                <a:cubicBezTo>
                  <a:pt x="725370" y="913274"/>
                  <a:pt x="654584" y="930897"/>
                  <a:pt x="649400" y="922118"/>
                </a:cubicBezTo>
                <a:cubicBezTo>
                  <a:pt x="644217" y="913339"/>
                  <a:pt x="722602" y="893064"/>
                  <a:pt x="755512" y="884871"/>
                </a:cubicBezTo>
                <a:cubicBezTo>
                  <a:pt x="782251" y="878214"/>
                  <a:pt x="825150" y="872380"/>
                  <a:pt x="840860" y="872158"/>
                </a:cubicBezTo>
                <a:cubicBezTo>
                  <a:pt x="844486" y="872106"/>
                  <a:pt x="846664" y="872354"/>
                  <a:pt x="846860" y="872959"/>
                </a:cubicBezTo>
                <a:close/>
                <a:moveTo>
                  <a:pt x="833969" y="858793"/>
                </a:moveTo>
                <a:cubicBezTo>
                  <a:pt x="832951" y="862025"/>
                  <a:pt x="775223" y="868238"/>
                  <a:pt x="735888" y="868238"/>
                </a:cubicBezTo>
                <a:cubicBezTo>
                  <a:pt x="696552" y="868238"/>
                  <a:pt x="620104" y="868306"/>
                  <a:pt x="620714" y="858981"/>
                </a:cubicBezTo>
                <a:cubicBezTo>
                  <a:pt x="621325" y="849657"/>
                  <a:pt x="706449" y="848877"/>
                  <a:pt x="741991" y="848846"/>
                </a:cubicBezTo>
                <a:cubicBezTo>
                  <a:pt x="777534" y="848814"/>
                  <a:pt x="834986" y="855561"/>
                  <a:pt x="833969" y="858793"/>
                </a:cubicBezTo>
                <a:close/>
                <a:moveTo>
                  <a:pt x="908336" y="900291"/>
                </a:moveTo>
                <a:cubicBezTo>
                  <a:pt x="913631" y="900912"/>
                  <a:pt x="923810" y="936147"/>
                  <a:pt x="923810" y="960155"/>
                </a:cubicBezTo>
                <a:cubicBezTo>
                  <a:pt x="923810" y="984163"/>
                  <a:pt x="923922" y="1030822"/>
                  <a:pt x="908645" y="1030450"/>
                </a:cubicBezTo>
                <a:cubicBezTo>
                  <a:pt x="893368" y="1030077"/>
                  <a:pt x="892090" y="978122"/>
                  <a:pt x="892039" y="956429"/>
                </a:cubicBezTo>
                <a:cubicBezTo>
                  <a:pt x="891987" y="934736"/>
                  <a:pt x="903041" y="899670"/>
                  <a:pt x="908336" y="900291"/>
                </a:cubicBezTo>
                <a:close/>
                <a:moveTo>
                  <a:pt x="834907" y="836265"/>
                </a:moveTo>
                <a:cubicBezTo>
                  <a:pt x="839644" y="838577"/>
                  <a:pt x="842187" y="840296"/>
                  <a:pt x="841463" y="840990"/>
                </a:cubicBezTo>
                <a:cubicBezTo>
                  <a:pt x="838570" y="843767"/>
                  <a:pt x="781144" y="836585"/>
                  <a:pt x="744565" y="827755"/>
                </a:cubicBezTo>
                <a:cubicBezTo>
                  <a:pt x="707987" y="818925"/>
                  <a:pt x="636857" y="801827"/>
                  <a:pt x="643043" y="793293"/>
                </a:cubicBezTo>
                <a:cubicBezTo>
                  <a:pt x="644204" y="791693"/>
                  <a:pt x="647945" y="791039"/>
                  <a:pt x="653478" y="791086"/>
                </a:cubicBezTo>
                <a:cubicBezTo>
                  <a:pt x="677454" y="791287"/>
                  <a:pt x="735058" y="804634"/>
                  <a:pt x="761927" y="811093"/>
                </a:cubicBezTo>
                <a:cubicBezTo>
                  <a:pt x="786730" y="817055"/>
                  <a:pt x="820695" y="829329"/>
                  <a:pt x="834907" y="836265"/>
                </a:cubicBezTo>
                <a:close/>
                <a:moveTo>
                  <a:pt x="940418" y="900349"/>
                </a:moveTo>
                <a:cubicBezTo>
                  <a:pt x="952926" y="909239"/>
                  <a:pt x="975107" y="929743"/>
                  <a:pt x="987696" y="946027"/>
                </a:cubicBezTo>
                <a:cubicBezTo>
                  <a:pt x="1004481" y="967740"/>
                  <a:pt x="1037203" y="1009909"/>
                  <a:pt x="1023126" y="1013551"/>
                </a:cubicBezTo>
                <a:cubicBezTo>
                  <a:pt x="1009050" y="1017193"/>
                  <a:pt x="971570" y="970538"/>
                  <a:pt x="956357" y="950932"/>
                </a:cubicBezTo>
                <a:cubicBezTo>
                  <a:pt x="941144" y="931327"/>
                  <a:pt x="926625" y="896735"/>
                  <a:pt x="931848" y="895918"/>
                </a:cubicBezTo>
                <a:cubicBezTo>
                  <a:pt x="933154" y="895713"/>
                  <a:pt x="936248" y="897386"/>
                  <a:pt x="940418" y="900349"/>
                </a:cubicBezTo>
                <a:close/>
                <a:moveTo>
                  <a:pt x="799447" y="781347"/>
                </a:moveTo>
                <a:cubicBezTo>
                  <a:pt x="825916" y="795825"/>
                  <a:pt x="861257" y="824283"/>
                  <a:pt x="856961" y="826271"/>
                </a:cubicBezTo>
                <a:cubicBezTo>
                  <a:pt x="852664" y="828260"/>
                  <a:pt x="802925" y="809328"/>
                  <a:pt x="773669" y="793279"/>
                </a:cubicBezTo>
                <a:cubicBezTo>
                  <a:pt x="744413" y="777231"/>
                  <a:pt x="687480" y="746092"/>
                  <a:pt x="698146" y="739406"/>
                </a:cubicBezTo>
                <a:cubicBezTo>
                  <a:pt x="698813" y="738988"/>
                  <a:pt x="699688" y="738730"/>
                  <a:pt x="700751" y="738616"/>
                </a:cubicBezTo>
                <a:cubicBezTo>
                  <a:pt x="716685" y="736912"/>
                  <a:pt x="774632" y="767775"/>
                  <a:pt x="799447" y="781347"/>
                </a:cubicBezTo>
                <a:close/>
                <a:moveTo>
                  <a:pt x="1086135" y="952247"/>
                </a:moveTo>
                <a:cubicBezTo>
                  <a:pt x="1102201" y="963151"/>
                  <a:pt x="1113331" y="972800"/>
                  <a:pt x="1107848" y="976051"/>
                </a:cubicBezTo>
                <a:cubicBezTo>
                  <a:pt x="1096881" y="982553"/>
                  <a:pt x="1034299" y="947326"/>
                  <a:pt x="1008501" y="932404"/>
                </a:cubicBezTo>
                <a:cubicBezTo>
                  <a:pt x="982703" y="917482"/>
                  <a:pt x="948674" y="888435"/>
                  <a:pt x="953059" y="886520"/>
                </a:cubicBezTo>
                <a:cubicBezTo>
                  <a:pt x="953334" y="886400"/>
                  <a:pt x="953781" y="886365"/>
                  <a:pt x="954387" y="886409"/>
                </a:cubicBezTo>
                <a:cubicBezTo>
                  <a:pt x="963472" y="887063"/>
                  <a:pt x="1008084" y="905409"/>
                  <a:pt x="1034813" y="920915"/>
                </a:cubicBezTo>
                <a:cubicBezTo>
                  <a:pt x="1049069" y="929184"/>
                  <a:pt x="1070070" y="941343"/>
                  <a:pt x="1086135" y="952247"/>
                </a:cubicBezTo>
                <a:close/>
                <a:moveTo>
                  <a:pt x="807858" y="705501"/>
                </a:moveTo>
                <a:cubicBezTo>
                  <a:pt x="824252" y="719345"/>
                  <a:pt x="845074" y="746759"/>
                  <a:pt x="855322" y="760670"/>
                </a:cubicBezTo>
                <a:cubicBezTo>
                  <a:pt x="869898" y="780455"/>
                  <a:pt x="883296" y="815215"/>
                  <a:pt x="878047" y="815970"/>
                </a:cubicBezTo>
                <a:cubicBezTo>
                  <a:pt x="872798" y="816724"/>
                  <a:pt x="839911" y="787108"/>
                  <a:pt x="823831" y="765197"/>
                </a:cubicBezTo>
                <a:cubicBezTo>
                  <a:pt x="807752" y="743286"/>
                  <a:pt x="776400" y="700731"/>
                  <a:pt x="790592" y="697260"/>
                </a:cubicBezTo>
                <a:cubicBezTo>
                  <a:pt x="791478" y="697042"/>
                  <a:pt x="792451" y="697023"/>
                  <a:pt x="793497" y="697182"/>
                </a:cubicBezTo>
                <a:cubicBezTo>
                  <a:pt x="797422" y="697779"/>
                  <a:pt x="802394" y="700886"/>
                  <a:pt x="807858" y="705501"/>
                </a:cubicBezTo>
                <a:close/>
                <a:moveTo>
                  <a:pt x="1161127" y="915018"/>
                </a:moveTo>
                <a:cubicBezTo>
                  <a:pt x="1167428" y="918013"/>
                  <a:pt x="1170652" y="920710"/>
                  <a:pt x="1169056" y="922830"/>
                </a:cubicBezTo>
                <a:cubicBezTo>
                  <a:pt x="1162673" y="931309"/>
                  <a:pt x="1083479" y="912242"/>
                  <a:pt x="1050596" y="904009"/>
                </a:cubicBezTo>
                <a:cubicBezTo>
                  <a:pt x="1017712" y="895775"/>
                  <a:pt x="968801" y="876181"/>
                  <a:pt x="971758" y="873430"/>
                </a:cubicBezTo>
                <a:cubicBezTo>
                  <a:pt x="972128" y="873086"/>
                  <a:pt x="973346" y="872905"/>
                  <a:pt x="975265" y="872869"/>
                </a:cubicBezTo>
                <a:cubicBezTo>
                  <a:pt x="988703" y="872620"/>
                  <a:pt x="1036516" y="879496"/>
                  <a:pt x="1068340" y="887498"/>
                </a:cubicBezTo>
                <a:cubicBezTo>
                  <a:pt x="1095618" y="894355"/>
                  <a:pt x="1142223" y="906031"/>
                  <a:pt x="1161127" y="915018"/>
                </a:cubicBezTo>
                <a:close/>
                <a:moveTo>
                  <a:pt x="906446" y="681558"/>
                </a:moveTo>
                <a:cubicBezTo>
                  <a:pt x="921723" y="681931"/>
                  <a:pt x="923000" y="733886"/>
                  <a:pt x="923052" y="755579"/>
                </a:cubicBezTo>
                <a:cubicBezTo>
                  <a:pt x="923103" y="777272"/>
                  <a:pt x="912050" y="812338"/>
                  <a:pt x="906754" y="811716"/>
                </a:cubicBezTo>
                <a:cubicBezTo>
                  <a:pt x="901459" y="811096"/>
                  <a:pt x="891280" y="775861"/>
                  <a:pt x="891280" y="751853"/>
                </a:cubicBezTo>
                <a:cubicBezTo>
                  <a:pt x="891280" y="727845"/>
                  <a:pt x="891169" y="681186"/>
                  <a:pt x="906446" y="681558"/>
                </a:cubicBezTo>
                <a:close/>
                <a:moveTo>
                  <a:pt x="564325" y="461034"/>
                </a:moveTo>
                <a:cubicBezTo>
                  <a:pt x="568685" y="462970"/>
                  <a:pt x="553354" y="497502"/>
                  <a:pt x="536630" y="519233"/>
                </a:cubicBezTo>
                <a:cubicBezTo>
                  <a:pt x="519905" y="540963"/>
                  <a:pt x="487503" y="583224"/>
                  <a:pt x="473935" y="578922"/>
                </a:cubicBezTo>
                <a:cubicBezTo>
                  <a:pt x="460367" y="574621"/>
                  <a:pt x="495403" y="527264"/>
                  <a:pt x="510468" y="507616"/>
                </a:cubicBezTo>
                <a:cubicBezTo>
                  <a:pt x="524591" y="489196"/>
                  <a:pt x="555736" y="462670"/>
                  <a:pt x="563167" y="461022"/>
                </a:cubicBezTo>
                <a:cubicBezTo>
                  <a:pt x="563662" y="460912"/>
                  <a:pt x="564052" y="460913"/>
                  <a:pt x="564325" y="461034"/>
                </a:cubicBezTo>
                <a:close/>
                <a:moveTo>
                  <a:pt x="547214" y="447292"/>
                </a:moveTo>
                <a:cubicBezTo>
                  <a:pt x="550105" y="450070"/>
                  <a:pt x="515067" y="478753"/>
                  <a:pt x="486436" y="495216"/>
                </a:cubicBezTo>
                <a:cubicBezTo>
                  <a:pt x="457805" y="511679"/>
                  <a:pt x="402239" y="543725"/>
                  <a:pt x="392207" y="536683"/>
                </a:cubicBezTo>
                <a:cubicBezTo>
                  <a:pt x="382176" y="529640"/>
                  <a:pt x="443258" y="493446"/>
                  <a:pt x="469092" y="478547"/>
                </a:cubicBezTo>
                <a:cubicBezTo>
                  <a:pt x="493312" y="464580"/>
                  <a:pt x="538241" y="446889"/>
                  <a:pt x="546144" y="447022"/>
                </a:cubicBezTo>
                <a:cubicBezTo>
                  <a:pt x="546671" y="447030"/>
                  <a:pt x="547034" y="447118"/>
                  <a:pt x="547214" y="447292"/>
                </a:cubicBezTo>
                <a:close/>
                <a:moveTo>
                  <a:pt x="531498" y="436890"/>
                </a:moveTo>
                <a:cubicBezTo>
                  <a:pt x="532548" y="440118"/>
                  <a:pt x="482894" y="459135"/>
                  <a:pt x="446451" y="468170"/>
                </a:cubicBezTo>
                <a:cubicBezTo>
                  <a:pt x="410007" y="477205"/>
                  <a:pt x="339222" y="494828"/>
                  <a:pt x="334038" y="486049"/>
                </a:cubicBezTo>
                <a:cubicBezTo>
                  <a:pt x="328854" y="477270"/>
                  <a:pt x="407239" y="456995"/>
                  <a:pt x="440149" y="448802"/>
                </a:cubicBezTo>
                <a:cubicBezTo>
                  <a:pt x="466888" y="442145"/>
                  <a:pt x="509788" y="436311"/>
                  <a:pt x="525498" y="436089"/>
                </a:cubicBezTo>
                <a:cubicBezTo>
                  <a:pt x="529123" y="436038"/>
                  <a:pt x="531301" y="436285"/>
                  <a:pt x="531498" y="436890"/>
                </a:cubicBezTo>
                <a:close/>
                <a:moveTo>
                  <a:pt x="1188543" y="857279"/>
                </a:moveTo>
                <a:cubicBezTo>
                  <a:pt x="1187933" y="866603"/>
                  <a:pt x="1102809" y="867383"/>
                  <a:pt x="1067266" y="867414"/>
                </a:cubicBezTo>
                <a:cubicBezTo>
                  <a:pt x="1031724" y="867446"/>
                  <a:pt x="974272" y="860699"/>
                  <a:pt x="975289" y="857467"/>
                </a:cubicBezTo>
                <a:cubicBezTo>
                  <a:pt x="976306" y="854235"/>
                  <a:pt x="1034035" y="848023"/>
                  <a:pt x="1073371" y="848023"/>
                </a:cubicBezTo>
                <a:cubicBezTo>
                  <a:pt x="1112706" y="848023"/>
                  <a:pt x="1189154" y="847955"/>
                  <a:pt x="1188543" y="857279"/>
                </a:cubicBezTo>
                <a:close/>
                <a:moveTo>
                  <a:pt x="518606" y="422724"/>
                </a:moveTo>
                <a:cubicBezTo>
                  <a:pt x="517589" y="425956"/>
                  <a:pt x="459860" y="432169"/>
                  <a:pt x="420525" y="432169"/>
                </a:cubicBezTo>
                <a:cubicBezTo>
                  <a:pt x="381189" y="432169"/>
                  <a:pt x="304741" y="432237"/>
                  <a:pt x="305352" y="422913"/>
                </a:cubicBezTo>
                <a:cubicBezTo>
                  <a:pt x="305963" y="413589"/>
                  <a:pt x="391087" y="412809"/>
                  <a:pt x="426629" y="412777"/>
                </a:cubicBezTo>
                <a:cubicBezTo>
                  <a:pt x="462171" y="412746"/>
                  <a:pt x="519624" y="419492"/>
                  <a:pt x="518606" y="422724"/>
                </a:cubicBezTo>
                <a:close/>
                <a:moveTo>
                  <a:pt x="592973" y="464222"/>
                </a:moveTo>
                <a:cubicBezTo>
                  <a:pt x="598269" y="464844"/>
                  <a:pt x="608448" y="500078"/>
                  <a:pt x="608448" y="524086"/>
                </a:cubicBezTo>
                <a:cubicBezTo>
                  <a:pt x="608447" y="548094"/>
                  <a:pt x="608559" y="594753"/>
                  <a:pt x="593282" y="594381"/>
                </a:cubicBezTo>
                <a:cubicBezTo>
                  <a:pt x="578005" y="594009"/>
                  <a:pt x="576728" y="542053"/>
                  <a:pt x="576676" y="520360"/>
                </a:cubicBezTo>
                <a:cubicBezTo>
                  <a:pt x="576625" y="498667"/>
                  <a:pt x="587678" y="463601"/>
                  <a:pt x="592973" y="464222"/>
                </a:cubicBezTo>
                <a:close/>
                <a:moveTo>
                  <a:pt x="519545" y="400196"/>
                </a:moveTo>
                <a:cubicBezTo>
                  <a:pt x="524282" y="402508"/>
                  <a:pt x="526824" y="404227"/>
                  <a:pt x="526101" y="404921"/>
                </a:cubicBezTo>
                <a:cubicBezTo>
                  <a:pt x="523207" y="407698"/>
                  <a:pt x="465781" y="400516"/>
                  <a:pt x="429203" y="391686"/>
                </a:cubicBezTo>
                <a:cubicBezTo>
                  <a:pt x="392625" y="382856"/>
                  <a:pt x="321495" y="365758"/>
                  <a:pt x="327681" y="357224"/>
                </a:cubicBezTo>
                <a:cubicBezTo>
                  <a:pt x="328841" y="355624"/>
                  <a:pt x="332583" y="354971"/>
                  <a:pt x="338115" y="355017"/>
                </a:cubicBezTo>
                <a:cubicBezTo>
                  <a:pt x="362091" y="355218"/>
                  <a:pt x="419696" y="368565"/>
                  <a:pt x="446565" y="375024"/>
                </a:cubicBezTo>
                <a:cubicBezTo>
                  <a:pt x="471367" y="380986"/>
                  <a:pt x="505333" y="393260"/>
                  <a:pt x="519545" y="400196"/>
                </a:cubicBezTo>
                <a:close/>
                <a:moveTo>
                  <a:pt x="625055" y="464280"/>
                </a:moveTo>
                <a:cubicBezTo>
                  <a:pt x="637563" y="473170"/>
                  <a:pt x="659745" y="493674"/>
                  <a:pt x="672333" y="509959"/>
                </a:cubicBezTo>
                <a:cubicBezTo>
                  <a:pt x="689118" y="531671"/>
                  <a:pt x="721840" y="573840"/>
                  <a:pt x="707763" y="577482"/>
                </a:cubicBezTo>
                <a:cubicBezTo>
                  <a:pt x="693687" y="581124"/>
                  <a:pt x="656208" y="534469"/>
                  <a:pt x="640995" y="514864"/>
                </a:cubicBezTo>
                <a:cubicBezTo>
                  <a:pt x="625782" y="495258"/>
                  <a:pt x="611263" y="460666"/>
                  <a:pt x="616486" y="459849"/>
                </a:cubicBezTo>
                <a:cubicBezTo>
                  <a:pt x="617792" y="459645"/>
                  <a:pt x="620886" y="461317"/>
                  <a:pt x="625055" y="464280"/>
                </a:cubicBezTo>
                <a:close/>
                <a:moveTo>
                  <a:pt x="1006992" y="693059"/>
                </a:moveTo>
                <a:cubicBezTo>
                  <a:pt x="1021125" y="696617"/>
                  <a:pt x="993029" y="745667"/>
                  <a:pt x="980846" y="766046"/>
                </a:cubicBezTo>
                <a:cubicBezTo>
                  <a:pt x="968662" y="786425"/>
                  <a:pt x="938512" y="817027"/>
                  <a:pt x="933890" y="815331"/>
                </a:cubicBezTo>
                <a:cubicBezTo>
                  <a:pt x="929268" y="813636"/>
                  <a:pt x="939579" y="778416"/>
                  <a:pt x="953116" y="755874"/>
                </a:cubicBezTo>
                <a:cubicBezTo>
                  <a:pt x="965807" y="734742"/>
                  <a:pt x="989632" y="694896"/>
                  <a:pt x="1004206" y="692930"/>
                </a:cubicBezTo>
                <a:cubicBezTo>
                  <a:pt x="1005178" y="692799"/>
                  <a:pt x="1006108" y="692836"/>
                  <a:pt x="1006992" y="693059"/>
                </a:cubicBezTo>
                <a:close/>
                <a:moveTo>
                  <a:pt x="1160777" y="783910"/>
                </a:moveTo>
                <a:cubicBezTo>
                  <a:pt x="1166596" y="792539"/>
                  <a:pt x="1089769" y="814925"/>
                  <a:pt x="1057489" y="824005"/>
                </a:cubicBezTo>
                <a:cubicBezTo>
                  <a:pt x="1025210" y="833084"/>
                  <a:pt x="968386" y="841584"/>
                  <a:pt x="967101" y="838387"/>
                </a:cubicBezTo>
                <a:cubicBezTo>
                  <a:pt x="965816" y="835191"/>
                  <a:pt x="1014033" y="814844"/>
                  <a:pt x="1049781" y="804827"/>
                </a:cubicBezTo>
                <a:cubicBezTo>
                  <a:pt x="1078826" y="796688"/>
                  <a:pt x="1130106" y="782270"/>
                  <a:pt x="1151437" y="781777"/>
                </a:cubicBezTo>
                <a:cubicBezTo>
                  <a:pt x="1156359" y="781664"/>
                  <a:pt x="1159686" y="782292"/>
                  <a:pt x="1160777" y="783910"/>
                </a:cubicBezTo>
                <a:close/>
                <a:moveTo>
                  <a:pt x="484084" y="345279"/>
                </a:moveTo>
                <a:cubicBezTo>
                  <a:pt x="510553" y="359756"/>
                  <a:pt x="545895" y="388214"/>
                  <a:pt x="541598" y="390202"/>
                </a:cubicBezTo>
                <a:cubicBezTo>
                  <a:pt x="537302" y="392191"/>
                  <a:pt x="487562" y="373259"/>
                  <a:pt x="458306" y="357211"/>
                </a:cubicBezTo>
                <a:cubicBezTo>
                  <a:pt x="429050" y="341162"/>
                  <a:pt x="372118" y="310023"/>
                  <a:pt x="382784" y="303337"/>
                </a:cubicBezTo>
                <a:cubicBezTo>
                  <a:pt x="383450" y="302920"/>
                  <a:pt x="384326" y="302661"/>
                  <a:pt x="385388" y="302548"/>
                </a:cubicBezTo>
                <a:cubicBezTo>
                  <a:pt x="401323" y="300843"/>
                  <a:pt x="459269" y="331706"/>
                  <a:pt x="484084" y="345279"/>
                </a:cubicBezTo>
                <a:close/>
                <a:moveTo>
                  <a:pt x="1093388" y="728328"/>
                </a:moveTo>
                <a:cubicBezTo>
                  <a:pt x="1104357" y="734829"/>
                  <a:pt x="1048493" y="774038"/>
                  <a:pt x="1024809" y="790213"/>
                </a:cubicBezTo>
                <a:cubicBezTo>
                  <a:pt x="1001125" y="806388"/>
                  <a:pt x="954547" y="827997"/>
                  <a:pt x="951283" y="825378"/>
                </a:cubicBezTo>
                <a:cubicBezTo>
                  <a:pt x="948019" y="822758"/>
                  <a:pt x="978970" y="792374"/>
                  <a:pt x="1005224" y="774496"/>
                </a:cubicBezTo>
                <a:cubicBezTo>
                  <a:pt x="1029837" y="757735"/>
                  <a:pt x="1076148" y="726110"/>
                  <a:pt x="1090879" y="727579"/>
                </a:cubicBezTo>
                <a:cubicBezTo>
                  <a:pt x="1091861" y="727676"/>
                  <a:pt x="1092702" y="727921"/>
                  <a:pt x="1093388" y="728328"/>
                </a:cubicBezTo>
                <a:close/>
                <a:moveTo>
                  <a:pt x="770773" y="516178"/>
                </a:moveTo>
                <a:cubicBezTo>
                  <a:pt x="786838" y="527082"/>
                  <a:pt x="797969" y="536732"/>
                  <a:pt x="792485" y="539983"/>
                </a:cubicBezTo>
                <a:cubicBezTo>
                  <a:pt x="781518" y="546485"/>
                  <a:pt x="718936" y="511257"/>
                  <a:pt x="693138" y="496335"/>
                </a:cubicBezTo>
                <a:cubicBezTo>
                  <a:pt x="667340" y="481413"/>
                  <a:pt x="633312" y="452366"/>
                  <a:pt x="637697" y="450451"/>
                </a:cubicBezTo>
                <a:cubicBezTo>
                  <a:pt x="637971" y="450331"/>
                  <a:pt x="638419" y="450296"/>
                  <a:pt x="639024" y="450340"/>
                </a:cubicBezTo>
                <a:cubicBezTo>
                  <a:pt x="648110" y="450995"/>
                  <a:pt x="692721" y="469340"/>
                  <a:pt x="719451" y="484846"/>
                </a:cubicBezTo>
                <a:cubicBezTo>
                  <a:pt x="733707" y="493116"/>
                  <a:pt x="754707" y="505274"/>
                  <a:pt x="770773" y="516178"/>
                </a:cubicBezTo>
                <a:close/>
                <a:moveTo>
                  <a:pt x="492496" y="269432"/>
                </a:moveTo>
                <a:cubicBezTo>
                  <a:pt x="508889" y="283276"/>
                  <a:pt x="529711" y="310690"/>
                  <a:pt x="539960" y="324601"/>
                </a:cubicBezTo>
                <a:cubicBezTo>
                  <a:pt x="554536" y="344386"/>
                  <a:pt x="567933" y="379146"/>
                  <a:pt x="562685" y="379901"/>
                </a:cubicBezTo>
                <a:cubicBezTo>
                  <a:pt x="557436" y="380655"/>
                  <a:pt x="524548" y="351039"/>
                  <a:pt x="508469" y="329128"/>
                </a:cubicBezTo>
                <a:cubicBezTo>
                  <a:pt x="492389" y="307218"/>
                  <a:pt x="461037" y="264662"/>
                  <a:pt x="475229" y="261191"/>
                </a:cubicBezTo>
                <a:cubicBezTo>
                  <a:pt x="476116" y="260974"/>
                  <a:pt x="477088" y="260954"/>
                  <a:pt x="478134" y="261113"/>
                </a:cubicBezTo>
                <a:cubicBezTo>
                  <a:pt x="482059" y="261710"/>
                  <a:pt x="487031" y="264817"/>
                  <a:pt x="492496" y="269432"/>
                </a:cubicBezTo>
                <a:close/>
                <a:moveTo>
                  <a:pt x="845764" y="478949"/>
                </a:moveTo>
                <a:cubicBezTo>
                  <a:pt x="852066" y="481944"/>
                  <a:pt x="855290" y="484641"/>
                  <a:pt x="853694" y="486761"/>
                </a:cubicBezTo>
                <a:cubicBezTo>
                  <a:pt x="847311" y="495240"/>
                  <a:pt x="768116" y="476173"/>
                  <a:pt x="735233" y="467940"/>
                </a:cubicBezTo>
                <a:cubicBezTo>
                  <a:pt x="702350" y="459706"/>
                  <a:pt x="653438" y="440113"/>
                  <a:pt x="656395" y="437361"/>
                </a:cubicBezTo>
                <a:cubicBezTo>
                  <a:pt x="656765" y="437017"/>
                  <a:pt x="657983" y="436836"/>
                  <a:pt x="659903" y="436800"/>
                </a:cubicBezTo>
                <a:cubicBezTo>
                  <a:pt x="673340" y="436551"/>
                  <a:pt x="721154" y="443428"/>
                  <a:pt x="752978" y="451429"/>
                </a:cubicBezTo>
                <a:cubicBezTo>
                  <a:pt x="780256" y="458287"/>
                  <a:pt x="826860" y="469962"/>
                  <a:pt x="845764" y="478949"/>
                </a:cubicBezTo>
                <a:close/>
                <a:moveTo>
                  <a:pt x="591083" y="245489"/>
                </a:moveTo>
                <a:cubicBezTo>
                  <a:pt x="606360" y="245862"/>
                  <a:pt x="607638" y="297817"/>
                  <a:pt x="607689" y="319510"/>
                </a:cubicBezTo>
                <a:cubicBezTo>
                  <a:pt x="607741" y="341203"/>
                  <a:pt x="596687" y="376269"/>
                  <a:pt x="591392" y="375648"/>
                </a:cubicBezTo>
                <a:cubicBezTo>
                  <a:pt x="586097" y="375027"/>
                  <a:pt x="575918" y="339793"/>
                  <a:pt x="575918" y="315785"/>
                </a:cubicBezTo>
                <a:cubicBezTo>
                  <a:pt x="575918" y="291776"/>
                  <a:pt x="575806" y="245117"/>
                  <a:pt x="591083" y="245489"/>
                </a:cubicBezTo>
                <a:close/>
                <a:moveTo>
                  <a:pt x="873181" y="421210"/>
                </a:moveTo>
                <a:cubicBezTo>
                  <a:pt x="872570" y="430534"/>
                  <a:pt x="787446" y="431314"/>
                  <a:pt x="751904" y="431345"/>
                </a:cubicBezTo>
                <a:cubicBezTo>
                  <a:pt x="716361" y="431377"/>
                  <a:pt x="658909" y="424631"/>
                  <a:pt x="659926" y="421398"/>
                </a:cubicBezTo>
                <a:cubicBezTo>
                  <a:pt x="660944" y="418166"/>
                  <a:pt x="718673" y="411954"/>
                  <a:pt x="758008" y="411954"/>
                </a:cubicBezTo>
                <a:cubicBezTo>
                  <a:pt x="797343" y="411954"/>
                  <a:pt x="873791" y="411886"/>
                  <a:pt x="873181" y="421210"/>
                </a:cubicBezTo>
                <a:close/>
                <a:moveTo>
                  <a:pt x="1751195" y="975108"/>
                </a:moveTo>
                <a:cubicBezTo>
                  <a:pt x="1758364" y="978250"/>
                  <a:pt x="1733159" y="1034299"/>
                  <a:pt x="1705664" y="1069568"/>
                </a:cubicBezTo>
                <a:cubicBezTo>
                  <a:pt x="1678169" y="1104838"/>
                  <a:pt x="1624898" y="1173430"/>
                  <a:pt x="1602593" y="1166448"/>
                </a:cubicBezTo>
                <a:cubicBezTo>
                  <a:pt x="1580287" y="1159467"/>
                  <a:pt x="1637886" y="1082604"/>
                  <a:pt x="1662653" y="1050713"/>
                </a:cubicBezTo>
                <a:cubicBezTo>
                  <a:pt x="1685873" y="1020817"/>
                  <a:pt x="1737075" y="977764"/>
                  <a:pt x="1749292" y="975089"/>
                </a:cubicBezTo>
                <a:cubicBezTo>
                  <a:pt x="1750106" y="974911"/>
                  <a:pt x="1750748" y="974912"/>
                  <a:pt x="1751195" y="975108"/>
                </a:cubicBezTo>
                <a:close/>
                <a:moveTo>
                  <a:pt x="1723065" y="952804"/>
                </a:moveTo>
                <a:cubicBezTo>
                  <a:pt x="1727817" y="957313"/>
                  <a:pt x="1670214" y="1003868"/>
                  <a:pt x="1623145" y="1030589"/>
                </a:cubicBezTo>
                <a:cubicBezTo>
                  <a:pt x="1576075" y="1057309"/>
                  <a:pt x="1484722" y="1109321"/>
                  <a:pt x="1468230" y="1097891"/>
                </a:cubicBezTo>
                <a:cubicBezTo>
                  <a:pt x="1451738" y="1086461"/>
                  <a:pt x="1552159" y="1027715"/>
                  <a:pt x="1594631" y="1003534"/>
                </a:cubicBezTo>
                <a:cubicBezTo>
                  <a:pt x="1634449" y="980864"/>
                  <a:pt x="1708313" y="952150"/>
                  <a:pt x="1721306" y="952365"/>
                </a:cubicBezTo>
                <a:cubicBezTo>
                  <a:pt x="1722173" y="952380"/>
                  <a:pt x="1722768" y="952522"/>
                  <a:pt x="1723065" y="952804"/>
                </a:cubicBezTo>
                <a:close/>
                <a:moveTo>
                  <a:pt x="1697227" y="935922"/>
                </a:moveTo>
                <a:cubicBezTo>
                  <a:pt x="1698954" y="941161"/>
                  <a:pt x="1617322" y="972025"/>
                  <a:pt x="1557408" y="986690"/>
                </a:cubicBezTo>
                <a:cubicBezTo>
                  <a:pt x="1497494" y="1001355"/>
                  <a:pt x="1381121" y="1029958"/>
                  <a:pt x="1372599" y="1015710"/>
                </a:cubicBezTo>
                <a:cubicBezTo>
                  <a:pt x="1364076" y="1001461"/>
                  <a:pt x="1492944" y="968553"/>
                  <a:pt x="1547048" y="955255"/>
                </a:cubicBezTo>
                <a:cubicBezTo>
                  <a:pt x="1591008" y="944450"/>
                  <a:pt x="1661535" y="934982"/>
                  <a:pt x="1687363" y="934621"/>
                </a:cubicBezTo>
                <a:cubicBezTo>
                  <a:pt x="1693324" y="934538"/>
                  <a:pt x="1696903" y="934940"/>
                  <a:pt x="1697227" y="935922"/>
                </a:cubicBezTo>
                <a:close/>
                <a:moveTo>
                  <a:pt x="1676033" y="912929"/>
                </a:moveTo>
                <a:cubicBezTo>
                  <a:pt x="1674361" y="918175"/>
                  <a:pt x="1579454" y="928258"/>
                  <a:pt x="1514785" y="928258"/>
                </a:cubicBezTo>
                <a:cubicBezTo>
                  <a:pt x="1450117" y="928258"/>
                  <a:pt x="1324435" y="928369"/>
                  <a:pt x="1325438" y="913235"/>
                </a:cubicBezTo>
                <a:cubicBezTo>
                  <a:pt x="1326442" y="898101"/>
                  <a:pt x="1466388" y="896836"/>
                  <a:pt x="1524821" y="896785"/>
                </a:cubicBezTo>
                <a:cubicBezTo>
                  <a:pt x="1583253" y="896734"/>
                  <a:pt x="1677706" y="907684"/>
                  <a:pt x="1676033" y="912929"/>
                </a:cubicBezTo>
                <a:close/>
                <a:moveTo>
                  <a:pt x="1798295" y="980283"/>
                </a:moveTo>
                <a:cubicBezTo>
                  <a:pt x="1807000" y="981291"/>
                  <a:pt x="1823734" y="1038479"/>
                  <a:pt x="1823734" y="1077445"/>
                </a:cubicBezTo>
                <a:cubicBezTo>
                  <a:pt x="1823734" y="1116412"/>
                  <a:pt x="1823918" y="1192144"/>
                  <a:pt x="1798802" y="1191539"/>
                </a:cubicBezTo>
                <a:cubicBezTo>
                  <a:pt x="1773687" y="1190934"/>
                  <a:pt x="1771586" y="1106608"/>
                  <a:pt x="1771501" y="1071399"/>
                </a:cubicBezTo>
                <a:cubicBezTo>
                  <a:pt x="1771417" y="1036189"/>
                  <a:pt x="1789589" y="979276"/>
                  <a:pt x="1798295" y="980283"/>
                </a:cubicBezTo>
                <a:close/>
                <a:moveTo>
                  <a:pt x="691629" y="256990"/>
                </a:moveTo>
                <a:cubicBezTo>
                  <a:pt x="705763" y="260549"/>
                  <a:pt x="677667" y="309598"/>
                  <a:pt x="665483" y="329977"/>
                </a:cubicBezTo>
                <a:cubicBezTo>
                  <a:pt x="653299" y="350356"/>
                  <a:pt x="623149" y="380958"/>
                  <a:pt x="618527" y="379263"/>
                </a:cubicBezTo>
                <a:cubicBezTo>
                  <a:pt x="613905" y="377567"/>
                  <a:pt x="624216" y="342347"/>
                  <a:pt x="637753" y="319805"/>
                </a:cubicBezTo>
                <a:cubicBezTo>
                  <a:pt x="650445" y="298673"/>
                  <a:pt x="674269" y="258827"/>
                  <a:pt x="688844" y="256861"/>
                </a:cubicBezTo>
                <a:cubicBezTo>
                  <a:pt x="689815" y="256730"/>
                  <a:pt x="690746" y="256767"/>
                  <a:pt x="691629" y="256990"/>
                </a:cubicBezTo>
                <a:close/>
                <a:moveTo>
                  <a:pt x="845415" y="347841"/>
                </a:moveTo>
                <a:cubicBezTo>
                  <a:pt x="851234" y="356470"/>
                  <a:pt x="774406" y="378856"/>
                  <a:pt x="742127" y="387936"/>
                </a:cubicBezTo>
                <a:cubicBezTo>
                  <a:pt x="709847" y="397015"/>
                  <a:pt x="653023" y="405515"/>
                  <a:pt x="651738" y="402319"/>
                </a:cubicBezTo>
                <a:cubicBezTo>
                  <a:pt x="650453" y="399122"/>
                  <a:pt x="698670" y="378775"/>
                  <a:pt x="734418" y="368758"/>
                </a:cubicBezTo>
                <a:cubicBezTo>
                  <a:pt x="763463" y="360620"/>
                  <a:pt x="814743" y="346201"/>
                  <a:pt x="836074" y="345709"/>
                </a:cubicBezTo>
                <a:cubicBezTo>
                  <a:pt x="840996" y="345595"/>
                  <a:pt x="844324" y="346223"/>
                  <a:pt x="845415" y="347841"/>
                </a:cubicBezTo>
                <a:close/>
                <a:moveTo>
                  <a:pt x="1677576" y="876365"/>
                </a:moveTo>
                <a:cubicBezTo>
                  <a:pt x="1685364" y="880117"/>
                  <a:pt x="1689544" y="882907"/>
                  <a:pt x="1688354" y="884034"/>
                </a:cubicBezTo>
                <a:cubicBezTo>
                  <a:pt x="1683597" y="888541"/>
                  <a:pt x="1589188" y="876884"/>
                  <a:pt x="1529052" y="862553"/>
                </a:cubicBezTo>
                <a:cubicBezTo>
                  <a:pt x="1468917" y="848221"/>
                  <a:pt x="1351977" y="820469"/>
                  <a:pt x="1362147" y="806619"/>
                </a:cubicBezTo>
                <a:cubicBezTo>
                  <a:pt x="1364055" y="804022"/>
                  <a:pt x="1370206" y="802961"/>
                  <a:pt x="1379302" y="803036"/>
                </a:cubicBezTo>
                <a:cubicBezTo>
                  <a:pt x="1418718" y="803362"/>
                  <a:pt x="1513421" y="825026"/>
                  <a:pt x="1557595" y="835509"/>
                </a:cubicBezTo>
                <a:cubicBezTo>
                  <a:pt x="1598371" y="845186"/>
                  <a:pt x="1654211" y="865107"/>
                  <a:pt x="1677576" y="876365"/>
                </a:cubicBezTo>
                <a:close/>
                <a:moveTo>
                  <a:pt x="1851038" y="980377"/>
                </a:moveTo>
                <a:cubicBezTo>
                  <a:pt x="1871600" y="994806"/>
                  <a:pt x="1908068" y="1028085"/>
                  <a:pt x="1928764" y="1054516"/>
                </a:cubicBezTo>
                <a:cubicBezTo>
                  <a:pt x="1956358" y="1089757"/>
                  <a:pt x="2010154" y="1158200"/>
                  <a:pt x="1987012" y="1164111"/>
                </a:cubicBezTo>
                <a:cubicBezTo>
                  <a:pt x="1963869" y="1170022"/>
                  <a:pt x="1902253" y="1094298"/>
                  <a:pt x="1877243" y="1062478"/>
                </a:cubicBezTo>
                <a:cubicBezTo>
                  <a:pt x="1852232" y="1030656"/>
                  <a:pt x="1828363" y="974512"/>
                  <a:pt x="1836950" y="973185"/>
                </a:cubicBezTo>
                <a:cubicBezTo>
                  <a:pt x="1839097" y="972853"/>
                  <a:pt x="1844183" y="975568"/>
                  <a:pt x="1851038" y="980377"/>
                </a:cubicBezTo>
                <a:close/>
                <a:moveTo>
                  <a:pt x="778026" y="292259"/>
                </a:moveTo>
                <a:cubicBezTo>
                  <a:pt x="788994" y="298760"/>
                  <a:pt x="733130" y="337969"/>
                  <a:pt x="709446" y="354144"/>
                </a:cubicBezTo>
                <a:cubicBezTo>
                  <a:pt x="685762" y="370319"/>
                  <a:pt x="639185" y="391928"/>
                  <a:pt x="635921" y="389309"/>
                </a:cubicBezTo>
                <a:cubicBezTo>
                  <a:pt x="632656" y="386689"/>
                  <a:pt x="663607" y="356305"/>
                  <a:pt x="689861" y="338427"/>
                </a:cubicBezTo>
                <a:cubicBezTo>
                  <a:pt x="714474" y="321667"/>
                  <a:pt x="760786" y="290041"/>
                  <a:pt x="775516" y="291510"/>
                </a:cubicBezTo>
                <a:cubicBezTo>
                  <a:pt x="776498" y="291608"/>
                  <a:pt x="777340" y="291853"/>
                  <a:pt x="778026" y="292259"/>
                </a:cubicBezTo>
                <a:close/>
                <a:moveTo>
                  <a:pt x="1653404" y="808082"/>
                </a:moveTo>
                <a:cubicBezTo>
                  <a:pt x="1687772" y="831137"/>
                  <a:pt x="1719130" y="857724"/>
                  <a:pt x="1713833" y="860144"/>
                </a:cubicBezTo>
                <a:cubicBezTo>
                  <a:pt x="1706770" y="863372"/>
                  <a:pt x="1624996" y="832644"/>
                  <a:pt x="1576899" y="806597"/>
                </a:cubicBezTo>
                <a:cubicBezTo>
                  <a:pt x="1528802" y="780549"/>
                  <a:pt x="1435202" y="730008"/>
                  <a:pt x="1452737" y="719157"/>
                </a:cubicBezTo>
                <a:cubicBezTo>
                  <a:pt x="1453834" y="718479"/>
                  <a:pt x="1455273" y="718059"/>
                  <a:pt x="1457020" y="717875"/>
                </a:cubicBezTo>
                <a:cubicBezTo>
                  <a:pt x="1483217" y="715109"/>
                  <a:pt x="1578482" y="765201"/>
                  <a:pt x="1619278" y="787230"/>
                </a:cubicBezTo>
                <a:cubicBezTo>
                  <a:pt x="1630157" y="793105"/>
                  <a:pt x="1641947" y="800397"/>
                  <a:pt x="1653404" y="808082"/>
                </a:cubicBezTo>
                <a:close/>
                <a:moveTo>
                  <a:pt x="2090600" y="1064611"/>
                </a:moveTo>
                <a:cubicBezTo>
                  <a:pt x="2117012" y="1082309"/>
                  <a:pt x="2135311" y="1097971"/>
                  <a:pt x="2126296" y="1103247"/>
                </a:cubicBezTo>
                <a:cubicBezTo>
                  <a:pt x="2108266" y="1113800"/>
                  <a:pt x="2005380" y="1056624"/>
                  <a:pt x="1962968" y="1032404"/>
                </a:cubicBezTo>
                <a:cubicBezTo>
                  <a:pt x="1920555" y="1008185"/>
                  <a:pt x="1864611" y="961039"/>
                  <a:pt x="1871821" y="957931"/>
                </a:cubicBezTo>
                <a:cubicBezTo>
                  <a:pt x="1872272" y="957737"/>
                  <a:pt x="1873008" y="957680"/>
                  <a:pt x="1874003" y="957751"/>
                </a:cubicBezTo>
                <a:cubicBezTo>
                  <a:pt x="1888940" y="958814"/>
                  <a:pt x="1962281" y="988590"/>
                  <a:pt x="2006226" y="1013757"/>
                </a:cubicBezTo>
                <a:cubicBezTo>
                  <a:pt x="2029663" y="1027179"/>
                  <a:pt x="2064188" y="1046913"/>
                  <a:pt x="2090600" y="1064611"/>
                </a:cubicBezTo>
                <a:close/>
                <a:moveTo>
                  <a:pt x="1633107" y="664126"/>
                </a:moveTo>
                <a:cubicBezTo>
                  <a:pt x="1660058" y="686596"/>
                  <a:pt x="1694290" y="731091"/>
                  <a:pt x="1711139" y="753670"/>
                </a:cubicBezTo>
                <a:cubicBezTo>
                  <a:pt x="1735102" y="785782"/>
                  <a:pt x="1757127" y="842200"/>
                  <a:pt x="1748499" y="843424"/>
                </a:cubicBezTo>
                <a:cubicBezTo>
                  <a:pt x="1739870" y="844649"/>
                  <a:pt x="1685802" y="796579"/>
                  <a:pt x="1659367" y="761017"/>
                </a:cubicBezTo>
                <a:cubicBezTo>
                  <a:pt x="1632932" y="725455"/>
                  <a:pt x="1581388" y="656385"/>
                  <a:pt x="1604720" y="650750"/>
                </a:cubicBezTo>
                <a:cubicBezTo>
                  <a:pt x="1606178" y="650398"/>
                  <a:pt x="1607777" y="650367"/>
                  <a:pt x="1609497" y="650625"/>
                </a:cubicBezTo>
                <a:cubicBezTo>
                  <a:pt x="1615949" y="651593"/>
                  <a:pt x="1624123" y="656636"/>
                  <a:pt x="1633107" y="664126"/>
                </a:cubicBezTo>
                <a:close/>
                <a:moveTo>
                  <a:pt x="2225275" y="1011058"/>
                </a:moveTo>
                <a:cubicBezTo>
                  <a:pt x="2227567" y="1013190"/>
                  <a:pt x="2228236" y="1015144"/>
                  <a:pt x="2226925" y="1016865"/>
                </a:cubicBezTo>
                <a:cubicBezTo>
                  <a:pt x="2216431" y="1030627"/>
                  <a:pt x="2086233" y="999680"/>
                  <a:pt x="2032172" y="986317"/>
                </a:cubicBezTo>
                <a:cubicBezTo>
                  <a:pt x="1978112" y="972954"/>
                  <a:pt x="1897700" y="941152"/>
                  <a:pt x="1902562" y="936686"/>
                </a:cubicBezTo>
                <a:cubicBezTo>
                  <a:pt x="1903170" y="936127"/>
                  <a:pt x="1905172" y="935833"/>
                  <a:pt x="1908328" y="935775"/>
                </a:cubicBezTo>
                <a:cubicBezTo>
                  <a:pt x="1930419" y="935371"/>
                  <a:pt x="2009026" y="946532"/>
                  <a:pt x="2061345" y="959518"/>
                </a:cubicBezTo>
                <a:cubicBezTo>
                  <a:pt x="2113665" y="972505"/>
                  <a:pt x="2209231" y="996134"/>
                  <a:pt x="2225275" y="1011058"/>
                </a:cubicBezTo>
                <a:close/>
                <a:moveTo>
                  <a:pt x="1803567" y="629158"/>
                </a:moveTo>
                <a:cubicBezTo>
                  <a:pt x="1820796" y="646185"/>
                  <a:pt x="1822414" y="714598"/>
                  <a:pt x="1822488" y="745406"/>
                </a:cubicBezTo>
                <a:cubicBezTo>
                  <a:pt x="1822572" y="780616"/>
                  <a:pt x="1804400" y="837529"/>
                  <a:pt x="1795694" y="836522"/>
                </a:cubicBezTo>
                <a:cubicBezTo>
                  <a:pt x="1786988" y="835513"/>
                  <a:pt x="1770255" y="778326"/>
                  <a:pt x="1770254" y="739359"/>
                </a:cubicBezTo>
                <a:cubicBezTo>
                  <a:pt x="1770254" y="700393"/>
                  <a:pt x="1770071" y="624661"/>
                  <a:pt x="1795187" y="625266"/>
                </a:cubicBezTo>
                <a:cubicBezTo>
                  <a:pt x="1798326" y="625342"/>
                  <a:pt x="1801106" y="626725"/>
                  <a:pt x="1803567" y="629158"/>
                </a:cubicBezTo>
                <a:close/>
                <a:moveTo>
                  <a:pt x="2253766" y="905481"/>
                </a:moveTo>
                <a:cubicBezTo>
                  <a:pt x="2257233" y="906926"/>
                  <a:pt x="2259087" y="908580"/>
                  <a:pt x="2258961" y="910472"/>
                </a:cubicBezTo>
                <a:cubicBezTo>
                  <a:pt x="2257958" y="925605"/>
                  <a:pt x="2118012" y="926871"/>
                  <a:pt x="2059579" y="926922"/>
                </a:cubicBezTo>
                <a:cubicBezTo>
                  <a:pt x="2001147" y="926973"/>
                  <a:pt x="1906694" y="916023"/>
                  <a:pt x="1908367" y="910778"/>
                </a:cubicBezTo>
                <a:cubicBezTo>
                  <a:pt x="1910039" y="905532"/>
                  <a:pt x="2004946" y="895448"/>
                  <a:pt x="2069615" y="895448"/>
                </a:cubicBezTo>
                <a:cubicBezTo>
                  <a:pt x="2126200" y="895449"/>
                  <a:pt x="2229498" y="895364"/>
                  <a:pt x="2253766" y="905481"/>
                </a:cubicBezTo>
                <a:close/>
                <a:moveTo>
                  <a:pt x="1434354" y="349846"/>
                </a:moveTo>
                <a:cubicBezTo>
                  <a:pt x="1441522" y="352988"/>
                  <a:pt x="1416317" y="409036"/>
                  <a:pt x="1388822" y="444306"/>
                </a:cubicBezTo>
                <a:cubicBezTo>
                  <a:pt x="1361327" y="479575"/>
                  <a:pt x="1308057" y="548168"/>
                  <a:pt x="1285751" y="541186"/>
                </a:cubicBezTo>
                <a:cubicBezTo>
                  <a:pt x="1263445" y="534204"/>
                  <a:pt x="1321045" y="457341"/>
                  <a:pt x="1345812" y="425451"/>
                </a:cubicBezTo>
                <a:cubicBezTo>
                  <a:pt x="1369031" y="395554"/>
                  <a:pt x="1420234" y="352502"/>
                  <a:pt x="1432450" y="349826"/>
                </a:cubicBezTo>
                <a:cubicBezTo>
                  <a:pt x="1433265" y="349648"/>
                  <a:pt x="1433906" y="349649"/>
                  <a:pt x="1434354" y="349846"/>
                </a:cubicBezTo>
                <a:close/>
                <a:moveTo>
                  <a:pt x="1406224" y="327542"/>
                </a:moveTo>
                <a:cubicBezTo>
                  <a:pt x="1410976" y="332051"/>
                  <a:pt x="1353373" y="378605"/>
                  <a:pt x="1306303" y="405326"/>
                </a:cubicBezTo>
                <a:cubicBezTo>
                  <a:pt x="1259234" y="432047"/>
                  <a:pt x="1167881" y="484058"/>
                  <a:pt x="1151389" y="472629"/>
                </a:cubicBezTo>
                <a:cubicBezTo>
                  <a:pt x="1134897" y="461199"/>
                  <a:pt x="1235317" y="402452"/>
                  <a:pt x="1277790" y="378271"/>
                </a:cubicBezTo>
                <a:cubicBezTo>
                  <a:pt x="1317608" y="355601"/>
                  <a:pt x="1391472" y="326888"/>
                  <a:pt x="1404465" y="327103"/>
                </a:cubicBezTo>
                <a:cubicBezTo>
                  <a:pt x="1405331" y="327117"/>
                  <a:pt x="1405927" y="327260"/>
                  <a:pt x="1406224" y="327542"/>
                </a:cubicBezTo>
                <a:close/>
                <a:moveTo>
                  <a:pt x="1380386" y="310660"/>
                </a:moveTo>
                <a:cubicBezTo>
                  <a:pt x="1382112" y="315899"/>
                  <a:pt x="1300481" y="346763"/>
                  <a:pt x="1240566" y="361428"/>
                </a:cubicBezTo>
                <a:cubicBezTo>
                  <a:pt x="1180653" y="376093"/>
                  <a:pt x="1064280" y="404696"/>
                  <a:pt x="1055757" y="390447"/>
                </a:cubicBezTo>
                <a:cubicBezTo>
                  <a:pt x="1047235" y="376199"/>
                  <a:pt x="1176102" y="343291"/>
                  <a:pt x="1230207" y="329993"/>
                </a:cubicBezTo>
                <a:cubicBezTo>
                  <a:pt x="1274167" y="319188"/>
                  <a:pt x="1344694" y="309719"/>
                  <a:pt x="1370522" y="309359"/>
                </a:cubicBezTo>
                <a:cubicBezTo>
                  <a:pt x="1376482" y="309275"/>
                  <a:pt x="1380062" y="309677"/>
                  <a:pt x="1380386" y="310660"/>
                </a:cubicBezTo>
                <a:close/>
                <a:moveTo>
                  <a:pt x="1359192" y="287667"/>
                </a:moveTo>
                <a:cubicBezTo>
                  <a:pt x="1357519" y="292912"/>
                  <a:pt x="1262612" y="302996"/>
                  <a:pt x="1197944" y="302996"/>
                </a:cubicBezTo>
                <a:cubicBezTo>
                  <a:pt x="1133275" y="302996"/>
                  <a:pt x="1007593" y="303106"/>
                  <a:pt x="1008597" y="287973"/>
                </a:cubicBezTo>
                <a:cubicBezTo>
                  <a:pt x="1009600" y="272839"/>
                  <a:pt x="1149547" y="271573"/>
                  <a:pt x="1207979" y="271522"/>
                </a:cubicBezTo>
                <a:cubicBezTo>
                  <a:pt x="1266412" y="271471"/>
                  <a:pt x="1360864" y="282421"/>
                  <a:pt x="1359192" y="287667"/>
                </a:cubicBezTo>
                <a:close/>
                <a:moveTo>
                  <a:pt x="1481453" y="355021"/>
                </a:moveTo>
                <a:cubicBezTo>
                  <a:pt x="1490158" y="356029"/>
                  <a:pt x="1506893" y="413216"/>
                  <a:pt x="1506893" y="452183"/>
                </a:cubicBezTo>
                <a:cubicBezTo>
                  <a:pt x="1506893" y="491150"/>
                  <a:pt x="1507076" y="566881"/>
                  <a:pt x="1481961" y="566276"/>
                </a:cubicBezTo>
                <a:cubicBezTo>
                  <a:pt x="1456845" y="565672"/>
                  <a:pt x="1454744" y="481345"/>
                  <a:pt x="1454660" y="446136"/>
                </a:cubicBezTo>
                <a:cubicBezTo>
                  <a:pt x="1454575" y="410927"/>
                  <a:pt x="1472748" y="354013"/>
                  <a:pt x="1481453" y="355021"/>
                </a:cubicBezTo>
                <a:close/>
                <a:moveTo>
                  <a:pt x="1960487" y="643932"/>
                </a:moveTo>
                <a:cubicBezTo>
                  <a:pt x="1983723" y="649708"/>
                  <a:pt x="1937532" y="729319"/>
                  <a:pt x="1917502" y="762395"/>
                </a:cubicBezTo>
                <a:cubicBezTo>
                  <a:pt x="1897472" y="795471"/>
                  <a:pt x="1847904" y="845140"/>
                  <a:pt x="1840305" y="842388"/>
                </a:cubicBezTo>
                <a:cubicBezTo>
                  <a:pt x="1832707" y="839636"/>
                  <a:pt x="1849657" y="782472"/>
                  <a:pt x="1871913" y="745886"/>
                </a:cubicBezTo>
                <a:cubicBezTo>
                  <a:pt x="1892778" y="711586"/>
                  <a:pt x="1931947" y="646914"/>
                  <a:pt x="1955907" y="643723"/>
                </a:cubicBezTo>
                <a:cubicBezTo>
                  <a:pt x="1957504" y="643510"/>
                  <a:pt x="1959034" y="643571"/>
                  <a:pt x="1960487" y="643932"/>
                </a:cubicBezTo>
                <a:close/>
                <a:moveTo>
                  <a:pt x="1360734" y="251102"/>
                </a:moveTo>
                <a:cubicBezTo>
                  <a:pt x="1368522" y="254855"/>
                  <a:pt x="1372702" y="257645"/>
                  <a:pt x="1371513" y="258772"/>
                </a:cubicBezTo>
                <a:cubicBezTo>
                  <a:pt x="1366756" y="263279"/>
                  <a:pt x="1272346" y="251622"/>
                  <a:pt x="1212211" y="237290"/>
                </a:cubicBezTo>
                <a:cubicBezTo>
                  <a:pt x="1152075" y="222958"/>
                  <a:pt x="1035136" y="195207"/>
                  <a:pt x="1045306" y="181357"/>
                </a:cubicBezTo>
                <a:cubicBezTo>
                  <a:pt x="1047213" y="178760"/>
                  <a:pt x="1053365" y="177699"/>
                  <a:pt x="1062461" y="177774"/>
                </a:cubicBezTo>
                <a:cubicBezTo>
                  <a:pt x="1101877" y="178100"/>
                  <a:pt x="1196580" y="199763"/>
                  <a:pt x="1240754" y="210247"/>
                </a:cubicBezTo>
                <a:cubicBezTo>
                  <a:pt x="1281530" y="219924"/>
                  <a:pt x="1337370" y="239845"/>
                  <a:pt x="1360734" y="251102"/>
                </a:cubicBezTo>
                <a:close/>
                <a:moveTo>
                  <a:pt x="2213314" y="791389"/>
                </a:moveTo>
                <a:cubicBezTo>
                  <a:pt x="2222881" y="805395"/>
                  <a:pt x="2096574" y="841729"/>
                  <a:pt x="2043506" y="856466"/>
                </a:cubicBezTo>
                <a:cubicBezTo>
                  <a:pt x="1990438" y="871202"/>
                  <a:pt x="1897017" y="884997"/>
                  <a:pt x="1894905" y="879810"/>
                </a:cubicBezTo>
                <a:cubicBezTo>
                  <a:pt x="1892793" y="874622"/>
                  <a:pt x="1972062" y="841597"/>
                  <a:pt x="2030832" y="825339"/>
                </a:cubicBezTo>
                <a:cubicBezTo>
                  <a:pt x="2078584" y="812129"/>
                  <a:pt x="2162890" y="788727"/>
                  <a:pt x="2197957" y="787928"/>
                </a:cubicBezTo>
                <a:cubicBezTo>
                  <a:pt x="2206049" y="787744"/>
                  <a:pt x="2211520" y="788763"/>
                  <a:pt x="2213314" y="791389"/>
                </a:cubicBezTo>
                <a:close/>
                <a:moveTo>
                  <a:pt x="1534196" y="355115"/>
                </a:moveTo>
                <a:cubicBezTo>
                  <a:pt x="1554759" y="369543"/>
                  <a:pt x="1591226" y="402823"/>
                  <a:pt x="1611922" y="429254"/>
                </a:cubicBezTo>
                <a:cubicBezTo>
                  <a:pt x="1639517" y="464494"/>
                  <a:pt x="1693313" y="532938"/>
                  <a:pt x="1670171" y="538849"/>
                </a:cubicBezTo>
                <a:cubicBezTo>
                  <a:pt x="1647028" y="544760"/>
                  <a:pt x="1585411" y="469036"/>
                  <a:pt x="1560401" y="437215"/>
                </a:cubicBezTo>
                <a:cubicBezTo>
                  <a:pt x="1535391" y="405394"/>
                  <a:pt x="1511521" y="349249"/>
                  <a:pt x="1520108" y="347922"/>
                </a:cubicBezTo>
                <a:cubicBezTo>
                  <a:pt x="1522255" y="347591"/>
                  <a:pt x="1527342" y="350305"/>
                  <a:pt x="1534196" y="355115"/>
                </a:cubicBezTo>
                <a:close/>
                <a:moveTo>
                  <a:pt x="2102524" y="701176"/>
                </a:moveTo>
                <a:cubicBezTo>
                  <a:pt x="2120557" y="711727"/>
                  <a:pt x="2028716" y="775367"/>
                  <a:pt x="1989778" y="801620"/>
                </a:cubicBezTo>
                <a:cubicBezTo>
                  <a:pt x="1950841" y="827873"/>
                  <a:pt x="1874267" y="862946"/>
                  <a:pt x="1868900" y="858694"/>
                </a:cubicBezTo>
                <a:cubicBezTo>
                  <a:pt x="1863534" y="854442"/>
                  <a:pt x="1914418" y="805127"/>
                  <a:pt x="1957580" y="776110"/>
                </a:cubicBezTo>
                <a:cubicBezTo>
                  <a:pt x="1998045" y="748907"/>
                  <a:pt x="2074182" y="697576"/>
                  <a:pt x="2098399" y="699960"/>
                </a:cubicBezTo>
                <a:cubicBezTo>
                  <a:pt x="2100014" y="700119"/>
                  <a:pt x="2101397" y="700517"/>
                  <a:pt x="2102524" y="701176"/>
                </a:cubicBezTo>
                <a:close/>
                <a:moveTo>
                  <a:pt x="1336562" y="182820"/>
                </a:moveTo>
                <a:cubicBezTo>
                  <a:pt x="1370930" y="205875"/>
                  <a:pt x="1402289" y="232461"/>
                  <a:pt x="1396991" y="234882"/>
                </a:cubicBezTo>
                <a:cubicBezTo>
                  <a:pt x="1389928" y="238110"/>
                  <a:pt x="1308154" y="207382"/>
                  <a:pt x="1260057" y="181334"/>
                </a:cubicBezTo>
                <a:cubicBezTo>
                  <a:pt x="1211960" y="155287"/>
                  <a:pt x="1118361" y="104746"/>
                  <a:pt x="1135896" y="93894"/>
                </a:cubicBezTo>
                <a:cubicBezTo>
                  <a:pt x="1136992" y="93216"/>
                  <a:pt x="1138431" y="92797"/>
                  <a:pt x="1140178" y="92613"/>
                </a:cubicBezTo>
                <a:cubicBezTo>
                  <a:pt x="1166376" y="89847"/>
                  <a:pt x="1261641" y="139939"/>
                  <a:pt x="1302437" y="161968"/>
                </a:cubicBezTo>
                <a:cubicBezTo>
                  <a:pt x="1313316" y="167843"/>
                  <a:pt x="1325106" y="175135"/>
                  <a:pt x="1336562" y="182820"/>
                </a:cubicBezTo>
                <a:close/>
                <a:moveTo>
                  <a:pt x="1773759" y="439349"/>
                </a:moveTo>
                <a:cubicBezTo>
                  <a:pt x="1800171" y="457047"/>
                  <a:pt x="1818470" y="472708"/>
                  <a:pt x="1809455" y="477985"/>
                </a:cubicBezTo>
                <a:cubicBezTo>
                  <a:pt x="1791425" y="488537"/>
                  <a:pt x="1688539" y="431361"/>
                  <a:pt x="1646126" y="407142"/>
                </a:cubicBezTo>
                <a:cubicBezTo>
                  <a:pt x="1603714" y="382923"/>
                  <a:pt x="1547770" y="335777"/>
                  <a:pt x="1554979" y="332669"/>
                </a:cubicBezTo>
                <a:cubicBezTo>
                  <a:pt x="1555430" y="332475"/>
                  <a:pt x="1556166" y="332418"/>
                  <a:pt x="1557162" y="332489"/>
                </a:cubicBezTo>
                <a:cubicBezTo>
                  <a:pt x="1572099" y="333552"/>
                  <a:pt x="1645440" y="363327"/>
                  <a:pt x="1689384" y="388494"/>
                </a:cubicBezTo>
                <a:cubicBezTo>
                  <a:pt x="1712822" y="401917"/>
                  <a:pt x="1747347" y="421651"/>
                  <a:pt x="1773759" y="439349"/>
                </a:cubicBezTo>
                <a:close/>
                <a:moveTo>
                  <a:pt x="1316266" y="38864"/>
                </a:moveTo>
                <a:cubicBezTo>
                  <a:pt x="1343216" y="61334"/>
                  <a:pt x="1377448" y="105828"/>
                  <a:pt x="1394297" y="128407"/>
                </a:cubicBezTo>
                <a:cubicBezTo>
                  <a:pt x="1418261" y="160520"/>
                  <a:pt x="1440286" y="216937"/>
                  <a:pt x="1431658" y="218162"/>
                </a:cubicBezTo>
                <a:cubicBezTo>
                  <a:pt x="1423029" y="219386"/>
                  <a:pt x="1368960" y="171317"/>
                  <a:pt x="1342526" y="135755"/>
                </a:cubicBezTo>
                <a:cubicBezTo>
                  <a:pt x="1316091" y="100192"/>
                  <a:pt x="1264547" y="31122"/>
                  <a:pt x="1287878" y="25488"/>
                </a:cubicBezTo>
                <a:cubicBezTo>
                  <a:pt x="1289337" y="25136"/>
                  <a:pt x="1290935" y="25104"/>
                  <a:pt x="1292655" y="25362"/>
                </a:cubicBezTo>
                <a:cubicBezTo>
                  <a:pt x="1299107" y="26331"/>
                  <a:pt x="1307282" y="31373"/>
                  <a:pt x="1316266" y="38864"/>
                </a:cubicBezTo>
                <a:close/>
                <a:moveTo>
                  <a:pt x="1908434" y="385795"/>
                </a:moveTo>
                <a:cubicBezTo>
                  <a:pt x="1910726" y="387927"/>
                  <a:pt x="1911395" y="389882"/>
                  <a:pt x="1910083" y="391602"/>
                </a:cubicBezTo>
                <a:cubicBezTo>
                  <a:pt x="1899589" y="405365"/>
                  <a:pt x="1769391" y="374418"/>
                  <a:pt x="1715331" y="361054"/>
                </a:cubicBezTo>
                <a:cubicBezTo>
                  <a:pt x="1661270" y="347691"/>
                  <a:pt x="1580858" y="315889"/>
                  <a:pt x="1585720" y="311423"/>
                </a:cubicBezTo>
                <a:cubicBezTo>
                  <a:pt x="1586328" y="310865"/>
                  <a:pt x="1588331" y="310571"/>
                  <a:pt x="1591486" y="310513"/>
                </a:cubicBezTo>
                <a:cubicBezTo>
                  <a:pt x="1613578" y="310108"/>
                  <a:pt x="1692184" y="321270"/>
                  <a:pt x="1744504" y="334256"/>
                </a:cubicBezTo>
                <a:cubicBezTo>
                  <a:pt x="1789350" y="345387"/>
                  <a:pt x="1865968" y="364337"/>
                  <a:pt x="1897047" y="378923"/>
                </a:cubicBezTo>
                <a:cubicBezTo>
                  <a:pt x="1902227" y="381354"/>
                  <a:pt x="1906142" y="383663"/>
                  <a:pt x="1908434" y="385795"/>
                </a:cubicBezTo>
                <a:close/>
                <a:moveTo>
                  <a:pt x="1486726" y="3895"/>
                </a:moveTo>
                <a:cubicBezTo>
                  <a:pt x="1503954" y="20922"/>
                  <a:pt x="1505572" y="89336"/>
                  <a:pt x="1505646" y="120144"/>
                </a:cubicBezTo>
                <a:cubicBezTo>
                  <a:pt x="1505731" y="155353"/>
                  <a:pt x="1487558" y="212267"/>
                  <a:pt x="1478853" y="211259"/>
                </a:cubicBezTo>
                <a:cubicBezTo>
                  <a:pt x="1470147" y="210251"/>
                  <a:pt x="1453413" y="153064"/>
                  <a:pt x="1453413" y="114097"/>
                </a:cubicBezTo>
                <a:cubicBezTo>
                  <a:pt x="1453413" y="75130"/>
                  <a:pt x="1453230" y="-601"/>
                  <a:pt x="1478345" y="3"/>
                </a:cubicBezTo>
                <a:cubicBezTo>
                  <a:pt x="1481485" y="79"/>
                  <a:pt x="1484264" y="1463"/>
                  <a:pt x="1486726" y="3895"/>
                </a:cubicBezTo>
                <a:close/>
                <a:moveTo>
                  <a:pt x="1936925" y="280219"/>
                </a:moveTo>
                <a:cubicBezTo>
                  <a:pt x="1940391" y="281664"/>
                  <a:pt x="1942246" y="283318"/>
                  <a:pt x="1942120" y="285209"/>
                </a:cubicBezTo>
                <a:cubicBezTo>
                  <a:pt x="1941116" y="300343"/>
                  <a:pt x="1801170" y="301609"/>
                  <a:pt x="1742738" y="301660"/>
                </a:cubicBezTo>
                <a:cubicBezTo>
                  <a:pt x="1684306" y="301711"/>
                  <a:pt x="1589853" y="290761"/>
                  <a:pt x="1591525" y="285515"/>
                </a:cubicBezTo>
                <a:cubicBezTo>
                  <a:pt x="1593198" y="280270"/>
                  <a:pt x="1688105" y="270186"/>
                  <a:pt x="1752773" y="270186"/>
                </a:cubicBezTo>
                <a:cubicBezTo>
                  <a:pt x="1809358" y="270186"/>
                  <a:pt x="1912656" y="270101"/>
                  <a:pt x="1936925" y="280219"/>
                </a:cubicBezTo>
                <a:close/>
                <a:moveTo>
                  <a:pt x="1643645" y="18670"/>
                </a:moveTo>
                <a:cubicBezTo>
                  <a:pt x="1666881" y="24446"/>
                  <a:pt x="1620691" y="104057"/>
                  <a:pt x="1600660" y="137133"/>
                </a:cubicBezTo>
                <a:cubicBezTo>
                  <a:pt x="1580631" y="170209"/>
                  <a:pt x="1531062" y="219877"/>
                  <a:pt x="1523464" y="217125"/>
                </a:cubicBezTo>
                <a:cubicBezTo>
                  <a:pt x="1515866" y="214374"/>
                  <a:pt x="1532816" y="157210"/>
                  <a:pt x="1555072" y="120623"/>
                </a:cubicBezTo>
                <a:cubicBezTo>
                  <a:pt x="1575937" y="86324"/>
                  <a:pt x="1615105" y="21652"/>
                  <a:pt x="1639066" y="18461"/>
                </a:cubicBezTo>
                <a:cubicBezTo>
                  <a:pt x="1640663" y="18248"/>
                  <a:pt x="1642193" y="18309"/>
                  <a:pt x="1643645" y="18670"/>
                </a:cubicBezTo>
                <a:close/>
                <a:moveTo>
                  <a:pt x="2495069" y="550730"/>
                </a:moveTo>
                <a:cubicBezTo>
                  <a:pt x="2502238" y="553873"/>
                  <a:pt x="2477033" y="609921"/>
                  <a:pt x="2449538" y="645190"/>
                </a:cubicBezTo>
                <a:cubicBezTo>
                  <a:pt x="2422042" y="680460"/>
                  <a:pt x="2368772" y="749052"/>
                  <a:pt x="2346467" y="742070"/>
                </a:cubicBezTo>
                <a:cubicBezTo>
                  <a:pt x="2324161" y="735089"/>
                  <a:pt x="2381760" y="658226"/>
                  <a:pt x="2406527" y="626336"/>
                </a:cubicBezTo>
                <a:cubicBezTo>
                  <a:pt x="2429747" y="596439"/>
                  <a:pt x="2480949" y="553386"/>
                  <a:pt x="2493166" y="550711"/>
                </a:cubicBezTo>
                <a:cubicBezTo>
                  <a:pt x="2493980" y="550533"/>
                  <a:pt x="2494622" y="550534"/>
                  <a:pt x="2495069" y="550730"/>
                </a:cubicBezTo>
                <a:close/>
                <a:moveTo>
                  <a:pt x="1896472" y="166127"/>
                </a:moveTo>
                <a:cubicBezTo>
                  <a:pt x="1906039" y="180133"/>
                  <a:pt x="1779732" y="216466"/>
                  <a:pt x="1726664" y="231203"/>
                </a:cubicBezTo>
                <a:cubicBezTo>
                  <a:pt x="1673596" y="245940"/>
                  <a:pt x="1580176" y="259735"/>
                  <a:pt x="1578064" y="254547"/>
                </a:cubicBezTo>
                <a:cubicBezTo>
                  <a:pt x="1575951" y="249359"/>
                  <a:pt x="1655221" y="216335"/>
                  <a:pt x="1713991" y="200077"/>
                </a:cubicBezTo>
                <a:cubicBezTo>
                  <a:pt x="1761742" y="186867"/>
                  <a:pt x="1846048" y="163465"/>
                  <a:pt x="1881116" y="162666"/>
                </a:cubicBezTo>
                <a:cubicBezTo>
                  <a:pt x="1889208" y="162481"/>
                  <a:pt x="1894679" y="163501"/>
                  <a:pt x="1896472" y="166127"/>
                </a:cubicBezTo>
                <a:close/>
                <a:moveTo>
                  <a:pt x="2466939" y="528427"/>
                </a:moveTo>
                <a:cubicBezTo>
                  <a:pt x="2471691" y="532936"/>
                  <a:pt x="2414088" y="579490"/>
                  <a:pt x="2367019" y="606211"/>
                </a:cubicBezTo>
                <a:cubicBezTo>
                  <a:pt x="2319949" y="632931"/>
                  <a:pt x="2228596" y="684943"/>
                  <a:pt x="2212104" y="673513"/>
                </a:cubicBezTo>
                <a:cubicBezTo>
                  <a:pt x="2195612" y="662083"/>
                  <a:pt x="2296033" y="603337"/>
                  <a:pt x="2338505" y="579156"/>
                </a:cubicBezTo>
                <a:cubicBezTo>
                  <a:pt x="2378323" y="556486"/>
                  <a:pt x="2452187" y="527773"/>
                  <a:pt x="2465180" y="527987"/>
                </a:cubicBezTo>
                <a:cubicBezTo>
                  <a:pt x="2466047" y="528002"/>
                  <a:pt x="2466642" y="528144"/>
                  <a:pt x="2466939" y="528427"/>
                </a:cubicBezTo>
                <a:close/>
                <a:moveTo>
                  <a:pt x="2441101" y="511544"/>
                </a:moveTo>
                <a:cubicBezTo>
                  <a:pt x="2442828" y="516783"/>
                  <a:pt x="2361196" y="547648"/>
                  <a:pt x="2301282" y="562312"/>
                </a:cubicBezTo>
                <a:cubicBezTo>
                  <a:pt x="2241368" y="576978"/>
                  <a:pt x="2124995" y="605581"/>
                  <a:pt x="2116473" y="591332"/>
                </a:cubicBezTo>
                <a:cubicBezTo>
                  <a:pt x="2107950" y="577083"/>
                  <a:pt x="2236818" y="544175"/>
                  <a:pt x="2290922" y="530877"/>
                </a:cubicBezTo>
                <a:cubicBezTo>
                  <a:pt x="2334882" y="520072"/>
                  <a:pt x="2405409" y="510604"/>
                  <a:pt x="2431237" y="510243"/>
                </a:cubicBezTo>
                <a:cubicBezTo>
                  <a:pt x="2437198" y="510160"/>
                  <a:pt x="2440777" y="510562"/>
                  <a:pt x="2441101" y="511544"/>
                </a:cubicBezTo>
                <a:close/>
                <a:moveTo>
                  <a:pt x="2419907" y="488551"/>
                </a:moveTo>
                <a:cubicBezTo>
                  <a:pt x="2418235" y="493797"/>
                  <a:pt x="2323328" y="503881"/>
                  <a:pt x="2258659" y="503881"/>
                </a:cubicBezTo>
                <a:cubicBezTo>
                  <a:pt x="2193991" y="503881"/>
                  <a:pt x="2068308" y="503991"/>
                  <a:pt x="2069312" y="488857"/>
                </a:cubicBezTo>
                <a:cubicBezTo>
                  <a:pt x="2070316" y="473724"/>
                  <a:pt x="2210262" y="472458"/>
                  <a:pt x="2268695" y="472407"/>
                </a:cubicBezTo>
                <a:cubicBezTo>
                  <a:pt x="2327127" y="472356"/>
                  <a:pt x="2421580" y="483306"/>
                  <a:pt x="2419907" y="488551"/>
                </a:cubicBezTo>
                <a:close/>
                <a:moveTo>
                  <a:pt x="1785683" y="75914"/>
                </a:moveTo>
                <a:cubicBezTo>
                  <a:pt x="1803715" y="86465"/>
                  <a:pt x="1711874" y="150105"/>
                  <a:pt x="1672937" y="176357"/>
                </a:cubicBezTo>
                <a:cubicBezTo>
                  <a:pt x="1633999" y="202610"/>
                  <a:pt x="1557425" y="237683"/>
                  <a:pt x="1552059" y="233432"/>
                </a:cubicBezTo>
                <a:cubicBezTo>
                  <a:pt x="1546693" y="229180"/>
                  <a:pt x="1597576" y="179865"/>
                  <a:pt x="1640739" y="150847"/>
                </a:cubicBezTo>
                <a:cubicBezTo>
                  <a:pt x="1681203" y="123644"/>
                  <a:pt x="1757340" y="72314"/>
                  <a:pt x="1781557" y="74698"/>
                </a:cubicBezTo>
                <a:cubicBezTo>
                  <a:pt x="1783172" y="74857"/>
                  <a:pt x="1784556" y="75254"/>
                  <a:pt x="1785683" y="75914"/>
                </a:cubicBezTo>
                <a:close/>
                <a:moveTo>
                  <a:pt x="2542169" y="555906"/>
                </a:moveTo>
                <a:cubicBezTo>
                  <a:pt x="2550874" y="556914"/>
                  <a:pt x="2567608" y="614101"/>
                  <a:pt x="2567608" y="653068"/>
                </a:cubicBezTo>
                <a:cubicBezTo>
                  <a:pt x="2567608" y="692034"/>
                  <a:pt x="2567792" y="767766"/>
                  <a:pt x="2542676" y="767161"/>
                </a:cubicBezTo>
                <a:cubicBezTo>
                  <a:pt x="2517561" y="766556"/>
                  <a:pt x="2515460" y="682230"/>
                  <a:pt x="2515375" y="647021"/>
                </a:cubicBezTo>
                <a:cubicBezTo>
                  <a:pt x="2515291" y="611812"/>
                  <a:pt x="2533463" y="554898"/>
                  <a:pt x="2542169" y="555906"/>
                </a:cubicBezTo>
                <a:close/>
                <a:moveTo>
                  <a:pt x="2421450" y="451987"/>
                </a:moveTo>
                <a:cubicBezTo>
                  <a:pt x="2429238" y="455739"/>
                  <a:pt x="2433418" y="458529"/>
                  <a:pt x="2432228" y="459656"/>
                </a:cubicBezTo>
                <a:cubicBezTo>
                  <a:pt x="2427471" y="464163"/>
                  <a:pt x="2333062" y="452507"/>
                  <a:pt x="2272926" y="438175"/>
                </a:cubicBezTo>
                <a:cubicBezTo>
                  <a:pt x="2212791" y="423843"/>
                  <a:pt x="2095851" y="396092"/>
                  <a:pt x="2106021" y="382241"/>
                </a:cubicBezTo>
                <a:cubicBezTo>
                  <a:pt x="2107929" y="379644"/>
                  <a:pt x="2114080" y="378583"/>
                  <a:pt x="2123176" y="378659"/>
                </a:cubicBezTo>
                <a:cubicBezTo>
                  <a:pt x="2162592" y="378984"/>
                  <a:pt x="2257295" y="400648"/>
                  <a:pt x="2301469" y="411131"/>
                </a:cubicBezTo>
                <a:cubicBezTo>
                  <a:pt x="2342245" y="420808"/>
                  <a:pt x="2398085" y="440730"/>
                  <a:pt x="2421450" y="451987"/>
                </a:cubicBezTo>
                <a:close/>
                <a:moveTo>
                  <a:pt x="2594912" y="555999"/>
                </a:moveTo>
                <a:cubicBezTo>
                  <a:pt x="2615474" y="570428"/>
                  <a:pt x="2651941" y="603707"/>
                  <a:pt x="2672638" y="630138"/>
                </a:cubicBezTo>
                <a:cubicBezTo>
                  <a:pt x="2700232" y="665379"/>
                  <a:pt x="2754028" y="733822"/>
                  <a:pt x="2730886" y="739733"/>
                </a:cubicBezTo>
                <a:cubicBezTo>
                  <a:pt x="2707743" y="745644"/>
                  <a:pt x="2646127" y="669921"/>
                  <a:pt x="2621116" y="638100"/>
                </a:cubicBezTo>
                <a:cubicBezTo>
                  <a:pt x="2596106" y="606278"/>
                  <a:pt x="2572237" y="550134"/>
                  <a:pt x="2580823" y="548807"/>
                </a:cubicBezTo>
                <a:cubicBezTo>
                  <a:pt x="2582970" y="548476"/>
                  <a:pt x="2588057" y="551190"/>
                  <a:pt x="2594912" y="555999"/>
                </a:cubicBezTo>
                <a:close/>
                <a:moveTo>
                  <a:pt x="2397278" y="383705"/>
                </a:moveTo>
                <a:cubicBezTo>
                  <a:pt x="2431646" y="406759"/>
                  <a:pt x="2463004" y="433346"/>
                  <a:pt x="2457707" y="435767"/>
                </a:cubicBezTo>
                <a:cubicBezTo>
                  <a:pt x="2450643" y="438994"/>
                  <a:pt x="2368870" y="408267"/>
                  <a:pt x="2320772" y="382219"/>
                </a:cubicBezTo>
                <a:cubicBezTo>
                  <a:pt x="2272676" y="356172"/>
                  <a:pt x="2179076" y="305630"/>
                  <a:pt x="2196611" y="294779"/>
                </a:cubicBezTo>
                <a:cubicBezTo>
                  <a:pt x="2197708" y="294101"/>
                  <a:pt x="2199147" y="293681"/>
                  <a:pt x="2200894" y="293497"/>
                </a:cubicBezTo>
                <a:cubicBezTo>
                  <a:pt x="2227091" y="290731"/>
                  <a:pt x="2322356" y="340823"/>
                  <a:pt x="2363152" y="362853"/>
                </a:cubicBezTo>
                <a:cubicBezTo>
                  <a:pt x="2374031" y="368727"/>
                  <a:pt x="2385821" y="376020"/>
                  <a:pt x="2397278" y="383705"/>
                </a:cubicBezTo>
                <a:close/>
                <a:moveTo>
                  <a:pt x="2834474" y="640233"/>
                </a:moveTo>
                <a:cubicBezTo>
                  <a:pt x="2860886" y="657931"/>
                  <a:pt x="2879185" y="673593"/>
                  <a:pt x="2870170" y="678869"/>
                </a:cubicBezTo>
                <a:cubicBezTo>
                  <a:pt x="2852140" y="689422"/>
                  <a:pt x="2749254" y="632246"/>
                  <a:pt x="2706842" y="608027"/>
                </a:cubicBezTo>
                <a:cubicBezTo>
                  <a:pt x="2664429" y="583807"/>
                  <a:pt x="2608485" y="536661"/>
                  <a:pt x="2615695" y="533554"/>
                </a:cubicBezTo>
                <a:cubicBezTo>
                  <a:pt x="2616145" y="533360"/>
                  <a:pt x="2616881" y="533303"/>
                  <a:pt x="2617877" y="533374"/>
                </a:cubicBezTo>
                <a:cubicBezTo>
                  <a:pt x="2632814" y="534436"/>
                  <a:pt x="2706155" y="564212"/>
                  <a:pt x="2750100" y="589379"/>
                </a:cubicBezTo>
                <a:cubicBezTo>
                  <a:pt x="2773537" y="602801"/>
                  <a:pt x="2808062" y="622536"/>
                  <a:pt x="2834474" y="640233"/>
                </a:cubicBezTo>
                <a:close/>
                <a:moveTo>
                  <a:pt x="2376981" y="239748"/>
                </a:moveTo>
                <a:cubicBezTo>
                  <a:pt x="2403932" y="262218"/>
                  <a:pt x="2438164" y="306713"/>
                  <a:pt x="2455013" y="329292"/>
                </a:cubicBezTo>
                <a:cubicBezTo>
                  <a:pt x="2478976" y="361404"/>
                  <a:pt x="2501001" y="417822"/>
                  <a:pt x="2492373" y="419046"/>
                </a:cubicBezTo>
                <a:cubicBezTo>
                  <a:pt x="2483744" y="420271"/>
                  <a:pt x="2429676" y="372201"/>
                  <a:pt x="2403241" y="336639"/>
                </a:cubicBezTo>
                <a:cubicBezTo>
                  <a:pt x="2376806" y="301077"/>
                  <a:pt x="2325262" y="232007"/>
                  <a:pt x="2348594" y="226372"/>
                </a:cubicBezTo>
                <a:cubicBezTo>
                  <a:pt x="2350052" y="226020"/>
                  <a:pt x="2351650" y="225989"/>
                  <a:pt x="2353371" y="226247"/>
                </a:cubicBezTo>
                <a:cubicBezTo>
                  <a:pt x="2359823" y="227215"/>
                  <a:pt x="2367997" y="232258"/>
                  <a:pt x="2376981" y="239748"/>
                </a:cubicBezTo>
                <a:close/>
                <a:moveTo>
                  <a:pt x="2969149" y="586680"/>
                </a:moveTo>
                <a:cubicBezTo>
                  <a:pt x="2971441" y="588812"/>
                  <a:pt x="2972110" y="590766"/>
                  <a:pt x="2970798" y="592487"/>
                </a:cubicBezTo>
                <a:cubicBezTo>
                  <a:pt x="2960304" y="606249"/>
                  <a:pt x="2830107" y="575302"/>
                  <a:pt x="2776046" y="561939"/>
                </a:cubicBezTo>
                <a:cubicBezTo>
                  <a:pt x="2721986" y="548576"/>
                  <a:pt x="2641574" y="516774"/>
                  <a:pt x="2646436" y="512308"/>
                </a:cubicBezTo>
                <a:cubicBezTo>
                  <a:pt x="2647044" y="511750"/>
                  <a:pt x="2649046" y="511456"/>
                  <a:pt x="2652202" y="511398"/>
                </a:cubicBezTo>
                <a:cubicBezTo>
                  <a:pt x="2674293" y="510993"/>
                  <a:pt x="2752900" y="522154"/>
                  <a:pt x="2805219" y="535141"/>
                </a:cubicBezTo>
                <a:cubicBezTo>
                  <a:pt x="2850065" y="546272"/>
                  <a:pt x="2926683" y="565222"/>
                  <a:pt x="2957762" y="579807"/>
                </a:cubicBezTo>
                <a:cubicBezTo>
                  <a:pt x="2962942" y="582238"/>
                  <a:pt x="2966857" y="584548"/>
                  <a:pt x="2969149" y="586680"/>
                </a:cubicBezTo>
                <a:close/>
                <a:moveTo>
                  <a:pt x="2547441" y="204780"/>
                </a:moveTo>
                <a:cubicBezTo>
                  <a:pt x="2564670" y="221807"/>
                  <a:pt x="2566288" y="290221"/>
                  <a:pt x="2566362" y="321029"/>
                </a:cubicBezTo>
                <a:cubicBezTo>
                  <a:pt x="2566446" y="356238"/>
                  <a:pt x="2548274" y="413151"/>
                  <a:pt x="2539568" y="412144"/>
                </a:cubicBezTo>
                <a:cubicBezTo>
                  <a:pt x="2530862" y="411136"/>
                  <a:pt x="2514128" y="353948"/>
                  <a:pt x="2514128" y="314981"/>
                </a:cubicBezTo>
                <a:cubicBezTo>
                  <a:pt x="2514128" y="276015"/>
                  <a:pt x="2513945" y="200284"/>
                  <a:pt x="2539060" y="200888"/>
                </a:cubicBezTo>
                <a:cubicBezTo>
                  <a:pt x="2542200" y="200964"/>
                  <a:pt x="2544980" y="202347"/>
                  <a:pt x="2547441" y="204780"/>
                </a:cubicBezTo>
                <a:close/>
                <a:moveTo>
                  <a:pt x="2997640" y="481103"/>
                </a:moveTo>
                <a:cubicBezTo>
                  <a:pt x="3001107" y="482548"/>
                  <a:pt x="3002961" y="484202"/>
                  <a:pt x="3002835" y="486094"/>
                </a:cubicBezTo>
                <a:cubicBezTo>
                  <a:pt x="3001832" y="501228"/>
                  <a:pt x="2861886" y="502493"/>
                  <a:pt x="2803453" y="502544"/>
                </a:cubicBezTo>
                <a:cubicBezTo>
                  <a:pt x="2745021" y="502595"/>
                  <a:pt x="2650568" y="491645"/>
                  <a:pt x="2652241" y="486400"/>
                </a:cubicBezTo>
                <a:cubicBezTo>
                  <a:pt x="2653913" y="481154"/>
                  <a:pt x="2748820" y="471071"/>
                  <a:pt x="2813489" y="471071"/>
                </a:cubicBezTo>
                <a:cubicBezTo>
                  <a:pt x="2870074" y="471071"/>
                  <a:pt x="2973372" y="470986"/>
                  <a:pt x="2997640" y="481103"/>
                </a:cubicBezTo>
                <a:close/>
                <a:moveTo>
                  <a:pt x="2704360" y="219554"/>
                </a:moveTo>
                <a:cubicBezTo>
                  <a:pt x="2727596" y="225330"/>
                  <a:pt x="2681406" y="304941"/>
                  <a:pt x="2661376" y="338017"/>
                </a:cubicBezTo>
                <a:cubicBezTo>
                  <a:pt x="2641346" y="371093"/>
                  <a:pt x="2591777" y="420762"/>
                  <a:pt x="2584179" y="418010"/>
                </a:cubicBezTo>
                <a:cubicBezTo>
                  <a:pt x="2576581" y="415259"/>
                  <a:pt x="2593531" y="358094"/>
                  <a:pt x="2615787" y="321508"/>
                </a:cubicBezTo>
                <a:cubicBezTo>
                  <a:pt x="2636652" y="287208"/>
                  <a:pt x="2675821" y="222536"/>
                  <a:pt x="2699781" y="219346"/>
                </a:cubicBezTo>
                <a:cubicBezTo>
                  <a:pt x="2701378" y="219133"/>
                  <a:pt x="2702908" y="219193"/>
                  <a:pt x="2704360" y="219554"/>
                </a:cubicBezTo>
                <a:close/>
                <a:moveTo>
                  <a:pt x="2957188" y="367011"/>
                </a:moveTo>
                <a:cubicBezTo>
                  <a:pt x="2966755" y="381017"/>
                  <a:pt x="2840448" y="417351"/>
                  <a:pt x="2787380" y="432088"/>
                </a:cubicBezTo>
                <a:cubicBezTo>
                  <a:pt x="2734312" y="446824"/>
                  <a:pt x="2640891" y="460619"/>
                  <a:pt x="2638779" y="455432"/>
                </a:cubicBezTo>
                <a:cubicBezTo>
                  <a:pt x="2636667" y="450244"/>
                  <a:pt x="2715936" y="417220"/>
                  <a:pt x="2774706" y="400961"/>
                </a:cubicBezTo>
                <a:cubicBezTo>
                  <a:pt x="2822457" y="387752"/>
                  <a:pt x="2906764" y="364349"/>
                  <a:pt x="2941831" y="363550"/>
                </a:cubicBezTo>
                <a:cubicBezTo>
                  <a:pt x="2949923" y="363366"/>
                  <a:pt x="2955394" y="364385"/>
                  <a:pt x="2957188" y="367011"/>
                </a:cubicBezTo>
                <a:close/>
                <a:moveTo>
                  <a:pt x="2846398" y="276798"/>
                </a:moveTo>
                <a:cubicBezTo>
                  <a:pt x="2864431" y="287349"/>
                  <a:pt x="2772589" y="350989"/>
                  <a:pt x="2733652" y="377242"/>
                </a:cubicBezTo>
                <a:cubicBezTo>
                  <a:pt x="2694715" y="403495"/>
                  <a:pt x="2618141" y="438568"/>
                  <a:pt x="2612774" y="434316"/>
                </a:cubicBezTo>
                <a:cubicBezTo>
                  <a:pt x="2607408" y="430065"/>
                  <a:pt x="2658292" y="380749"/>
                  <a:pt x="2701454" y="351732"/>
                </a:cubicBezTo>
                <a:cubicBezTo>
                  <a:pt x="2741919" y="324529"/>
                  <a:pt x="2818055" y="273198"/>
                  <a:pt x="2842273" y="275582"/>
                </a:cubicBezTo>
                <a:cubicBezTo>
                  <a:pt x="2843888" y="275741"/>
                  <a:pt x="2845271" y="276139"/>
                  <a:pt x="2846398" y="276798"/>
                </a:cubicBezTo>
                <a:close/>
              </a:path>
            </a:pathLst>
          </a:custGeom>
          <a:gradFill>
            <a:gsLst>
              <a:gs pos="0">
                <a:srgbClr val="5E9EFF"/>
              </a:gs>
              <a:gs pos="39999">
                <a:srgbClr val="85C2FF"/>
              </a:gs>
              <a:gs pos="70000">
                <a:srgbClr val="C4D6EB"/>
              </a:gs>
              <a:gs pos="100000">
                <a:srgbClr val="FFEBFA"/>
              </a:gs>
            </a:gsLst>
            <a:lin ang="81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5" name="Forma libre 25"/>
          <p:cNvSpPr/>
          <p:nvPr/>
        </p:nvSpPr>
        <p:spPr>
          <a:xfrm rot="1269293" flipH="1">
            <a:off x="1096018" y="2173195"/>
            <a:ext cx="3680545" cy="1416598"/>
          </a:xfrm>
          <a:custGeom>
            <a:avLst/>
            <a:gdLst>
              <a:gd name="connsiteX0" fmla="*/ 198141 w 3002841"/>
              <a:gd name="connsiteY0" fmla="*/ 879912 h 1191542"/>
              <a:gd name="connsiteX1" fmla="*/ 176952 w 3002841"/>
              <a:gd name="connsiteY1" fmla="*/ 926169 h 1191542"/>
              <a:gd name="connsiteX2" fmla="*/ 128984 w 3002841"/>
              <a:gd name="connsiteY2" fmla="*/ 973612 h 1191542"/>
              <a:gd name="connsiteX3" fmla="*/ 156935 w 3002841"/>
              <a:gd name="connsiteY3" fmla="*/ 916936 h 1191542"/>
              <a:gd name="connsiteX4" fmla="*/ 197255 w 3002841"/>
              <a:gd name="connsiteY4" fmla="*/ 879903 h 1191542"/>
              <a:gd name="connsiteX5" fmla="*/ 198141 w 3002841"/>
              <a:gd name="connsiteY5" fmla="*/ 879912 h 1191542"/>
              <a:gd name="connsiteX6" fmla="*/ 185050 w 3002841"/>
              <a:gd name="connsiteY6" fmla="*/ 868990 h 1191542"/>
              <a:gd name="connsiteX7" fmla="*/ 138549 w 3002841"/>
              <a:gd name="connsiteY7" fmla="*/ 907081 h 1191542"/>
              <a:gd name="connsiteX8" fmla="*/ 66454 w 3002841"/>
              <a:gd name="connsiteY8" fmla="*/ 940039 h 1191542"/>
              <a:gd name="connsiteX9" fmla="*/ 125279 w 3002841"/>
              <a:gd name="connsiteY9" fmla="*/ 893832 h 1191542"/>
              <a:gd name="connsiteX10" fmla="*/ 184231 w 3002841"/>
              <a:gd name="connsiteY10" fmla="*/ 868775 h 1191542"/>
              <a:gd name="connsiteX11" fmla="*/ 185050 w 3002841"/>
              <a:gd name="connsiteY11" fmla="*/ 868990 h 1191542"/>
              <a:gd name="connsiteX12" fmla="*/ 173025 w 3002841"/>
              <a:gd name="connsiteY12" fmla="*/ 860722 h 1191542"/>
              <a:gd name="connsiteX13" fmla="*/ 107956 w 3002841"/>
              <a:gd name="connsiteY13" fmla="*/ 885584 h 1191542"/>
              <a:gd name="connsiteX14" fmla="*/ 21949 w 3002841"/>
              <a:gd name="connsiteY14" fmla="*/ 899795 h 1191542"/>
              <a:gd name="connsiteX15" fmla="*/ 103135 w 3002841"/>
              <a:gd name="connsiteY15" fmla="*/ 870190 h 1191542"/>
              <a:gd name="connsiteX16" fmla="*/ 168435 w 3002841"/>
              <a:gd name="connsiteY16" fmla="*/ 860085 h 1191542"/>
              <a:gd name="connsiteX17" fmla="*/ 173025 w 3002841"/>
              <a:gd name="connsiteY17" fmla="*/ 860722 h 1191542"/>
              <a:gd name="connsiteX18" fmla="*/ 163162 w 3002841"/>
              <a:gd name="connsiteY18" fmla="*/ 849463 h 1191542"/>
              <a:gd name="connsiteX19" fmla="*/ 88120 w 3002841"/>
              <a:gd name="connsiteY19" fmla="*/ 856970 h 1191542"/>
              <a:gd name="connsiteX20" fmla="*/ 2 w 3002841"/>
              <a:gd name="connsiteY20" fmla="*/ 849613 h 1191542"/>
              <a:gd name="connsiteX21" fmla="*/ 92790 w 3002841"/>
              <a:gd name="connsiteY21" fmla="*/ 841557 h 1191542"/>
              <a:gd name="connsiteX22" fmla="*/ 163162 w 3002841"/>
              <a:gd name="connsiteY22" fmla="*/ 849463 h 1191542"/>
              <a:gd name="connsiteX23" fmla="*/ 220060 w 3002841"/>
              <a:gd name="connsiteY23" fmla="*/ 882446 h 1191542"/>
              <a:gd name="connsiteX24" fmla="*/ 231899 w 3002841"/>
              <a:gd name="connsiteY24" fmla="*/ 930027 h 1191542"/>
              <a:gd name="connsiteX25" fmla="*/ 220296 w 3002841"/>
              <a:gd name="connsiteY25" fmla="*/ 985899 h 1191542"/>
              <a:gd name="connsiteX26" fmla="*/ 207591 w 3002841"/>
              <a:gd name="connsiteY26" fmla="*/ 927066 h 1191542"/>
              <a:gd name="connsiteX27" fmla="*/ 220060 w 3002841"/>
              <a:gd name="connsiteY27" fmla="*/ 882446 h 1191542"/>
              <a:gd name="connsiteX28" fmla="*/ 163880 w 3002841"/>
              <a:gd name="connsiteY28" fmla="*/ 831557 h 1191542"/>
              <a:gd name="connsiteX29" fmla="*/ 168896 w 3002841"/>
              <a:gd name="connsiteY29" fmla="*/ 835313 h 1191542"/>
              <a:gd name="connsiteX30" fmla="*/ 94760 w 3002841"/>
              <a:gd name="connsiteY30" fmla="*/ 824793 h 1191542"/>
              <a:gd name="connsiteX31" fmla="*/ 17085 w 3002841"/>
              <a:gd name="connsiteY31" fmla="*/ 797402 h 1191542"/>
              <a:gd name="connsiteX32" fmla="*/ 25069 w 3002841"/>
              <a:gd name="connsiteY32" fmla="*/ 795648 h 1191542"/>
              <a:gd name="connsiteX33" fmla="*/ 108043 w 3002841"/>
              <a:gd name="connsiteY33" fmla="*/ 811550 h 1191542"/>
              <a:gd name="connsiteX34" fmla="*/ 163880 w 3002841"/>
              <a:gd name="connsiteY34" fmla="*/ 831557 h 1191542"/>
              <a:gd name="connsiteX35" fmla="*/ 244606 w 3002841"/>
              <a:gd name="connsiteY35" fmla="*/ 882492 h 1191542"/>
              <a:gd name="connsiteX36" fmla="*/ 280778 w 3002841"/>
              <a:gd name="connsiteY36" fmla="*/ 918798 h 1191542"/>
              <a:gd name="connsiteX37" fmla="*/ 307886 w 3002841"/>
              <a:gd name="connsiteY37" fmla="*/ 972467 h 1191542"/>
              <a:gd name="connsiteX38" fmla="*/ 256801 w 3002841"/>
              <a:gd name="connsiteY38" fmla="*/ 922697 h 1191542"/>
              <a:gd name="connsiteX39" fmla="*/ 238049 w 3002841"/>
              <a:gd name="connsiteY39" fmla="*/ 878970 h 1191542"/>
              <a:gd name="connsiteX40" fmla="*/ 244606 w 3002841"/>
              <a:gd name="connsiteY40" fmla="*/ 882492 h 1191542"/>
              <a:gd name="connsiteX41" fmla="*/ 136749 w 3002841"/>
              <a:gd name="connsiteY41" fmla="*/ 787908 h 1191542"/>
              <a:gd name="connsiteX42" fmla="*/ 180753 w 3002841"/>
              <a:gd name="connsiteY42" fmla="*/ 823614 h 1191542"/>
              <a:gd name="connsiteX43" fmla="*/ 117027 w 3002841"/>
              <a:gd name="connsiteY43" fmla="*/ 797392 h 1191542"/>
              <a:gd name="connsiteX44" fmla="*/ 59244 w 3002841"/>
              <a:gd name="connsiteY44" fmla="*/ 754572 h 1191542"/>
              <a:gd name="connsiteX45" fmla="*/ 61237 w 3002841"/>
              <a:gd name="connsiteY45" fmla="*/ 753944 h 1191542"/>
              <a:gd name="connsiteX46" fmla="*/ 136749 w 3002841"/>
              <a:gd name="connsiteY46" fmla="*/ 787908 h 1191542"/>
              <a:gd name="connsiteX47" fmla="*/ 335941 w 3002841"/>
              <a:gd name="connsiteY47" fmla="*/ 910505 h 1191542"/>
              <a:gd name="connsiteX48" fmla="*/ 372706 w 3002841"/>
              <a:gd name="connsiteY48" fmla="*/ 942662 h 1191542"/>
              <a:gd name="connsiteX49" fmla="*/ 296696 w 3002841"/>
              <a:gd name="connsiteY49" fmla="*/ 907970 h 1191542"/>
              <a:gd name="connsiteX50" fmla="*/ 254278 w 3002841"/>
              <a:gd name="connsiteY50" fmla="*/ 871501 h 1191542"/>
              <a:gd name="connsiteX51" fmla="*/ 255294 w 3002841"/>
              <a:gd name="connsiteY51" fmla="*/ 871412 h 1191542"/>
              <a:gd name="connsiteX52" fmla="*/ 316827 w 3002841"/>
              <a:gd name="connsiteY52" fmla="*/ 898838 h 1191542"/>
              <a:gd name="connsiteX53" fmla="*/ 335941 w 3002841"/>
              <a:gd name="connsiteY53" fmla="*/ 910505 h 1191542"/>
              <a:gd name="connsiteX54" fmla="*/ 143185 w 3002841"/>
              <a:gd name="connsiteY54" fmla="*/ 727623 h 1191542"/>
              <a:gd name="connsiteX55" fmla="*/ 179500 w 3002841"/>
              <a:gd name="connsiteY55" fmla="*/ 771473 h 1191542"/>
              <a:gd name="connsiteX56" fmla="*/ 196886 w 3002841"/>
              <a:gd name="connsiteY56" fmla="*/ 815426 h 1191542"/>
              <a:gd name="connsiteX57" fmla="*/ 155406 w 3002841"/>
              <a:gd name="connsiteY57" fmla="*/ 775071 h 1191542"/>
              <a:gd name="connsiteX58" fmla="*/ 129974 w 3002841"/>
              <a:gd name="connsiteY58" fmla="*/ 721073 h 1191542"/>
              <a:gd name="connsiteX59" fmla="*/ 132197 w 3002841"/>
              <a:gd name="connsiteY59" fmla="*/ 721011 h 1191542"/>
              <a:gd name="connsiteX60" fmla="*/ 143185 w 3002841"/>
              <a:gd name="connsiteY60" fmla="*/ 727623 h 1191542"/>
              <a:gd name="connsiteX61" fmla="*/ 413470 w 3002841"/>
              <a:gd name="connsiteY61" fmla="*/ 894151 h 1191542"/>
              <a:gd name="connsiteX62" fmla="*/ 419537 w 3002841"/>
              <a:gd name="connsiteY62" fmla="*/ 900360 h 1191542"/>
              <a:gd name="connsiteX63" fmla="*/ 328903 w 3002841"/>
              <a:gd name="connsiteY63" fmla="*/ 885401 h 1191542"/>
              <a:gd name="connsiteX64" fmla="*/ 268584 w 3002841"/>
              <a:gd name="connsiteY64" fmla="*/ 861096 h 1191542"/>
              <a:gd name="connsiteX65" fmla="*/ 271268 w 3002841"/>
              <a:gd name="connsiteY65" fmla="*/ 860651 h 1191542"/>
              <a:gd name="connsiteX66" fmla="*/ 342479 w 3002841"/>
              <a:gd name="connsiteY66" fmla="*/ 872278 h 1191542"/>
              <a:gd name="connsiteX67" fmla="*/ 413470 w 3002841"/>
              <a:gd name="connsiteY67" fmla="*/ 894151 h 1191542"/>
              <a:gd name="connsiteX68" fmla="*/ 434446 w 3002841"/>
              <a:gd name="connsiteY68" fmla="*/ 848259 h 1191542"/>
              <a:gd name="connsiteX69" fmla="*/ 341657 w 3002841"/>
              <a:gd name="connsiteY69" fmla="*/ 856315 h 1191542"/>
              <a:gd name="connsiteX70" fmla="*/ 271286 w 3002841"/>
              <a:gd name="connsiteY70" fmla="*/ 848409 h 1191542"/>
              <a:gd name="connsiteX71" fmla="*/ 346327 w 3002841"/>
              <a:gd name="connsiteY71" fmla="*/ 840902 h 1191542"/>
              <a:gd name="connsiteX72" fmla="*/ 434446 w 3002841"/>
              <a:gd name="connsiteY72" fmla="*/ 848259 h 1191542"/>
              <a:gd name="connsiteX73" fmla="*/ 218614 w 3002841"/>
              <a:gd name="connsiteY73" fmla="*/ 708593 h 1191542"/>
              <a:gd name="connsiteX74" fmla="*/ 231319 w 3002841"/>
              <a:gd name="connsiteY74" fmla="*/ 767426 h 1191542"/>
              <a:gd name="connsiteX75" fmla="*/ 218850 w 3002841"/>
              <a:gd name="connsiteY75" fmla="*/ 812046 h 1191542"/>
              <a:gd name="connsiteX76" fmla="*/ 207011 w 3002841"/>
              <a:gd name="connsiteY76" fmla="*/ 764465 h 1191542"/>
              <a:gd name="connsiteX77" fmla="*/ 218614 w 3002841"/>
              <a:gd name="connsiteY77" fmla="*/ 708593 h 1191542"/>
              <a:gd name="connsiteX78" fmla="*/ 295542 w 3002841"/>
              <a:gd name="connsiteY78" fmla="*/ 717734 h 1191542"/>
              <a:gd name="connsiteX79" fmla="*/ 275537 w 3002841"/>
              <a:gd name="connsiteY79" fmla="*/ 775746 h 1191542"/>
              <a:gd name="connsiteX80" fmla="*/ 239611 w 3002841"/>
              <a:gd name="connsiteY80" fmla="*/ 814919 h 1191542"/>
              <a:gd name="connsiteX81" fmla="*/ 254321 w 3002841"/>
              <a:gd name="connsiteY81" fmla="*/ 767661 h 1191542"/>
              <a:gd name="connsiteX82" fmla="*/ 293410 w 3002841"/>
              <a:gd name="connsiteY82" fmla="*/ 717632 h 1191542"/>
              <a:gd name="connsiteX83" fmla="*/ 295542 w 3002841"/>
              <a:gd name="connsiteY83" fmla="*/ 717734 h 1191542"/>
              <a:gd name="connsiteX84" fmla="*/ 413202 w 3002841"/>
              <a:gd name="connsiteY84" fmla="*/ 789944 h 1191542"/>
              <a:gd name="connsiteX85" fmla="*/ 334177 w 3002841"/>
              <a:gd name="connsiteY85" fmla="*/ 821812 h 1191542"/>
              <a:gd name="connsiteX86" fmla="*/ 265021 w 3002841"/>
              <a:gd name="connsiteY86" fmla="*/ 833244 h 1191542"/>
              <a:gd name="connsiteX87" fmla="*/ 328279 w 3002841"/>
              <a:gd name="connsiteY87" fmla="*/ 806570 h 1191542"/>
              <a:gd name="connsiteX88" fmla="*/ 406056 w 3002841"/>
              <a:gd name="connsiteY88" fmla="*/ 788249 h 1191542"/>
              <a:gd name="connsiteX89" fmla="*/ 413202 w 3002841"/>
              <a:gd name="connsiteY89" fmla="*/ 789944 h 1191542"/>
              <a:gd name="connsiteX90" fmla="*/ 361643 w 3002841"/>
              <a:gd name="connsiteY90" fmla="*/ 745767 h 1191542"/>
              <a:gd name="connsiteX91" fmla="*/ 309173 w 3002841"/>
              <a:gd name="connsiteY91" fmla="*/ 794954 h 1191542"/>
              <a:gd name="connsiteX92" fmla="*/ 252919 w 3002841"/>
              <a:gd name="connsiteY92" fmla="*/ 822904 h 1191542"/>
              <a:gd name="connsiteX93" fmla="*/ 294189 w 3002841"/>
              <a:gd name="connsiteY93" fmla="*/ 782462 h 1191542"/>
              <a:gd name="connsiteX94" fmla="*/ 359723 w 3002841"/>
              <a:gd name="connsiteY94" fmla="*/ 745171 h 1191542"/>
              <a:gd name="connsiteX95" fmla="*/ 361643 w 3002841"/>
              <a:gd name="connsiteY95" fmla="*/ 745767 h 1191542"/>
              <a:gd name="connsiteX96" fmla="*/ 879687 w 3002841"/>
              <a:gd name="connsiteY96" fmla="*/ 897103 h 1191542"/>
              <a:gd name="connsiteX97" fmla="*/ 851992 w 3002841"/>
              <a:gd name="connsiteY97" fmla="*/ 955301 h 1191542"/>
              <a:gd name="connsiteX98" fmla="*/ 789298 w 3002841"/>
              <a:gd name="connsiteY98" fmla="*/ 1014991 h 1191542"/>
              <a:gd name="connsiteX99" fmla="*/ 825831 w 3002841"/>
              <a:gd name="connsiteY99" fmla="*/ 943685 h 1191542"/>
              <a:gd name="connsiteX100" fmla="*/ 878529 w 3002841"/>
              <a:gd name="connsiteY100" fmla="*/ 897091 h 1191542"/>
              <a:gd name="connsiteX101" fmla="*/ 879687 w 3002841"/>
              <a:gd name="connsiteY101" fmla="*/ 897103 h 1191542"/>
              <a:gd name="connsiteX102" fmla="*/ 862577 w 3002841"/>
              <a:gd name="connsiteY102" fmla="*/ 883361 h 1191542"/>
              <a:gd name="connsiteX103" fmla="*/ 801799 w 3002841"/>
              <a:gd name="connsiteY103" fmla="*/ 931285 h 1191542"/>
              <a:gd name="connsiteX104" fmla="*/ 707570 w 3002841"/>
              <a:gd name="connsiteY104" fmla="*/ 972751 h 1191542"/>
              <a:gd name="connsiteX105" fmla="*/ 784455 w 3002841"/>
              <a:gd name="connsiteY105" fmla="*/ 914616 h 1191542"/>
              <a:gd name="connsiteX106" fmla="*/ 861507 w 3002841"/>
              <a:gd name="connsiteY106" fmla="*/ 883090 h 1191542"/>
              <a:gd name="connsiteX107" fmla="*/ 862577 w 3002841"/>
              <a:gd name="connsiteY107" fmla="*/ 883361 h 1191542"/>
              <a:gd name="connsiteX108" fmla="*/ 846860 w 3002841"/>
              <a:gd name="connsiteY108" fmla="*/ 872959 h 1191542"/>
              <a:gd name="connsiteX109" fmla="*/ 761814 w 3002841"/>
              <a:gd name="connsiteY109" fmla="*/ 904239 h 1191542"/>
              <a:gd name="connsiteX110" fmla="*/ 649400 w 3002841"/>
              <a:gd name="connsiteY110" fmla="*/ 922118 h 1191542"/>
              <a:gd name="connsiteX111" fmla="*/ 755512 w 3002841"/>
              <a:gd name="connsiteY111" fmla="*/ 884871 h 1191542"/>
              <a:gd name="connsiteX112" fmla="*/ 840860 w 3002841"/>
              <a:gd name="connsiteY112" fmla="*/ 872158 h 1191542"/>
              <a:gd name="connsiteX113" fmla="*/ 846860 w 3002841"/>
              <a:gd name="connsiteY113" fmla="*/ 872959 h 1191542"/>
              <a:gd name="connsiteX114" fmla="*/ 833969 w 3002841"/>
              <a:gd name="connsiteY114" fmla="*/ 858793 h 1191542"/>
              <a:gd name="connsiteX115" fmla="*/ 735888 w 3002841"/>
              <a:gd name="connsiteY115" fmla="*/ 868238 h 1191542"/>
              <a:gd name="connsiteX116" fmla="*/ 620714 w 3002841"/>
              <a:gd name="connsiteY116" fmla="*/ 858981 h 1191542"/>
              <a:gd name="connsiteX117" fmla="*/ 741991 w 3002841"/>
              <a:gd name="connsiteY117" fmla="*/ 848846 h 1191542"/>
              <a:gd name="connsiteX118" fmla="*/ 833969 w 3002841"/>
              <a:gd name="connsiteY118" fmla="*/ 858793 h 1191542"/>
              <a:gd name="connsiteX119" fmla="*/ 908336 w 3002841"/>
              <a:gd name="connsiteY119" fmla="*/ 900291 h 1191542"/>
              <a:gd name="connsiteX120" fmla="*/ 923810 w 3002841"/>
              <a:gd name="connsiteY120" fmla="*/ 960155 h 1191542"/>
              <a:gd name="connsiteX121" fmla="*/ 908645 w 3002841"/>
              <a:gd name="connsiteY121" fmla="*/ 1030450 h 1191542"/>
              <a:gd name="connsiteX122" fmla="*/ 892039 w 3002841"/>
              <a:gd name="connsiteY122" fmla="*/ 956429 h 1191542"/>
              <a:gd name="connsiteX123" fmla="*/ 908336 w 3002841"/>
              <a:gd name="connsiteY123" fmla="*/ 900291 h 1191542"/>
              <a:gd name="connsiteX124" fmla="*/ 834907 w 3002841"/>
              <a:gd name="connsiteY124" fmla="*/ 836265 h 1191542"/>
              <a:gd name="connsiteX125" fmla="*/ 841463 w 3002841"/>
              <a:gd name="connsiteY125" fmla="*/ 840990 h 1191542"/>
              <a:gd name="connsiteX126" fmla="*/ 744565 w 3002841"/>
              <a:gd name="connsiteY126" fmla="*/ 827755 h 1191542"/>
              <a:gd name="connsiteX127" fmla="*/ 643043 w 3002841"/>
              <a:gd name="connsiteY127" fmla="*/ 793293 h 1191542"/>
              <a:gd name="connsiteX128" fmla="*/ 653478 w 3002841"/>
              <a:gd name="connsiteY128" fmla="*/ 791086 h 1191542"/>
              <a:gd name="connsiteX129" fmla="*/ 761927 w 3002841"/>
              <a:gd name="connsiteY129" fmla="*/ 811093 h 1191542"/>
              <a:gd name="connsiteX130" fmla="*/ 834907 w 3002841"/>
              <a:gd name="connsiteY130" fmla="*/ 836265 h 1191542"/>
              <a:gd name="connsiteX131" fmla="*/ 940418 w 3002841"/>
              <a:gd name="connsiteY131" fmla="*/ 900349 h 1191542"/>
              <a:gd name="connsiteX132" fmla="*/ 987696 w 3002841"/>
              <a:gd name="connsiteY132" fmla="*/ 946027 h 1191542"/>
              <a:gd name="connsiteX133" fmla="*/ 1023126 w 3002841"/>
              <a:gd name="connsiteY133" fmla="*/ 1013551 h 1191542"/>
              <a:gd name="connsiteX134" fmla="*/ 956357 w 3002841"/>
              <a:gd name="connsiteY134" fmla="*/ 950932 h 1191542"/>
              <a:gd name="connsiteX135" fmla="*/ 931848 w 3002841"/>
              <a:gd name="connsiteY135" fmla="*/ 895918 h 1191542"/>
              <a:gd name="connsiteX136" fmla="*/ 940418 w 3002841"/>
              <a:gd name="connsiteY136" fmla="*/ 900349 h 1191542"/>
              <a:gd name="connsiteX137" fmla="*/ 799447 w 3002841"/>
              <a:gd name="connsiteY137" fmla="*/ 781347 h 1191542"/>
              <a:gd name="connsiteX138" fmla="*/ 856961 w 3002841"/>
              <a:gd name="connsiteY138" fmla="*/ 826271 h 1191542"/>
              <a:gd name="connsiteX139" fmla="*/ 773669 w 3002841"/>
              <a:gd name="connsiteY139" fmla="*/ 793279 h 1191542"/>
              <a:gd name="connsiteX140" fmla="*/ 698146 w 3002841"/>
              <a:gd name="connsiteY140" fmla="*/ 739406 h 1191542"/>
              <a:gd name="connsiteX141" fmla="*/ 700751 w 3002841"/>
              <a:gd name="connsiteY141" fmla="*/ 738616 h 1191542"/>
              <a:gd name="connsiteX142" fmla="*/ 799447 w 3002841"/>
              <a:gd name="connsiteY142" fmla="*/ 781347 h 1191542"/>
              <a:gd name="connsiteX143" fmla="*/ 1086135 w 3002841"/>
              <a:gd name="connsiteY143" fmla="*/ 952247 h 1191542"/>
              <a:gd name="connsiteX144" fmla="*/ 1107848 w 3002841"/>
              <a:gd name="connsiteY144" fmla="*/ 976051 h 1191542"/>
              <a:gd name="connsiteX145" fmla="*/ 1008501 w 3002841"/>
              <a:gd name="connsiteY145" fmla="*/ 932404 h 1191542"/>
              <a:gd name="connsiteX146" fmla="*/ 953059 w 3002841"/>
              <a:gd name="connsiteY146" fmla="*/ 886520 h 1191542"/>
              <a:gd name="connsiteX147" fmla="*/ 954387 w 3002841"/>
              <a:gd name="connsiteY147" fmla="*/ 886409 h 1191542"/>
              <a:gd name="connsiteX148" fmla="*/ 1034813 w 3002841"/>
              <a:gd name="connsiteY148" fmla="*/ 920915 h 1191542"/>
              <a:gd name="connsiteX149" fmla="*/ 1086135 w 3002841"/>
              <a:gd name="connsiteY149" fmla="*/ 952247 h 1191542"/>
              <a:gd name="connsiteX150" fmla="*/ 807858 w 3002841"/>
              <a:gd name="connsiteY150" fmla="*/ 705501 h 1191542"/>
              <a:gd name="connsiteX151" fmla="*/ 855322 w 3002841"/>
              <a:gd name="connsiteY151" fmla="*/ 760670 h 1191542"/>
              <a:gd name="connsiteX152" fmla="*/ 878047 w 3002841"/>
              <a:gd name="connsiteY152" fmla="*/ 815970 h 1191542"/>
              <a:gd name="connsiteX153" fmla="*/ 823831 w 3002841"/>
              <a:gd name="connsiteY153" fmla="*/ 765197 h 1191542"/>
              <a:gd name="connsiteX154" fmla="*/ 790592 w 3002841"/>
              <a:gd name="connsiteY154" fmla="*/ 697260 h 1191542"/>
              <a:gd name="connsiteX155" fmla="*/ 793497 w 3002841"/>
              <a:gd name="connsiteY155" fmla="*/ 697182 h 1191542"/>
              <a:gd name="connsiteX156" fmla="*/ 807858 w 3002841"/>
              <a:gd name="connsiteY156" fmla="*/ 705501 h 1191542"/>
              <a:gd name="connsiteX157" fmla="*/ 1161127 w 3002841"/>
              <a:gd name="connsiteY157" fmla="*/ 915018 h 1191542"/>
              <a:gd name="connsiteX158" fmla="*/ 1169056 w 3002841"/>
              <a:gd name="connsiteY158" fmla="*/ 922830 h 1191542"/>
              <a:gd name="connsiteX159" fmla="*/ 1050596 w 3002841"/>
              <a:gd name="connsiteY159" fmla="*/ 904009 h 1191542"/>
              <a:gd name="connsiteX160" fmla="*/ 971758 w 3002841"/>
              <a:gd name="connsiteY160" fmla="*/ 873430 h 1191542"/>
              <a:gd name="connsiteX161" fmla="*/ 975265 w 3002841"/>
              <a:gd name="connsiteY161" fmla="*/ 872869 h 1191542"/>
              <a:gd name="connsiteX162" fmla="*/ 1068340 w 3002841"/>
              <a:gd name="connsiteY162" fmla="*/ 887498 h 1191542"/>
              <a:gd name="connsiteX163" fmla="*/ 1161127 w 3002841"/>
              <a:gd name="connsiteY163" fmla="*/ 915018 h 1191542"/>
              <a:gd name="connsiteX164" fmla="*/ 906446 w 3002841"/>
              <a:gd name="connsiteY164" fmla="*/ 681558 h 1191542"/>
              <a:gd name="connsiteX165" fmla="*/ 923052 w 3002841"/>
              <a:gd name="connsiteY165" fmla="*/ 755579 h 1191542"/>
              <a:gd name="connsiteX166" fmla="*/ 906754 w 3002841"/>
              <a:gd name="connsiteY166" fmla="*/ 811716 h 1191542"/>
              <a:gd name="connsiteX167" fmla="*/ 891280 w 3002841"/>
              <a:gd name="connsiteY167" fmla="*/ 751853 h 1191542"/>
              <a:gd name="connsiteX168" fmla="*/ 906446 w 3002841"/>
              <a:gd name="connsiteY168" fmla="*/ 681558 h 1191542"/>
              <a:gd name="connsiteX169" fmla="*/ 564325 w 3002841"/>
              <a:gd name="connsiteY169" fmla="*/ 461034 h 1191542"/>
              <a:gd name="connsiteX170" fmla="*/ 536630 w 3002841"/>
              <a:gd name="connsiteY170" fmla="*/ 519233 h 1191542"/>
              <a:gd name="connsiteX171" fmla="*/ 473935 w 3002841"/>
              <a:gd name="connsiteY171" fmla="*/ 578922 h 1191542"/>
              <a:gd name="connsiteX172" fmla="*/ 510468 w 3002841"/>
              <a:gd name="connsiteY172" fmla="*/ 507616 h 1191542"/>
              <a:gd name="connsiteX173" fmla="*/ 563167 w 3002841"/>
              <a:gd name="connsiteY173" fmla="*/ 461022 h 1191542"/>
              <a:gd name="connsiteX174" fmla="*/ 564325 w 3002841"/>
              <a:gd name="connsiteY174" fmla="*/ 461034 h 1191542"/>
              <a:gd name="connsiteX175" fmla="*/ 547214 w 3002841"/>
              <a:gd name="connsiteY175" fmla="*/ 447292 h 1191542"/>
              <a:gd name="connsiteX176" fmla="*/ 486436 w 3002841"/>
              <a:gd name="connsiteY176" fmla="*/ 495216 h 1191542"/>
              <a:gd name="connsiteX177" fmla="*/ 392207 w 3002841"/>
              <a:gd name="connsiteY177" fmla="*/ 536683 h 1191542"/>
              <a:gd name="connsiteX178" fmla="*/ 469092 w 3002841"/>
              <a:gd name="connsiteY178" fmla="*/ 478547 h 1191542"/>
              <a:gd name="connsiteX179" fmla="*/ 546144 w 3002841"/>
              <a:gd name="connsiteY179" fmla="*/ 447022 h 1191542"/>
              <a:gd name="connsiteX180" fmla="*/ 547214 w 3002841"/>
              <a:gd name="connsiteY180" fmla="*/ 447292 h 1191542"/>
              <a:gd name="connsiteX181" fmla="*/ 531498 w 3002841"/>
              <a:gd name="connsiteY181" fmla="*/ 436890 h 1191542"/>
              <a:gd name="connsiteX182" fmla="*/ 446451 w 3002841"/>
              <a:gd name="connsiteY182" fmla="*/ 468170 h 1191542"/>
              <a:gd name="connsiteX183" fmla="*/ 334038 w 3002841"/>
              <a:gd name="connsiteY183" fmla="*/ 486049 h 1191542"/>
              <a:gd name="connsiteX184" fmla="*/ 440149 w 3002841"/>
              <a:gd name="connsiteY184" fmla="*/ 448802 h 1191542"/>
              <a:gd name="connsiteX185" fmla="*/ 525498 w 3002841"/>
              <a:gd name="connsiteY185" fmla="*/ 436089 h 1191542"/>
              <a:gd name="connsiteX186" fmla="*/ 531498 w 3002841"/>
              <a:gd name="connsiteY186" fmla="*/ 436890 h 1191542"/>
              <a:gd name="connsiteX187" fmla="*/ 1188543 w 3002841"/>
              <a:gd name="connsiteY187" fmla="*/ 857279 h 1191542"/>
              <a:gd name="connsiteX188" fmla="*/ 1067266 w 3002841"/>
              <a:gd name="connsiteY188" fmla="*/ 867414 h 1191542"/>
              <a:gd name="connsiteX189" fmla="*/ 975289 w 3002841"/>
              <a:gd name="connsiteY189" fmla="*/ 857467 h 1191542"/>
              <a:gd name="connsiteX190" fmla="*/ 1073371 w 3002841"/>
              <a:gd name="connsiteY190" fmla="*/ 848023 h 1191542"/>
              <a:gd name="connsiteX191" fmla="*/ 1188543 w 3002841"/>
              <a:gd name="connsiteY191" fmla="*/ 857279 h 1191542"/>
              <a:gd name="connsiteX192" fmla="*/ 518606 w 3002841"/>
              <a:gd name="connsiteY192" fmla="*/ 422724 h 1191542"/>
              <a:gd name="connsiteX193" fmla="*/ 420525 w 3002841"/>
              <a:gd name="connsiteY193" fmla="*/ 432169 h 1191542"/>
              <a:gd name="connsiteX194" fmla="*/ 305352 w 3002841"/>
              <a:gd name="connsiteY194" fmla="*/ 422913 h 1191542"/>
              <a:gd name="connsiteX195" fmla="*/ 426629 w 3002841"/>
              <a:gd name="connsiteY195" fmla="*/ 412777 h 1191542"/>
              <a:gd name="connsiteX196" fmla="*/ 518606 w 3002841"/>
              <a:gd name="connsiteY196" fmla="*/ 422724 h 1191542"/>
              <a:gd name="connsiteX197" fmla="*/ 592973 w 3002841"/>
              <a:gd name="connsiteY197" fmla="*/ 464222 h 1191542"/>
              <a:gd name="connsiteX198" fmla="*/ 608448 w 3002841"/>
              <a:gd name="connsiteY198" fmla="*/ 524086 h 1191542"/>
              <a:gd name="connsiteX199" fmla="*/ 593282 w 3002841"/>
              <a:gd name="connsiteY199" fmla="*/ 594381 h 1191542"/>
              <a:gd name="connsiteX200" fmla="*/ 576676 w 3002841"/>
              <a:gd name="connsiteY200" fmla="*/ 520360 h 1191542"/>
              <a:gd name="connsiteX201" fmla="*/ 592973 w 3002841"/>
              <a:gd name="connsiteY201" fmla="*/ 464222 h 1191542"/>
              <a:gd name="connsiteX202" fmla="*/ 519545 w 3002841"/>
              <a:gd name="connsiteY202" fmla="*/ 400196 h 1191542"/>
              <a:gd name="connsiteX203" fmla="*/ 526101 w 3002841"/>
              <a:gd name="connsiteY203" fmla="*/ 404921 h 1191542"/>
              <a:gd name="connsiteX204" fmla="*/ 429203 w 3002841"/>
              <a:gd name="connsiteY204" fmla="*/ 391686 h 1191542"/>
              <a:gd name="connsiteX205" fmla="*/ 327681 w 3002841"/>
              <a:gd name="connsiteY205" fmla="*/ 357224 h 1191542"/>
              <a:gd name="connsiteX206" fmla="*/ 338115 w 3002841"/>
              <a:gd name="connsiteY206" fmla="*/ 355017 h 1191542"/>
              <a:gd name="connsiteX207" fmla="*/ 446565 w 3002841"/>
              <a:gd name="connsiteY207" fmla="*/ 375024 h 1191542"/>
              <a:gd name="connsiteX208" fmla="*/ 519545 w 3002841"/>
              <a:gd name="connsiteY208" fmla="*/ 400196 h 1191542"/>
              <a:gd name="connsiteX209" fmla="*/ 625055 w 3002841"/>
              <a:gd name="connsiteY209" fmla="*/ 464280 h 1191542"/>
              <a:gd name="connsiteX210" fmla="*/ 672333 w 3002841"/>
              <a:gd name="connsiteY210" fmla="*/ 509959 h 1191542"/>
              <a:gd name="connsiteX211" fmla="*/ 707763 w 3002841"/>
              <a:gd name="connsiteY211" fmla="*/ 577482 h 1191542"/>
              <a:gd name="connsiteX212" fmla="*/ 640995 w 3002841"/>
              <a:gd name="connsiteY212" fmla="*/ 514864 h 1191542"/>
              <a:gd name="connsiteX213" fmla="*/ 616486 w 3002841"/>
              <a:gd name="connsiteY213" fmla="*/ 459849 h 1191542"/>
              <a:gd name="connsiteX214" fmla="*/ 625055 w 3002841"/>
              <a:gd name="connsiteY214" fmla="*/ 464280 h 1191542"/>
              <a:gd name="connsiteX215" fmla="*/ 1006992 w 3002841"/>
              <a:gd name="connsiteY215" fmla="*/ 693059 h 1191542"/>
              <a:gd name="connsiteX216" fmla="*/ 980846 w 3002841"/>
              <a:gd name="connsiteY216" fmla="*/ 766046 h 1191542"/>
              <a:gd name="connsiteX217" fmla="*/ 933890 w 3002841"/>
              <a:gd name="connsiteY217" fmla="*/ 815331 h 1191542"/>
              <a:gd name="connsiteX218" fmla="*/ 953116 w 3002841"/>
              <a:gd name="connsiteY218" fmla="*/ 755874 h 1191542"/>
              <a:gd name="connsiteX219" fmla="*/ 1004206 w 3002841"/>
              <a:gd name="connsiteY219" fmla="*/ 692930 h 1191542"/>
              <a:gd name="connsiteX220" fmla="*/ 1006992 w 3002841"/>
              <a:gd name="connsiteY220" fmla="*/ 693059 h 1191542"/>
              <a:gd name="connsiteX221" fmla="*/ 1160777 w 3002841"/>
              <a:gd name="connsiteY221" fmla="*/ 783910 h 1191542"/>
              <a:gd name="connsiteX222" fmla="*/ 1057489 w 3002841"/>
              <a:gd name="connsiteY222" fmla="*/ 824005 h 1191542"/>
              <a:gd name="connsiteX223" fmla="*/ 967101 w 3002841"/>
              <a:gd name="connsiteY223" fmla="*/ 838387 h 1191542"/>
              <a:gd name="connsiteX224" fmla="*/ 1049781 w 3002841"/>
              <a:gd name="connsiteY224" fmla="*/ 804827 h 1191542"/>
              <a:gd name="connsiteX225" fmla="*/ 1151437 w 3002841"/>
              <a:gd name="connsiteY225" fmla="*/ 781777 h 1191542"/>
              <a:gd name="connsiteX226" fmla="*/ 1160777 w 3002841"/>
              <a:gd name="connsiteY226" fmla="*/ 783910 h 1191542"/>
              <a:gd name="connsiteX227" fmla="*/ 484084 w 3002841"/>
              <a:gd name="connsiteY227" fmla="*/ 345279 h 1191542"/>
              <a:gd name="connsiteX228" fmla="*/ 541598 w 3002841"/>
              <a:gd name="connsiteY228" fmla="*/ 390202 h 1191542"/>
              <a:gd name="connsiteX229" fmla="*/ 458306 w 3002841"/>
              <a:gd name="connsiteY229" fmla="*/ 357211 h 1191542"/>
              <a:gd name="connsiteX230" fmla="*/ 382784 w 3002841"/>
              <a:gd name="connsiteY230" fmla="*/ 303337 h 1191542"/>
              <a:gd name="connsiteX231" fmla="*/ 385388 w 3002841"/>
              <a:gd name="connsiteY231" fmla="*/ 302548 h 1191542"/>
              <a:gd name="connsiteX232" fmla="*/ 484084 w 3002841"/>
              <a:gd name="connsiteY232" fmla="*/ 345279 h 1191542"/>
              <a:gd name="connsiteX233" fmla="*/ 1093388 w 3002841"/>
              <a:gd name="connsiteY233" fmla="*/ 728328 h 1191542"/>
              <a:gd name="connsiteX234" fmla="*/ 1024809 w 3002841"/>
              <a:gd name="connsiteY234" fmla="*/ 790213 h 1191542"/>
              <a:gd name="connsiteX235" fmla="*/ 951283 w 3002841"/>
              <a:gd name="connsiteY235" fmla="*/ 825378 h 1191542"/>
              <a:gd name="connsiteX236" fmla="*/ 1005224 w 3002841"/>
              <a:gd name="connsiteY236" fmla="*/ 774496 h 1191542"/>
              <a:gd name="connsiteX237" fmla="*/ 1090879 w 3002841"/>
              <a:gd name="connsiteY237" fmla="*/ 727579 h 1191542"/>
              <a:gd name="connsiteX238" fmla="*/ 1093388 w 3002841"/>
              <a:gd name="connsiteY238" fmla="*/ 728328 h 1191542"/>
              <a:gd name="connsiteX239" fmla="*/ 770773 w 3002841"/>
              <a:gd name="connsiteY239" fmla="*/ 516178 h 1191542"/>
              <a:gd name="connsiteX240" fmla="*/ 792485 w 3002841"/>
              <a:gd name="connsiteY240" fmla="*/ 539983 h 1191542"/>
              <a:gd name="connsiteX241" fmla="*/ 693138 w 3002841"/>
              <a:gd name="connsiteY241" fmla="*/ 496335 h 1191542"/>
              <a:gd name="connsiteX242" fmla="*/ 637697 w 3002841"/>
              <a:gd name="connsiteY242" fmla="*/ 450451 h 1191542"/>
              <a:gd name="connsiteX243" fmla="*/ 639024 w 3002841"/>
              <a:gd name="connsiteY243" fmla="*/ 450340 h 1191542"/>
              <a:gd name="connsiteX244" fmla="*/ 719451 w 3002841"/>
              <a:gd name="connsiteY244" fmla="*/ 484846 h 1191542"/>
              <a:gd name="connsiteX245" fmla="*/ 770773 w 3002841"/>
              <a:gd name="connsiteY245" fmla="*/ 516178 h 1191542"/>
              <a:gd name="connsiteX246" fmla="*/ 492496 w 3002841"/>
              <a:gd name="connsiteY246" fmla="*/ 269432 h 1191542"/>
              <a:gd name="connsiteX247" fmla="*/ 539960 w 3002841"/>
              <a:gd name="connsiteY247" fmla="*/ 324601 h 1191542"/>
              <a:gd name="connsiteX248" fmla="*/ 562685 w 3002841"/>
              <a:gd name="connsiteY248" fmla="*/ 379901 h 1191542"/>
              <a:gd name="connsiteX249" fmla="*/ 508469 w 3002841"/>
              <a:gd name="connsiteY249" fmla="*/ 329128 h 1191542"/>
              <a:gd name="connsiteX250" fmla="*/ 475229 w 3002841"/>
              <a:gd name="connsiteY250" fmla="*/ 261191 h 1191542"/>
              <a:gd name="connsiteX251" fmla="*/ 478134 w 3002841"/>
              <a:gd name="connsiteY251" fmla="*/ 261113 h 1191542"/>
              <a:gd name="connsiteX252" fmla="*/ 492496 w 3002841"/>
              <a:gd name="connsiteY252" fmla="*/ 269432 h 1191542"/>
              <a:gd name="connsiteX253" fmla="*/ 845764 w 3002841"/>
              <a:gd name="connsiteY253" fmla="*/ 478949 h 1191542"/>
              <a:gd name="connsiteX254" fmla="*/ 853694 w 3002841"/>
              <a:gd name="connsiteY254" fmla="*/ 486761 h 1191542"/>
              <a:gd name="connsiteX255" fmla="*/ 735233 w 3002841"/>
              <a:gd name="connsiteY255" fmla="*/ 467940 h 1191542"/>
              <a:gd name="connsiteX256" fmla="*/ 656395 w 3002841"/>
              <a:gd name="connsiteY256" fmla="*/ 437361 h 1191542"/>
              <a:gd name="connsiteX257" fmla="*/ 659903 w 3002841"/>
              <a:gd name="connsiteY257" fmla="*/ 436800 h 1191542"/>
              <a:gd name="connsiteX258" fmla="*/ 752978 w 3002841"/>
              <a:gd name="connsiteY258" fmla="*/ 451429 h 1191542"/>
              <a:gd name="connsiteX259" fmla="*/ 845764 w 3002841"/>
              <a:gd name="connsiteY259" fmla="*/ 478949 h 1191542"/>
              <a:gd name="connsiteX260" fmla="*/ 591083 w 3002841"/>
              <a:gd name="connsiteY260" fmla="*/ 245489 h 1191542"/>
              <a:gd name="connsiteX261" fmla="*/ 607689 w 3002841"/>
              <a:gd name="connsiteY261" fmla="*/ 319510 h 1191542"/>
              <a:gd name="connsiteX262" fmla="*/ 591392 w 3002841"/>
              <a:gd name="connsiteY262" fmla="*/ 375648 h 1191542"/>
              <a:gd name="connsiteX263" fmla="*/ 575918 w 3002841"/>
              <a:gd name="connsiteY263" fmla="*/ 315785 h 1191542"/>
              <a:gd name="connsiteX264" fmla="*/ 591083 w 3002841"/>
              <a:gd name="connsiteY264" fmla="*/ 245489 h 1191542"/>
              <a:gd name="connsiteX265" fmla="*/ 873181 w 3002841"/>
              <a:gd name="connsiteY265" fmla="*/ 421210 h 1191542"/>
              <a:gd name="connsiteX266" fmla="*/ 751904 w 3002841"/>
              <a:gd name="connsiteY266" fmla="*/ 431345 h 1191542"/>
              <a:gd name="connsiteX267" fmla="*/ 659926 w 3002841"/>
              <a:gd name="connsiteY267" fmla="*/ 421398 h 1191542"/>
              <a:gd name="connsiteX268" fmla="*/ 758008 w 3002841"/>
              <a:gd name="connsiteY268" fmla="*/ 411954 h 1191542"/>
              <a:gd name="connsiteX269" fmla="*/ 873181 w 3002841"/>
              <a:gd name="connsiteY269" fmla="*/ 421210 h 1191542"/>
              <a:gd name="connsiteX270" fmla="*/ 1751195 w 3002841"/>
              <a:gd name="connsiteY270" fmla="*/ 975108 h 1191542"/>
              <a:gd name="connsiteX271" fmla="*/ 1705664 w 3002841"/>
              <a:gd name="connsiteY271" fmla="*/ 1069568 h 1191542"/>
              <a:gd name="connsiteX272" fmla="*/ 1602593 w 3002841"/>
              <a:gd name="connsiteY272" fmla="*/ 1166448 h 1191542"/>
              <a:gd name="connsiteX273" fmla="*/ 1662653 w 3002841"/>
              <a:gd name="connsiteY273" fmla="*/ 1050713 h 1191542"/>
              <a:gd name="connsiteX274" fmla="*/ 1749292 w 3002841"/>
              <a:gd name="connsiteY274" fmla="*/ 975089 h 1191542"/>
              <a:gd name="connsiteX275" fmla="*/ 1751195 w 3002841"/>
              <a:gd name="connsiteY275" fmla="*/ 975108 h 1191542"/>
              <a:gd name="connsiteX276" fmla="*/ 1723065 w 3002841"/>
              <a:gd name="connsiteY276" fmla="*/ 952804 h 1191542"/>
              <a:gd name="connsiteX277" fmla="*/ 1623145 w 3002841"/>
              <a:gd name="connsiteY277" fmla="*/ 1030589 h 1191542"/>
              <a:gd name="connsiteX278" fmla="*/ 1468230 w 3002841"/>
              <a:gd name="connsiteY278" fmla="*/ 1097891 h 1191542"/>
              <a:gd name="connsiteX279" fmla="*/ 1594631 w 3002841"/>
              <a:gd name="connsiteY279" fmla="*/ 1003534 h 1191542"/>
              <a:gd name="connsiteX280" fmla="*/ 1721306 w 3002841"/>
              <a:gd name="connsiteY280" fmla="*/ 952365 h 1191542"/>
              <a:gd name="connsiteX281" fmla="*/ 1723065 w 3002841"/>
              <a:gd name="connsiteY281" fmla="*/ 952804 h 1191542"/>
              <a:gd name="connsiteX282" fmla="*/ 1697227 w 3002841"/>
              <a:gd name="connsiteY282" fmla="*/ 935922 h 1191542"/>
              <a:gd name="connsiteX283" fmla="*/ 1557408 w 3002841"/>
              <a:gd name="connsiteY283" fmla="*/ 986690 h 1191542"/>
              <a:gd name="connsiteX284" fmla="*/ 1372599 w 3002841"/>
              <a:gd name="connsiteY284" fmla="*/ 1015710 h 1191542"/>
              <a:gd name="connsiteX285" fmla="*/ 1547048 w 3002841"/>
              <a:gd name="connsiteY285" fmla="*/ 955255 h 1191542"/>
              <a:gd name="connsiteX286" fmla="*/ 1687363 w 3002841"/>
              <a:gd name="connsiteY286" fmla="*/ 934621 h 1191542"/>
              <a:gd name="connsiteX287" fmla="*/ 1697227 w 3002841"/>
              <a:gd name="connsiteY287" fmla="*/ 935922 h 1191542"/>
              <a:gd name="connsiteX288" fmla="*/ 1676033 w 3002841"/>
              <a:gd name="connsiteY288" fmla="*/ 912929 h 1191542"/>
              <a:gd name="connsiteX289" fmla="*/ 1514785 w 3002841"/>
              <a:gd name="connsiteY289" fmla="*/ 928258 h 1191542"/>
              <a:gd name="connsiteX290" fmla="*/ 1325438 w 3002841"/>
              <a:gd name="connsiteY290" fmla="*/ 913235 h 1191542"/>
              <a:gd name="connsiteX291" fmla="*/ 1524821 w 3002841"/>
              <a:gd name="connsiteY291" fmla="*/ 896785 h 1191542"/>
              <a:gd name="connsiteX292" fmla="*/ 1676033 w 3002841"/>
              <a:gd name="connsiteY292" fmla="*/ 912929 h 1191542"/>
              <a:gd name="connsiteX293" fmla="*/ 1798295 w 3002841"/>
              <a:gd name="connsiteY293" fmla="*/ 980283 h 1191542"/>
              <a:gd name="connsiteX294" fmla="*/ 1823734 w 3002841"/>
              <a:gd name="connsiteY294" fmla="*/ 1077445 h 1191542"/>
              <a:gd name="connsiteX295" fmla="*/ 1798802 w 3002841"/>
              <a:gd name="connsiteY295" fmla="*/ 1191539 h 1191542"/>
              <a:gd name="connsiteX296" fmla="*/ 1771501 w 3002841"/>
              <a:gd name="connsiteY296" fmla="*/ 1071399 h 1191542"/>
              <a:gd name="connsiteX297" fmla="*/ 1798295 w 3002841"/>
              <a:gd name="connsiteY297" fmla="*/ 980283 h 1191542"/>
              <a:gd name="connsiteX298" fmla="*/ 691629 w 3002841"/>
              <a:gd name="connsiteY298" fmla="*/ 256990 h 1191542"/>
              <a:gd name="connsiteX299" fmla="*/ 665483 w 3002841"/>
              <a:gd name="connsiteY299" fmla="*/ 329977 h 1191542"/>
              <a:gd name="connsiteX300" fmla="*/ 618527 w 3002841"/>
              <a:gd name="connsiteY300" fmla="*/ 379263 h 1191542"/>
              <a:gd name="connsiteX301" fmla="*/ 637753 w 3002841"/>
              <a:gd name="connsiteY301" fmla="*/ 319805 h 1191542"/>
              <a:gd name="connsiteX302" fmla="*/ 688844 w 3002841"/>
              <a:gd name="connsiteY302" fmla="*/ 256861 h 1191542"/>
              <a:gd name="connsiteX303" fmla="*/ 691629 w 3002841"/>
              <a:gd name="connsiteY303" fmla="*/ 256990 h 1191542"/>
              <a:gd name="connsiteX304" fmla="*/ 845415 w 3002841"/>
              <a:gd name="connsiteY304" fmla="*/ 347841 h 1191542"/>
              <a:gd name="connsiteX305" fmla="*/ 742127 w 3002841"/>
              <a:gd name="connsiteY305" fmla="*/ 387936 h 1191542"/>
              <a:gd name="connsiteX306" fmla="*/ 651738 w 3002841"/>
              <a:gd name="connsiteY306" fmla="*/ 402319 h 1191542"/>
              <a:gd name="connsiteX307" fmla="*/ 734418 w 3002841"/>
              <a:gd name="connsiteY307" fmla="*/ 368758 h 1191542"/>
              <a:gd name="connsiteX308" fmla="*/ 836074 w 3002841"/>
              <a:gd name="connsiteY308" fmla="*/ 345709 h 1191542"/>
              <a:gd name="connsiteX309" fmla="*/ 845415 w 3002841"/>
              <a:gd name="connsiteY309" fmla="*/ 347841 h 1191542"/>
              <a:gd name="connsiteX310" fmla="*/ 1677576 w 3002841"/>
              <a:gd name="connsiteY310" fmla="*/ 876365 h 1191542"/>
              <a:gd name="connsiteX311" fmla="*/ 1688354 w 3002841"/>
              <a:gd name="connsiteY311" fmla="*/ 884034 h 1191542"/>
              <a:gd name="connsiteX312" fmla="*/ 1529052 w 3002841"/>
              <a:gd name="connsiteY312" fmla="*/ 862553 h 1191542"/>
              <a:gd name="connsiteX313" fmla="*/ 1362147 w 3002841"/>
              <a:gd name="connsiteY313" fmla="*/ 806619 h 1191542"/>
              <a:gd name="connsiteX314" fmla="*/ 1379302 w 3002841"/>
              <a:gd name="connsiteY314" fmla="*/ 803036 h 1191542"/>
              <a:gd name="connsiteX315" fmla="*/ 1557595 w 3002841"/>
              <a:gd name="connsiteY315" fmla="*/ 835509 h 1191542"/>
              <a:gd name="connsiteX316" fmla="*/ 1677576 w 3002841"/>
              <a:gd name="connsiteY316" fmla="*/ 876365 h 1191542"/>
              <a:gd name="connsiteX317" fmla="*/ 1851038 w 3002841"/>
              <a:gd name="connsiteY317" fmla="*/ 980377 h 1191542"/>
              <a:gd name="connsiteX318" fmla="*/ 1928764 w 3002841"/>
              <a:gd name="connsiteY318" fmla="*/ 1054516 h 1191542"/>
              <a:gd name="connsiteX319" fmla="*/ 1987012 w 3002841"/>
              <a:gd name="connsiteY319" fmla="*/ 1164111 h 1191542"/>
              <a:gd name="connsiteX320" fmla="*/ 1877243 w 3002841"/>
              <a:gd name="connsiteY320" fmla="*/ 1062478 h 1191542"/>
              <a:gd name="connsiteX321" fmla="*/ 1836950 w 3002841"/>
              <a:gd name="connsiteY321" fmla="*/ 973185 h 1191542"/>
              <a:gd name="connsiteX322" fmla="*/ 1851038 w 3002841"/>
              <a:gd name="connsiteY322" fmla="*/ 980377 h 1191542"/>
              <a:gd name="connsiteX323" fmla="*/ 778026 w 3002841"/>
              <a:gd name="connsiteY323" fmla="*/ 292259 h 1191542"/>
              <a:gd name="connsiteX324" fmla="*/ 709446 w 3002841"/>
              <a:gd name="connsiteY324" fmla="*/ 354144 h 1191542"/>
              <a:gd name="connsiteX325" fmla="*/ 635921 w 3002841"/>
              <a:gd name="connsiteY325" fmla="*/ 389309 h 1191542"/>
              <a:gd name="connsiteX326" fmla="*/ 689861 w 3002841"/>
              <a:gd name="connsiteY326" fmla="*/ 338427 h 1191542"/>
              <a:gd name="connsiteX327" fmla="*/ 775516 w 3002841"/>
              <a:gd name="connsiteY327" fmla="*/ 291510 h 1191542"/>
              <a:gd name="connsiteX328" fmla="*/ 778026 w 3002841"/>
              <a:gd name="connsiteY328" fmla="*/ 292259 h 1191542"/>
              <a:gd name="connsiteX329" fmla="*/ 1653404 w 3002841"/>
              <a:gd name="connsiteY329" fmla="*/ 808082 h 1191542"/>
              <a:gd name="connsiteX330" fmla="*/ 1713833 w 3002841"/>
              <a:gd name="connsiteY330" fmla="*/ 860144 h 1191542"/>
              <a:gd name="connsiteX331" fmla="*/ 1576899 w 3002841"/>
              <a:gd name="connsiteY331" fmla="*/ 806597 h 1191542"/>
              <a:gd name="connsiteX332" fmla="*/ 1452737 w 3002841"/>
              <a:gd name="connsiteY332" fmla="*/ 719157 h 1191542"/>
              <a:gd name="connsiteX333" fmla="*/ 1457020 w 3002841"/>
              <a:gd name="connsiteY333" fmla="*/ 717875 h 1191542"/>
              <a:gd name="connsiteX334" fmla="*/ 1619278 w 3002841"/>
              <a:gd name="connsiteY334" fmla="*/ 787230 h 1191542"/>
              <a:gd name="connsiteX335" fmla="*/ 1653404 w 3002841"/>
              <a:gd name="connsiteY335" fmla="*/ 808082 h 1191542"/>
              <a:gd name="connsiteX336" fmla="*/ 2090600 w 3002841"/>
              <a:gd name="connsiteY336" fmla="*/ 1064611 h 1191542"/>
              <a:gd name="connsiteX337" fmla="*/ 2126296 w 3002841"/>
              <a:gd name="connsiteY337" fmla="*/ 1103247 h 1191542"/>
              <a:gd name="connsiteX338" fmla="*/ 1962968 w 3002841"/>
              <a:gd name="connsiteY338" fmla="*/ 1032404 h 1191542"/>
              <a:gd name="connsiteX339" fmla="*/ 1871821 w 3002841"/>
              <a:gd name="connsiteY339" fmla="*/ 957931 h 1191542"/>
              <a:gd name="connsiteX340" fmla="*/ 1874003 w 3002841"/>
              <a:gd name="connsiteY340" fmla="*/ 957751 h 1191542"/>
              <a:gd name="connsiteX341" fmla="*/ 2006226 w 3002841"/>
              <a:gd name="connsiteY341" fmla="*/ 1013757 h 1191542"/>
              <a:gd name="connsiteX342" fmla="*/ 2090600 w 3002841"/>
              <a:gd name="connsiteY342" fmla="*/ 1064611 h 1191542"/>
              <a:gd name="connsiteX343" fmla="*/ 1633107 w 3002841"/>
              <a:gd name="connsiteY343" fmla="*/ 664126 h 1191542"/>
              <a:gd name="connsiteX344" fmla="*/ 1711139 w 3002841"/>
              <a:gd name="connsiteY344" fmla="*/ 753670 h 1191542"/>
              <a:gd name="connsiteX345" fmla="*/ 1748499 w 3002841"/>
              <a:gd name="connsiteY345" fmla="*/ 843424 h 1191542"/>
              <a:gd name="connsiteX346" fmla="*/ 1659367 w 3002841"/>
              <a:gd name="connsiteY346" fmla="*/ 761017 h 1191542"/>
              <a:gd name="connsiteX347" fmla="*/ 1604720 w 3002841"/>
              <a:gd name="connsiteY347" fmla="*/ 650750 h 1191542"/>
              <a:gd name="connsiteX348" fmla="*/ 1609497 w 3002841"/>
              <a:gd name="connsiteY348" fmla="*/ 650625 h 1191542"/>
              <a:gd name="connsiteX349" fmla="*/ 1633107 w 3002841"/>
              <a:gd name="connsiteY349" fmla="*/ 664126 h 1191542"/>
              <a:gd name="connsiteX350" fmla="*/ 2225275 w 3002841"/>
              <a:gd name="connsiteY350" fmla="*/ 1011058 h 1191542"/>
              <a:gd name="connsiteX351" fmla="*/ 2226925 w 3002841"/>
              <a:gd name="connsiteY351" fmla="*/ 1016865 h 1191542"/>
              <a:gd name="connsiteX352" fmla="*/ 2032172 w 3002841"/>
              <a:gd name="connsiteY352" fmla="*/ 986317 h 1191542"/>
              <a:gd name="connsiteX353" fmla="*/ 1902562 w 3002841"/>
              <a:gd name="connsiteY353" fmla="*/ 936686 h 1191542"/>
              <a:gd name="connsiteX354" fmla="*/ 1908328 w 3002841"/>
              <a:gd name="connsiteY354" fmla="*/ 935775 h 1191542"/>
              <a:gd name="connsiteX355" fmla="*/ 2061345 w 3002841"/>
              <a:gd name="connsiteY355" fmla="*/ 959518 h 1191542"/>
              <a:gd name="connsiteX356" fmla="*/ 2225275 w 3002841"/>
              <a:gd name="connsiteY356" fmla="*/ 1011058 h 1191542"/>
              <a:gd name="connsiteX357" fmla="*/ 1803567 w 3002841"/>
              <a:gd name="connsiteY357" fmla="*/ 629158 h 1191542"/>
              <a:gd name="connsiteX358" fmla="*/ 1822488 w 3002841"/>
              <a:gd name="connsiteY358" fmla="*/ 745406 h 1191542"/>
              <a:gd name="connsiteX359" fmla="*/ 1795694 w 3002841"/>
              <a:gd name="connsiteY359" fmla="*/ 836522 h 1191542"/>
              <a:gd name="connsiteX360" fmla="*/ 1770254 w 3002841"/>
              <a:gd name="connsiteY360" fmla="*/ 739359 h 1191542"/>
              <a:gd name="connsiteX361" fmla="*/ 1795187 w 3002841"/>
              <a:gd name="connsiteY361" fmla="*/ 625266 h 1191542"/>
              <a:gd name="connsiteX362" fmla="*/ 1803567 w 3002841"/>
              <a:gd name="connsiteY362" fmla="*/ 629158 h 1191542"/>
              <a:gd name="connsiteX363" fmla="*/ 2253766 w 3002841"/>
              <a:gd name="connsiteY363" fmla="*/ 905481 h 1191542"/>
              <a:gd name="connsiteX364" fmla="*/ 2258961 w 3002841"/>
              <a:gd name="connsiteY364" fmla="*/ 910472 h 1191542"/>
              <a:gd name="connsiteX365" fmla="*/ 2059579 w 3002841"/>
              <a:gd name="connsiteY365" fmla="*/ 926922 h 1191542"/>
              <a:gd name="connsiteX366" fmla="*/ 1908367 w 3002841"/>
              <a:gd name="connsiteY366" fmla="*/ 910778 h 1191542"/>
              <a:gd name="connsiteX367" fmla="*/ 2069615 w 3002841"/>
              <a:gd name="connsiteY367" fmla="*/ 895448 h 1191542"/>
              <a:gd name="connsiteX368" fmla="*/ 2253766 w 3002841"/>
              <a:gd name="connsiteY368" fmla="*/ 905481 h 1191542"/>
              <a:gd name="connsiteX369" fmla="*/ 1434354 w 3002841"/>
              <a:gd name="connsiteY369" fmla="*/ 349846 h 1191542"/>
              <a:gd name="connsiteX370" fmla="*/ 1388822 w 3002841"/>
              <a:gd name="connsiteY370" fmla="*/ 444306 h 1191542"/>
              <a:gd name="connsiteX371" fmla="*/ 1285751 w 3002841"/>
              <a:gd name="connsiteY371" fmla="*/ 541186 h 1191542"/>
              <a:gd name="connsiteX372" fmla="*/ 1345812 w 3002841"/>
              <a:gd name="connsiteY372" fmla="*/ 425451 h 1191542"/>
              <a:gd name="connsiteX373" fmla="*/ 1432450 w 3002841"/>
              <a:gd name="connsiteY373" fmla="*/ 349826 h 1191542"/>
              <a:gd name="connsiteX374" fmla="*/ 1434354 w 3002841"/>
              <a:gd name="connsiteY374" fmla="*/ 349846 h 1191542"/>
              <a:gd name="connsiteX375" fmla="*/ 1406224 w 3002841"/>
              <a:gd name="connsiteY375" fmla="*/ 327542 h 1191542"/>
              <a:gd name="connsiteX376" fmla="*/ 1306303 w 3002841"/>
              <a:gd name="connsiteY376" fmla="*/ 405326 h 1191542"/>
              <a:gd name="connsiteX377" fmla="*/ 1151389 w 3002841"/>
              <a:gd name="connsiteY377" fmla="*/ 472629 h 1191542"/>
              <a:gd name="connsiteX378" fmla="*/ 1277790 w 3002841"/>
              <a:gd name="connsiteY378" fmla="*/ 378271 h 1191542"/>
              <a:gd name="connsiteX379" fmla="*/ 1404465 w 3002841"/>
              <a:gd name="connsiteY379" fmla="*/ 327103 h 1191542"/>
              <a:gd name="connsiteX380" fmla="*/ 1406224 w 3002841"/>
              <a:gd name="connsiteY380" fmla="*/ 327542 h 1191542"/>
              <a:gd name="connsiteX381" fmla="*/ 1380386 w 3002841"/>
              <a:gd name="connsiteY381" fmla="*/ 310660 h 1191542"/>
              <a:gd name="connsiteX382" fmla="*/ 1240566 w 3002841"/>
              <a:gd name="connsiteY382" fmla="*/ 361428 h 1191542"/>
              <a:gd name="connsiteX383" fmla="*/ 1055757 w 3002841"/>
              <a:gd name="connsiteY383" fmla="*/ 390447 h 1191542"/>
              <a:gd name="connsiteX384" fmla="*/ 1230207 w 3002841"/>
              <a:gd name="connsiteY384" fmla="*/ 329993 h 1191542"/>
              <a:gd name="connsiteX385" fmla="*/ 1370522 w 3002841"/>
              <a:gd name="connsiteY385" fmla="*/ 309359 h 1191542"/>
              <a:gd name="connsiteX386" fmla="*/ 1380386 w 3002841"/>
              <a:gd name="connsiteY386" fmla="*/ 310660 h 1191542"/>
              <a:gd name="connsiteX387" fmla="*/ 1359192 w 3002841"/>
              <a:gd name="connsiteY387" fmla="*/ 287667 h 1191542"/>
              <a:gd name="connsiteX388" fmla="*/ 1197944 w 3002841"/>
              <a:gd name="connsiteY388" fmla="*/ 302996 h 1191542"/>
              <a:gd name="connsiteX389" fmla="*/ 1008597 w 3002841"/>
              <a:gd name="connsiteY389" fmla="*/ 287973 h 1191542"/>
              <a:gd name="connsiteX390" fmla="*/ 1207979 w 3002841"/>
              <a:gd name="connsiteY390" fmla="*/ 271522 h 1191542"/>
              <a:gd name="connsiteX391" fmla="*/ 1359192 w 3002841"/>
              <a:gd name="connsiteY391" fmla="*/ 287667 h 1191542"/>
              <a:gd name="connsiteX392" fmla="*/ 1481453 w 3002841"/>
              <a:gd name="connsiteY392" fmla="*/ 355021 h 1191542"/>
              <a:gd name="connsiteX393" fmla="*/ 1506893 w 3002841"/>
              <a:gd name="connsiteY393" fmla="*/ 452183 h 1191542"/>
              <a:gd name="connsiteX394" fmla="*/ 1481961 w 3002841"/>
              <a:gd name="connsiteY394" fmla="*/ 566276 h 1191542"/>
              <a:gd name="connsiteX395" fmla="*/ 1454660 w 3002841"/>
              <a:gd name="connsiteY395" fmla="*/ 446136 h 1191542"/>
              <a:gd name="connsiteX396" fmla="*/ 1481453 w 3002841"/>
              <a:gd name="connsiteY396" fmla="*/ 355021 h 1191542"/>
              <a:gd name="connsiteX397" fmla="*/ 1960487 w 3002841"/>
              <a:gd name="connsiteY397" fmla="*/ 643932 h 1191542"/>
              <a:gd name="connsiteX398" fmla="*/ 1917502 w 3002841"/>
              <a:gd name="connsiteY398" fmla="*/ 762395 h 1191542"/>
              <a:gd name="connsiteX399" fmla="*/ 1840305 w 3002841"/>
              <a:gd name="connsiteY399" fmla="*/ 842388 h 1191542"/>
              <a:gd name="connsiteX400" fmla="*/ 1871913 w 3002841"/>
              <a:gd name="connsiteY400" fmla="*/ 745886 h 1191542"/>
              <a:gd name="connsiteX401" fmla="*/ 1955907 w 3002841"/>
              <a:gd name="connsiteY401" fmla="*/ 643723 h 1191542"/>
              <a:gd name="connsiteX402" fmla="*/ 1960487 w 3002841"/>
              <a:gd name="connsiteY402" fmla="*/ 643932 h 1191542"/>
              <a:gd name="connsiteX403" fmla="*/ 1360734 w 3002841"/>
              <a:gd name="connsiteY403" fmla="*/ 251102 h 1191542"/>
              <a:gd name="connsiteX404" fmla="*/ 1371513 w 3002841"/>
              <a:gd name="connsiteY404" fmla="*/ 258772 h 1191542"/>
              <a:gd name="connsiteX405" fmla="*/ 1212211 w 3002841"/>
              <a:gd name="connsiteY405" fmla="*/ 237290 h 1191542"/>
              <a:gd name="connsiteX406" fmla="*/ 1045306 w 3002841"/>
              <a:gd name="connsiteY406" fmla="*/ 181357 h 1191542"/>
              <a:gd name="connsiteX407" fmla="*/ 1062461 w 3002841"/>
              <a:gd name="connsiteY407" fmla="*/ 177774 h 1191542"/>
              <a:gd name="connsiteX408" fmla="*/ 1240754 w 3002841"/>
              <a:gd name="connsiteY408" fmla="*/ 210247 h 1191542"/>
              <a:gd name="connsiteX409" fmla="*/ 1360734 w 3002841"/>
              <a:gd name="connsiteY409" fmla="*/ 251102 h 1191542"/>
              <a:gd name="connsiteX410" fmla="*/ 2213314 w 3002841"/>
              <a:gd name="connsiteY410" fmla="*/ 791389 h 1191542"/>
              <a:gd name="connsiteX411" fmla="*/ 2043506 w 3002841"/>
              <a:gd name="connsiteY411" fmla="*/ 856466 h 1191542"/>
              <a:gd name="connsiteX412" fmla="*/ 1894905 w 3002841"/>
              <a:gd name="connsiteY412" fmla="*/ 879810 h 1191542"/>
              <a:gd name="connsiteX413" fmla="*/ 2030832 w 3002841"/>
              <a:gd name="connsiteY413" fmla="*/ 825339 h 1191542"/>
              <a:gd name="connsiteX414" fmla="*/ 2197957 w 3002841"/>
              <a:gd name="connsiteY414" fmla="*/ 787928 h 1191542"/>
              <a:gd name="connsiteX415" fmla="*/ 2213314 w 3002841"/>
              <a:gd name="connsiteY415" fmla="*/ 791389 h 1191542"/>
              <a:gd name="connsiteX416" fmla="*/ 1534196 w 3002841"/>
              <a:gd name="connsiteY416" fmla="*/ 355115 h 1191542"/>
              <a:gd name="connsiteX417" fmla="*/ 1611922 w 3002841"/>
              <a:gd name="connsiteY417" fmla="*/ 429254 h 1191542"/>
              <a:gd name="connsiteX418" fmla="*/ 1670171 w 3002841"/>
              <a:gd name="connsiteY418" fmla="*/ 538849 h 1191542"/>
              <a:gd name="connsiteX419" fmla="*/ 1560401 w 3002841"/>
              <a:gd name="connsiteY419" fmla="*/ 437215 h 1191542"/>
              <a:gd name="connsiteX420" fmla="*/ 1520108 w 3002841"/>
              <a:gd name="connsiteY420" fmla="*/ 347922 h 1191542"/>
              <a:gd name="connsiteX421" fmla="*/ 1534196 w 3002841"/>
              <a:gd name="connsiteY421" fmla="*/ 355115 h 1191542"/>
              <a:gd name="connsiteX422" fmla="*/ 2102524 w 3002841"/>
              <a:gd name="connsiteY422" fmla="*/ 701176 h 1191542"/>
              <a:gd name="connsiteX423" fmla="*/ 1989778 w 3002841"/>
              <a:gd name="connsiteY423" fmla="*/ 801620 h 1191542"/>
              <a:gd name="connsiteX424" fmla="*/ 1868900 w 3002841"/>
              <a:gd name="connsiteY424" fmla="*/ 858694 h 1191542"/>
              <a:gd name="connsiteX425" fmla="*/ 1957580 w 3002841"/>
              <a:gd name="connsiteY425" fmla="*/ 776110 h 1191542"/>
              <a:gd name="connsiteX426" fmla="*/ 2098399 w 3002841"/>
              <a:gd name="connsiteY426" fmla="*/ 699960 h 1191542"/>
              <a:gd name="connsiteX427" fmla="*/ 2102524 w 3002841"/>
              <a:gd name="connsiteY427" fmla="*/ 701176 h 1191542"/>
              <a:gd name="connsiteX428" fmla="*/ 1336562 w 3002841"/>
              <a:gd name="connsiteY428" fmla="*/ 182820 h 1191542"/>
              <a:gd name="connsiteX429" fmla="*/ 1396991 w 3002841"/>
              <a:gd name="connsiteY429" fmla="*/ 234882 h 1191542"/>
              <a:gd name="connsiteX430" fmla="*/ 1260057 w 3002841"/>
              <a:gd name="connsiteY430" fmla="*/ 181334 h 1191542"/>
              <a:gd name="connsiteX431" fmla="*/ 1135896 w 3002841"/>
              <a:gd name="connsiteY431" fmla="*/ 93894 h 1191542"/>
              <a:gd name="connsiteX432" fmla="*/ 1140178 w 3002841"/>
              <a:gd name="connsiteY432" fmla="*/ 92613 h 1191542"/>
              <a:gd name="connsiteX433" fmla="*/ 1302437 w 3002841"/>
              <a:gd name="connsiteY433" fmla="*/ 161968 h 1191542"/>
              <a:gd name="connsiteX434" fmla="*/ 1336562 w 3002841"/>
              <a:gd name="connsiteY434" fmla="*/ 182820 h 1191542"/>
              <a:gd name="connsiteX435" fmla="*/ 1773759 w 3002841"/>
              <a:gd name="connsiteY435" fmla="*/ 439349 h 1191542"/>
              <a:gd name="connsiteX436" fmla="*/ 1809455 w 3002841"/>
              <a:gd name="connsiteY436" fmla="*/ 477985 h 1191542"/>
              <a:gd name="connsiteX437" fmla="*/ 1646126 w 3002841"/>
              <a:gd name="connsiteY437" fmla="*/ 407142 h 1191542"/>
              <a:gd name="connsiteX438" fmla="*/ 1554979 w 3002841"/>
              <a:gd name="connsiteY438" fmla="*/ 332669 h 1191542"/>
              <a:gd name="connsiteX439" fmla="*/ 1557162 w 3002841"/>
              <a:gd name="connsiteY439" fmla="*/ 332489 h 1191542"/>
              <a:gd name="connsiteX440" fmla="*/ 1689384 w 3002841"/>
              <a:gd name="connsiteY440" fmla="*/ 388494 h 1191542"/>
              <a:gd name="connsiteX441" fmla="*/ 1773759 w 3002841"/>
              <a:gd name="connsiteY441" fmla="*/ 439349 h 1191542"/>
              <a:gd name="connsiteX442" fmla="*/ 1316266 w 3002841"/>
              <a:gd name="connsiteY442" fmla="*/ 38864 h 1191542"/>
              <a:gd name="connsiteX443" fmla="*/ 1394297 w 3002841"/>
              <a:gd name="connsiteY443" fmla="*/ 128407 h 1191542"/>
              <a:gd name="connsiteX444" fmla="*/ 1431658 w 3002841"/>
              <a:gd name="connsiteY444" fmla="*/ 218162 h 1191542"/>
              <a:gd name="connsiteX445" fmla="*/ 1342526 w 3002841"/>
              <a:gd name="connsiteY445" fmla="*/ 135755 h 1191542"/>
              <a:gd name="connsiteX446" fmla="*/ 1287878 w 3002841"/>
              <a:gd name="connsiteY446" fmla="*/ 25488 h 1191542"/>
              <a:gd name="connsiteX447" fmla="*/ 1292655 w 3002841"/>
              <a:gd name="connsiteY447" fmla="*/ 25362 h 1191542"/>
              <a:gd name="connsiteX448" fmla="*/ 1316266 w 3002841"/>
              <a:gd name="connsiteY448" fmla="*/ 38864 h 1191542"/>
              <a:gd name="connsiteX449" fmla="*/ 1908434 w 3002841"/>
              <a:gd name="connsiteY449" fmla="*/ 385795 h 1191542"/>
              <a:gd name="connsiteX450" fmla="*/ 1910083 w 3002841"/>
              <a:gd name="connsiteY450" fmla="*/ 391602 h 1191542"/>
              <a:gd name="connsiteX451" fmla="*/ 1715331 w 3002841"/>
              <a:gd name="connsiteY451" fmla="*/ 361054 h 1191542"/>
              <a:gd name="connsiteX452" fmla="*/ 1585720 w 3002841"/>
              <a:gd name="connsiteY452" fmla="*/ 311423 h 1191542"/>
              <a:gd name="connsiteX453" fmla="*/ 1591486 w 3002841"/>
              <a:gd name="connsiteY453" fmla="*/ 310513 h 1191542"/>
              <a:gd name="connsiteX454" fmla="*/ 1744504 w 3002841"/>
              <a:gd name="connsiteY454" fmla="*/ 334256 h 1191542"/>
              <a:gd name="connsiteX455" fmla="*/ 1897047 w 3002841"/>
              <a:gd name="connsiteY455" fmla="*/ 378923 h 1191542"/>
              <a:gd name="connsiteX456" fmla="*/ 1908434 w 3002841"/>
              <a:gd name="connsiteY456" fmla="*/ 385795 h 1191542"/>
              <a:gd name="connsiteX457" fmla="*/ 1486726 w 3002841"/>
              <a:gd name="connsiteY457" fmla="*/ 3895 h 1191542"/>
              <a:gd name="connsiteX458" fmla="*/ 1505646 w 3002841"/>
              <a:gd name="connsiteY458" fmla="*/ 120144 h 1191542"/>
              <a:gd name="connsiteX459" fmla="*/ 1478853 w 3002841"/>
              <a:gd name="connsiteY459" fmla="*/ 211259 h 1191542"/>
              <a:gd name="connsiteX460" fmla="*/ 1453413 w 3002841"/>
              <a:gd name="connsiteY460" fmla="*/ 114097 h 1191542"/>
              <a:gd name="connsiteX461" fmla="*/ 1478345 w 3002841"/>
              <a:gd name="connsiteY461" fmla="*/ 3 h 1191542"/>
              <a:gd name="connsiteX462" fmla="*/ 1486726 w 3002841"/>
              <a:gd name="connsiteY462" fmla="*/ 3895 h 1191542"/>
              <a:gd name="connsiteX463" fmla="*/ 1936925 w 3002841"/>
              <a:gd name="connsiteY463" fmla="*/ 280219 h 1191542"/>
              <a:gd name="connsiteX464" fmla="*/ 1942120 w 3002841"/>
              <a:gd name="connsiteY464" fmla="*/ 285209 h 1191542"/>
              <a:gd name="connsiteX465" fmla="*/ 1742738 w 3002841"/>
              <a:gd name="connsiteY465" fmla="*/ 301660 h 1191542"/>
              <a:gd name="connsiteX466" fmla="*/ 1591525 w 3002841"/>
              <a:gd name="connsiteY466" fmla="*/ 285515 h 1191542"/>
              <a:gd name="connsiteX467" fmla="*/ 1752773 w 3002841"/>
              <a:gd name="connsiteY467" fmla="*/ 270186 h 1191542"/>
              <a:gd name="connsiteX468" fmla="*/ 1936925 w 3002841"/>
              <a:gd name="connsiteY468" fmla="*/ 280219 h 1191542"/>
              <a:gd name="connsiteX469" fmla="*/ 1643645 w 3002841"/>
              <a:gd name="connsiteY469" fmla="*/ 18670 h 1191542"/>
              <a:gd name="connsiteX470" fmla="*/ 1600660 w 3002841"/>
              <a:gd name="connsiteY470" fmla="*/ 137133 h 1191542"/>
              <a:gd name="connsiteX471" fmla="*/ 1523464 w 3002841"/>
              <a:gd name="connsiteY471" fmla="*/ 217125 h 1191542"/>
              <a:gd name="connsiteX472" fmla="*/ 1555072 w 3002841"/>
              <a:gd name="connsiteY472" fmla="*/ 120623 h 1191542"/>
              <a:gd name="connsiteX473" fmla="*/ 1639066 w 3002841"/>
              <a:gd name="connsiteY473" fmla="*/ 18461 h 1191542"/>
              <a:gd name="connsiteX474" fmla="*/ 1643645 w 3002841"/>
              <a:gd name="connsiteY474" fmla="*/ 18670 h 1191542"/>
              <a:gd name="connsiteX475" fmla="*/ 2495069 w 3002841"/>
              <a:gd name="connsiteY475" fmla="*/ 550730 h 1191542"/>
              <a:gd name="connsiteX476" fmla="*/ 2449538 w 3002841"/>
              <a:gd name="connsiteY476" fmla="*/ 645190 h 1191542"/>
              <a:gd name="connsiteX477" fmla="*/ 2346467 w 3002841"/>
              <a:gd name="connsiteY477" fmla="*/ 742070 h 1191542"/>
              <a:gd name="connsiteX478" fmla="*/ 2406527 w 3002841"/>
              <a:gd name="connsiteY478" fmla="*/ 626336 h 1191542"/>
              <a:gd name="connsiteX479" fmla="*/ 2493166 w 3002841"/>
              <a:gd name="connsiteY479" fmla="*/ 550711 h 1191542"/>
              <a:gd name="connsiteX480" fmla="*/ 2495069 w 3002841"/>
              <a:gd name="connsiteY480" fmla="*/ 550730 h 1191542"/>
              <a:gd name="connsiteX481" fmla="*/ 1896472 w 3002841"/>
              <a:gd name="connsiteY481" fmla="*/ 166127 h 1191542"/>
              <a:gd name="connsiteX482" fmla="*/ 1726664 w 3002841"/>
              <a:gd name="connsiteY482" fmla="*/ 231203 h 1191542"/>
              <a:gd name="connsiteX483" fmla="*/ 1578064 w 3002841"/>
              <a:gd name="connsiteY483" fmla="*/ 254547 h 1191542"/>
              <a:gd name="connsiteX484" fmla="*/ 1713991 w 3002841"/>
              <a:gd name="connsiteY484" fmla="*/ 200077 h 1191542"/>
              <a:gd name="connsiteX485" fmla="*/ 1881116 w 3002841"/>
              <a:gd name="connsiteY485" fmla="*/ 162666 h 1191542"/>
              <a:gd name="connsiteX486" fmla="*/ 1896472 w 3002841"/>
              <a:gd name="connsiteY486" fmla="*/ 166127 h 1191542"/>
              <a:gd name="connsiteX487" fmla="*/ 2466939 w 3002841"/>
              <a:gd name="connsiteY487" fmla="*/ 528427 h 1191542"/>
              <a:gd name="connsiteX488" fmla="*/ 2367019 w 3002841"/>
              <a:gd name="connsiteY488" fmla="*/ 606211 h 1191542"/>
              <a:gd name="connsiteX489" fmla="*/ 2212104 w 3002841"/>
              <a:gd name="connsiteY489" fmla="*/ 673513 h 1191542"/>
              <a:gd name="connsiteX490" fmla="*/ 2338505 w 3002841"/>
              <a:gd name="connsiteY490" fmla="*/ 579156 h 1191542"/>
              <a:gd name="connsiteX491" fmla="*/ 2465180 w 3002841"/>
              <a:gd name="connsiteY491" fmla="*/ 527987 h 1191542"/>
              <a:gd name="connsiteX492" fmla="*/ 2466939 w 3002841"/>
              <a:gd name="connsiteY492" fmla="*/ 528427 h 1191542"/>
              <a:gd name="connsiteX493" fmla="*/ 2441101 w 3002841"/>
              <a:gd name="connsiteY493" fmla="*/ 511544 h 1191542"/>
              <a:gd name="connsiteX494" fmla="*/ 2301282 w 3002841"/>
              <a:gd name="connsiteY494" fmla="*/ 562312 h 1191542"/>
              <a:gd name="connsiteX495" fmla="*/ 2116473 w 3002841"/>
              <a:gd name="connsiteY495" fmla="*/ 591332 h 1191542"/>
              <a:gd name="connsiteX496" fmla="*/ 2290922 w 3002841"/>
              <a:gd name="connsiteY496" fmla="*/ 530877 h 1191542"/>
              <a:gd name="connsiteX497" fmla="*/ 2431237 w 3002841"/>
              <a:gd name="connsiteY497" fmla="*/ 510243 h 1191542"/>
              <a:gd name="connsiteX498" fmla="*/ 2441101 w 3002841"/>
              <a:gd name="connsiteY498" fmla="*/ 511544 h 1191542"/>
              <a:gd name="connsiteX499" fmla="*/ 2419907 w 3002841"/>
              <a:gd name="connsiteY499" fmla="*/ 488551 h 1191542"/>
              <a:gd name="connsiteX500" fmla="*/ 2258659 w 3002841"/>
              <a:gd name="connsiteY500" fmla="*/ 503881 h 1191542"/>
              <a:gd name="connsiteX501" fmla="*/ 2069312 w 3002841"/>
              <a:gd name="connsiteY501" fmla="*/ 488857 h 1191542"/>
              <a:gd name="connsiteX502" fmla="*/ 2268695 w 3002841"/>
              <a:gd name="connsiteY502" fmla="*/ 472407 h 1191542"/>
              <a:gd name="connsiteX503" fmla="*/ 2419907 w 3002841"/>
              <a:gd name="connsiteY503" fmla="*/ 488551 h 1191542"/>
              <a:gd name="connsiteX504" fmla="*/ 1785683 w 3002841"/>
              <a:gd name="connsiteY504" fmla="*/ 75914 h 1191542"/>
              <a:gd name="connsiteX505" fmla="*/ 1672937 w 3002841"/>
              <a:gd name="connsiteY505" fmla="*/ 176357 h 1191542"/>
              <a:gd name="connsiteX506" fmla="*/ 1552059 w 3002841"/>
              <a:gd name="connsiteY506" fmla="*/ 233432 h 1191542"/>
              <a:gd name="connsiteX507" fmla="*/ 1640739 w 3002841"/>
              <a:gd name="connsiteY507" fmla="*/ 150847 h 1191542"/>
              <a:gd name="connsiteX508" fmla="*/ 1781557 w 3002841"/>
              <a:gd name="connsiteY508" fmla="*/ 74698 h 1191542"/>
              <a:gd name="connsiteX509" fmla="*/ 1785683 w 3002841"/>
              <a:gd name="connsiteY509" fmla="*/ 75914 h 1191542"/>
              <a:gd name="connsiteX510" fmla="*/ 2542169 w 3002841"/>
              <a:gd name="connsiteY510" fmla="*/ 555906 h 1191542"/>
              <a:gd name="connsiteX511" fmla="*/ 2567608 w 3002841"/>
              <a:gd name="connsiteY511" fmla="*/ 653068 h 1191542"/>
              <a:gd name="connsiteX512" fmla="*/ 2542676 w 3002841"/>
              <a:gd name="connsiteY512" fmla="*/ 767161 h 1191542"/>
              <a:gd name="connsiteX513" fmla="*/ 2515375 w 3002841"/>
              <a:gd name="connsiteY513" fmla="*/ 647021 h 1191542"/>
              <a:gd name="connsiteX514" fmla="*/ 2542169 w 3002841"/>
              <a:gd name="connsiteY514" fmla="*/ 555906 h 1191542"/>
              <a:gd name="connsiteX515" fmla="*/ 2421450 w 3002841"/>
              <a:gd name="connsiteY515" fmla="*/ 451987 h 1191542"/>
              <a:gd name="connsiteX516" fmla="*/ 2432228 w 3002841"/>
              <a:gd name="connsiteY516" fmla="*/ 459656 h 1191542"/>
              <a:gd name="connsiteX517" fmla="*/ 2272926 w 3002841"/>
              <a:gd name="connsiteY517" fmla="*/ 438175 h 1191542"/>
              <a:gd name="connsiteX518" fmla="*/ 2106021 w 3002841"/>
              <a:gd name="connsiteY518" fmla="*/ 382241 h 1191542"/>
              <a:gd name="connsiteX519" fmla="*/ 2123176 w 3002841"/>
              <a:gd name="connsiteY519" fmla="*/ 378659 h 1191542"/>
              <a:gd name="connsiteX520" fmla="*/ 2301469 w 3002841"/>
              <a:gd name="connsiteY520" fmla="*/ 411131 h 1191542"/>
              <a:gd name="connsiteX521" fmla="*/ 2421450 w 3002841"/>
              <a:gd name="connsiteY521" fmla="*/ 451987 h 1191542"/>
              <a:gd name="connsiteX522" fmla="*/ 2594912 w 3002841"/>
              <a:gd name="connsiteY522" fmla="*/ 555999 h 1191542"/>
              <a:gd name="connsiteX523" fmla="*/ 2672638 w 3002841"/>
              <a:gd name="connsiteY523" fmla="*/ 630138 h 1191542"/>
              <a:gd name="connsiteX524" fmla="*/ 2730886 w 3002841"/>
              <a:gd name="connsiteY524" fmla="*/ 739733 h 1191542"/>
              <a:gd name="connsiteX525" fmla="*/ 2621116 w 3002841"/>
              <a:gd name="connsiteY525" fmla="*/ 638100 h 1191542"/>
              <a:gd name="connsiteX526" fmla="*/ 2580823 w 3002841"/>
              <a:gd name="connsiteY526" fmla="*/ 548807 h 1191542"/>
              <a:gd name="connsiteX527" fmla="*/ 2594912 w 3002841"/>
              <a:gd name="connsiteY527" fmla="*/ 555999 h 1191542"/>
              <a:gd name="connsiteX528" fmla="*/ 2397278 w 3002841"/>
              <a:gd name="connsiteY528" fmla="*/ 383705 h 1191542"/>
              <a:gd name="connsiteX529" fmla="*/ 2457707 w 3002841"/>
              <a:gd name="connsiteY529" fmla="*/ 435767 h 1191542"/>
              <a:gd name="connsiteX530" fmla="*/ 2320772 w 3002841"/>
              <a:gd name="connsiteY530" fmla="*/ 382219 h 1191542"/>
              <a:gd name="connsiteX531" fmla="*/ 2196611 w 3002841"/>
              <a:gd name="connsiteY531" fmla="*/ 294779 h 1191542"/>
              <a:gd name="connsiteX532" fmla="*/ 2200894 w 3002841"/>
              <a:gd name="connsiteY532" fmla="*/ 293497 h 1191542"/>
              <a:gd name="connsiteX533" fmla="*/ 2363152 w 3002841"/>
              <a:gd name="connsiteY533" fmla="*/ 362853 h 1191542"/>
              <a:gd name="connsiteX534" fmla="*/ 2397278 w 3002841"/>
              <a:gd name="connsiteY534" fmla="*/ 383705 h 1191542"/>
              <a:gd name="connsiteX535" fmla="*/ 2834474 w 3002841"/>
              <a:gd name="connsiteY535" fmla="*/ 640233 h 1191542"/>
              <a:gd name="connsiteX536" fmla="*/ 2870170 w 3002841"/>
              <a:gd name="connsiteY536" fmla="*/ 678869 h 1191542"/>
              <a:gd name="connsiteX537" fmla="*/ 2706842 w 3002841"/>
              <a:gd name="connsiteY537" fmla="*/ 608027 h 1191542"/>
              <a:gd name="connsiteX538" fmla="*/ 2615695 w 3002841"/>
              <a:gd name="connsiteY538" fmla="*/ 533554 h 1191542"/>
              <a:gd name="connsiteX539" fmla="*/ 2617877 w 3002841"/>
              <a:gd name="connsiteY539" fmla="*/ 533374 h 1191542"/>
              <a:gd name="connsiteX540" fmla="*/ 2750100 w 3002841"/>
              <a:gd name="connsiteY540" fmla="*/ 589379 h 1191542"/>
              <a:gd name="connsiteX541" fmla="*/ 2834474 w 3002841"/>
              <a:gd name="connsiteY541" fmla="*/ 640233 h 1191542"/>
              <a:gd name="connsiteX542" fmla="*/ 2376981 w 3002841"/>
              <a:gd name="connsiteY542" fmla="*/ 239748 h 1191542"/>
              <a:gd name="connsiteX543" fmla="*/ 2455013 w 3002841"/>
              <a:gd name="connsiteY543" fmla="*/ 329292 h 1191542"/>
              <a:gd name="connsiteX544" fmla="*/ 2492373 w 3002841"/>
              <a:gd name="connsiteY544" fmla="*/ 419046 h 1191542"/>
              <a:gd name="connsiteX545" fmla="*/ 2403241 w 3002841"/>
              <a:gd name="connsiteY545" fmla="*/ 336639 h 1191542"/>
              <a:gd name="connsiteX546" fmla="*/ 2348594 w 3002841"/>
              <a:gd name="connsiteY546" fmla="*/ 226372 h 1191542"/>
              <a:gd name="connsiteX547" fmla="*/ 2353371 w 3002841"/>
              <a:gd name="connsiteY547" fmla="*/ 226247 h 1191542"/>
              <a:gd name="connsiteX548" fmla="*/ 2376981 w 3002841"/>
              <a:gd name="connsiteY548" fmla="*/ 239748 h 1191542"/>
              <a:gd name="connsiteX549" fmla="*/ 2969149 w 3002841"/>
              <a:gd name="connsiteY549" fmla="*/ 586680 h 1191542"/>
              <a:gd name="connsiteX550" fmla="*/ 2970798 w 3002841"/>
              <a:gd name="connsiteY550" fmla="*/ 592487 h 1191542"/>
              <a:gd name="connsiteX551" fmla="*/ 2776046 w 3002841"/>
              <a:gd name="connsiteY551" fmla="*/ 561939 h 1191542"/>
              <a:gd name="connsiteX552" fmla="*/ 2646436 w 3002841"/>
              <a:gd name="connsiteY552" fmla="*/ 512308 h 1191542"/>
              <a:gd name="connsiteX553" fmla="*/ 2652202 w 3002841"/>
              <a:gd name="connsiteY553" fmla="*/ 511398 h 1191542"/>
              <a:gd name="connsiteX554" fmla="*/ 2805219 w 3002841"/>
              <a:gd name="connsiteY554" fmla="*/ 535141 h 1191542"/>
              <a:gd name="connsiteX555" fmla="*/ 2957762 w 3002841"/>
              <a:gd name="connsiteY555" fmla="*/ 579807 h 1191542"/>
              <a:gd name="connsiteX556" fmla="*/ 2969149 w 3002841"/>
              <a:gd name="connsiteY556" fmla="*/ 586680 h 1191542"/>
              <a:gd name="connsiteX557" fmla="*/ 2547441 w 3002841"/>
              <a:gd name="connsiteY557" fmla="*/ 204780 h 1191542"/>
              <a:gd name="connsiteX558" fmla="*/ 2566362 w 3002841"/>
              <a:gd name="connsiteY558" fmla="*/ 321029 h 1191542"/>
              <a:gd name="connsiteX559" fmla="*/ 2539568 w 3002841"/>
              <a:gd name="connsiteY559" fmla="*/ 412144 h 1191542"/>
              <a:gd name="connsiteX560" fmla="*/ 2514128 w 3002841"/>
              <a:gd name="connsiteY560" fmla="*/ 314981 h 1191542"/>
              <a:gd name="connsiteX561" fmla="*/ 2539060 w 3002841"/>
              <a:gd name="connsiteY561" fmla="*/ 200888 h 1191542"/>
              <a:gd name="connsiteX562" fmla="*/ 2547441 w 3002841"/>
              <a:gd name="connsiteY562" fmla="*/ 204780 h 1191542"/>
              <a:gd name="connsiteX563" fmla="*/ 2997640 w 3002841"/>
              <a:gd name="connsiteY563" fmla="*/ 481103 h 1191542"/>
              <a:gd name="connsiteX564" fmla="*/ 3002835 w 3002841"/>
              <a:gd name="connsiteY564" fmla="*/ 486094 h 1191542"/>
              <a:gd name="connsiteX565" fmla="*/ 2803453 w 3002841"/>
              <a:gd name="connsiteY565" fmla="*/ 502544 h 1191542"/>
              <a:gd name="connsiteX566" fmla="*/ 2652241 w 3002841"/>
              <a:gd name="connsiteY566" fmla="*/ 486400 h 1191542"/>
              <a:gd name="connsiteX567" fmla="*/ 2813489 w 3002841"/>
              <a:gd name="connsiteY567" fmla="*/ 471071 h 1191542"/>
              <a:gd name="connsiteX568" fmla="*/ 2997640 w 3002841"/>
              <a:gd name="connsiteY568" fmla="*/ 481103 h 1191542"/>
              <a:gd name="connsiteX569" fmla="*/ 2704360 w 3002841"/>
              <a:gd name="connsiteY569" fmla="*/ 219554 h 1191542"/>
              <a:gd name="connsiteX570" fmla="*/ 2661376 w 3002841"/>
              <a:gd name="connsiteY570" fmla="*/ 338017 h 1191542"/>
              <a:gd name="connsiteX571" fmla="*/ 2584179 w 3002841"/>
              <a:gd name="connsiteY571" fmla="*/ 418010 h 1191542"/>
              <a:gd name="connsiteX572" fmla="*/ 2615787 w 3002841"/>
              <a:gd name="connsiteY572" fmla="*/ 321508 h 1191542"/>
              <a:gd name="connsiteX573" fmla="*/ 2699781 w 3002841"/>
              <a:gd name="connsiteY573" fmla="*/ 219346 h 1191542"/>
              <a:gd name="connsiteX574" fmla="*/ 2704360 w 3002841"/>
              <a:gd name="connsiteY574" fmla="*/ 219554 h 1191542"/>
              <a:gd name="connsiteX575" fmla="*/ 2957188 w 3002841"/>
              <a:gd name="connsiteY575" fmla="*/ 367011 h 1191542"/>
              <a:gd name="connsiteX576" fmla="*/ 2787380 w 3002841"/>
              <a:gd name="connsiteY576" fmla="*/ 432088 h 1191542"/>
              <a:gd name="connsiteX577" fmla="*/ 2638779 w 3002841"/>
              <a:gd name="connsiteY577" fmla="*/ 455432 h 1191542"/>
              <a:gd name="connsiteX578" fmla="*/ 2774706 w 3002841"/>
              <a:gd name="connsiteY578" fmla="*/ 400961 h 1191542"/>
              <a:gd name="connsiteX579" fmla="*/ 2941831 w 3002841"/>
              <a:gd name="connsiteY579" fmla="*/ 363550 h 1191542"/>
              <a:gd name="connsiteX580" fmla="*/ 2957188 w 3002841"/>
              <a:gd name="connsiteY580" fmla="*/ 367011 h 1191542"/>
              <a:gd name="connsiteX581" fmla="*/ 2846398 w 3002841"/>
              <a:gd name="connsiteY581" fmla="*/ 276798 h 1191542"/>
              <a:gd name="connsiteX582" fmla="*/ 2733652 w 3002841"/>
              <a:gd name="connsiteY582" fmla="*/ 377242 h 1191542"/>
              <a:gd name="connsiteX583" fmla="*/ 2612774 w 3002841"/>
              <a:gd name="connsiteY583" fmla="*/ 434316 h 1191542"/>
              <a:gd name="connsiteX584" fmla="*/ 2701454 w 3002841"/>
              <a:gd name="connsiteY584" fmla="*/ 351732 h 1191542"/>
              <a:gd name="connsiteX585" fmla="*/ 2842273 w 3002841"/>
              <a:gd name="connsiteY585" fmla="*/ 275582 h 1191542"/>
              <a:gd name="connsiteX586" fmla="*/ 2846398 w 3002841"/>
              <a:gd name="connsiteY586" fmla="*/ 276798 h 119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Lst>
            <a:rect l="l" t="t" r="r" b="b"/>
            <a:pathLst>
              <a:path w="3002841" h="1191542">
                <a:moveTo>
                  <a:pt x="198141" y="879912"/>
                </a:moveTo>
                <a:cubicBezTo>
                  <a:pt x="201477" y="881451"/>
                  <a:pt x="189747" y="908898"/>
                  <a:pt x="176952" y="926169"/>
                </a:cubicBezTo>
                <a:cubicBezTo>
                  <a:pt x="164156" y="943441"/>
                  <a:pt x="139365" y="977031"/>
                  <a:pt x="128984" y="973612"/>
                </a:cubicBezTo>
                <a:cubicBezTo>
                  <a:pt x="118603" y="970193"/>
                  <a:pt x="145409" y="932553"/>
                  <a:pt x="156935" y="916936"/>
                </a:cubicBezTo>
                <a:cubicBezTo>
                  <a:pt x="167741" y="902296"/>
                  <a:pt x="191570" y="881213"/>
                  <a:pt x="197255" y="879903"/>
                </a:cubicBezTo>
                <a:cubicBezTo>
                  <a:pt x="197634" y="879815"/>
                  <a:pt x="197933" y="879816"/>
                  <a:pt x="198141" y="879912"/>
                </a:cubicBezTo>
                <a:close/>
                <a:moveTo>
                  <a:pt x="185050" y="868990"/>
                </a:moveTo>
                <a:cubicBezTo>
                  <a:pt x="187261" y="871198"/>
                  <a:pt x="160454" y="893996"/>
                  <a:pt x="138549" y="907081"/>
                </a:cubicBezTo>
                <a:cubicBezTo>
                  <a:pt x="116643" y="920166"/>
                  <a:pt x="74129" y="945636"/>
                  <a:pt x="66454" y="940039"/>
                </a:cubicBezTo>
                <a:cubicBezTo>
                  <a:pt x="58779" y="934442"/>
                  <a:pt x="105513" y="905673"/>
                  <a:pt x="125279" y="893832"/>
                </a:cubicBezTo>
                <a:cubicBezTo>
                  <a:pt x="143809" y="882730"/>
                  <a:pt x="178184" y="868669"/>
                  <a:pt x="184231" y="868775"/>
                </a:cubicBezTo>
                <a:cubicBezTo>
                  <a:pt x="184635" y="868782"/>
                  <a:pt x="184912" y="868852"/>
                  <a:pt x="185050" y="868990"/>
                </a:cubicBezTo>
                <a:close/>
                <a:moveTo>
                  <a:pt x="173025" y="860722"/>
                </a:moveTo>
                <a:cubicBezTo>
                  <a:pt x="173829" y="863288"/>
                  <a:pt x="135839" y="878403"/>
                  <a:pt x="107956" y="885584"/>
                </a:cubicBezTo>
                <a:cubicBezTo>
                  <a:pt x="80073" y="892765"/>
                  <a:pt x="25915" y="906772"/>
                  <a:pt x="21949" y="899795"/>
                </a:cubicBezTo>
                <a:cubicBezTo>
                  <a:pt x="17983" y="892817"/>
                  <a:pt x="77956" y="876702"/>
                  <a:pt x="103135" y="870190"/>
                </a:cubicBezTo>
                <a:cubicBezTo>
                  <a:pt x="123593" y="864899"/>
                  <a:pt x="156415" y="860262"/>
                  <a:pt x="168435" y="860085"/>
                </a:cubicBezTo>
                <a:cubicBezTo>
                  <a:pt x="171209" y="860045"/>
                  <a:pt x="172875" y="860242"/>
                  <a:pt x="173025" y="860722"/>
                </a:cubicBezTo>
                <a:close/>
                <a:moveTo>
                  <a:pt x="163162" y="849463"/>
                </a:moveTo>
                <a:cubicBezTo>
                  <a:pt x="162383" y="852032"/>
                  <a:pt x="118216" y="856970"/>
                  <a:pt x="88120" y="856970"/>
                </a:cubicBezTo>
                <a:cubicBezTo>
                  <a:pt x="58025" y="856970"/>
                  <a:pt x="-466" y="857024"/>
                  <a:pt x="2" y="849613"/>
                </a:cubicBezTo>
                <a:cubicBezTo>
                  <a:pt x="468" y="842202"/>
                  <a:pt x="65597" y="841582"/>
                  <a:pt x="92790" y="841557"/>
                </a:cubicBezTo>
                <a:cubicBezTo>
                  <a:pt x="119984" y="841532"/>
                  <a:pt x="163940" y="846894"/>
                  <a:pt x="163162" y="849463"/>
                </a:cubicBezTo>
                <a:close/>
                <a:moveTo>
                  <a:pt x="220060" y="882446"/>
                </a:moveTo>
                <a:cubicBezTo>
                  <a:pt x="224111" y="882940"/>
                  <a:pt x="231899" y="910945"/>
                  <a:pt x="231899" y="930027"/>
                </a:cubicBezTo>
                <a:cubicBezTo>
                  <a:pt x="231899" y="949109"/>
                  <a:pt x="231985" y="986195"/>
                  <a:pt x="220296" y="985899"/>
                </a:cubicBezTo>
                <a:cubicBezTo>
                  <a:pt x="208608" y="985603"/>
                  <a:pt x="207631" y="944308"/>
                  <a:pt x="207591" y="927066"/>
                </a:cubicBezTo>
                <a:cubicBezTo>
                  <a:pt x="207552" y="909824"/>
                  <a:pt x="216009" y="881953"/>
                  <a:pt x="220060" y="882446"/>
                </a:cubicBezTo>
                <a:close/>
                <a:moveTo>
                  <a:pt x="163880" y="831557"/>
                </a:moveTo>
                <a:cubicBezTo>
                  <a:pt x="167504" y="833395"/>
                  <a:pt x="169449" y="834761"/>
                  <a:pt x="168896" y="835313"/>
                </a:cubicBezTo>
                <a:cubicBezTo>
                  <a:pt x="166682" y="837520"/>
                  <a:pt x="122746" y="831812"/>
                  <a:pt x="94760" y="824793"/>
                </a:cubicBezTo>
                <a:cubicBezTo>
                  <a:pt x="66774" y="817775"/>
                  <a:pt x="12352" y="804185"/>
                  <a:pt x="17085" y="797402"/>
                </a:cubicBezTo>
                <a:cubicBezTo>
                  <a:pt x="17973" y="796131"/>
                  <a:pt x="20836" y="795611"/>
                  <a:pt x="25069" y="795648"/>
                </a:cubicBezTo>
                <a:cubicBezTo>
                  <a:pt x="43412" y="795807"/>
                  <a:pt x="87485" y="806416"/>
                  <a:pt x="108043" y="811550"/>
                </a:cubicBezTo>
                <a:cubicBezTo>
                  <a:pt x="127020" y="816289"/>
                  <a:pt x="153006" y="826044"/>
                  <a:pt x="163880" y="831557"/>
                </a:cubicBezTo>
                <a:close/>
                <a:moveTo>
                  <a:pt x="244606" y="882492"/>
                </a:moveTo>
                <a:cubicBezTo>
                  <a:pt x="254175" y="889558"/>
                  <a:pt x="271146" y="905855"/>
                  <a:pt x="280778" y="918798"/>
                </a:cubicBezTo>
                <a:cubicBezTo>
                  <a:pt x="293620" y="936056"/>
                  <a:pt x="318656" y="969573"/>
                  <a:pt x="307886" y="972467"/>
                </a:cubicBezTo>
                <a:cubicBezTo>
                  <a:pt x="297116" y="975362"/>
                  <a:pt x="268440" y="938280"/>
                  <a:pt x="256801" y="922697"/>
                </a:cubicBezTo>
                <a:cubicBezTo>
                  <a:pt x="245162" y="907114"/>
                  <a:pt x="234053" y="879620"/>
                  <a:pt x="238049" y="878970"/>
                </a:cubicBezTo>
                <a:cubicBezTo>
                  <a:pt x="239048" y="878807"/>
                  <a:pt x="241416" y="880137"/>
                  <a:pt x="244606" y="882492"/>
                </a:cubicBezTo>
                <a:close/>
                <a:moveTo>
                  <a:pt x="136749" y="787908"/>
                </a:moveTo>
                <a:cubicBezTo>
                  <a:pt x="157001" y="799415"/>
                  <a:pt x="184040" y="822033"/>
                  <a:pt x="180753" y="823614"/>
                </a:cubicBezTo>
                <a:cubicBezTo>
                  <a:pt x="177466" y="825195"/>
                  <a:pt x="139410" y="810147"/>
                  <a:pt x="117027" y="797392"/>
                </a:cubicBezTo>
                <a:cubicBezTo>
                  <a:pt x="94643" y="784636"/>
                  <a:pt x="51084" y="759886"/>
                  <a:pt x="59244" y="754572"/>
                </a:cubicBezTo>
                <a:cubicBezTo>
                  <a:pt x="59755" y="754240"/>
                  <a:pt x="60424" y="754034"/>
                  <a:pt x="61237" y="753944"/>
                </a:cubicBezTo>
                <a:cubicBezTo>
                  <a:pt x="73429" y="752590"/>
                  <a:pt x="117764" y="777120"/>
                  <a:pt x="136749" y="787908"/>
                </a:cubicBezTo>
                <a:close/>
                <a:moveTo>
                  <a:pt x="335941" y="910505"/>
                </a:moveTo>
                <a:cubicBezTo>
                  <a:pt x="356692" y="923468"/>
                  <a:pt x="378999" y="938786"/>
                  <a:pt x="372706" y="942662"/>
                </a:cubicBezTo>
                <a:cubicBezTo>
                  <a:pt x="364315" y="947830"/>
                  <a:pt x="316434" y="919830"/>
                  <a:pt x="296696" y="907970"/>
                </a:cubicBezTo>
                <a:cubicBezTo>
                  <a:pt x="276958" y="896110"/>
                  <a:pt x="250923" y="873023"/>
                  <a:pt x="254278" y="871501"/>
                </a:cubicBezTo>
                <a:cubicBezTo>
                  <a:pt x="254488" y="871405"/>
                  <a:pt x="254830" y="871378"/>
                  <a:pt x="255294" y="871412"/>
                </a:cubicBezTo>
                <a:cubicBezTo>
                  <a:pt x="262245" y="871933"/>
                  <a:pt x="296376" y="886514"/>
                  <a:pt x="316827" y="898838"/>
                </a:cubicBezTo>
                <a:cubicBezTo>
                  <a:pt x="322281" y="902125"/>
                  <a:pt x="329025" y="906184"/>
                  <a:pt x="335941" y="910505"/>
                </a:cubicBezTo>
                <a:close/>
                <a:moveTo>
                  <a:pt x="143185" y="727623"/>
                </a:moveTo>
                <a:cubicBezTo>
                  <a:pt x="155727" y="738627"/>
                  <a:pt x="171658" y="760416"/>
                  <a:pt x="179500" y="771473"/>
                </a:cubicBezTo>
                <a:cubicBezTo>
                  <a:pt x="190651" y="787198"/>
                  <a:pt x="200902" y="814826"/>
                  <a:pt x="196886" y="815426"/>
                </a:cubicBezTo>
                <a:cubicBezTo>
                  <a:pt x="192870" y="816026"/>
                  <a:pt x="167708" y="792486"/>
                  <a:pt x="155406" y="775071"/>
                </a:cubicBezTo>
                <a:cubicBezTo>
                  <a:pt x="143103" y="757656"/>
                  <a:pt x="119116" y="723832"/>
                  <a:pt x="129974" y="721073"/>
                </a:cubicBezTo>
                <a:cubicBezTo>
                  <a:pt x="130653" y="720900"/>
                  <a:pt x="131396" y="720885"/>
                  <a:pt x="132197" y="721011"/>
                </a:cubicBezTo>
                <a:cubicBezTo>
                  <a:pt x="135200" y="721486"/>
                  <a:pt x="139004" y="723955"/>
                  <a:pt x="143185" y="727623"/>
                </a:cubicBezTo>
                <a:close/>
                <a:moveTo>
                  <a:pt x="413470" y="894151"/>
                </a:moveTo>
                <a:cubicBezTo>
                  <a:pt x="418291" y="896532"/>
                  <a:pt x="420758" y="898675"/>
                  <a:pt x="419537" y="900360"/>
                </a:cubicBezTo>
                <a:cubicBezTo>
                  <a:pt x="414653" y="907100"/>
                  <a:pt x="354061" y="891945"/>
                  <a:pt x="328903" y="885401"/>
                </a:cubicBezTo>
                <a:cubicBezTo>
                  <a:pt x="303744" y="878857"/>
                  <a:pt x="266322" y="863284"/>
                  <a:pt x="268584" y="861096"/>
                </a:cubicBezTo>
                <a:cubicBezTo>
                  <a:pt x="268867" y="860823"/>
                  <a:pt x="269799" y="860679"/>
                  <a:pt x="271268" y="860651"/>
                </a:cubicBezTo>
                <a:cubicBezTo>
                  <a:pt x="281549" y="860453"/>
                  <a:pt x="318131" y="865918"/>
                  <a:pt x="342479" y="872278"/>
                </a:cubicBezTo>
                <a:cubicBezTo>
                  <a:pt x="363349" y="877729"/>
                  <a:pt x="399006" y="887009"/>
                  <a:pt x="413470" y="894151"/>
                </a:cubicBezTo>
                <a:close/>
                <a:moveTo>
                  <a:pt x="434446" y="848259"/>
                </a:moveTo>
                <a:cubicBezTo>
                  <a:pt x="433979" y="855670"/>
                  <a:pt x="368851" y="856290"/>
                  <a:pt x="341657" y="856315"/>
                </a:cubicBezTo>
                <a:cubicBezTo>
                  <a:pt x="314464" y="856340"/>
                  <a:pt x="270507" y="850978"/>
                  <a:pt x="271286" y="848409"/>
                </a:cubicBezTo>
                <a:cubicBezTo>
                  <a:pt x="272064" y="845840"/>
                  <a:pt x="316232" y="840902"/>
                  <a:pt x="346327" y="840902"/>
                </a:cubicBezTo>
                <a:cubicBezTo>
                  <a:pt x="376423" y="840902"/>
                  <a:pt x="434913" y="840848"/>
                  <a:pt x="434446" y="848259"/>
                </a:cubicBezTo>
                <a:close/>
                <a:moveTo>
                  <a:pt x="218614" y="708593"/>
                </a:moveTo>
                <a:cubicBezTo>
                  <a:pt x="230302" y="708889"/>
                  <a:pt x="231280" y="750184"/>
                  <a:pt x="231319" y="767426"/>
                </a:cubicBezTo>
                <a:cubicBezTo>
                  <a:pt x="231359" y="784668"/>
                  <a:pt x="222901" y="812539"/>
                  <a:pt x="218850" y="812046"/>
                </a:cubicBezTo>
                <a:cubicBezTo>
                  <a:pt x="214799" y="811552"/>
                  <a:pt x="207011" y="783547"/>
                  <a:pt x="207011" y="764465"/>
                </a:cubicBezTo>
                <a:cubicBezTo>
                  <a:pt x="207011" y="745383"/>
                  <a:pt x="206925" y="708297"/>
                  <a:pt x="218614" y="708593"/>
                </a:cubicBezTo>
                <a:close/>
                <a:moveTo>
                  <a:pt x="295542" y="717734"/>
                </a:moveTo>
                <a:cubicBezTo>
                  <a:pt x="306355" y="720563"/>
                  <a:pt x="284859" y="759548"/>
                  <a:pt x="275537" y="775746"/>
                </a:cubicBezTo>
                <a:cubicBezTo>
                  <a:pt x="266215" y="791943"/>
                  <a:pt x="243147" y="816266"/>
                  <a:pt x="239611" y="814919"/>
                </a:cubicBezTo>
                <a:cubicBezTo>
                  <a:pt x="236075" y="813571"/>
                  <a:pt x="243964" y="785578"/>
                  <a:pt x="254321" y="767661"/>
                </a:cubicBezTo>
                <a:cubicBezTo>
                  <a:pt x="264031" y="750864"/>
                  <a:pt x="282259" y="719194"/>
                  <a:pt x="293410" y="717632"/>
                </a:cubicBezTo>
                <a:cubicBezTo>
                  <a:pt x="294154" y="717528"/>
                  <a:pt x="294866" y="717557"/>
                  <a:pt x="295542" y="717734"/>
                </a:cubicBezTo>
                <a:close/>
                <a:moveTo>
                  <a:pt x="413202" y="789944"/>
                </a:moveTo>
                <a:cubicBezTo>
                  <a:pt x="417655" y="796803"/>
                  <a:pt x="358874" y="814596"/>
                  <a:pt x="334177" y="821812"/>
                </a:cubicBezTo>
                <a:cubicBezTo>
                  <a:pt x="309480" y="829029"/>
                  <a:pt x="266004" y="835785"/>
                  <a:pt x="265021" y="833244"/>
                </a:cubicBezTo>
                <a:cubicBezTo>
                  <a:pt x="264038" y="830703"/>
                  <a:pt x="300928" y="814531"/>
                  <a:pt x="328279" y="806570"/>
                </a:cubicBezTo>
                <a:cubicBezTo>
                  <a:pt x="350502" y="800101"/>
                  <a:pt x="389736" y="788641"/>
                  <a:pt x="406056" y="788249"/>
                </a:cubicBezTo>
                <a:cubicBezTo>
                  <a:pt x="409822" y="788159"/>
                  <a:pt x="412368" y="788658"/>
                  <a:pt x="413202" y="789944"/>
                </a:cubicBezTo>
                <a:close/>
                <a:moveTo>
                  <a:pt x="361643" y="745767"/>
                </a:moveTo>
                <a:cubicBezTo>
                  <a:pt x="370035" y="750934"/>
                  <a:pt x="327294" y="782098"/>
                  <a:pt x="309173" y="794954"/>
                </a:cubicBezTo>
                <a:cubicBezTo>
                  <a:pt x="291052" y="807810"/>
                  <a:pt x="255416" y="824986"/>
                  <a:pt x="252919" y="822904"/>
                </a:cubicBezTo>
                <a:cubicBezTo>
                  <a:pt x="250422" y="820822"/>
                  <a:pt x="274102" y="796672"/>
                  <a:pt x="294189" y="782462"/>
                </a:cubicBezTo>
                <a:cubicBezTo>
                  <a:pt x="313020" y="769141"/>
                  <a:pt x="348453" y="744004"/>
                  <a:pt x="359723" y="745171"/>
                </a:cubicBezTo>
                <a:cubicBezTo>
                  <a:pt x="360475" y="745249"/>
                  <a:pt x="361118" y="745444"/>
                  <a:pt x="361643" y="745767"/>
                </a:cubicBezTo>
                <a:close/>
                <a:moveTo>
                  <a:pt x="879687" y="897103"/>
                </a:moveTo>
                <a:cubicBezTo>
                  <a:pt x="884048" y="899039"/>
                  <a:pt x="868716" y="933571"/>
                  <a:pt x="851992" y="955301"/>
                </a:cubicBezTo>
                <a:cubicBezTo>
                  <a:pt x="835268" y="977032"/>
                  <a:pt x="802865" y="1019292"/>
                  <a:pt x="789298" y="1014991"/>
                </a:cubicBezTo>
                <a:cubicBezTo>
                  <a:pt x="775730" y="1010689"/>
                  <a:pt x="810765" y="963332"/>
                  <a:pt x="825831" y="943685"/>
                </a:cubicBezTo>
                <a:cubicBezTo>
                  <a:pt x="839954" y="925265"/>
                  <a:pt x="871099" y="898739"/>
                  <a:pt x="878529" y="897091"/>
                </a:cubicBezTo>
                <a:cubicBezTo>
                  <a:pt x="879025" y="896981"/>
                  <a:pt x="879415" y="896981"/>
                  <a:pt x="879687" y="897103"/>
                </a:cubicBezTo>
                <a:close/>
                <a:moveTo>
                  <a:pt x="862577" y="883361"/>
                </a:moveTo>
                <a:cubicBezTo>
                  <a:pt x="865467" y="886139"/>
                  <a:pt x="830429" y="914822"/>
                  <a:pt x="801799" y="931285"/>
                </a:cubicBezTo>
                <a:cubicBezTo>
                  <a:pt x="773168" y="947748"/>
                  <a:pt x="717601" y="979793"/>
                  <a:pt x="707570" y="972751"/>
                </a:cubicBezTo>
                <a:cubicBezTo>
                  <a:pt x="697538" y="965709"/>
                  <a:pt x="758621" y="929515"/>
                  <a:pt x="784455" y="914616"/>
                </a:cubicBezTo>
                <a:cubicBezTo>
                  <a:pt x="808675" y="900649"/>
                  <a:pt x="853604" y="882958"/>
                  <a:pt x="861507" y="883090"/>
                </a:cubicBezTo>
                <a:cubicBezTo>
                  <a:pt x="862034" y="883099"/>
                  <a:pt x="862396" y="883187"/>
                  <a:pt x="862577" y="883361"/>
                </a:cubicBezTo>
                <a:close/>
                <a:moveTo>
                  <a:pt x="846860" y="872959"/>
                </a:moveTo>
                <a:cubicBezTo>
                  <a:pt x="847911" y="876187"/>
                  <a:pt x="798257" y="895203"/>
                  <a:pt x="761814" y="904239"/>
                </a:cubicBezTo>
                <a:cubicBezTo>
                  <a:pt x="725370" y="913274"/>
                  <a:pt x="654584" y="930897"/>
                  <a:pt x="649400" y="922118"/>
                </a:cubicBezTo>
                <a:cubicBezTo>
                  <a:pt x="644217" y="913339"/>
                  <a:pt x="722602" y="893064"/>
                  <a:pt x="755512" y="884871"/>
                </a:cubicBezTo>
                <a:cubicBezTo>
                  <a:pt x="782251" y="878214"/>
                  <a:pt x="825150" y="872380"/>
                  <a:pt x="840860" y="872158"/>
                </a:cubicBezTo>
                <a:cubicBezTo>
                  <a:pt x="844486" y="872106"/>
                  <a:pt x="846664" y="872354"/>
                  <a:pt x="846860" y="872959"/>
                </a:cubicBezTo>
                <a:close/>
                <a:moveTo>
                  <a:pt x="833969" y="858793"/>
                </a:moveTo>
                <a:cubicBezTo>
                  <a:pt x="832951" y="862025"/>
                  <a:pt x="775223" y="868238"/>
                  <a:pt x="735888" y="868238"/>
                </a:cubicBezTo>
                <a:cubicBezTo>
                  <a:pt x="696552" y="868238"/>
                  <a:pt x="620104" y="868306"/>
                  <a:pt x="620714" y="858981"/>
                </a:cubicBezTo>
                <a:cubicBezTo>
                  <a:pt x="621325" y="849657"/>
                  <a:pt x="706449" y="848877"/>
                  <a:pt x="741991" y="848846"/>
                </a:cubicBezTo>
                <a:cubicBezTo>
                  <a:pt x="777534" y="848814"/>
                  <a:pt x="834986" y="855561"/>
                  <a:pt x="833969" y="858793"/>
                </a:cubicBezTo>
                <a:close/>
                <a:moveTo>
                  <a:pt x="908336" y="900291"/>
                </a:moveTo>
                <a:cubicBezTo>
                  <a:pt x="913631" y="900912"/>
                  <a:pt x="923810" y="936147"/>
                  <a:pt x="923810" y="960155"/>
                </a:cubicBezTo>
                <a:cubicBezTo>
                  <a:pt x="923810" y="984163"/>
                  <a:pt x="923922" y="1030822"/>
                  <a:pt x="908645" y="1030450"/>
                </a:cubicBezTo>
                <a:cubicBezTo>
                  <a:pt x="893368" y="1030077"/>
                  <a:pt x="892090" y="978122"/>
                  <a:pt x="892039" y="956429"/>
                </a:cubicBezTo>
                <a:cubicBezTo>
                  <a:pt x="891987" y="934736"/>
                  <a:pt x="903041" y="899670"/>
                  <a:pt x="908336" y="900291"/>
                </a:cubicBezTo>
                <a:close/>
                <a:moveTo>
                  <a:pt x="834907" y="836265"/>
                </a:moveTo>
                <a:cubicBezTo>
                  <a:pt x="839644" y="838577"/>
                  <a:pt x="842187" y="840296"/>
                  <a:pt x="841463" y="840990"/>
                </a:cubicBezTo>
                <a:cubicBezTo>
                  <a:pt x="838570" y="843767"/>
                  <a:pt x="781144" y="836585"/>
                  <a:pt x="744565" y="827755"/>
                </a:cubicBezTo>
                <a:cubicBezTo>
                  <a:pt x="707987" y="818925"/>
                  <a:pt x="636857" y="801827"/>
                  <a:pt x="643043" y="793293"/>
                </a:cubicBezTo>
                <a:cubicBezTo>
                  <a:pt x="644204" y="791693"/>
                  <a:pt x="647945" y="791039"/>
                  <a:pt x="653478" y="791086"/>
                </a:cubicBezTo>
                <a:cubicBezTo>
                  <a:pt x="677454" y="791287"/>
                  <a:pt x="735058" y="804634"/>
                  <a:pt x="761927" y="811093"/>
                </a:cubicBezTo>
                <a:cubicBezTo>
                  <a:pt x="786730" y="817055"/>
                  <a:pt x="820695" y="829329"/>
                  <a:pt x="834907" y="836265"/>
                </a:cubicBezTo>
                <a:close/>
                <a:moveTo>
                  <a:pt x="940418" y="900349"/>
                </a:moveTo>
                <a:cubicBezTo>
                  <a:pt x="952926" y="909239"/>
                  <a:pt x="975107" y="929743"/>
                  <a:pt x="987696" y="946027"/>
                </a:cubicBezTo>
                <a:cubicBezTo>
                  <a:pt x="1004481" y="967740"/>
                  <a:pt x="1037203" y="1009909"/>
                  <a:pt x="1023126" y="1013551"/>
                </a:cubicBezTo>
                <a:cubicBezTo>
                  <a:pt x="1009050" y="1017193"/>
                  <a:pt x="971570" y="970538"/>
                  <a:pt x="956357" y="950932"/>
                </a:cubicBezTo>
                <a:cubicBezTo>
                  <a:pt x="941144" y="931327"/>
                  <a:pt x="926625" y="896735"/>
                  <a:pt x="931848" y="895918"/>
                </a:cubicBezTo>
                <a:cubicBezTo>
                  <a:pt x="933154" y="895713"/>
                  <a:pt x="936248" y="897386"/>
                  <a:pt x="940418" y="900349"/>
                </a:cubicBezTo>
                <a:close/>
                <a:moveTo>
                  <a:pt x="799447" y="781347"/>
                </a:moveTo>
                <a:cubicBezTo>
                  <a:pt x="825916" y="795825"/>
                  <a:pt x="861257" y="824283"/>
                  <a:pt x="856961" y="826271"/>
                </a:cubicBezTo>
                <a:cubicBezTo>
                  <a:pt x="852664" y="828260"/>
                  <a:pt x="802925" y="809328"/>
                  <a:pt x="773669" y="793279"/>
                </a:cubicBezTo>
                <a:cubicBezTo>
                  <a:pt x="744413" y="777231"/>
                  <a:pt x="687480" y="746092"/>
                  <a:pt x="698146" y="739406"/>
                </a:cubicBezTo>
                <a:cubicBezTo>
                  <a:pt x="698813" y="738988"/>
                  <a:pt x="699688" y="738730"/>
                  <a:pt x="700751" y="738616"/>
                </a:cubicBezTo>
                <a:cubicBezTo>
                  <a:pt x="716685" y="736912"/>
                  <a:pt x="774632" y="767775"/>
                  <a:pt x="799447" y="781347"/>
                </a:cubicBezTo>
                <a:close/>
                <a:moveTo>
                  <a:pt x="1086135" y="952247"/>
                </a:moveTo>
                <a:cubicBezTo>
                  <a:pt x="1102201" y="963151"/>
                  <a:pt x="1113331" y="972800"/>
                  <a:pt x="1107848" y="976051"/>
                </a:cubicBezTo>
                <a:cubicBezTo>
                  <a:pt x="1096881" y="982553"/>
                  <a:pt x="1034299" y="947326"/>
                  <a:pt x="1008501" y="932404"/>
                </a:cubicBezTo>
                <a:cubicBezTo>
                  <a:pt x="982703" y="917482"/>
                  <a:pt x="948674" y="888435"/>
                  <a:pt x="953059" y="886520"/>
                </a:cubicBezTo>
                <a:cubicBezTo>
                  <a:pt x="953334" y="886400"/>
                  <a:pt x="953781" y="886365"/>
                  <a:pt x="954387" y="886409"/>
                </a:cubicBezTo>
                <a:cubicBezTo>
                  <a:pt x="963472" y="887063"/>
                  <a:pt x="1008084" y="905409"/>
                  <a:pt x="1034813" y="920915"/>
                </a:cubicBezTo>
                <a:cubicBezTo>
                  <a:pt x="1049069" y="929184"/>
                  <a:pt x="1070070" y="941343"/>
                  <a:pt x="1086135" y="952247"/>
                </a:cubicBezTo>
                <a:close/>
                <a:moveTo>
                  <a:pt x="807858" y="705501"/>
                </a:moveTo>
                <a:cubicBezTo>
                  <a:pt x="824252" y="719345"/>
                  <a:pt x="845074" y="746759"/>
                  <a:pt x="855322" y="760670"/>
                </a:cubicBezTo>
                <a:cubicBezTo>
                  <a:pt x="869898" y="780455"/>
                  <a:pt x="883296" y="815215"/>
                  <a:pt x="878047" y="815970"/>
                </a:cubicBezTo>
                <a:cubicBezTo>
                  <a:pt x="872798" y="816724"/>
                  <a:pt x="839911" y="787108"/>
                  <a:pt x="823831" y="765197"/>
                </a:cubicBezTo>
                <a:cubicBezTo>
                  <a:pt x="807752" y="743286"/>
                  <a:pt x="776400" y="700731"/>
                  <a:pt x="790592" y="697260"/>
                </a:cubicBezTo>
                <a:cubicBezTo>
                  <a:pt x="791478" y="697042"/>
                  <a:pt x="792451" y="697023"/>
                  <a:pt x="793497" y="697182"/>
                </a:cubicBezTo>
                <a:cubicBezTo>
                  <a:pt x="797422" y="697779"/>
                  <a:pt x="802394" y="700886"/>
                  <a:pt x="807858" y="705501"/>
                </a:cubicBezTo>
                <a:close/>
                <a:moveTo>
                  <a:pt x="1161127" y="915018"/>
                </a:moveTo>
                <a:cubicBezTo>
                  <a:pt x="1167428" y="918013"/>
                  <a:pt x="1170652" y="920710"/>
                  <a:pt x="1169056" y="922830"/>
                </a:cubicBezTo>
                <a:cubicBezTo>
                  <a:pt x="1162673" y="931309"/>
                  <a:pt x="1083479" y="912242"/>
                  <a:pt x="1050596" y="904009"/>
                </a:cubicBezTo>
                <a:cubicBezTo>
                  <a:pt x="1017712" y="895775"/>
                  <a:pt x="968801" y="876181"/>
                  <a:pt x="971758" y="873430"/>
                </a:cubicBezTo>
                <a:cubicBezTo>
                  <a:pt x="972128" y="873086"/>
                  <a:pt x="973346" y="872905"/>
                  <a:pt x="975265" y="872869"/>
                </a:cubicBezTo>
                <a:cubicBezTo>
                  <a:pt x="988703" y="872620"/>
                  <a:pt x="1036516" y="879496"/>
                  <a:pt x="1068340" y="887498"/>
                </a:cubicBezTo>
                <a:cubicBezTo>
                  <a:pt x="1095618" y="894355"/>
                  <a:pt x="1142223" y="906031"/>
                  <a:pt x="1161127" y="915018"/>
                </a:cubicBezTo>
                <a:close/>
                <a:moveTo>
                  <a:pt x="906446" y="681558"/>
                </a:moveTo>
                <a:cubicBezTo>
                  <a:pt x="921723" y="681931"/>
                  <a:pt x="923000" y="733886"/>
                  <a:pt x="923052" y="755579"/>
                </a:cubicBezTo>
                <a:cubicBezTo>
                  <a:pt x="923103" y="777272"/>
                  <a:pt x="912050" y="812338"/>
                  <a:pt x="906754" y="811716"/>
                </a:cubicBezTo>
                <a:cubicBezTo>
                  <a:pt x="901459" y="811096"/>
                  <a:pt x="891280" y="775861"/>
                  <a:pt x="891280" y="751853"/>
                </a:cubicBezTo>
                <a:cubicBezTo>
                  <a:pt x="891280" y="727845"/>
                  <a:pt x="891169" y="681186"/>
                  <a:pt x="906446" y="681558"/>
                </a:cubicBezTo>
                <a:close/>
                <a:moveTo>
                  <a:pt x="564325" y="461034"/>
                </a:moveTo>
                <a:cubicBezTo>
                  <a:pt x="568685" y="462970"/>
                  <a:pt x="553354" y="497502"/>
                  <a:pt x="536630" y="519233"/>
                </a:cubicBezTo>
                <a:cubicBezTo>
                  <a:pt x="519905" y="540963"/>
                  <a:pt x="487503" y="583224"/>
                  <a:pt x="473935" y="578922"/>
                </a:cubicBezTo>
                <a:cubicBezTo>
                  <a:pt x="460367" y="574621"/>
                  <a:pt x="495403" y="527264"/>
                  <a:pt x="510468" y="507616"/>
                </a:cubicBezTo>
                <a:cubicBezTo>
                  <a:pt x="524591" y="489196"/>
                  <a:pt x="555736" y="462670"/>
                  <a:pt x="563167" y="461022"/>
                </a:cubicBezTo>
                <a:cubicBezTo>
                  <a:pt x="563662" y="460912"/>
                  <a:pt x="564052" y="460913"/>
                  <a:pt x="564325" y="461034"/>
                </a:cubicBezTo>
                <a:close/>
                <a:moveTo>
                  <a:pt x="547214" y="447292"/>
                </a:moveTo>
                <a:cubicBezTo>
                  <a:pt x="550105" y="450070"/>
                  <a:pt x="515067" y="478753"/>
                  <a:pt x="486436" y="495216"/>
                </a:cubicBezTo>
                <a:cubicBezTo>
                  <a:pt x="457805" y="511679"/>
                  <a:pt x="402239" y="543725"/>
                  <a:pt x="392207" y="536683"/>
                </a:cubicBezTo>
                <a:cubicBezTo>
                  <a:pt x="382176" y="529640"/>
                  <a:pt x="443258" y="493446"/>
                  <a:pt x="469092" y="478547"/>
                </a:cubicBezTo>
                <a:cubicBezTo>
                  <a:pt x="493312" y="464580"/>
                  <a:pt x="538241" y="446889"/>
                  <a:pt x="546144" y="447022"/>
                </a:cubicBezTo>
                <a:cubicBezTo>
                  <a:pt x="546671" y="447030"/>
                  <a:pt x="547034" y="447118"/>
                  <a:pt x="547214" y="447292"/>
                </a:cubicBezTo>
                <a:close/>
                <a:moveTo>
                  <a:pt x="531498" y="436890"/>
                </a:moveTo>
                <a:cubicBezTo>
                  <a:pt x="532548" y="440118"/>
                  <a:pt x="482894" y="459135"/>
                  <a:pt x="446451" y="468170"/>
                </a:cubicBezTo>
                <a:cubicBezTo>
                  <a:pt x="410007" y="477205"/>
                  <a:pt x="339222" y="494828"/>
                  <a:pt x="334038" y="486049"/>
                </a:cubicBezTo>
                <a:cubicBezTo>
                  <a:pt x="328854" y="477270"/>
                  <a:pt x="407239" y="456995"/>
                  <a:pt x="440149" y="448802"/>
                </a:cubicBezTo>
                <a:cubicBezTo>
                  <a:pt x="466888" y="442145"/>
                  <a:pt x="509788" y="436311"/>
                  <a:pt x="525498" y="436089"/>
                </a:cubicBezTo>
                <a:cubicBezTo>
                  <a:pt x="529123" y="436038"/>
                  <a:pt x="531301" y="436285"/>
                  <a:pt x="531498" y="436890"/>
                </a:cubicBezTo>
                <a:close/>
                <a:moveTo>
                  <a:pt x="1188543" y="857279"/>
                </a:moveTo>
                <a:cubicBezTo>
                  <a:pt x="1187933" y="866603"/>
                  <a:pt x="1102809" y="867383"/>
                  <a:pt x="1067266" y="867414"/>
                </a:cubicBezTo>
                <a:cubicBezTo>
                  <a:pt x="1031724" y="867446"/>
                  <a:pt x="974272" y="860699"/>
                  <a:pt x="975289" y="857467"/>
                </a:cubicBezTo>
                <a:cubicBezTo>
                  <a:pt x="976306" y="854235"/>
                  <a:pt x="1034035" y="848023"/>
                  <a:pt x="1073371" y="848023"/>
                </a:cubicBezTo>
                <a:cubicBezTo>
                  <a:pt x="1112706" y="848023"/>
                  <a:pt x="1189154" y="847955"/>
                  <a:pt x="1188543" y="857279"/>
                </a:cubicBezTo>
                <a:close/>
                <a:moveTo>
                  <a:pt x="518606" y="422724"/>
                </a:moveTo>
                <a:cubicBezTo>
                  <a:pt x="517589" y="425956"/>
                  <a:pt x="459860" y="432169"/>
                  <a:pt x="420525" y="432169"/>
                </a:cubicBezTo>
                <a:cubicBezTo>
                  <a:pt x="381189" y="432169"/>
                  <a:pt x="304741" y="432237"/>
                  <a:pt x="305352" y="422913"/>
                </a:cubicBezTo>
                <a:cubicBezTo>
                  <a:pt x="305963" y="413589"/>
                  <a:pt x="391087" y="412809"/>
                  <a:pt x="426629" y="412777"/>
                </a:cubicBezTo>
                <a:cubicBezTo>
                  <a:pt x="462171" y="412746"/>
                  <a:pt x="519624" y="419492"/>
                  <a:pt x="518606" y="422724"/>
                </a:cubicBezTo>
                <a:close/>
                <a:moveTo>
                  <a:pt x="592973" y="464222"/>
                </a:moveTo>
                <a:cubicBezTo>
                  <a:pt x="598269" y="464844"/>
                  <a:pt x="608448" y="500078"/>
                  <a:pt x="608448" y="524086"/>
                </a:cubicBezTo>
                <a:cubicBezTo>
                  <a:pt x="608447" y="548094"/>
                  <a:pt x="608559" y="594753"/>
                  <a:pt x="593282" y="594381"/>
                </a:cubicBezTo>
                <a:cubicBezTo>
                  <a:pt x="578005" y="594009"/>
                  <a:pt x="576728" y="542053"/>
                  <a:pt x="576676" y="520360"/>
                </a:cubicBezTo>
                <a:cubicBezTo>
                  <a:pt x="576625" y="498667"/>
                  <a:pt x="587678" y="463601"/>
                  <a:pt x="592973" y="464222"/>
                </a:cubicBezTo>
                <a:close/>
                <a:moveTo>
                  <a:pt x="519545" y="400196"/>
                </a:moveTo>
                <a:cubicBezTo>
                  <a:pt x="524282" y="402508"/>
                  <a:pt x="526824" y="404227"/>
                  <a:pt x="526101" y="404921"/>
                </a:cubicBezTo>
                <a:cubicBezTo>
                  <a:pt x="523207" y="407698"/>
                  <a:pt x="465781" y="400516"/>
                  <a:pt x="429203" y="391686"/>
                </a:cubicBezTo>
                <a:cubicBezTo>
                  <a:pt x="392625" y="382856"/>
                  <a:pt x="321495" y="365758"/>
                  <a:pt x="327681" y="357224"/>
                </a:cubicBezTo>
                <a:cubicBezTo>
                  <a:pt x="328841" y="355624"/>
                  <a:pt x="332583" y="354971"/>
                  <a:pt x="338115" y="355017"/>
                </a:cubicBezTo>
                <a:cubicBezTo>
                  <a:pt x="362091" y="355218"/>
                  <a:pt x="419696" y="368565"/>
                  <a:pt x="446565" y="375024"/>
                </a:cubicBezTo>
                <a:cubicBezTo>
                  <a:pt x="471367" y="380986"/>
                  <a:pt x="505333" y="393260"/>
                  <a:pt x="519545" y="400196"/>
                </a:cubicBezTo>
                <a:close/>
                <a:moveTo>
                  <a:pt x="625055" y="464280"/>
                </a:moveTo>
                <a:cubicBezTo>
                  <a:pt x="637563" y="473170"/>
                  <a:pt x="659745" y="493674"/>
                  <a:pt x="672333" y="509959"/>
                </a:cubicBezTo>
                <a:cubicBezTo>
                  <a:pt x="689118" y="531671"/>
                  <a:pt x="721840" y="573840"/>
                  <a:pt x="707763" y="577482"/>
                </a:cubicBezTo>
                <a:cubicBezTo>
                  <a:pt x="693687" y="581124"/>
                  <a:pt x="656208" y="534469"/>
                  <a:pt x="640995" y="514864"/>
                </a:cubicBezTo>
                <a:cubicBezTo>
                  <a:pt x="625782" y="495258"/>
                  <a:pt x="611263" y="460666"/>
                  <a:pt x="616486" y="459849"/>
                </a:cubicBezTo>
                <a:cubicBezTo>
                  <a:pt x="617792" y="459645"/>
                  <a:pt x="620886" y="461317"/>
                  <a:pt x="625055" y="464280"/>
                </a:cubicBezTo>
                <a:close/>
                <a:moveTo>
                  <a:pt x="1006992" y="693059"/>
                </a:moveTo>
                <a:cubicBezTo>
                  <a:pt x="1021125" y="696617"/>
                  <a:pt x="993029" y="745667"/>
                  <a:pt x="980846" y="766046"/>
                </a:cubicBezTo>
                <a:cubicBezTo>
                  <a:pt x="968662" y="786425"/>
                  <a:pt x="938512" y="817027"/>
                  <a:pt x="933890" y="815331"/>
                </a:cubicBezTo>
                <a:cubicBezTo>
                  <a:pt x="929268" y="813636"/>
                  <a:pt x="939579" y="778416"/>
                  <a:pt x="953116" y="755874"/>
                </a:cubicBezTo>
                <a:cubicBezTo>
                  <a:pt x="965807" y="734742"/>
                  <a:pt x="989632" y="694896"/>
                  <a:pt x="1004206" y="692930"/>
                </a:cubicBezTo>
                <a:cubicBezTo>
                  <a:pt x="1005178" y="692799"/>
                  <a:pt x="1006108" y="692836"/>
                  <a:pt x="1006992" y="693059"/>
                </a:cubicBezTo>
                <a:close/>
                <a:moveTo>
                  <a:pt x="1160777" y="783910"/>
                </a:moveTo>
                <a:cubicBezTo>
                  <a:pt x="1166596" y="792539"/>
                  <a:pt x="1089769" y="814925"/>
                  <a:pt x="1057489" y="824005"/>
                </a:cubicBezTo>
                <a:cubicBezTo>
                  <a:pt x="1025210" y="833084"/>
                  <a:pt x="968386" y="841584"/>
                  <a:pt x="967101" y="838387"/>
                </a:cubicBezTo>
                <a:cubicBezTo>
                  <a:pt x="965816" y="835191"/>
                  <a:pt x="1014033" y="814844"/>
                  <a:pt x="1049781" y="804827"/>
                </a:cubicBezTo>
                <a:cubicBezTo>
                  <a:pt x="1078826" y="796688"/>
                  <a:pt x="1130106" y="782270"/>
                  <a:pt x="1151437" y="781777"/>
                </a:cubicBezTo>
                <a:cubicBezTo>
                  <a:pt x="1156359" y="781664"/>
                  <a:pt x="1159686" y="782292"/>
                  <a:pt x="1160777" y="783910"/>
                </a:cubicBezTo>
                <a:close/>
                <a:moveTo>
                  <a:pt x="484084" y="345279"/>
                </a:moveTo>
                <a:cubicBezTo>
                  <a:pt x="510553" y="359756"/>
                  <a:pt x="545895" y="388214"/>
                  <a:pt x="541598" y="390202"/>
                </a:cubicBezTo>
                <a:cubicBezTo>
                  <a:pt x="537302" y="392191"/>
                  <a:pt x="487562" y="373259"/>
                  <a:pt x="458306" y="357211"/>
                </a:cubicBezTo>
                <a:cubicBezTo>
                  <a:pt x="429050" y="341162"/>
                  <a:pt x="372118" y="310023"/>
                  <a:pt x="382784" y="303337"/>
                </a:cubicBezTo>
                <a:cubicBezTo>
                  <a:pt x="383450" y="302920"/>
                  <a:pt x="384326" y="302661"/>
                  <a:pt x="385388" y="302548"/>
                </a:cubicBezTo>
                <a:cubicBezTo>
                  <a:pt x="401323" y="300843"/>
                  <a:pt x="459269" y="331706"/>
                  <a:pt x="484084" y="345279"/>
                </a:cubicBezTo>
                <a:close/>
                <a:moveTo>
                  <a:pt x="1093388" y="728328"/>
                </a:moveTo>
                <a:cubicBezTo>
                  <a:pt x="1104357" y="734829"/>
                  <a:pt x="1048493" y="774038"/>
                  <a:pt x="1024809" y="790213"/>
                </a:cubicBezTo>
                <a:cubicBezTo>
                  <a:pt x="1001125" y="806388"/>
                  <a:pt x="954547" y="827997"/>
                  <a:pt x="951283" y="825378"/>
                </a:cubicBezTo>
                <a:cubicBezTo>
                  <a:pt x="948019" y="822758"/>
                  <a:pt x="978970" y="792374"/>
                  <a:pt x="1005224" y="774496"/>
                </a:cubicBezTo>
                <a:cubicBezTo>
                  <a:pt x="1029837" y="757735"/>
                  <a:pt x="1076148" y="726110"/>
                  <a:pt x="1090879" y="727579"/>
                </a:cubicBezTo>
                <a:cubicBezTo>
                  <a:pt x="1091861" y="727676"/>
                  <a:pt x="1092702" y="727921"/>
                  <a:pt x="1093388" y="728328"/>
                </a:cubicBezTo>
                <a:close/>
                <a:moveTo>
                  <a:pt x="770773" y="516178"/>
                </a:moveTo>
                <a:cubicBezTo>
                  <a:pt x="786838" y="527082"/>
                  <a:pt x="797969" y="536732"/>
                  <a:pt x="792485" y="539983"/>
                </a:cubicBezTo>
                <a:cubicBezTo>
                  <a:pt x="781518" y="546485"/>
                  <a:pt x="718936" y="511257"/>
                  <a:pt x="693138" y="496335"/>
                </a:cubicBezTo>
                <a:cubicBezTo>
                  <a:pt x="667340" y="481413"/>
                  <a:pt x="633312" y="452366"/>
                  <a:pt x="637697" y="450451"/>
                </a:cubicBezTo>
                <a:cubicBezTo>
                  <a:pt x="637971" y="450331"/>
                  <a:pt x="638419" y="450296"/>
                  <a:pt x="639024" y="450340"/>
                </a:cubicBezTo>
                <a:cubicBezTo>
                  <a:pt x="648110" y="450995"/>
                  <a:pt x="692721" y="469340"/>
                  <a:pt x="719451" y="484846"/>
                </a:cubicBezTo>
                <a:cubicBezTo>
                  <a:pt x="733707" y="493116"/>
                  <a:pt x="754707" y="505274"/>
                  <a:pt x="770773" y="516178"/>
                </a:cubicBezTo>
                <a:close/>
                <a:moveTo>
                  <a:pt x="492496" y="269432"/>
                </a:moveTo>
                <a:cubicBezTo>
                  <a:pt x="508889" y="283276"/>
                  <a:pt x="529711" y="310690"/>
                  <a:pt x="539960" y="324601"/>
                </a:cubicBezTo>
                <a:cubicBezTo>
                  <a:pt x="554536" y="344386"/>
                  <a:pt x="567933" y="379146"/>
                  <a:pt x="562685" y="379901"/>
                </a:cubicBezTo>
                <a:cubicBezTo>
                  <a:pt x="557436" y="380655"/>
                  <a:pt x="524548" y="351039"/>
                  <a:pt x="508469" y="329128"/>
                </a:cubicBezTo>
                <a:cubicBezTo>
                  <a:pt x="492389" y="307218"/>
                  <a:pt x="461037" y="264662"/>
                  <a:pt x="475229" y="261191"/>
                </a:cubicBezTo>
                <a:cubicBezTo>
                  <a:pt x="476116" y="260974"/>
                  <a:pt x="477088" y="260954"/>
                  <a:pt x="478134" y="261113"/>
                </a:cubicBezTo>
                <a:cubicBezTo>
                  <a:pt x="482059" y="261710"/>
                  <a:pt x="487031" y="264817"/>
                  <a:pt x="492496" y="269432"/>
                </a:cubicBezTo>
                <a:close/>
                <a:moveTo>
                  <a:pt x="845764" y="478949"/>
                </a:moveTo>
                <a:cubicBezTo>
                  <a:pt x="852066" y="481944"/>
                  <a:pt x="855290" y="484641"/>
                  <a:pt x="853694" y="486761"/>
                </a:cubicBezTo>
                <a:cubicBezTo>
                  <a:pt x="847311" y="495240"/>
                  <a:pt x="768116" y="476173"/>
                  <a:pt x="735233" y="467940"/>
                </a:cubicBezTo>
                <a:cubicBezTo>
                  <a:pt x="702350" y="459706"/>
                  <a:pt x="653438" y="440113"/>
                  <a:pt x="656395" y="437361"/>
                </a:cubicBezTo>
                <a:cubicBezTo>
                  <a:pt x="656765" y="437017"/>
                  <a:pt x="657983" y="436836"/>
                  <a:pt x="659903" y="436800"/>
                </a:cubicBezTo>
                <a:cubicBezTo>
                  <a:pt x="673340" y="436551"/>
                  <a:pt x="721154" y="443428"/>
                  <a:pt x="752978" y="451429"/>
                </a:cubicBezTo>
                <a:cubicBezTo>
                  <a:pt x="780256" y="458287"/>
                  <a:pt x="826860" y="469962"/>
                  <a:pt x="845764" y="478949"/>
                </a:cubicBezTo>
                <a:close/>
                <a:moveTo>
                  <a:pt x="591083" y="245489"/>
                </a:moveTo>
                <a:cubicBezTo>
                  <a:pt x="606360" y="245862"/>
                  <a:pt x="607638" y="297817"/>
                  <a:pt x="607689" y="319510"/>
                </a:cubicBezTo>
                <a:cubicBezTo>
                  <a:pt x="607741" y="341203"/>
                  <a:pt x="596687" y="376269"/>
                  <a:pt x="591392" y="375648"/>
                </a:cubicBezTo>
                <a:cubicBezTo>
                  <a:pt x="586097" y="375027"/>
                  <a:pt x="575918" y="339793"/>
                  <a:pt x="575918" y="315785"/>
                </a:cubicBezTo>
                <a:cubicBezTo>
                  <a:pt x="575918" y="291776"/>
                  <a:pt x="575806" y="245117"/>
                  <a:pt x="591083" y="245489"/>
                </a:cubicBezTo>
                <a:close/>
                <a:moveTo>
                  <a:pt x="873181" y="421210"/>
                </a:moveTo>
                <a:cubicBezTo>
                  <a:pt x="872570" y="430534"/>
                  <a:pt x="787446" y="431314"/>
                  <a:pt x="751904" y="431345"/>
                </a:cubicBezTo>
                <a:cubicBezTo>
                  <a:pt x="716361" y="431377"/>
                  <a:pt x="658909" y="424631"/>
                  <a:pt x="659926" y="421398"/>
                </a:cubicBezTo>
                <a:cubicBezTo>
                  <a:pt x="660944" y="418166"/>
                  <a:pt x="718673" y="411954"/>
                  <a:pt x="758008" y="411954"/>
                </a:cubicBezTo>
                <a:cubicBezTo>
                  <a:pt x="797343" y="411954"/>
                  <a:pt x="873791" y="411886"/>
                  <a:pt x="873181" y="421210"/>
                </a:cubicBezTo>
                <a:close/>
                <a:moveTo>
                  <a:pt x="1751195" y="975108"/>
                </a:moveTo>
                <a:cubicBezTo>
                  <a:pt x="1758364" y="978250"/>
                  <a:pt x="1733159" y="1034299"/>
                  <a:pt x="1705664" y="1069568"/>
                </a:cubicBezTo>
                <a:cubicBezTo>
                  <a:pt x="1678169" y="1104838"/>
                  <a:pt x="1624898" y="1173430"/>
                  <a:pt x="1602593" y="1166448"/>
                </a:cubicBezTo>
                <a:cubicBezTo>
                  <a:pt x="1580287" y="1159467"/>
                  <a:pt x="1637886" y="1082604"/>
                  <a:pt x="1662653" y="1050713"/>
                </a:cubicBezTo>
                <a:cubicBezTo>
                  <a:pt x="1685873" y="1020817"/>
                  <a:pt x="1737075" y="977764"/>
                  <a:pt x="1749292" y="975089"/>
                </a:cubicBezTo>
                <a:cubicBezTo>
                  <a:pt x="1750106" y="974911"/>
                  <a:pt x="1750748" y="974912"/>
                  <a:pt x="1751195" y="975108"/>
                </a:cubicBezTo>
                <a:close/>
                <a:moveTo>
                  <a:pt x="1723065" y="952804"/>
                </a:moveTo>
                <a:cubicBezTo>
                  <a:pt x="1727817" y="957313"/>
                  <a:pt x="1670214" y="1003868"/>
                  <a:pt x="1623145" y="1030589"/>
                </a:cubicBezTo>
                <a:cubicBezTo>
                  <a:pt x="1576075" y="1057309"/>
                  <a:pt x="1484722" y="1109321"/>
                  <a:pt x="1468230" y="1097891"/>
                </a:cubicBezTo>
                <a:cubicBezTo>
                  <a:pt x="1451738" y="1086461"/>
                  <a:pt x="1552159" y="1027715"/>
                  <a:pt x="1594631" y="1003534"/>
                </a:cubicBezTo>
                <a:cubicBezTo>
                  <a:pt x="1634449" y="980864"/>
                  <a:pt x="1708313" y="952150"/>
                  <a:pt x="1721306" y="952365"/>
                </a:cubicBezTo>
                <a:cubicBezTo>
                  <a:pt x="1722173" y="952380"/>
                  <a:pt x="1722768" y="952522"/>
                  <a:pt x="1723065" y="952804"/>
                </a:cubicBezTo>
                <a:close/>
                <a:moveTo>
                  <a:pt x="1697227" y="935922"/>
                </a:moveTo>
                <a:cubicBezTo>
                  <a:pt x="1698954" y="941161"/>
                  <a:pt x="1617322" y="972025"/>
                  <a:pt x="1557408" y="986690"/>
                </a:cubicBezTo>
                <a:cubicBezTo>
                  <a:pt x="1497494" y="1001355"/>
                  <a:pt x="1381121" y="1029958"/>
                  <a:pt x="1372599" y="1015710"/>
                </a:cubicBezTo>
                <a:cubicBezTo>
                  <a:pt x="1364076" y="1001461"/>
                  <a:pt x="1492944" y="968553"/>
                  <a:pt x="1547048" y="955255"/>
                </a:cubicBezTo>
                <a:cubicBezTo>
                  <a:pt x="1591008" y="944450"/>
                  <a:pt x="1661535" y="934982"/>
                  <a:pt x="1687363" y="934621"/>
                </a:cubicBezTo>
                <a:cubicBezTo>
                  <a:pt x="1693324" y="934538"/>
                  <a:pt x="1696903" y="934940"/>
                  <a:pt x="1697227" y="935922"/>
                </a:cubicBezTo>
                <a:close/>
                <a:moveTo>
                  <a:pt x="1676033" y="912929"/>
                </a:moveTo>
                <a:cubicBezTo>
                  <a:pt x="1674361" y="918175"/>
                  <a:pt x="1579454" y="928258"/>
                  <a:pt x="1514785" y="928258"/>
                </a:cubicBezTo>
                <a:cubicBezTo>
                  <a:pt x="1450117" y="928258"/>
                  <a:pt x="1324435" y="928369"/>
                  <a:pt x="1325438" y="913235"/>
                </a:cubicBezTo>
                <a:cubicBezTo>
                  <a:pt x="1326442" y="898101"/>
                  <a:pt x="1466388" y="896836"/>
                  <a:pt x="1524821" y="896785"/>
                </a:cubicBezTo>
                <a:cubicBezTo>
                  <a:pt x="1583253" y="896734"/>
                  <a:pt x="1677706" y="907684"/>
                  <a:pt x="1676033" y="912929"/>
                </a:cubicBezTo>
                <a:close/>
                <a:moveTo>
                  <a:pt x="1798295" y="980283"/>
                </a:moveTo>
                <a:cubicBezTo>
                  <a:pt x="1807000" y="981291"/>
                  <a:pt x="1823734" y="1038479"/>
                  <a:pt x="1823734" y="1077445"/>
                </a:cubicBezTo>
                <a:cubicBezTo>
                  <a:pt x="1823734" y="1116412"/>
                  <a:pt x="1823918" y="1192144"/>
                  <a:pt x="1798802" y="1191539"/>
                </a:cubicBezTo>
                <a:cubicBezTo>
                  <a:pt x="1773687" y="1190934"/>
                  <a:pt x="1771586" y="1106608"/>
                  <a:pt x="1771501" y="1071399"/>
                </a:cubicBezTo>
                <a:cubicBezTo>
                  <a:pt x="1771417" y="1036189"/>
                  <a:pt x="1789589" y="979276"/>
                  <a:pt x="1798295" y="980283"/>
                </a:cubicBezTo>
                <a:close/>
                <a:moveTo>
                  <a:pt x="691629" y="256990"/>
                </a:moveTo>
                <a:cubicBezTo>
                  <a:pt x="705763" y="260549"/>
                  <a:pt x="677667" y="309598"/>
                  <a:pt x="665483" y="329977"/>
                </a:cubicBezTo>
                <a:cubicBezTo>
                  <a:pt x="653299" y="350356"/>
                  <a:pt x="623149" y="380958"/>
                  <a:pt x="618527" y="379263"/>
                </a:cubicBezTo>
                <a:cubicBezTo>
                  <a:pt x="613905" y="377567"/>
                  <a:pt x="624216" y="342347"/>
                  <a:pt x="637753" y="319805"/>
                </a:cubicBezTo>
                <a:cubicBezTo>
                  <a:pt x="650445" y="298673"/>
                  <a:pt x="674269" y="258827"/>
                  <a:pt x="688844" y="256861"/>
                </a:cubicBezTo>
                <a:cubicBezTo>
                  <a:pt x="689815" y="256730"/>
                  <a:pt x="690746" y="256767"/>
                  <a:pt x="691629" y="256990"/>
                </a:cubicBezTo>
                <a:close/>
                <a:moveTo>
                  <a:pt x="845415" y="347841"/>
                </a:moveTo>
                <a:cubicBezTo>
                  <a:pt x="851234" y="356470"/>
                  <a:pt x="774406" y="378856"/>
                  <a:pt x="742127" y="387936"/>
                </a:cubicBezTo>
                <a:cubicBezTo>
                  <a:pt x="709847" y="397015"/>
                  <a:pt x="653023" y="405515"/>
                  <a:pt x="651738" y="402319"/>
                </a:cubicBezTo>
                <a:cubicBezTo>
                  <a:pt x="650453" y="399122"/>
                  <a:pt x="698670" y="378775"/>
                  <a:pt x="734418" y="368758"/>
                </a:cubicBezTo>
                <a:cubicBezTo>
                  <a:pt x="763463" y="360620"/>
                  <a:pt x="814743" y="346201"/>
                  <a:pt x="836074" y="345709"/>
                </a:cubicBezTo>
                <a:cubicBezTo>
                  <a:pt x="840996" y="345595"/>
                  <a:pt x="844324" y="346223"/>
                  <a:pt x="845415" y="347841"/>
                </a:cubicBezTo>
                <a:close/>
                <a:moveTo>
                  <a:pt x="1677576" y="876365"/>
                </a:moveTo>
                <a:cubicBezTo>
                  <a:pt x="1685364" y="880117"/>
                  <a:pt x="1689544" y="882907"/>
                  <a:pt x="1688354" y="884034"/>
                </a:cubicBezTo>
                <a:cubicBezTo>
                  <a:pt x="1683597" y="888541"/>
                  <a:pt x="1589188" y="876884"/>
                  <a:pt x="1529052" y="862553"/>
                </a:cubicBezTo>
                <a:cubicBezTo>
                  <a:pt x="1468917" y="848221"/>
                  <a:pt x="1351977" y="820469"/>
                  <a:pt x="1362147" y="806619"/>
                </a:cubicBezTo>
                <a:cubicBezTo>
                  <a:pt x="1364055" y="804022"/>
                  <a:pt x="1370206" y="802961"/>
                  <a:pt x="1379302" y="803036"/>
                </a:cubicBezTo>
                <a:cubicBezTo>
                  <a:pt x="1418718" y="803362"/>
                  <a:pt x="1513421" y="825026"/>
                  <a:pt x="1557595" y="835509"/>
                </a:cubicBezTo>
                <a:cubicBezTo>
                  <a:pt x="1598371" y="845186"/>
                  <a:pt x="1654211" y="865107"/>
                  <a:pt x="1677576" y="876365"/>
                </a:cubicBezTo>
                <a:close/>
                <a:moveTo>
                  <a:pt x="1851038" y="980377"/>
                </a:moveTo>
                <a:cubicBezTo>
                  <a:pt x="1871600" y="994806"/>
                  <a:pt x="1908068" y="1028085"/>
                  <a:pt x="1928764" y="1054516"/>
                </a:cubicBezTo>
                <a:cubicBezTo>
                  <a:pt x="1956358" y="1089757"/>
                  <a:pt x="2010154" y="1158200"/>
                  <a:pt x="1987012" y="1164111"/>
                </a:cubicBezTo>
                <a:cubicBezTo>
                  <a:pt x="1963869" y="1170022"/>
                  <a:pt x="1902253" y="1094298"/>
                  <a:pt x="1877243" y="1062478"/>
                </a:cubicBezTo>
                <a:cubicBezTo>
                  <a:pt x="1852232" y="1030656"/>
                  <a:pt x="1828363" y="974512"/>
                  <a:pt x="1836950" y="973185"/>
                </a:cubicBezTo>
                <a:cubicBezTo>
                  <a:pt x="1839097" y="972853"/>
                  <a:pt x="1844183" y="975568"/>
                  <a:pt x="1851038" y="980377"/>
                </a:cubicBezTo>
                <a:close/>
                <a:moveTo>
                  <a:pt x="778026" y="292259"/>
                </a:moveTo>
                <a:cubicBezTo>
                  <a:pt x="788994" y="298760"/>
                  <a:pt x="733130" y="337969"/>
                  <a:pt x="709446" y="354144"/>
                </a:cubicBezTo>
                <a:cubicBezTo>
                  <a:pt x="685762" y="370319"/>
                  <a:pt x="639185" y="391928"/>
                  <a:pt x="635921" y="389309"/>
                </a:cubicBezTo>
                <a:cubicBezTo>
                  <a:pt x="632656" y="386689"/>
                  <a:pt x="663607" y="356305"/>
                  <a:pt x="689861" y="338427"/>
                </a:cubicBezTo>
                <a:cubicBezTo>
                  <a:pt x="714474" y="321667"/>
                  <a:pt x="760786" y="290041"/>
                  <a:pt x="775516" y="291510"/>
                </a:cubicBezTo>
                <a:cubicBezTo>
                  <a:pt x="776498" y="291608"/>
                  <a:pt x="777340" y="291853"/>
                  <a:pt x="778026" y="292259"/>
                </a:cubicBezTo>
                <a:close/>
                <a:moveTo>
                  <a:pt x="1653404" y="808082"/>
                </a:moveTo>
                <a:cubicBezTo>
                  <a:pt x="1687772" y="831137"/>
                  <a:pt x="1719130" y="857724"/>
                  <a:pt x="1713833" y="860144"/>
                </a:cubicBezTo>
                <a:cubicBezTo>
                  <a:pt x="1706770" y="863372"/>
                  <a:pt x="1624996" y="832644"/>
                  <a:pt x="1576899" y="806597"/>
                </a:cubicBezTo>
                <a:cubicBezTo>
                  <a:pt x="1528802" y="780549"/>
                  <a:pt x="1435202" y="730008"/>
                  <a:pt x="1452737" y="719157"/>
                </a:cubicBezTo>
                <a:cubicBezTo>
                  <a:pt x="1453834" y="718479"/>
                  <a:pt x="1455273" y="718059"/>
                  <a:pt x="1457020" y="717875"/>
                </a:cubicBezTo>
                <a:cubicBezTo>
                  <a:pt x="1483217" y="715109"/>
                  <a:pt x="1578482" y="765201"/>
                  <a:pt x="1619278" y="787230"/>
                </a:cubicBezTo>
                <a:cubicBezTo>
                  <a:pt x="1630157" y="793105"/>
                  <a:pt x="1641947" y="800397"/>
                  <a:pt x="1653404" y="808082"/>
                </a:cubicBezTo>
                <a:close/>
                <a:moveTo>
                  <a:pt x="2090600" y="1064611"/>
                </a:moveTo>
                <a:cubicBezTo>
                  <a:pt x="2117012" y="1082309"/>
                  <a:pt x="2135311" y="1097971"/>
                  <a:pt x="2126296" y="1103247"/>
                </a:cubicBezTo>
                <a:cubicBezTo>
                  <a:pt x="2108266" y="1113800"/>
                  <a:pt x="2005380" y="1056624"/>
                  <a:pt x="1962968" y="1032404"/>
                </a:cubicBezTo>
                <a:cubicBezTo>
                  <a:pt x="1920555" y="1008185"/>
                  <a:pt x="1864611" y="961039"/>
                  <a:pt x="1871821" y="957931"/>
                </a:cubicBezTo>
                <a:cubicBezTo>
                  <a:pt x="1872272" y="957737"/>
                  <a:pt x="1873008" y="957680"/>
                  <a:pt x="1874003" y="957751"/>
                </a:cubicBezTo>
                <a:cubicBezTo>
                  <a:pt x="1888940" y="958814"/>
                  <a:pt x="1962281" y="988590"/>
                  <a:pt x="2006226" y="1013757"/>
                </a:cubicBezTo>
                <a:cubicBezTo>
                  <a:pt x="2029663" y="1027179"/>
                  <a:pt x="2064188" y="1046913"/>
                  <a:pt x="2090600" y="1064611"/>
                </a:cubicBezTo>
                <a:close/>
                <a:moveTo>
                  <a:pt x="1633107" y="664126"/>
                </a:moveTo>
                <a:cubicBezTo>
                  <a:pt x="1660058" y="686596"/>
                  <a:pt x="1694290" y="731091"/>
                  <a:pt x="1711139" y="753670"/>
                </a:cubicBezTo>
                <a:cubicBezTo>
                  <a:pt x="1735102" y="785782"/>
                  <a:pt x="1757127" y="842200"/>
                  <a:pt x="1748499" y="843424"/>
                </a:cubicBezTo>
                <a:cubicBezTo>
                  <a:pt x="1739870" y="844649"/>
                  <a:pt x="1685802" y="796579"/>
                  <a:pt x="1659367" y="761017"/>
                </a:cubicBezTo>
                <a:cubicBezTo>
                  <a:pt x="1632932" y="725455"/>
                  <a:pt x="1581388" y="656385"/>
                  <a:pt x="1604720" y="650750"/>
                </a:cubicBezTo>
                <a:cubicBezTo>
                  <a:pt x="1606178" y="650398"/>
                  <a:pt x="1607777" y="650367"/>
                  <a:pt x="1609497" y="650625"/>
                </a:cubicBezTo>
                <a:cubicBezTo>
                  <a:pt x="1615949" y="651593"/>
                  <a:pt x="1624123" y="656636"/>
                  <a:pt x="1633107" y="664126"/>
                </a:cubicBezTo>
                <a:close/>
                <a:moveTo>
                  <a:pt x="2225275" y="1011058"/>
                </a:moveTo>
                <a:cubicBezTo>
                  <a:pt x="2227567" y="1013190"/>
                  <a:pt x="2228236" y="1015144"/>
                  <a:pt x="2226925" y="1016865"/>
                </a:cubicBezTo>
                <a:cubicBezTo>
                  <a:pt x="2216431" y="1030627"/>
                  <a:pt x="2086233" y="999680"/>
                  <a:pt x="2032172" y="986317"/>
                </a:cubicBezTo>
                <a:cubicBezTo>
                  <a:pt x="1978112" y="972954"/>
                  <a:pt x="1897700" y="941152"/>
                  <a:pt x="1902562" y="936686"/>
                </a:cubicBezTo>
                <a:cubicBezTo>
                  <a:pt x="1903170" y="936127"/>
                  <a:pt x="1905172" y="935833"/>
                  <a:pt x="1908328" y="935775"/>
                </a:cubicBezTo>
                <a:cubicBezTo>
                  <a:pt x="1930419" y="935371"/>
                  <a:pt x="2009026" y="946532"/>
                  <a:pt x="2061345" y="959518"/>
                </a:cubicBezTo>
                <a:cubicBezTo>
                  <a:pt x="2113665" y="972505"/>
                  <a:pt x="2209231" y="996134"/>
                  <a:pt x="2225275" y="1011058"/>
                </a:cubicBezTo>
                <a:close/>
                <a:moveTo>
                  <a:pt x="1803567" y="629158"/>
                </a:moveTo>
                <a:cubicBezTo>
                  <a:pt x="1820796" y="646185"/>
                  <a:pt x="1822414" y="714598"/>
                  <a:pt x="1822488" y="745406"/>
                </a:cubicBezTo>
                <a:cubicBezTo>
                  <a:pt x="1822572" y="780616"/>
                  <a:pt x="1804400" y="837529"/>
                  <a:pt x="1795694" y="836522"/>
                </a:cubicBezTo>
                <a:cubicBezTo>
                  <a:pt x="1786988" y="835513"/>
                  <a:pt x="1770255" y="778326"/>
                  <a:pt x="1770254" y="739359"/>
                </a:cubicBezTo>
                <a:cubicBezTo>
                  <a:pt x="1770254" y="700393"/>
                  <a:pt x="1770071" y="624661"/>
                  <a:pt x="1795187" y="625266"/>
                </a:cubicBezTo>
                <a:cubicBezTo>
                  <a:pt x="1798326" y="625342"/>
                  <a:pt x="1801106" y="626725"/>
                  <a:pt x="1803567" y="629158"/>
                </a:cubicBezTo>
                <a:close/>
                <a:moveTo>
                  <a:pt x="2253766" y="905481"/>
                </a:moveTo>
                <a:cubicBezTo>
                  <a:pt x="2257233" y="906926"/>
                  <a:pt x="2259087" y="908580"/>
                  <a:pt x="2258961" y="910472"/>
                </a:cubicBezTo>
                <a:cubicBezTo>
                  <a:pt x="2257958" y="925605"/>
                  <a:pt x="2118012" y="926871"/>
                  <a:pt x="2059579" y="926922"/>
                </a:cubicBezTo>
                <a:cubicBezTo>
                  <a:pt x="2001147" y="926973"/>
                  <a:pt x="1906694" y="916023"/>
                  <a:pt x="1908367" y="910778"/>
                </a:cubicBezTo>
                <a:cubicBezTo>
                  <a:pt x="1910039" y="905532"/>
                  <a:pt x="2004946" y="895448"/>
                  <a:pt x="2069615" y="895448"/>
                </a:cubicBezTo>
                <a:cubicBezTo>
                  <a:pt x="2126200" y="895449"/>
                  <a:pt x="2229498" y="895364"/>
                  <a:pt x="2253766" y="905481"/>
                </a:cubicBezTo>
                <a:close/>
                <a:moveTo>
                  <a:pt x="1434354" y="349846"/>
                </a:moveTo>
                <a:cubicBezTo>
                  <a:pt x="1441522" y="352988"/>
                  <a:pt x="1416317" y="409036"/>
                  <a:pt x="1388822" y="444306"/>
                </a:cubicBezTo>
                <a:cubicBezTo>
                  <a:pt x="1361327" y="479575"/>
                  <a:pt x="1308057" y="548168"/>
                  <a:pt x="1285751" y="541186"/>
                </a:cubicBezTo>
                <a:cubicBezTo>
                  <a:pt x="1263445" y="534204"/>
                  <a:pt x="1321045" y="457341"/>
                  <a:pt x="1345812" y="425451"/>
                </a:cubicBezTo>
                <a:cubicBezTo>
                  <a:pt x="1369031" y="395554"/>
                  <a:pt x="1420234" y="352502"/>
                  <a:pt x="1432450" y="349826"/>
                </a:cubicBezTo>
                <a:cubicBezTo>
                  <a:pt x="1433265" y="349648"/>
                  <a:pt x="1433906" y="349649"/>
                  <a:pt x="1434354" y="349846"/>
                </a:cubicBezTo>
                <a:close/>
                <a:moveTo>
                  <a:pt x="1406224" y="327542"/>
                </a:moveTo>
                <a:cubicBezTo>
                  <a:pt x="1410976" y="332051"/>
                  <a:pt x="1353373" y="378605"/>
                  <a:pt x="1306303" y="405326"/>
                </a:cubicBezTo>
                <a:cubicBezTo>
                  <a:pt x="1259234" y="432047"/>
                  <a:pt x="1167881" y="484058"/>
                  <a:pt x="1151389" y="472629"/>
                </a:cubicBezTo>
                <a:cubicBezTo>
                  <a:pt x="1134897" y="461199"/>
                  <a:pt x="1235317" y="402452"/>
                  <a:pt x="1277790" y="378271"/>
                </a:cubicBezTo>
                <a:cubicBezTo>
                  <a:pt x="1317608" y="355601"/>
                  <a:pt x="1391472" y="326888"/>
                  <a:pt x="1404465" y="327103"/>
                </a:cubicBezTo>
                <a:cubicBezTo>
                  <a:pt x="1405331" y="327117"/>
                  <a:pt x="1405927" y="327260"/>
                  <a:pt x="1406224" y="327542"/>
                </a:cubicBezTo>
                <a:close/>
                <a:moveTo>
                  <a:pt x="1380386" y="310660"/>
                </a:moveTo>
                <a:cubicBezTo>
                  <a:pt x="1382112" y="315899"/>
                  <a:pt x="1300481" y="346763"/>
                  <a:pt x="1240566" y="361428"/>
                </a:cubicBezTo>
                <a:cubicBezTo>
                  <a:pt x="1180653" y="376093"/>
                  <a:pt x="1064280" y="404696"/>
                  <a:pt x="1055757" y="390447"/>
                </a:cubicBezTo>
                <a:cubicBezTo>
                  <a:pt x="1047235" y="376199"/>
                  <a:pt x="1176102" y="343291"/>
                  <a:pt x="1230207" y="329993"/>
                </a:cubicBezTo>
                <a:cubicBezTo>
                  <a:pt x="1274167" y="319188"/>
                  <a:pt x="1344694" y="309719"/>
                  <a:pt x="1370522" y="309359"/>
                </a:cubicBezTo>
                <a:cubicBezTo>
                  <a:pt x="1376482" y="309275"/>
                  <a:pt x="1380062" y="309677"/>
                  <a:pt x="1380386" y="310660"/>
                </a:cubicBezTo>
                <a:close/>
                <a:moveTo>
                  <a:pt x="1359192" y="287667"/>
                </a:moveTo>
                <a:cubicBezTo>
                  <a:pt x="1357519" y="292912"/>
                  <a:pt x="1262612" y="302996"/>
                  <a:pt x="1197944" y="302996"/>
                </a:cubicBezTo>
                <a:cubicBezTo>
                  <a:pt x="1133275" y="302996"/>
                  <a:pt x="1007593" y="303106"/>
                  <a:pt x="1008597" y="287973"/>
                </a:cubicBezTo>
                <a:cubicBezTo>
                  <a:pt x="1009600" y="272839"/>
                  <a:pt x="1149547" y="271573"/>
                  <a:pt x="1207979" y="271522"/>
                </a:cubicBezTo>
                <a:cubicBezTo>
                  <a:pt x="1266412" y="271471"/>
                  <a:pt x="1360864" y="282421"/>
                  <a:pt x="1359192" y="287667"/>
                </a:cubicBezTo>
                <a:close/>
                <a:moveTo>
                  <a:pt x="1481453" y="355021"/>
                </a:moveTo>
                <a:cubicBezTo>
                  <a:pt x="1490158" y="356029"/>
                  <a:pt x="1506893" y="413216"/>
                  <a:pt x="1506893" y="452183"/>
                </a:cubicBezTo>
                <a:cubicBezTo>
                  <a:pt x="1506893" y="491150"/>
                  <a:pt x="1507076" y="566881"/>
                  <a:pt x="1481961" y="566276"/>
                </a:cubicBezTo>
                <a:cubicBezTo>
                  <a:pt x="1456845" y="565672"/>
                  <a:pt x="1454744" y="481345"/>
                  <a:pt x="1454660" y="446136"/>
                </a:cubicBezTo>
                <a:cubicBezTo>
                  <a:pt x="1454575" y="410927"/>
                  <a:pt x="1472748" y="354013"/>
                  <a:pt x="1481453" y="355021"/>
                </a:cubicBezTo>
                <a:close/>
                <a:moveTo>
                  <a:pt x="1960487" y="643932"/>
                </a:moveTo>
                <a:cubicBezTo>
                  <a:pt x="1983723" y="649708"/>
                  <a:pt x="1937532" y="729319"/>
                  <a:pt x="1917502" y="762395"/>
                </a:cubicBezTo>
                <a:cubicBezTo>
                  <a:pt x="1897472" y="795471"/>
                  <a:pt x="1847904" y="845140"/>
                  <a:pt x="1840305" y="842388"/>
                </a:cubicBezTo>
                <a:cubicBezTo>
                  <a:pt x="1832707" y="839636"/>
                  <a:pt x="1849657" y="782472"/>
                  <a:pt x="1871913" y="745886"/>
                </a:cubicBezTo>
                <a:cubicBezTo>
                  <a:pt x="1892778" y="711586"/>
                  <a:pt x="1931947" y="646914"/>
                  <a:pt x="1955907" y="643723"/>
                </a:cubicBezTo>
                <a:cubicBezTo>
                  <a:pt x="1957504" y="643510"/>
                  <a:pt x="1959034" y="643571"/>
                  <a:pt x="1960487" y="643932"/>
                </a:cubicBezTo>
                <a:close/>
                <a:moveTo>
                  <a:pt x="1360734" y="251102"/>
                </a:moveTo>
                <a:cubicBezTo>
                  <a:pt x="1368522" y="254855"/>
                  <a:pt x="1372702" y="257645"/>
                  <a:pt x="1371513" y="258772"/>
                </a:cubicBezTo>
                <a:cubicBezTo>
                  <a:pt x="1366756" y="263279"/>
                  <a:pt x="1272346" y="251622"/>
                  <a:pt x="1212211" y="237290"/>
                </a:cubicBezTo>
                <a:cubicBezTo>
                  <a:pt x="1152075" y="222958"/>
                  <a:pt x="1035136" y="195207"/>
                  <a:pt x="1045306" y="181357"/>
                </a:cubicBezTo>
                <a:cubicBezTo>
                  <a:pt x="1047213" y="178760"/>
                  <a:pt x="1053365" y="177699"/>
                  <a:pt x="1062461" y="177774"/>
                </a:cubicBezTo>
                <a:cubicBezTo>
                  <a:pt x="1101877" y="178100"/>
                  <a:pt x="1196580" y="199763"/>
                  <a:pt x="1240754" y="210247"/>
                </a:cubicBezTo>
                <a:cubicBezTo>
                  <a:pt x="1281530" y="219924"/>
                  <a:pt x="1337370" y="239845"/>
                  <a:pt x="1360734" y="251102"/>
                </a:cubicBezTo>
                <a:close/>
                <a:moveTo>
                  <a:pt x="2213314" y="791389"/>
                </a:moveTo>
                <a:cubicBezTo>
                  <a:pt x="2222881" y="805395"/>
                  <a:pt x="2096574" y="841729"/>
                  <a:pt x="2043506" y="856466"/>
                </a:cubicBezTo>
                <a:cubicBezTo>
                  <a:pt x="1990438" y="871202"/>
                  <a:pt x="1897017" y="884997"/>
                  <a:pt x="1894905" y="879810"/>
                </a:cubicBezTo>
                <a:cubicBezTo>
                  <a:pt x="1892793" y="874622"/>
                  <a:pt x="1972062" y="841597"/>
                  <a:pt x="2030832" y="825339"/>
                </a:cubicBezTo>
                <a:cubicBezTo>
                  <a:pt x="2078584" y="812129"/>
                  <a:pt x="2162890" y="788727"/>
                  <a:pt x="2197957" y="787928"/>
                </a:cubicBezTo>
                <a:cubicBezTo>
                  <a:pt x="2206049" y="787744"/>
                  <a:pt x="2211520" y="788763"/>
                  <a:pt x="2213314" y="791389"/>
                </a:cubicBezTo>
                <a:close/>
                <a:moveTo>
                  <a:pt x="1534196" y="355115"/>
                </a:moveTo>
                <a:cubicBezTo>
                  <a:pt x="1554759" y="369543"/>
                  <a:pt x="1591226" y="402823"/>
                  <a:pt x="1611922" y="429254"/>
                </a:cubicBezTo>
                <a:cubicBezTo>
                  <a:pt x="1639517" y="464494"/>
                  <a:pt x="1693313" y="532938"/>
                  <a:pt x="1670171" y="538849"/>
                </a:cubicBezTo>
                <a:cubicBezTo>
                  <a:pt x="1647028" y="544760"/>
                  <a:pt x="1585411" y="469036"/>
                  <a:pt x="1560401" y="437215"/>
                </a:cubicBezTo>
                <a:cubicBezTo>
                  <a:pt x="1535391" y="405394"/>
                  <a:pt x="1511521" y="349249"/>
                  <a:pt x="1520108" y="347922"/>
                </a:cubicBezTo>
                <a:cubicBezTo>
                  <a:pt x="1522255" y="347591"/>
                  <a:pt x="1527342" y="350305"/>
                  <a:pt x="1534196" y="355115"/>
                </a:cubicBezTo>
                <a:close/>
                <a:moveTo>
                  <a:pt x="2102524" y="701176"/>
                </a:moveTo>
                <a:cubicBezTo>
                  <a:pt x="2120557" y="711727"/>
                  <a:pt x="2028716" y="775367"/>
                  <a:pt x="1989778" y="801620"/>
                </a:cubicBezTo>
                <a:cubicBezTo>
                  <a:pt x="1950841" y="827873"/>
                  <a:pt x="1874267" y="862946"/>
                  <a:pt x="1868900" y="858694"/>
                </a:cubicBezTo>
                <a:cubicBezTo>
                  <a:pt x="1863534" y="854442"/>
                  <a:pt x="1914418" y="805127"/>
                  <a:pt x="1957580" y="776110"/>
                </a:cubicBezTo>
                <a:cubicBezTo>
                  <a:pt x="1998045" y="748907"/>
                  <a:pt x="2074182" y="697576"/>
                  <a:pt x="2098399" y="699960"/>
                </a:cubicBezTo>
                <a:cubicBezTo>
                  <a:pt x="2100014" y="700119"/>
                  <a:pt x="2101397" y="700517"/>
                  <a:pt x="2102524" y="701176"/>
                </a:cubicBezTo>
                <a:close/>
                <a:moveTo>
                  <a:pt x="1336562" y="182820"/>
                </a:moveTo>
                <a:cubicBezTo>
                  <a:pt x="1370930" y="205875"/>
                  <a:pt x="1402289" y="232461"/>
                  <a:pt x="1396991" y="234882"/>
                </a:cubicBezTo>
                <a:cubicBezTo>
                  <a:pt x="1389928" y="238110"/>
                  <a:pt x="1308154" y="207382"/>
                  <a:pt x="1260057" y="181334"/>
                </a:cubicBezTo>
                <a:cubicBezTo>
                  <a:pt x="1211960" y="155287"/>
                  <a:pt x="1118361" y="104746"/>
                  <a:pt x="1135896" y="93894"/>
                </a:cubicBezTo>
                <a:cubicBezTo>
                  <a:pt x="1136992" y="93216"/>
                  <a:pt x="1138431" y="92797"/>
                  <a:pt x="1140178" y="92613"/>
                </a:cubicBezTo>
                <a:cubicBezTo>
                  <a:pt x="1166376" y="89847"/>
                  <a:pt x="1261641" y="139939"/>
                  <a:pt x="1302437" y="161968"/>
                </a:cubicBezTo>
                <a:cubicBezTo>
                  <a:pt x="1313316" y="167843"/>
                  <a:pt x="1325106" y="175135"/>
                  <a:pt x="1336562" y="182820"/>
                </a:cubicBezTo>
                <a:close/>
                <a:moveTo>
                  <a:pt x="1773759" y="439349"/>
                </a:moveTo>
                <a:cubicBezTo>
                  <a:pt x="1800171" y="457047"/>
                  <a:pt x="1818470" y="472708"/>
                  <a:pt x="1809455" y="477985"/>
                </a:cubicBezTo>
                <a:cubicBezTo>
                  <a:pt x="1791425" y="488537"/>
                  <a:pt x="1688539" y="431361"/>
                  <a:pt x="1646126" y="407142"/>
                </a:cubicBezTo>
                <a:cubicBezTo>
                  <a:pt x="1603714" y="382923"/>
                  <a:pt x="1547770" y="335777"/>
                  <a:pt x="1554979" y="332669"/>
                </a:cubicBezTo>
                <a:cubicBezTo>
                  <a:pt x="1555430" y="332475"/>
                  <a:pt x="1556166" y="332418"/>
                  <a:pt x="1557162" y="332489"/>
                </a:cubicBezTo>
                <a:cubicBezTo>
                  <a:pt x="1572099" y="333552"/>
                  <a:pt x="1645440" y="363327"/>
                  <a:pt x="1689384" y="388494"/>
                </a:cubicBezTo>
                <a:cubicBezTo>
                  <a:pt x="1712822" y="401917"/>
                  <a:pt x="1747347" y="421651"/>
                  <a:pt x="1773759" y="439349"/>
                </a:cubicBezTo>
                <a:close/>
                <a:moveTo>
                  <a:pt x="1316266" y="38864"/>
                </a:moveTo>
                <a:cubicBezTo>
                  <a:pt x="1343216" y="61334"/>
                  <a:pt x="1377448" y="105828"/>
                  <a:pt x="1394297" y="128407"/>
                </a:cubicBezTo>
                <a:cubicBezTo>
                  <a:pt x="1418261" y="160520"/>
                  <a:pt x="1440286" y="216937"/>
                  <a:pt x="1431658" y="218162"/>
                </a:cubicBezTo>
                <a:cubicBezTo>
                  <a:pt x="1423029" y="219386"/>
                  <a:pt x="1368960" y="171317"/>
                  <a:pt x="1342526" y="135755"/>
                </a:cubicBezTo>
                <a:cubicBezTo>
                  <a:pt x="1316091" y="100192"/>
                  <a:pt x="1264547" y="31122"/>
                  <a:pt x="1287878" y="25488"/>
                </a:cubicBezTo>
                <a:cubicBezTo>
                  <a:pt x="1289337" y="25136"/>
                  <a:pt x="1290935" y="25104"/>
                  <a:pt x="1292655" y="25362"/>
                </a:cubicBezTo>
                <a:cubicBezTo>
                  <a:pt x="1299107" y="26331"/>
                  <a:pt x="1307282" y="31373"/>
                  <a:pt x="1316266" y="38864"/>
                </a:cubicBezTo>
                <a:close/>
                <a:moveTo>
                  <a:pt x="1908434" y="385795"/>
                </a:moveTo>
                <a:cubicBezTo>
                  <a:pt x="1910726" y="387927"/>
                  <a:pt x="1911395" y="389882"/>
                  <a:pt x="1910083" y="391602"/>
                </a:cubicBezTo>
                <a:cubicBezTo>
                  <a:pt x="1899589" y="405365"/>
                  <a:pt x="1769391" y="374418"/>
                  <a:pt x="1715331" y="361054"/>
                </a:cubicBezTo>
                <a:cubicBezTo>
                  <a:pt x="1661270" y="347691"/>
                  <a:pt x="1580858" y="315889"/>
                  <a:pt x="1585720" y="311423"/>
                </a:cubicBezTo>
                <a:cubicBezTo>
                  <a:pt x="1586328" y="310865"/>
                  <a:pt x="1588331" y="310571"/>
                  <a:pt x="1591486" y="310513"/>
                </a:cubicBezTo>
                <a:cubicBezTo>
                  <a:pt x="1613578" y="310108"/>
                  <a:pt x="1692184" y="321270"/>
                  <a:pt x="1744504" y="334256"/>
                </a:cubicBezTo>
                <a:cubicBezTo>
                  <a:pt x="1789350" y="345387"/>
                  <a:pt x="1865968" y="364337"/>
                  <a:pt x="1897047" y="378923"/>
                </a:cubicBezTo>
                <a:cubicBezTo>
                  <a:pt x="1902227" y="381354"/>
                  <a:pt x="1906142" y="383663"/>
                  <a:pt x="1908434" y="385795"/>
                </a:cubicBezTo>
                <a:close/>
                <a:moveTo>
                  <a:pt x="1486726" y="3895"/>
                </a:moveTo>
                <a:cubicBezTo>
                  <a:pt x="1503954" y="20922"/>
                  <a:pt x="1505572" y="89336"/>
                  <a:pt x="1505646" y="120144"/>
                </a:cubicBezTo>
                <a:cubicBezTo>
                  <a:pt x="1505731" y="155353"/>
                  <a:pt x="1487558" y="212267"/>
                  <a:pt x="1478853" y="211259"/>
                </a:cubicBezTo>
                <a:cubicBezTo>
                  <a:pt x="1470147" y="210251"/>
                  <a:pt x="1453413" y="153064"/>
                  <a:pt x="1453413" y="114097"/>
                </a:cubicBezTo>
                <a:cubicBezTo>
                  <a:pt x="1453413" y="75130"/>
                  <a:pt x="1453230" y="-601"/>
                  <a:pt x="1478345" y="3"/>
                </a:cubicBezTo>
                <a:cubicBezTo>
                  <a:pt x="1481485" y="79"/>
                  <a:pt x="1484264" y="1463"/>
                  <a:pt x="1486726" y="3895"/>
                </a:cubicBezTo>
                <a:close/>
                <a:moveTo>
                  <a:pt x="1936925" y="280219"/>
                </a:moveTo>
                <a:cubicBezTo>
                  <a:pt x="1940391" y="281664"/>
                  <a:pt x="1942246" y="283318"/>
                  <a:pt x="1942120" y="285209"/>
                </a:cubicBezTo>
                <a:cubicBezTo>
                  <a:pt x="1941116" y="300343"/>
                  <a:pt x="1801170" y="301609"/>
                  <a:pt x="1742738" y="301660"/>
                </a:cubicBezTo>
                <a:cubicBezTo>
                  <a:pt x="1684306" y="301711"/>
                  <a:pt x="1589853" y="290761"/>
                  <a:pt x="1591525" y="285515"/>
                </a:cubicBezTo>
                <a:cubicBezTo>
                  <a:pt x="1593198" y="280270"/>
                  <a:pt x="1688105" y="270186"/>
                  <a:pt x="1752773" y="270186"/>
                </a:cubicBezTo>
                <a:cubicBezTo>
                  <a:pt x="1809358" y="270186"/>
                  <a:pt x="1912656" y="270101"/>
                  <a:pt x="1936925" y="280219"/>
                </a:cubicBezTo>
                <a:close/>
                <a:moveTo>
                  <a:pt x="1643645" y="18670"/>
                </a:moveTo>
                <a:cubicBezTo>
                  <a:pt x="1666881" y="24446"/>
                  <a:pt x="1620691" y="104057"/>
                  <a:pt x="1600660" y="137133"/>
                </a:cubicBezTo>
                <a:cubicBezTo>
                  <a:pt x="1580631" y="170209"/>
                  <a:pt x="1531062" y="219877"/>
                  <a:pt x="1523464" y="217125"/>
                </a:cubicBezTo>
                <a:cubicBezTo>
                  <a:pt x="1515866" y="214374"/>
                  <a:pt x="1532816" y="157210"/>
                  <a:pt x="1555072" y="120623"/>
                </a:cubicBezTo>
                <a:cubicBezTo>
                  <a:pt x="1575937" y="86324"/>
                  <a:pt x="1615105" y="21652"/>
                  <a:pt x="1639066" y="18461"/>
                </a:cubicBezTo>
                <a:cubicBezTo>
                  <a:pt x="1640663" y="18248"/>
                  <a:pt x="1642193" y="18309"/>
                  <a:pt x="1643645" y="18670"/>
                </a:cubicBezTo>
                <a:close/>
                <a:moveTo>
                  <a:pt x="2495069" y="550730"/>
                </a:moveTo>
                <a:cubicBezTo>
                  <a:pt x="2502238" y="553873"/>
                  <a:pt x="2477033" y="609921"/>
                  <a:pt x="2449538" y="645190"/>
                </a:cubicBezTo>
                <a:cubicBezTo>
                  <a:pt x="2422042" y="680460"/>
                  <a:pt x="2368772" y="749052"/>
                  <a:pt x="2346467" y="742070"/>
                </a:cubicBezTo>
                <a:cubicBezTo>
                  <a:pt x="2324161" y="735089"/>
                  <a:pt x="2381760" y="658226"/>
                  <a:pt x="2406527" y="626336"/>
                </a:cubicBezTo>
                <a:cubicBezTo>
                  <a:pt x="2429747" y="596439"/>
                  <a:pt x="2480949" y="553386"/>
                  <a:pt x="2493166" y="550711"/>
                </a:cubicBezTo>
                <a:cubicBezTo>
                  <a:pt x="2493980" y="550533"/>
                  <a:pt x="2494622" y="550534"/>
                  <a:pt x="2495069" y="550730"/>
                </a:cubicBezTo>
                <a:close/>
                <a:moveTo>
                  <a:pt x="1896472" y="166127"/>
                </a:moveTo>
                <a:cubicBezTo>
                  <a:pt x="1906039" y="180133"/>
                  <a:pt x="1779732" y="216466"/>
                  <a:pt x="1726664" y="231203"/>
                </a:cubicBezTo>
                <a:cubicBezTo>
                  <a:pt x="1673596" y="245940"/>
                  <a:pt x="1580176" y="259735"/>
                  <a:pt x="1578064" y="254547"/>
                </a:cubicBezTo>
                <a:cubicBezTo>
                  <a:pt x="1575951" y="249359"/>
                  <a:pt x="1655221" y="216335"/>
                  <a:pt x="1713991" y="200077"/>
                </a:cubicBezTo>
                <a:cubicBezTo>
                  <a:pt x="1761742" y="186867"/>
                  <a:pt x="1846048" y="163465"/>
                  <a:pt x="1881116" y="162666"/>
                </a:cubicBezTo>
                <a:cubicBezTo>
                  <a:pt x="1889208" y="162481"/>
                  <a:pt x="1894679" y="163501"/>
                  <a:pt x="1896472" y="166127"/>
                </a:cubicBezTo>
                <a:close/>
                <a:moveTo>
                  <a:pt x="2466939" y="528427"/>
                </a:moveTo>
                <a:cubicBezTo>
                  <a:pt x="2471691" y="532936"/>
                  <a:pt x="2414088" y="579490"/>
                  <a:pt x="2367019" y="606211"/>
                </a:cubicBezTo>
                <a:cubicBezTo>
                  <a:pt x="2319949" y="632931"/>
                  <a:pt x="2228596" y="684943"/>
                  <a:pt x="2212104" y="673513"/>
                </a:cubicBezTo>
                <a:cubicBezTo>
                  <a:pt x="2195612" y="662083"/>
                  <a:pt x="2296033" y="603337"/>
                  <a:pt x="2338505" y="579156"/>
                </a:cubicBezTo>
                <a:cubicBezTo>
                  <a:pt x="2378323" y="556486"/>
                  <a:pt x="2452187" y="527773"/>
                  <a:pt x="2465180" y="527987"/>
                </a:cubicBezTo>
                <a:cubicBezTo>
                  <a:pt x="2466047" y="528002"/>
                  <a:pt x="2466642" y="528144"/>
                  <a:pt x="2466939" y="528427"/>
                </a:cubicBezTo>
                <a:close/>
                <a:moveTo>
                  <a:pt x="2441101" y="511544"/>
                </a:moveTo>
                <a:cubicBezTo>
                  <a:pt x="2442828" y="516783"/>
                  <a:pt x="2361196" y="547648"/>
                  <a:pt x="2301282" y="562312"/>
                </a:cubicBezTo>
                <a:cubicBezTo>
                  <a:pt x="2241368" y="576978"/>
                  <a:pt x="2124995" y="605581"/>
                  <a:pt x="2116473" y="591332"/>
                </a:cubicBezTo>
                <a:cubicBezTo>
                  <a:pt x="2107950" y="577083"/>
                  <a:pt x="2236818" y="544175"/>
                  <a:pt x="2290922" y="530877"/>
                </a:cubicBezTo>
                <a:cubicBezTo>
                  <a:pt x="2334882" y="520072"/>
                  <a:pt x="2405409" y="510604"/>
                  <a:pt x="2431237" y="510243"/>
                </a:cubicBezTo>
                <a:cubicBezTo>
                  <a:pt x="2437198" y="510160"/>
                  <a:pt x="2440777" y="510562"/>
                  <a:pt x="2441101" y="511544"/>
                </a:cubicBezTo>
                <a:close/>
                <a:moveTo>
                  <a:pt x="2419907" y="488551"/>
                </a:moveTo>
                <a:cubicBezTo>
                  <a:pt x="2418235" y="493797"/>
                  <a:pt x="2323328" y="503881"/>
                  <a:pt x="2258659" y="503881"/>
                </a:cubicBezTo>
                <a:cubicBezTo>
                  <a:pt x="2193991" y="503881"/>
                  <a:pt x="2068308" y="503991"/>
                  <a:pt x="2069312" y="488857"/>
                </a:cubicBezTo>
                <a:cubicBezTo>
                  <a:pt x="2070316" y="473724"/>
                  <a:pt x="2210262" y="472458"/>
                  <a:pt x="2268695" y="472407"/>
                </a:cubicBezTo>
                <a:cubicBezTo>
                  <a:pt x="2327127" y="472356"/>
                  <a:pt x="2421580" y="483306"/>
                  <a:pt x="2419907" y="488551"/>
                </a:cubicBezTo>
                <a:close/>
                <a:moveTo>
                  <a:pt x="1785683" y="75914"/>
                </a:moveTo>
                <a:cubicBezTo>
                  <a:pt x="1803715" y="86465"/>
                  <a:pt x="1711874" y="150105"/>
                  <a:pt x="1672937" y="176357"/>
                </a:cubicBezTo>
                <a:cubicBezTo>
                  <a:pt x="1633999" y="202610"/>
                  <a:pt x="1557425" y="237683"/>
                  <a:pt x="1552059" y="233432"/>
                </a:cubicBezTo>
                <a:cubicBezTo>
                  <a:pt x="1546693" y="229180"/>
                  <a:pt x="1597576" y="179865"/>
                  <a:pt x="1640739" y="150847"/>
                </a:cubicBezTo>
                <a:cubicBezTo>
                  <a:pt x="1681203" y="123644"/>
                  <a:pt x="1757340" y="72314"/>
                  <a:pt x="1781557" y="74698"/>
                </a:cubicBezTo>
                <a:cubicBezTo>
                  <a:pt x="1783172" y="74857"/>
                  <a:pt x="1784556" y="75254"/>
                  <a:pt x="1785683" y="75914"/>
                </a:cubicBezTo>
                <a:close/>
                <a:moveTo>
                  <a:pt x="2542169" y="555906"/>
                </a:moveTo>
                <a:cubicBezTo>
                  <a:pt x="2550874" y="556914"/>
                  <a:pt x="2567608" y="614101"/>
                  <a:pt x="2567608" y="653068"/>
                </a:cubicBezTo>
                <a:cubicBezTo>
                  <a:pt x="2567608" y="692034"/>
                  <a:pt x="2567792" y="767766"/>
                  <a:pt x="2542676" y="767161"/>
                </a:cubicBezTo>
                <a:cubicBezTo>
                  <a:pt x="2517561" y="766556"/>
                  <a:pt x="2515460" y="682230"/>
                  <a:pt x="2515375" y="647021"/>
                </a:cubicBezTo>
                <a:cubicBezTo>
                  <a:pt x="2515291" y="611812"/>
                  <a:pt x="2533463" y="554898"/>
                  <a:pt x="2542169" y="555906"/>
                </a:cubicBezTo>
                <a:close/>
                <a:moveTo>
                  <a:pt x="2421450" y="451987"/>
                </a:moveTo>
                <a:cubicBezTo>
                  <a:pt x="2429238" y="455739"/>
                  <a:pt x="2433418" y="458529"/>
                  <a:pt x="2432228" y="459656"/>
                </a:cubicBezTo>
                <a:cubicBezTo>
                  <a:pt x="2427471" y="464163"/>
                  <a:pt x="2333062" y="452507"/>
                  <a:pt x="2272926" y="438175"/>
                </a:cubicBezTo>
                <a:cubicBezTo>
                  <a:pt x="2212791" y="423843"/>
                  <a:pt x="2095851" y="396092"/>
                  <a:pt x="2106021" y="382241"/>
                </a:cubicBezTo>
                <a:cubicBezTo>
                  <a:pt x="2107929" y="379644"/>
                  <a:pt x="2114080" y="378583"/>
                  <a:pt x="2123176" y="378659"/>
                </a:cubicBezTo>
                <a:cubicBezTo>
                  <a:pt x="2162592" y="378984"/>
                  <a:pt x="2257295" y="400648"/>
                  <a:pt x="2301469" y="411131"/>
                </a:cubicBezTo>
                <a:cubicBezTo>
                  <a:pt x="2342245" y="420808"/>
                  <a:pt x="2398085" y="440730"/>
                  <a:pt x="2421450" y="451987"/>
                </a:cubicBezTo>
                <a:close/>
                <a:moveTo>
                  <a:pt x="2594912" y="555999"/>
                </a:moveTo>
                <a:cubicBezTo>
                  <a:pt x="2615474" y="570428"/>
                  <a:pt x="2651941" y="603707"/>
                  <a:pt x="2672638" y="630138"/>
                </a:cubicBezTo>
                <a:cubicBezTo>
                  <a:pt x="2700232" y="665379"/>
                  <a:pt x="2754028" y="733822"/>
                  <a:pt x="2730886" y="739733"/>
                </a:cubicBezTo>
                <a:cubicBezTo>
                  <a:pt x="2707743" y="745644"/>
                  <a:pt x="2646127" y="669921"/>
                  <a:pt x="2621116" y="638100"/>
                </a:cubicBezTo>
                <a:cubicBezTo>
                  <a:pt x="2596106" y="606278"/>
                  <a:pt x="2572237" y="550134"/>
                  <a:pt x="2580823" y="548807"/>
                </a:cubicBezTo>
                <a:cubicBezTo>
                  <a:pt x="2582970" y="548476"/>
                  <a:pt x="2588057" y="551190"/>
                  <a:pt x="2594912" y="555999"/>
                </a:cubicBezTo>
                <a:close/>
                <a:moveTo>
                  <a:pt x="2397278" y="383705"/>
                </a:moveTo>
                <a:cubicBezTo>
                  <a:pt x="2431646" y="406759"/>
                  <a:pt x="2463004" y="433346"/>
                  <a:pt x="2457707" y="435767"/>
                </a:cubicBezTo>
                <a:cubicBezTo>
                  <a:pt x="2450643" y="438994"/>
                  <a:pt x="2368870" y="408267"/>
                  <a:pt x="2320772" y="382219"/>
                </a:cubicBezTo>
                <a:cubicBezTo>
                  <a:pt x="2272676" y="356172"/>
                  <a:pt x="2179076" y="305630"/>
                  <a:pt x="2196611" y="294779"/>
                </a:cubicBezTo>
                <a:cubicBezTo>
                  <a:pt x="2197708" y="294101"/>
                  <a:pt x="2199147" y="293681"/>
                  <a:pt x="2200894" y="293497"/>
                </a:cubicBezTo>
                <a:cubicBezTo>
                  <a:pt x="2227091" y="290731"/>
                  <a:pt x="2322356" y="340823"/>
                  <a:pt x="2363152" y="362853"/>
                </a:cubicBezTo>
                <a:cubicBezTo>
                  <a:pt x="2374031" y="368727"/>
                  <a:pt x="2385821" y="376020"/>
                  <a:pt x="2397278" y="383705"/>
                </a:cubicBezTo>
                <a:close/>
                <a:moveTo>
                  <a:pt x="2834474" y="640233"/>
                </a:moveTo>
                <a:cubicBezTo>
                  <a:pt x="2860886" y="657931"/>
                  <a:pt x="2879185" y="673593"/>
                  <a:pt x="2870170" y="678869"/>
                </a:cubicBezTo>
                <a:cubicBezTo>
                  <a:pt x="2852140" y="689422"/>
                  <a:pt x="2749254" y="632246"/>
                  <a:pt x="2706842" y="608027"/>
                </a:cubicBezTo>
                <a:cubicBezTo>
                  <a:pt x="2664429" y="583807"/>
                  <a:pt x="2608485" y="536661"/>
                  <a:pt x="2615695" y="533554"/>
                </a:cubicBezTo>
                <a:cubicBezTo>
                  <a:pt x="2616145" y="533360"/>
                  <a:pt x="2616881" y="533303"/>
                  <a:pt x="2617877" y="533374"/>
                </a:cubicBezTo>
                <a:cubicBezTo>
                  <a:pt x="2632814" y="534436"/>
                  <a:pt x="2706155" y="564212"/>
                  <a:pt x="2750100" y="589379"/>
                </a:cubicBezTo>
                <a:cubicBezTo>
                  <a:pt x="2773537" y="602801"/>
                  <a:pt x="2808062" y="622536"/>
                  <a:pt x="2834474" y="640233"/>
                </a:cubicBezTo>
                <a:close/>
                <a:moveTo>
                  <a:pt x="2376981" y="239748"/>
                </a:moveTo>
                <a:cubicBezTo>
                  <a:pt x="2403932" y="262218"/>
                  <a:pt x="2438164" y="306713"/>
                  <a:pt x="2455013" y="329292"/>
                </a:cubicBezTo>
                <a:cubicBezTo>
                  <a:pt x="2478976" y="361404"/>
                  <a:pt x="2501001" y="417822"/>
                  <a:pt x="2492373" y="419046"/>
                </a:cubicBezTo>
                <a:cubicBezTo>
                  <a:pt x="2483744" y="420271"/>
                  <a:pt x="2429676" y="372201"/>
                  <a:pt x="2403241" y="336639"/>
                </a:cubicBezTo>
                <a:cubicBezTo>
                  <a:pt x="2376806" y="301077"/>
                  <a:pt x="2325262" y="232007"/>
                  <a:pt x="2348594" y="226372"/>
                </a:cubicBezTo>
                <a:cubicBezTo>
                  <a:pt x="2350052" y="226020"/>
                  <a:pt x="2351650" y="225989"/>
                  <a:pt x="2353371" y="226247"/>
                </a:cubicBezTo>
                <a:cubicBezTo>
                  <a:pt x="2359823" y="227215"/>
                  <a:pt x="2367997" y="232258"/>
                  <a:pt x="2376981" y="239748"/>
                </a:cubicBezTo>
                <a:close/>
                <a:moveTo>
                  <a:pt x="2969149" y="586680"/>
                </a:moveTo>
                <a:cubicBezTo>
                  <a:pt x="2971441" y="588812"/>
                  <a:pt x="2972110" y="590766"/>
                  <a:pt x="2970798" y="592487"/>
                </a:cubicBezTo>
                <a:cubicBezTo>
                  <a:pt x="2960304" y="606249"/>
                  <a:pt x="2830107" y="575302"/>
                  <a:pt x="2776046" y="561939"/>
                </a:cubicBezTo>
                <a:cubicBezTo>
                  <a:pt x="2721986" y="548576"/>
                  <a:pt x="2641574" y="516774"/>
                  <a:pt x="2646436" y="512308"/>
                </a:cubicBezTo>
                <a:cubicBezTo>
                  <a:pt x="2647044" y="511750"/>
                  <a:pt x="2649046" y="511456"/>
                  <a:pt x="2652202" y="511398"/>
                </a:cubicBezTo>
                <a:cubicBezTo>
                  <a:pt x="2674293" y="510993"/>
                  <a:pt x="2752900" y="522154"/>
                  <a:pt x="2805219" y="535141"/>
                </a:cubicBezTo>
                <a:cubicBezTo>
                  <a:pt x="2850065" y="546272"/>
                  <a:pt x="2926683" y="565222"/>
                  <a:pt x="2957762" y="579807"/>
                </a:cubicBezTo>
                <a:cubicBezTo>
                  <a:pt x="2962942" y="582238"/>
                  <a:pt x="2966857" y="584548"/>
                  <a:pt x="2969149" y="586680"/>
                </a:cubicBezTo>
                <a:close/>
                <a:moveTo>
                  <a:pt x="2547441" y="204780"/>
                </a:moveTo>
                <a:cubicBezTo>
                  <a:pt x="2564670" y="221807"/>
                  <a:pt x="2566288" y="290221"/>
                  <a:pt x="2566362" y="321029"/>
                </a:cubicBezTo>
                <a:cubicBezTo>
                  <a:pt x="2566446" y="356238"/>
                  <a:pt x="2548274" y="413151"/>
                  <a:pt x="2539568" y="412144"/>
                </a:cubicBezTo>
                <a:cubicBezTo>
                  <a:pt x="2530862" y="411136"/>
                  <a:pt x="2514128" y="353948"/>
                  <a:pt x="2514128" y="314981"/>
                </a:cubicBezTo>
                <a:cubicBezTo>
                  <a:pt x="2514128" y="276015"/>
                  <a:pt x="2513945" y="200284"/>
                  <a:pt x="2539060" y="200888"/>
                </a:cubicBezTo>
                <a:cubicBezTo>
                  <a:pt x="2542200" y="200964"/>
                  <a:pt x="2544980" y="202347"/>
                  <a:pt x="2547441" y="204780"/>
                </a:cubicBezTo>
                <a:close/>
                <a:moveTo>
                  <a:pt x="2997640" y="481103"/>
                </a:moveTo>
                <a:cubicBezTo>
                  <a:pt x="3001107" y="482548"/>
                  <a:pt x="3002961" y="484202"/>
                  <a:pt x="3002835" y="486094"/>
                </a:cubicBezTo>
                <a:cubicBezTo>
                  <a:pt x="3001832" y="501228"/>
                  <a:pt x="2861886" y="502493"/>
                  <a:pt x="2803453" y="502544"/>
                </a:cubicBezTo>
                <a:cubicBezTo>
                  <a:pt x="2745021" y="502595"/>
                  <a:pt x="2650568" y="491645"/>
                  <a:pt x="2652241" y="486400"/>
                </a:cubicBezTo>
                <a:cubicBezTo>
                  <a:pt x="2653913" y="481154"/>
                  <a:pt x="2748820" y="471071"/>
                  <a:pt x="2813489" y="471071"/>
                </a:cubicBezTo>
                <a:cubicBezTo>
                  <a:pt x="2870074" y="471071"/>
                  <a:pt x="2973372" y="470986"/>
                  <a:pt x="2997640" y="481103"/>
                </a:cubicBezTo>
                <a:close/>
                <a:moveTo>
                  <a:pt x="2704360" y="219554"/>
                </a:moveTo>
                <a:cubicBezTo>
                  <a:pt x="2727596" y="225330"/>
                  <a:pt x="2681406" y="304941"/>
                  <a:pt x="2661376" y="338017"/>
                </a:cubicBezTo>
                <a:cubicBezTo>
                  <a:pt x="2641346" y="371093"/>
                  <a:pt x="2591777" y="420762"/>
                  <a:pt x="2584179" y="418010"/>
                </a:cubicBezTo>
                <a:cubicBezTo>
                  <a:pt x="2576581" y="415259"/>
                  <a:pt x="2593531" y="358094"/>
                  <a:pt x="2615787" y="321508"/>
                </a:cubicBezTo>
                <a:cubicBezTo>
                  <a:pt x="2636652" y="287208"/>
                  <a:pt x="2675821" y="222536"/>
                  <a:pt x="2699781" y="219346"/>
                </a:cubicBezTo>
                <a:cubicBezTo>
                  <a:pt x="2701378" y="219133"/>
                  <a:pt x="2702908" y="219193"/>
                  <a:pt x="2704360" y="219554"/>
                </a:cubicBezTo>
                <a:close/>
                <a:moveTo>
                  <a:pt x="2957188" y="367011"/>
                </a:moveTo>
                <a:cubicBezTo>
                  <a:pt x="2966755" y="381017"/>
                  <a:pt x="2840448" y="417351"/>
                  <a:pt x="2787380" y="432088"/>
                </a:cubicBezTo>
                <a:cubicBezTo>
                  <a:pt x="2734312" y="446824"/>
                  <a:pt x="2640891" y="460619"/>
                  <a:pt x="2638779" y="455432"/>
                </a:cubicBezTo>
                <a:cubicBezTo>
                  <a:pt x="2636667" y="450244"/>
                  <a:pt x="2715936" y="417220"/>
                  <a:pt x="2774706" y="400961"/>
                </a:cubicBezTo>
                <a:cubicBezTo>
                  <a:pt x="2822457" y="387752"/>
                  <a:pt x="2906764" y="364349"/>
                  <a:pt x="2941831" y="363550"/>
                </a:cubicBezTo>
                <a:cubicBezTo>
                  <a:pt x="2949923" y="363366"/>
                  <a:pt x="2955394" y="364385"/>
                  <a:pt x="2957188" y="367011"/>
                </a:cubicBezTo>
                <a:close/>
                <a:moveTo>
                  <a:pt x="2846398" y="276798"/>
                </a:moveTo>
                <a:cubicBezTo>
                  <a:pt x="2864431" y="287349"/>
                  <a:pt x="2772589" y="350989"/>
                  <a:pt x="2733652" y="377242"/>
                </a:cubicBezTo>
                <a:cubicBezTo>
                  <a:pt x="2694715" y="403495"/>
                  <a:pt x="2618141" y="438568"/>
                  <a:pt x="2612774" y="434316"/>
                </a:cubicBezTo>
                <a:cubicBezTo>
                  <a:pt x="2607408" y="430065"/>
                  <a:pt x="2658292" y="380749"/>
                  <a:pt x="2701454" y="351732"/>
                </a:cubicBezTo>
                <a:cubicBezTo>
                  <a:pt x="2741919" y="324529"/>
                  <a:pt x="2818055" y="273198"/>
                  <a:pt x="2842273" y="275582"/>
                </a:cubicBezTo>
                <a:cubicBezTo>
                  <a:pt x="2843888" y="275741"/>
                  <a:pt x="2845271" y="276139"/>
                  <a:pt x="2846398" y="276798"/>
                </a:cubicBezTo>
                <a:close/>
              </a:path>
            </a:pathLst>
          </a:custGeom>
          <a:gradFill>
            <a:gsLst>
              <a:gs pos="0">
                <a:srgbClr val="5E9EFF"/>
              </a:gs>
              <a:gs pos="39999">
                <a:srgbClr val="85C2FF"/>
              </a:gs>
              <a:gs pos="70000">
                <a:srgbClr val="C4D6EB"/>
              </a:gs>
              <a:gs pos="100000">
                <a:srgbClr val="FFEBFA"/>
              </a:gs>
            </a:gsLst>
            <a:lin ang="81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6" name="Forma libre 25"/>
          <p:cNvSpPr/>
          <p:nvPr/>
        </p:nvSpPr>
        <p:spPr>
          <a:xfrm rot="1269293" flipH="1">
            <a:off x="1139977" y="794880"/>
            <a:ext cx="3654169" cy="1576961"/>
          </a:xfrm>
          <a:custGeom>
            <a:avLst/>
            <a:gdLst>
              <a:gd name="connsiteX0" fmla="*/ 198141 w 3002841"/>
              <a:gd name="connsiteY0" fmla="*/ 879912 h 1191542"/>
              <a:gd name="connsiteX1" fmla="*/ 176952 w 3002841"/>
              <a:gd name="connsiteY1" fmla="*/ 926169 h 1191542"/>
              <a:gd name="connsiteX2" fmla="*/ 128984 w 3002841"/>
              <a:gd name="connsiteY2" fmla="*/ 973612 h 1191542"/>
              <a:gd name="connsiteX3" fmla="*/ 156935 w 3002841"/>
              <a:gd name="connsiteY3" fmla="*/ 916936 h 1191542"/>
              <a:gd name="connsiteX4" fmla="*/ 197255 w 3002841"/>
              <a:gd name="connsiteY4" fmla="*/ 879903 h 1191542"/>
              <a:gd name="connsiteX5" fmla="*/ 198141 w 3002841"/>
              <a:gd name="connsiteY5" fmla="*/ 879912 h 1191542"/>
              <a:gd name="connsiteX6" fmla="*/ 185050 w 3002841"/>
              <a:gd name="connsiteY6" fmla="*/ 868990 h 1191542"/>
              <a:gd name="connsiteX7" fmla="*/ 138549 w 3002841"/>
              <a:gd name="connsiteY7" fmla="*/ 907081 h 1191542"/>
              <a:gd name="connsiteX8" fmla="*/ 66454 w 3002841"/>
              <a:gd name="connsiteY8" fmla="*/ 940039 h 1191542"/>
              <a:gd name="connsiteX9" fmla="*/ 125279 w 3002841"/>
              <a:gd name="connsiteY9" fmla="*/ 893832 h 1191542"/>
              <a:gd name="connsiteX10" fmla="*/ 184231 w 3002841"/>
              <a:gd name="connsiteY10" fmla="*/ 868775 h 1191542"/>
              <a:gd name="connsiteX11" fmla="*/ 185050 w 3002841"/>
              <a:gd name="connsiteY11" fmla="*/ 868990 h 1191542"/>
              <a:gd name="connsiteX12" fmla="*/ 173025 w 3002841"/>
              <a:gd name="connsiteY12" fmla="*/ 860722 h 1191542"/>
              <a:gd name="connsiteX13" fmla="*/ 107956 w 3002841"/>
              <a:gd name="connsiteY13" fmla="*/ 885584 h 1191542"/>
              <a:gd name="connsiteX14" fmla="*/ 21949 w 3002841"/>
              <a:gd name="connsiteY14" fmla="*/ 899795 h 1191542"/>
              <a:gd name="connsiteX15" fmla="*/ 103135 w 3002841"/>
              <a:gd name="connsiteY15" fmla="*/ 870190 h 1191542"/>
              <a:gd name="connsiteX16" fmla="*/ 168435 w 3002841"/>
              <a:gd name="connsiteY16" fmla="*/ 860085 h 1191542"/>
              <a:gd name="connsiteX17" fmla="*/ 173025 w 3002841"/>
              <a:gd name="connsiteY17" fmla="*/ 860722 h 1191542"/>
              <a:gd name="connsiteX18" fmla="*/ 163162 w 3002841"/>
              <a:gd name="connsiteY18" fmla="*/ 849463 h 1191542"/>
              <a:gd name="connsiteX19" fmla="*/ 88120 w 3002841"/>
              <a:gd name="connsiteY19" fmla="*/ 856970 h 1191542"/>
              <a:gd name="connsiteX20" fmla="*/ 2 w 3002841"/>
              <a:gd name="connsiteY20" fmla="*/ 849613 h 1191542"/>
              <a:gd name="connsiteX21" fmla="*/ 92790 w 3002841"/>
              <a:gd name="connsiteY21" fmla="*/ 841557 h 1191542"/>
              <a:gd name="connsiteX22" fmla="*/ 163162 w 3002841"/>
              <a:gd name="connsiteY22" fmla="*/ 849463 h 1191542"/>
              <a:gd name="connsiteX23" fmla="*/ 220060 w 3002841"/>
              <a:gd name="connsiteY23" fmla="*/ 882446 h 1191542"/>
              <a:gd name="connsiteX24" fmla="*/ 231899 w 3002841"/>
              <a:gd name="connsiteY24" fmla="*/ 930027 h 1191542"/>
              <a:gd name="connsiteX25" fmla="*/ 220296 w 3002841"/>
              <a:gd name="connsiteY25" fmla="*/ 985899 h 1191542"/>
              <a:gd name="connsiteX26" fmla="*/ 207591 w 3002841"/>
              <a:gd name="connsiteY26" fmla="*/ 927066 h 1191542"/>
              <a:gd name="connsiteX27" fmla="*/ 220060 w 3002841"/>
              <a:gd name="connsiteY27" fmla="*/ 882446 h 1191542"/>
              <a:gd name="connsiteX28" fmla="*/ 163880 w 3002841"/>
              <a:gd name="connsiteY28" fmla="*/ 831557 h 1191542"/>
              <a:gd name="connsiteX29" fmla="*/ 168896 w 3002841"/>
              <a:gd name="connsiteY29" fmla="*/ 835313 h 1191542"/>
              <a:gd name="connsiteX30" fmla="*/ 94760 w 3002841"/>
              <a:gd name="connsiteY30" fmla="*/ 824793 h 1191542"/>
              <a:gd name="connsiteX31" fmla="*/ 17085 w 3002841"/>
              <a:gd name="connsiteY31" fmla="*/ 797402 h 1191542"/>
              <a:gd name="connsiteX32" fmla="*/ 25069 w 3002841"/>
              <a:gd name="connsiteY32" fmla="*/ 795648 h 1191542"/>
              <a:gd name="connsiteX33" fmla="*/ 108043 w 3002841"/>
              <a:gd name="connsiteY33" fmla="*/ 811550 h 1191542"/>
              <a:gd name="connsiteX34" fmla="*/ 163880 w 3002841"/>
              <a:gd name="connsiteY34" fmla="*/ 831557 h 1191542"/>
              <a:gd name="connsiteX35" fmla="*/ 244606 w 3002841"/>
              <a:gd name="connsiteY35" fmla="*/ 882492 h 1191542"/>
              <a:gd name="connsiteX36" fmla="*/ 280778 w 3002841"/>
              <a:gd name="connsiteY36" fmla="*/ 918798 h 1191542"/>
              <a:gd name="connsiteX37" fmla="*/ 307886 w 3002841"/>
              <a:gd name="connsiteY37" fmla="*/ 972467 h 1191542"/>
              <a:gd name="connsiteX38" fmla="*/ 256801 w 3002841"/>
              <a:gd name="connsiteY38" fmla="*/ 922697 h 1191542"/>
              <a:gd name="connsiteX39" fmla="*/ 238049 w 3002841"/>
              <a:gd name="connsiteY39" fmla="*/ 878970 h 1191542"/>
              <a:gd name="connsiteX40" fmla="*/ 244606 w 3002841"/>
              <a:gd name="connsiteY40" fmla="*/ 882492 h 1191542"/>
              <a:gd name="connsiteX41" fmla="*/ 136749 w 3002841"/>
              <a:gd name="connsiteY41" fmla="*/ 787908 h 1191542"/>
              <a:gd name="connsiteX42" fmla="*/ 180753 w 3002841"/>
              <a:gd name="connsiteY42" fmla="*/ 823614 h 1191542"/>
              <a:gd name="connsiteX43" fmla="*/ 117027 w 3002841"/>
              <a:gd name="connsiteY43" fmla="*/ 797392 h 1191542"/>
              <a:gd name="connsiteX44" fmla="*/ 59244 w 3002841"/>
              <a:gd name="connsiteY44" fmla="*/ 754572 h 1191542"/>
              <a:gd name="connsiteX45" fmla="*/ 61237 w 3002841"/>
              <a:gd name="connsiteY45" fmla="*/ 753944 h 1191542"/>
              <a:gd name="connsiteX46" fmla="*/ 136749 w 3002841"/>
              <a:gd name="connsiteY46" fmla="*/ 787908 h 1191542"/>
              <a:gd name="connsiteX47" fmla="*/ 335941 w 3002841"/>
              <a:gd name="connsiteY47" fmla="*/ 910505 h 1191542"/>
              <a:gd name="connsiteX48" fmla="*/ 372706 w 3002841"/>
              <a:gd name="connsiteY48" fmla="*/ 942662 h 1191542"/>
              <a:gd name="connsiteX49" fmla="*/ 296696 w 3002841"/>
              <a:gd name="connsiteY49" fmla="*/ 907970 h 1191542"/>
              <a:gd name="connsiteX50" fmla="*/ 254278 w 3002841"/>
              <a:gd name="connsiteY50" fmla="*/ 871501 h 1191542"/>
              <a:gd name="connsiteX51" fmla="*/ 255294 w 3002841"/>
              <a:gd name="connsiteY51" fmla="*/ 871412 h 1191542"/>
              <a:gd name="connsiteX52" fmla="*/ 316827 w 3002841"/>
              <a:gd name="connsiteY52" fmla="*/ 898838 h 1191542"/>
              <a:gd name="connsiteX53" fmla="*/ 335941 w 3002841"/>
              <a:gd name="connsiteY53" fmla="*/ 910505 h 1191542"/>
              <a:gd name="connsiteX54" fmla="*/ 143185 w 3002841"/>
              <a:gd name="connsiteY54" fmla="*/ 727623 h 1191542"/>
              <a:gd name="connsiteX55" fmla="*/ 179500 w 3002841"/>
              <a:gd name="connsiteY55" fmla="*/ 771473 h 1191542"/>
              <a:gd name="connsiteX56" fmla="*/ 196886 w 3002841"/>
              <a:gd name="connsiteY56" fmla="*/ 815426 h 1191542"/>
              <a:gd name="connsiteX57" fmla="*/ 155406 w 3002841"/>
              <a:gd name="connsiteY57" fmla="*/ 775071 h 1191542"/>
              <a:gd name="connsiteX58" fmla="*/ 129974 w 3002841"/>
              <a:gd name="connsiteY58" fmla="*/ 721073 h 1191542"/>
              <a:gd name="connsiteX59" fmla="*/ 132197 w 3002841"/>
              <a:gd name="connsiteY59" fmla="*/ 721011 h 1191542"/>
              <a:gd name="connsiteX60" fmla="*/ 143185 w 3002841"/>
              <a:gd name="connsiteY60" fmla="*/ 727623 h 1191542"/>
              <a:gd name="connsiteX61" fmla="*/ 413470 w 3002841"/>
              <a:gd name="connsiteY61" fmla="*/ 894151 h 1191542"/>
              <a:gd name="connsiteX62" fmla="*/ 419537 w 3002841"/>
              <a:gd name="connsiteY62" fmla="*/ 900360 h 1191542"/>
              <a:gd name="connsiteX63" fmla="*/ 328903 w 3002841"/>
              <a:gd name="connsiteY63" fmla="*/ 885401 h 1191542"/>
              <a:gd name="connsiteX64" fmla="*/ 268584 w 3002841"/>
              <a:gd name="connsiteY64" fmla="*/ 861096 h 1191542"/>
              <a:gd name="connsiteX65" fmla="*/ 271268 w 3002841"/>
              <a:gd name="connsiteY65" fmla="*/ 860651 h 1191542"/>
              <a:gd name="connsiteX66" fmla="*/ 342479 w 3002841"/>
              <a:gd name="connsiteY66" fmla="*/ 872278 h 1191542"/>
              <a:gd name="connsiteX67" fmla="*/ 413470 w 3002841"/>
              <a:gd name="connsiteY67" fmla="*/ 894151 h 1191542"/>
              <a:gd name="connsiteX68" fmla="*/ 434446 w 3002841"/>
              <a:gd name="connsiteY68" fmla="*/ 848259 h 1191542"/>
              <a:gd name="connsiteX69" fmla="*/ 341657 w 3002841"/>
              <a:gd name="connsiteY69" fmla="*/ 856315 h 1191542"/>
              <a:gd name="connsiteX70" fmla="*/ 271286 w 3002841"/>
              <a:gd name="connsiteY70" fmla="*/ 848409 h 1191542"/>
              <a:gd name="connsiteX71" fmla="*/ 346327 w 3002841"/>
              <a:gd name="connsiteY71" fmla="*/ 840902 h 1191542"/>
              <a:gd name="connsiteX72" fmla="*/ 434446 w 3002841"/>
              <a:gd name="connsiteY72" fmla="*/ 848259 h 1191542"/>
              <a:gd name="connsiteX73" fmla="*/ 218614 w 3002841"/>
              <a:gd name="connsiteY73" fmla="*/ 708593 h 1191542"/>
              <a:gd name="connsiteX74" fmla="*/ 231319 w 3002841"/>
              <a:gd name="connsiteY74" fmla="*/ 767426 h 1191542"/>
              <a:gd name="connsiteX75" fmla="*/ 218850 w 3002841"/>
              <a:gd name="connsiteY75" fmla="*/ 812046 h 1191542"/>
              <a:gd name="connsiteX76" fmla="*/ 207011 w 3002841"/>
              <a:gd name="connsiteY76" fmla="*/ 764465 h 1191542"/>
              <a:gd name="connsiteX77" fmla="*/ 218614 w 3002841"/>
              <a:gd name="connsiteY77" fmla="*/ 708593 h 1191542"/>
              <a:gd name="connsiteX78" fmla="*/ 295542 w 3002841"/>
              <a:gd name="connsiteY78" fmla="*/ 717734 h 1191542"/>
              <a:gd name="connsiteX79" fmla="*/ 275537 w 3002841"/>
              <a:gd name="connsiteY79" fmla="*/ 775746 h 1191542"/>
              <a:gd name="connsiteX80" fmla="*/ 239611 w 3002841"/>
              <a:gd name="connsiteY80" fmla="*/ 814919 h 1191542"/>
              <a:gd name="connsiteX81" fmla="*/ 254321 w 3002841"/>
              <a:gd name="connsiteY81" fmla="*/ 767661 h 1191542"/>
              <a:gd name="connsiteX82" fmla="*/ 293410 w 3002841"/>
              <a:gd name="connsiteY82" fmla="*/ 717632 h 1191542"/>
              <a:gd name="connsiteX83" fmla="*/ 295542 w 3002841"/>
              <a:gd name="connsiteY83" fmla="*/ 717734 h 1191542"/>
              <a:gd name="connsiteX84" fmla="*/ 413202 w 3002841"/>
              <a:gd name="connsiteY84" fmla="*/ 789944 h 1191542"/>
              <a:gd name="connsiteX85" fmla="*/ 334177 w 3002841"/>
              <a:gd name="connsiteY85" fmla="*/ 821812 h 1191542"/>
              <a:gd name="connsiteX86" fmla="*/ 265021 w 3002841"/>
              <a:gd name="connsiteY86" fmla="*/ 833244 h 1191542"/>
              <a:gd name="connsiteX87" fmla="*/ 328279 w 3002841"/>
              <a:gd name="connsiteY87" fmla="*/ 806570 h 1191542"/>
              <a:gd name="connsiteX88" fmla="*/ 406056 w 3002841"/>
              <a:gd name="connsiteY88" fmla="*/ 788249 h 1191542"/>
              <a:gd name="connsiteX89" fmla="*/ 413202 w 3002841"/>
              <a:gd name="connsiteY89" fmla="*/ 789944 h 1191542"/>
              <a:gd name="connsiteX90" fmla="*/ 361643 w 3002841"/>
              <a:gd name="connsiteY90" fmla="*/ 745767 h 1191542"/>
              <a:gd name="connsiteX91" fmla="*/ 309173 w 3002841"/>
              <a:gd name="connsiteY91" fmla="*/ 794954 h 1191542"/>
              <a:gd name="connsiteX92" fmla="*/ 252919 w 3002841"/>
              <a:gd name="connsiteY92" fmla="*/ 822904 h 1191542"/>
              <a:gd name="connsiteX93" fmla="*/ 294189 w 3002841"/>
              <a:gd name="connsiteY93" fmla="*/ 782462 h 1191542"/>
              <a:gd name="connsiteX94" fmla="*/ 359723 w 3002841"/>
              <a:gd name="connsiteY94" fmla="*/ 745171 h 1191542"/>
              <a:gd name="connsiteX95" fmla="*/ 361643 w 3002841"/>
              <a:gd name="connsiteY95" fmla="*/ 745767 h 1191542"/>
              <a:gd name="connsiteX96" fmla="*/ 879687 w 3002841"/>
              <a:gd name="connsiteY96" fmla="*/ 897103 h 1191542"/>
              <a:gd name="connsiteX97" fmla="*/ 851992 w 3002841"/>
              <a:gd name="connsiteY97" fmla="*/ 955301 h 1191542"/>
              <a:gd name="connsiteX98" fmla="*/ 789298 w 3002841"/>
              <a:gd name="connsiteY98" fmla="*/ 1014991 h 1191542"/>
              <a:gd name="connsiteX99" fmla="*/ 825831 w 3002841"/>
              <a:gd name="connsiteY99" fmla="*/ 943685 h 1191542"/>
              <a:gd name="connsiteX100" fmla="*/ 878529 w 3002841"/>
              <a:gd name="connsiteY100" fmla="*/ 897091 h 1191542"/>
              <a:gd name="connsiteX101" fmla="*/ 879687 w 3002841"/>
              <a:gd name="connsiteY101" fmla="*/ 897103 h 1191542"/>
              <a:gd name="connsiteX102" fmla="*/ 862577 w 3002841"/>
              <a:gd name="connsiteY102" fmla="*/ 883361 h 1191542"/>
              <a:gd name="connsiteX103" fmla="*/ 801799 w 3002841"/>
              <a:gd name="connsiteY103" fmla="*/ 931285 h 1191542"/>
              <a:gd name="connsiteX104" fmla="*/ 707570 w 3002841"/>
              <a:gd name="connsiteY104" fmla="*/ 972751 h 1191542"/>
              <a:gd name="connsiteX105" fmla="*/ 784455 w 3002841"/>
              <a:gd name="connsiteY105" fmla="*/ 914616 h 1191542"/>
              <a:gd name="connsiteX106" fmla="*/ 861507 w 3002841"/>
              <a:gd name="connsiteY106" fmla="*/ 883090 h 1191542"/>
              <a:gd name="connsiteX107" fmla="*/ 862577 w 3002841"/>
              <a:gd name="connsiteY107" fmla="*/ 883361 h 1191542"/>
              <a:gd name="connsiteX108" fmla="*/ 846860 w 3002841"/>
              <a:gd name="connsiteY108" fmla="*/ 872959 h 1191542"/>
              <a:gd name="connsiteX109" fmla="*/ 761814 w 3002841"/>
              <a:gd name="connsiteY109" fmla="*/ 904239 h 1191542"/>
              <a:gd name="connsiteX110" fmla="*/ 649400 w 3002841"/>
              <a:gd name="connsiteY110" fmla="*/ 922118 h 1191542"/>
              <a:gd name="connsiteX111" fmla="*/ 755512 w 3002841"/>
              <a:gd name="connsiteY111" fmla="*/ 884871 h 1191542"/>
              <a:gd name="connsiteX112" fmla="*/ 840860 w 3002841"/>
              <a:gd name="connsiteY112" fmla="*/ 872158 h 1191542"/>
              <a:gd name="connsiteX113" fmla="*/ 846860 w 3002841"/>
              <a:gd name="connsiteY113" fmla="*/ 872959 h 1191542"/>
              <a:gd name="connsiteX114" fmla="*/ 833969 w 3002841"/>
              <a:gd name="connsiteY114" fmla="*/ 858793 h 1191542"/>
              <a:gd name="connsiteX115" fmla="*/ 735888 w 3002841"/>
              <a:gd name="connsiteY115" fmla="*/ 868238 h 1191542"/>
              <a:gd name="connsiteX116" fmla="*/ 620714 w 3002841"/>
              <a:gd name="connsiteY116" fmla="*/ 858981 h 1191542"/>
              <a:gd name="connsiteX117" fmla="*/ 741991 w 3002841"/>
              <a:gd name="connsiteY117" fmla="*/ 848846 h 1191542"/>
              <a:gd name="connsiteX118" fmla="*/ 833969 w 3002841"/>
              <a:gd name="connsiteY118" fmla="*/ 858793 h 1191542"/>
              <a:gd name="connsiteX119" fmla="*/ 908336 w 3002841"/>
              <a:gd name="connsiteY119" fmla="*/ 900291 h 1191542"/>
              <a:gd name="connsiteX120" fmla="*/ 923810 w 3002841"/>
              <a:gd name="connsiteY120" fmla="*/ 960155 h 1191542"/>
              <a:gd name="connsiteX121" fmla="*/ 908645 w 3002841"/>
              <a:gd name="connsiteY121" fmla="*/ 1030450 h 1191542"/>
              <a:gd name="connsiteX122" fmla="*/ 892039 w 3002841"/>
              <a:gd name="connsiteY122" fmla="*/ 956429 h 1191542"/>
              <a:gd name="connsiteX123" fmla="*/ 908336 w 3002841"/>
              <a:gd name="connsiteY123" fmla="*/ 900291 h 1191542"/>
              <a:gd name="connsiteX124" fmla="*/ 834907 w 3002841"/>
              <a:gd name="connsiteY124" fmla="*/ 836265 h 1191542"/>
              <a:gd name="connsiteX125" fmla="*/ 841463 w 3002841"/>
              <a:gd name="connsiteY125" fmla="*/ 840990 h 1191542"/>
              <a:gd name="connsiteX126" fmla="*/ 744565 w 3002841"/>
              <a:gd name="connsiteY126" fmla="*/ 827755 h 1191542"/>
              <a:gd name="connsiteX127" fmla="*/ 643043 w 3002841"/>
              <a:gd name="connsiteY127" fmla="*/ 793293 h 1191542"/>
              <a:gd name="connsiteX128" fmla="*/ 653478 w 3002841"/>
              <a:gd name="connsiteY128" fmla="*/ 791086 h 1191542"/>
              <a:gd name="connsiteX129" fmla="*/ 761927 w 3002841"/>
              <a:gd name="connsiteY129" fmla="*/ 811093 h 1191542"/>
              <a:gd name="connsiteX130" fmla="*/ 834907 w 3002841"/>
              <a:gd name="connsiteY130" fmla="*/ 836265 h 1191542"/>
              <a:gd name="connsiteX131" fmla="*/ 940418 w 3002841"/>
              <a:gd name="connsiteY131" fmla="*/ 900349 h 1191542"/>
              <a:gd name="connsiteX132" fmla="*/ 987696 w 3002841"/>
              <a:gd name="connsiteY132" fmla="*/ 946027 h 1191542"/>
              <a:gd name="connsiteX133" fmla="*/ 1023126 w 3002841"/>
              <a:gd name="connsiteY133" fmla="*/ 1013551 h 1191542"/>
              <a:gd name="connsiteX134" fmla="*/ 956357 w 3002841"/>
              <a:gd name="connsiteY134" fmla="*/ 950932 h 1191542"/>
              <a:gd name="connsiteX135" fmla="*/ 931848 w 3002841"/>
              <a:gd name="connsiteY135" fmla="*/ 895918 h 1191542"/>
              <a:gd name="connsiteX136" fmla="*/ 940418 w 3002841"/>
              <a:gd name="connsiteY136" fmla="*/ 900349 h 1191542"/>
              <a:gd name="connsiteX137" fmla="*/ 799447 w 3002841"/>
              <a:gd name="connsiteY137" fmla="*/ 781347 h 1191542"/>
              <a:gd name="connsiteX138" fmla="*/ 856961 w 3002841"/>
              <a:gd name="connsiteY138" fmla="*/ 826271 h 1191542"/>
              <a:gd name="connsiteX139" fmla="*/ 773669 w 3002841"/>
              <a:gd name="connsiteY139" fmla="*/ 793279 h 1191542"/>
              <a:gd name="connsiteX140" fmla="*/ 698146 w 3002841"/>
              <a:gd name="connsiteY140" fmla="*/ 739406 h 1191542"/>
              <a:gd name="connsiteX141" fmla="*/ 700751 w 3002841"/>
              <a:gd name="connsiteY141" fmla="*/ 738616 h 1191542"/>
              <a:gd name="connsiteX142" fmla="*/ 799447 w 3002841"/>
              <a:gd name="connsiteY142" fmla="*/ 781347 h 1191542"/>
              <a:gd name="connsiteX143" fmla="*/ 1086135 w 3002841"/>
              <a:gd name="connsiteY143" fmla="*/ 952247 h 1191542"/>
              <a:gd name="connsiteX144" fmla="*/ 1107848 w 3002841"/>
              <a:gd name="connsiteY144" fmla="*/ 976051 h 1191542"/>
              <a:gd name="connsiteX145" fmla="*/ 1008501 w 3002841"/>
              <a:gd name="connsiteY145" fmla="*/ 932404 h 1191542"/>
              <a:gd name="connsiteX146" fmla="*/ 953059 w 3002841"/>
              <a:gd name="connsiteY146" fmla="*/ 886520 h 1191542"/>
              <a:gd name="connsiteX147" fmla="*/ 954387 w 3002841"/>
              <a:gd name="connsiteY147" fmla="*/ 886409 h 1191542"/>
              <a:gd name="connsiteX148" fmla="*/ 1034813 w 3002841"/>
              <a:gd name="connsiteY148" fmla="*/ 920915 h 1191542"/>
              <a:gd name="connsiteX149" fmla="*/ 1086135 w 3002841"/>
              <a:gd name="connsiteY149" fmla="*/ 952247 h 1191542"/>
              <a:gd name="connsiteX150" fmla="*/ 807858 w 3002841"/>
              <a:gd name="connsiteY150" fmla="*/ 705501 h 1191542"/>
              <a:gd name="connsiteX151" fmla="*/ 855322 w 3002841"/>
              <a:gd name="connsiteY151" fmla="*/ 760670 h 1191542"/>
              <a:gd name="connsiteX152" fmla="*/ 878047 w 3002841"/>
              <a:gd name="connsiteY152" fmla="*/ 815970 h 1191542"/>
              <a:gd name="connsiteX153" fmla="*/ 823831 w 3002841"/>
              <a:gd name="connsiteY153" fmla="*/ 765197 h 1191542"/>
              <a:gd name="connsiteX154" fmla="*/ 790592 w 3002841"/>
              <a:gd name="connsiteY154" fmla="*/ 697260 h 1191542"/>
              <a:gd name="connsiteX155" fmla="*/ 793497 w 3002841"/>
              <a:gd name="connsiteY155" fmla="*/ 697182 h 1191542"/>
              <a:gd name="connsiteX156" fmla="*/ 807858 w 3002841"/>
              <a:gd name="connsiteY156" fmla="*/ 705501 h 1191542"/>
              <a:gd name="connsiteX157" fmla="*/ 1161127 w 3002841"/>
              <a:gd name="connsiteY157" fmla="*/ 915018 h 1191542"/>
              <a:gd name="connsiteX158" fmla="*/ 1169056 w 3002841"/>
              <a:gd name="connsiteY158" fmla="*/ 922830 h 1191542"/>
              <a:gd name="connsiteX159" fmla="*/ 1050596 w 3002841"/>
              <a:gd name="connsiteY159" fmla="*/ 904009 h 1191542"/>
              <a:gd name="connsiteX160" fmla="*/ 971758 w 3002841"/>
              <a:gd name="connsiteY160" fmla="*/ 873430 h 1191542"/>
              <a:gd name="connsiteX161" fmla="*/ 975265 w 3002841"/>
              <a:gd name="connsiteY161" fmla="*/ 872869 h 1191542"/>
              <a:gd name="connsiteX162" fmla="*/ 1068340 w 3002841"/>
              <a:gd name="connsiteY162" fmla="*/ 887498 h 1191542"/>
              <a:gd name="connsiteX163" fmla="*/ 1161127 w 3002841"/>
              <a:gd name="connsiteY163" fmla="*/ 915018 h 1191542"/>
              <a:gd name="connsiteX164" fmla="*/ 906446 w 3002841"/>
              <a:gd name="connsiteY164" fmla="*/ 681558 h 1191542"/>
              <a:gd name="connsiteX165" fmla="*/ 923052 w 3002841"/>
              <a:gd name="connsiteY165" fmla="*/ 755579 h 1191542"/>
              <a:gd name="connsiteX166" fmla="*/ 906754 w 3002841"/>
              <a:gd name="connsiteY166" fmla="*/ 811716 h 1191542"/>
              <a:gd name="connsiteX167" fmla="*/ 891280 w 3002841"/>
              <a:gd name="connsiteY167" fmla="*/ 751853 h 1191542"/>
              <a:gd name="connsiteX168" fmla="*/ 906446 w 3002841"/>
              <a:gd name="connsiteY168" fmla="*/ 681558 h 1191542"/>
              <a:gd name="connsiteX169" fmla="*/ 564325 w 3002841"/>
              <a:gd name="connsiteY169" fmla="*/ 461034 h 1191542"/>
              <a:gd name="connsiteX170" fmla="*/ 536630 w 3002841"/>
              <a:gd name="connsiteY170" fmla="*/ 519233 h 1191542"/>
              <a:gd name="connsiteX171" fmla="*/ 473935 w 3002841"/>
              <a:gd name="connsiteY171" fmla="*/ 578922 h 1191542"/>
              <a:gd name="connsiteX172" fmla="*/ 510468 w 3002841"/>
              <a:gd name="connsiteY172" fmla="*/ 507616 h 1191542"/>
              <a:gd name="connsiteX173" fmla="*/ 563167 w 3002841"/>
              <a:gd name="connsiteY173" fmla="*/ 461022 h 1191542"/>
              <a:gd name="connsiteX174" fmla="*/ 564325 w 3002841"/>
              <a:gd name="connsiteY174" fmla="*/ 461034 h 1191542"/>
              <a:gd name="connsiteX175" fmla="*/ 547214 w 3002841"/>
              <a:gd name="connsiteY175" fmla="*/ 447292 h 1191542"/>
              <a:gd name="connsiteX176" fmla="*/ 486436 w 3002841"/>
              <a:gd name="connsiteY176" fmla="*/ 495216 h 1191542"/>
              <a:gd name="connsiteX177" fmla="*/ 392207 w 3002841"/>
              <a:gd name="connsiteY177" fmla="*/ 536683 h 1191542"/>
              <a:gd name="connsiteX178" fmla="*/ 469092 w 3002841"/>
              <a:gd name="connsiteY178" fmla="*/ 478547 h 1191542"/>
              <a:gd name="connsiteX179" fmla="*/ 546144 w 3002841"/>
              <a:gd name="connsiteY179" fmla="*/ 447022 h 1191542"/>
              <a:gd name="connsiteX180" fmla="*/ 547214 w 3002841"/>
              <a:gd name="connsiteY180" fmla="*/ 447292 h 1191542"/>
              <a:gd name="connsiteX181" fmla="*/ 531498 w 3002841"/>
              <a:gd name="connsiteY181" fmla="*/ 436890 h 1191542"/>
              <a:gd name="connsiteX182" fmla="*/ 446451 w 3002841"/>
              <a:gd name="connsiteY182" fmla="*/ 468170 h 1191542"/>
              <a:gd name="connsiteX183" fmla="*/ 334038 w 3002841"/>
              <a:gd name="connsiteY183" fmla="*/ 486049 h 1191542"/>
              <a:gd name="connsiteX184" fmla="*/ 440149 w 3002841"/>
              <a:gd name="connsiteY184" fmla="*/ 448802 h 1191542"/>
              <a:gd name="connsiteX185" fmla="*/ 525498 w 3002841"/>
              <a:gd name="connsiteY185" fmla="*/ 436089 h 1191542"/>
              <a:gd name="connsiteX186" fmla="*/ 531498 w 3002841"/>
              <a:gd name="connsiteY186" fmla="*/ 436890 h 1191542"/>
              <a:gd name="connsiteX187" fmla="*/ 1188543 w 3002841"/>
              <a:gd name="connsiteY187" fmla="*/ 857279 h 1191542"/>
              <a:gd name="connsiteX188" fmla="*/ 1067266 w 3002841"/>
              <a:gd name="connsiteY188" fmla="*/ 867414 h 1191542"/>
              <a:gd name="connsiteX189" fmla="*/ 975289 w 3002841"/>
              <a:gd name="connsiteY189" fmla="*/ 857467 h 1191542"/>
              <a:gd name="connsiteX190" fmla="*/ 1073371 w 3002841"/>
              <a:gd name="connsiteY190" fmla="*/ 848023 h 1191542"/>
              <a:gd name="connsiteX191" fmla="*/ 1188543 w 3002841"/>
              <a:gd name="connsiteY191" fmla="*/ 857279 h 1191542"/>
              <a:gd name="connsiteX192" fmla="*/ 518606 w 3002841"/>
              <a:gd name="connsiteY192" fmla="*/ 422724 h 1191542"/>
              <a:gd name="connsiteX193" fmla="*/ 420525 w 3002841"/>
              <a:gd name="connsiteY193" fmla="*/ 432169 h 1191542"/>
              <a:gd name="connsiteX194" fmla="*/ 305352 w 3002841"/>
              <a:gd name="connsiteY194" fmla="*/ 422913 h 1191542"/>
              <a:gd name="connsiteX195" fmla="*/ 426629 w 3002841"/>
              <a:gd name="connsiteY195" fmla="*/ 412777 h 1191542"/>
              <a:gd name="connsiteX196" fmla="*/ 518606 w 3002841"/>
              <a:gd name="connsiteY196" fmla="*/ 422724 h 1191542"/>
              <a:gd name="connsiteX197" fmla="*/ 592973 w 3002841"/>
              <a:gd name="connsiteY197" fmla="*/ 464222 h 1191542"/>
              <a:gd name="connsiteX198" fmla="*/ 608448 w 3002841"/>
              <a:gd name="connsiteY198" fmla="*/ 524086 h 1191542"/>
              <a:gd name="connsiteX199" fmla="*/ 593282 w 3002841"/>
              <a:gd name="connsiteY199" fmla="*/ 594381 h 1191542"/>
              <a:gd name="connsiteX200" fmla="*/ 576676 w 3002841"/>
              <a:gd name="connsiteY200" fmla="*/ 520360 h 1191542"/>
              <a:gd name="connsiteX201" fmla="*/ 592973 w 3002841"/>
              <a:gd name="connsiteY201" fmla="*/ 464222 h 1191542"/>
              <a:gd name="connsiteX202" fmla="*/ 519545 w 3002841"/>
              <a:gd name="connsiteY202" fmla="*/ 400196 h 1191542"/>
              <a:gd name="connsiteX203" fmla="*/ 526101 w 3002841"/>
              <a:gd name="connsiteY203" fmla="*/ 404921 h 1191542"/>
              <a:gd name="connsiteX204" fmla="*/ 429203 w 3002841"/>
              <a:gd name="connsiteY204" fmla="*/ 391686 h 1191542"/>
              <a:gd name="connsiteX205" fmla="*/ 327681 w 3002841"/>
              <a:gd name="connsiteY205" fmla="*/ 357224 h 1191542"/>
              <a:gd name="connsiteX206" fmla="*/ 338115 w 3002841"/>
              <a:gd name="connsiteY206" fmla="*/ 355017 h 1191542"/>
              <a:gd name="connsiteX207" fmla="*/ 446565 w 3002841"/>
              <a:gd name="connsiteY207" fmla="*/ 375024 h 1191542"/>
              <a:gd name="connsiteX208" fmla="*/ 519545 w 3002841"/>
              <a:gd name="connsiteY208" fmla="*/ 400196 h 1191542"/>
              <a:gd name="connsiteX209" fmla="*/ 625055 w 3002841"/>
              <a:gd name="connsiteY209" fmla="*/ 464280 h 1191542"/>
              <a:gd name="connsiteX210" fmla="*/ 672333 w 3002841"/>
              <a:gd name="connsiteY210" fmla="*/ 509959 h 1191542"/>
              <a:gd name="connsiteX211" fmla="*/ 707763 w 3002841"/>
              <a:gd name="connsiteY211" fmla="*/ 577482 h 1191542"/>
              <a:gd name="connsiteX212" fmla="*/ 640995 w 3002841"/>
              <a:gd name="connsiteY212" fmla="*/ 514864 h 1191542"/>
              <a:gd name="connsiteX213" fmla="*/ 616486 w 3002841"/>
              <a:gd name="connsiteY213" fmla="*/ 459849 h 1191542"/>
              <a:gd name="connsiteX214" fmla="*/ 625055 w 3002841"/>
              <a:gd name="connsiteY214" fmla="*/ 464280 h 1191542"/>
              <a:gd name="connsiteX215" fmla="*/ 1006992 w 3002841"/>
              <a:gd name="connsiteY215" fmla="*/ 693059 h 1191542"/>
              <a:gd name="connsiteX216" fmla="*/ 980846 w 3002841"/>
              <a:gd name="connsiteY216" fmla="*/ 766046 h 1191542"/>
              <a:gd name="connsiteX217" fmla="*/ 933890 w 3002841"/>
              <a:gd name="connsiteY217" fmla="*/ 815331 h 1191542"/>
              <a:gd name="connsiteX218" fmla="*/ 953116 w 3002841"/>
              <a:gd name="connsiteY218" fmla="*/ 755874 h 1191542"/>
              <a:gd name="connsiteX219" fmla="*/ 1004206 w 3002841"/>
              <a:gd name="connsiteY219" fmla="*/ 692930 h 1191542"/>
              <a:gd name="connsiteX220" fmla="*/ 1006992 w 3002841"/>
              <a:gd name="connsiteY220" fmla="*/ 693059 h 1191542"/>
              <a:gd name="connsiteX221" fmla="*/ 1160777 w 3002841"/>
              <a:gd name="connsiteY221" fmla="*/ 783910 h 1191542"/>
              <a:gd name="connsiteX222" fmla="*/ 1057489 w 3002841"/>
              <a:gd name="connsiteY222" fmla="*/ 824005 h 1191542"/>
              <a:gd name="connsiteX223" fmla="*/ 967101 w 3002841"/>
              <a:gd name="connsiteY223" fmla="*/ 838387 h 1191542"/>
              <a:gd name="connsiteX224" fmla="*/ 1049781 w 3002841"/>
              <a:gd name="connsiteY224" fmla="*/ 804827 h 1191542"/>
              <a:gd name="connsiteX225" fmla="*/ 1151437 w 3002841"/>
              <a:gd name="connsiteY225" fmla="*/ 781777 h 1191542"/>
              <a:gd name="connsiteX226" fmla="*/ 1160777 w 3002841"/>
              <a:gd name="connsiteY226" fmla="*/ 783910 h 1191542"/>
              <a:gd name="connsiteX227" fmla="*/ 484084 w 3002841"/>
              <a:gd name="connsiteY227" fmla="*/ 345279 h 1191542"/>
              <a:gd name="connsiteX228" fmla="*/ 541598 w 3002841"/>
              <a:gd name="connsiteY228" fmla="*/ 390202 h 1191542"/>
              <a:gd name="connsiteX229" fmla="*/ 458306 w 3002841"/>
              <a:gd name="connsiteY229" fmla="*/ 357211 h 1191542"/>
              <a:gd name="connsiteX230" fmla="*/ 382784 w 3002841"/>
              <a:gd name="connsiteY230" fmla="*/ 303337 h 1191542"/>
              <a:gd name="connsiteX231" fmla="*/ 385388 w 3002841"/>
              <a:gd name="connsiteY231" fmla="*/ 302548 h 1191542"/>
              <a:gd name="connsiteX232" fmla="*/ 484084 w 3002841"/>
              <a:gd name="connsiteY232" fmla="*/ 345279 h 1191542"/>
              <a:gd name="connsiteX233" fmla="*/ 1093388 w 3002841"/>
              <a:gd name="connsiteY233" fmla="*/ 728328 h 1191542"/>
              <a:gd name="connsiteX234" fmla="*/ 1024809 w 3002841"/>
              <a:gd name="connsiteY234" fmla="*/ 790213 h 1191542"/>
              <a:gd name="connsiteX235" fmla="*/ 951283 w 3002841"/>
              <a:gd name="connsiteY235" fmla="*/ 825378 h 1191542"/>
              <a:gd name="connsiteX236" fmla="*/ 1005224 w 3002841"/>
              <a:gd name="connsiteY236" fmla="*/ 774496 h 1191542"/>
              <a:gd name="connsiteX237" fmla="*/ 1090879 w 3002841"/>
              <a:gd name="connsiteY237" fmla="*/ 727579 h 1191542"/>
              <a:gd name="connsiteX238" fmla="*/ 1093388 w 3002841"/>
              <a:gd name="connsiteY238" fmla="*/ 728328 h 1191542"/>
              <a:gd name="connsiteX239" fmla="*/ 770773 w 3002841"/>
              <a:gd name="connsiteY239" fmla="*/ 516178 h 1191542"/>
              <a:gd name="connsiteX240" fmla="*/ 792485 w 3002841"/>
              <a:gd name="connsiteY240" fmla="*/ 539983 h 1191542"/>
              <a:gd name="connsiteX241" fmla="*/ 693138 w 3002841"/>
              <a:gd name="connsiteY241" fmla="*/ 496335 h 1191542"/>
              <a:gd name="connsiteX242" fmla="*/ 637697 w 3002841"/>
              <a:gd name="connsiteY242" fmla="*/ 450451 h 1191542"/>
              <a:gd name="connsiteX243" fmla="*/ 639024 w 3002841"/>
              <a:gd name="connsiteY243" fmla="*/ 450340 h 1191542"/>
              <a:gd name="connsiteX244" fmla="*/ 719451 w 3002841"/>
              <a:gd name="connsiteY244" fmla="*/ 484846 h 1191542"/>
              <a:gd name="connsiteX245" fmla="*/ 770773 w 3002841"/>
              <a:gd name="connsiteY245" fmla="*/ 516178 h 1191542"/>
              <a:gd name="connsiteX246" fmla="*/ 492496 w 3002841"/>
              <a:gd name="connsiteY246" fmla="*/ 269432 h 1191542"/>
              <a:gd name="connsiteX247" fmla="*/ 539960 w 3002841"/>
              <a:gd name="connsiteY247" fmla="*/ 324601 h 1191542"/>
              <a:gd name="connsiteX248" fmla="*/ 562685 w 3002841"/>
              <a:gd name="connsiteY248" fmla="*/ 379901 h 1191542"/>
              <a:gd name="connsiteX249" fmla="*/ 508469 w 3002841"/>
              <a:gd name="connsiteY249" fmla="*/ 329128 h 1191542"/>
              <a:gd name="connsiteX250" fmla="*/ 475229 w 3002841"/>
              <a:gd name="connsiteY250" fmla="*/ 261191 h 1191542"/>
              <a:gd name="connsiteX251" fmla="*/ 478134 w 3002841"/>
              <a:gd name="connsiteY251" fmla="*/ 261113 h 1191542"/>
              <a:gd name="connsiteX252" fmla="*/ 492496 w 3002841"/>
              <a:gd name="connsiteY252" fmla="*/ 269432 h 1191542"/>
              <a:gd name="connsiteX253" fmla="*/ 845764 w 3002841"/>
              <a:gd name="connsiteY253" fmla="*/ 478949 h 1191542"/>
              <a:gd name="connsiteX254" fmla="*/ 853694 w 3002841"/>
              <a:gd name="connsiteY254" fmla="*/ 486761 h 1191542"/>
              <a:gd name="connsiteX255" fmla="*/ 735233 w 3002841"/>
              <a:gd name="connsiteY255" fmla="*/ 467940 h 1191542"/>
              <a:gd name="connsiteX256" fmla="*/ 656395 w 3002841"/>
              <a:gd name="connsiteY256" fmla="*/ 437361 h 1191542"/>
              <a:gd name="connsiteX257" fmla="*/ 659903 w 3002841"/>
              <a:gd name="connsiteY257" fmla="*/ 436800 h 1191542"/>
              <a:gd name="connsiteX258" fmla="*/ 752978 w 3002841"/>
              <a:gd name="connsiteY258" fmla="*/ 451429 h 1191542"/>
              <a:gd name="connsiteX259" fmla="*/ 845764 w 3002841"/>
              <a:gd name="connsiteY259" fmla="*/ 478949 h 1191542"/>
              <a:gd name="connsiteX260" fmla="*/ 591083 w 3002841"/>
              <a:gd name="connsiteY260" fmla="*/ 245489 h 1191542"/>
              <a:gd name="connsiteX261" fmla="*/ 607689 w 3002841"/>
              <a:gd name="connsiteY261" fmla="*/ 319510 h 1191542"/>
              <a:gd name="connsiteX262" fmla="*/ 591392 w 3002841"/>
              <a:gd name="connsiteY262" fmla="*/ 375648 h 1191542"/>
              <a:gd name="connsiteX263" fmla="*/ 575918 w 3002841"/>
              <a:gd name="connsiteY263" fmla="*/ 315785 h 1191542"/>
              <a:gd name="connsiteX264" fmla="*/ 591083 w 3002841"/>
              <a:gd name="connsiteY264" fmla="*/ 245489 h 1191542"/>
              <a:gd name="connsiteX265" fmla="*/ 873181 w 3002841"/>
              <a:gd name="connsiteY265" fmla="*/ 421210 h 1191542"/>
              <a:gd name="connsiteX266" fmla="*/ 751904 w 3002841"/>
              <a:gd name="connsiteY266" fmla="*/ 431345 h 1191542"/>
              <a:gd name="connsiteX267" fmla="*/ 659926 w 3002841"/>
              <a:gd name="connsiteY267" fmla="*/ 421398 h 1191542"/>
              <a:gd name="connsiteX268" fmla="*/ 758008 w 3002841"/>
              <a:gd name="connsiteY268" fmla="*/ 411954 h 1191542"/>
              <a:gd name="connsiteX269" fmla="*/ 873181 w 3002841"/>
              <a:gd name="connsiteY269" fmla="*/ 421210 h 1191542"/>
              <a:gd name="connsiteX270" fmla="*/ 1751195 w 3002841"/>
              <a:gd name="connsiteY270" fmla="*/ 975108 h 1191542"/>
              <a:gd name="connsiteX271" fmla="*/ 1705664 w 3002841"/>
              <a:gd name="connsiteY271" fmla="*/ 1069568 h 1191542"/>
              <a:gd name="connsiteX272" fmla="*/ 1602593 w 3002841"/>
              <a:gd name="connsiteY272" fmla="*/ 1166448 h 1191542"/>
              <a:gd name="connsiteX273" fmla="*/ 1662653 w 3002841"/>
              <a:gd name="connsiteY273" fmla="*/ 1050713 h 1191542"/>
              <a:gd name="connsiteX274" fmla="*/ 1749292 w 3002841"/>
              <a:gd name="connsiteY274" fmla="*/ 975089 h 1191542"/>
              <a:gd name="connsiteX275" fmla="*/ 1751195 w 3002841"/>
              <a:gd name="connsiteY275" fmla="*/ 975108 h 1191542"/>
              <a:gd name="connsiteX276" fmla="*/ 1723065 w 3002841"/>
              <a:gd name="connsiteY276" fmla="*/ 952804 h 1191542"/>
              <a:gd name="connsiteX277" fmla="*/ 1623145 w 3002841"/>
              <a:gd name="connsiteY277" fmla="*/ 1030589 h 1191542"/>
              <a:gd name="connsiteX278" fmla="*/ 1468230 w 3002841"/>
              <a:gd name="connsiteY278" fmla="*/ 1097891 h 1191542"/>
              <a:gd name="connsiteX279" fmla="*/ 1594631 w 3002841"/>
              <a:gd name="connsiteY279" fmla="*/ 1003534 h 1191542"/>
              <a:gd name="connsiteX280" fmla="*/ 1721306 w 3002841"/>
              <a:gd name="connsiteY280" fmla="*/ 952365 h 1191542"/>
              <a:gd name="connsiteX281" fmla="*/ 1723065 w 3002841"/>
              <a:gd name="connsiteY281" fmla="*/ 952804 h 1191542"/>
              <a:gd name="connsiteX282" fmla="*/ 1697227 w 3002841"/>
              <a:gd name="connsiteY282" fmla="*/ 935922 h 1191542"/>
              <a:gd name="connsiteX283" fmla="*/ 1557408 w 3002841"/>
              <a:gd name="connsiteY283" fmla="*/ 986690 h 1191542"/>
              <a:gd name="connsiteX284" fmla="*/ 1372599 w 3002841"/>
              <a:gd name="connsiteY284" fmla="*/ 1015710 h 1191542"/>
              <a:gd name="connsiteX285" fmla="*/ 1547048 w 3002841"/>
              <a:gd name="connsiteY285" fmla="*/ 955255 h 1191542"/>
              <a:gd name="connsiteX286" fmla="*/ 1687363 w 3002841"/>
              <a:gd name="connsiteY286" fmla="*/ 934621 h 1191542"/>
              <a:gd name="connsiteX287" fmla="*/ 1697227 w 3002841"/>
              <a:gd name="connsiteY287" fmla="*/ 935922 h 1191542"/>
              <a:gd name="connsiteX288" fmla="*/ 1676033 w 3002841"/>
              <a:gd name="connsiteY288" fmla="*/ 912929 h 1191542"/>
              <a:gd name="connsiteX289" fmla="*/ 1514785 w 3002841"/>
              <a:gd name="connsiteY289" fmla="*/ 928258 h 1191542"/>
              <a:gd name="connsiteX290" fmla="*/ 1325438 w 3002841"/>
              <a:gd name="connsiteY290" fmla="*/ 913235 h 1191542"/>
              <a:gd name="connsiteX291" fmla="*/ 1524821 w 3002841"/>
              <a:gd name="connsiteY291" fmla="*/ 896785 h 1191542"/>
              <a:gd name="connsiteX292" fmla="*/ 1676033 w 3002841"/>
              <a:gd name="connsiteY292" fmla="*/ 912929 h 1191542"/>
              <a:gd name="connsiteX293" fmla="*/ 1798295 w 3002841"/>
              <a:gd name="connsiteY293" fmla="*/ 980283 h 1191542"/>
              <a:gd name="connsiteX294" fmla="*/ 1823734 w 3002841"/>
              <a:gd name="connsiteY294" fmla="*/ 1077445 h 1191542"/>
              <a:gd name="connsiteX295" fmla="*/ 1798802 w 3002841"/>
              <a:gd name="connsiteY295" fmla="*/ 1191539 h 1191542"/>
              <a:gd name="connsiteX296" fmla="*/ 1771501 w 3002841"/>
              <a:gd name="connsiteY296" fmla="*/ 1071399 h 1191542"/>
              <a:gd name="connsiteX297" fmla="*/ 1798295 w 3002841"/>
              <a:gd name="connsiteY297" fmla="*/ 980283 h 1191542"/>
              <a:gd name="connsiteX298" fmla="*/ 691629 w 3002841"/>
              <a:gd name="connsiteY298" fmla="*/ 256990 h 1191542"/>
              <a:gd name="connsiteX299" fmla="*/ 665483 w 3002841"/>
              <a:gd name="connsiteY299" fmla="*/ 329977 h 1191542"/>
              <a:gd name="connsiteX300" fmla="*/ 618527 w 3002841"/>
              <a:gd name="connsiteY300" fmla="*/ 379263 h 1191542"/>
              <a:gd name="connsiteX301" fmla="*/ 637753 w 3002841"/>
              <a:gd name="connsiteY301" fmla="*/ 319805 h 1191542"/>
              <a:gd name="connsiteX302" fmla="*/ 688844 w 3002841"/>
              <a:gd name="connsiteY302" fmla="*/ 256861 h 1191542"/>
              <a:gd name="connsiteX303" fmla="*/ 691629 w 3002841"/>
              <a:gd name="connsiteY303" fmla="*/ 256990 h 1191542"/>
              <a:gd name="connsiteX304" fmla="*/ 845415 w 3002841"/>
              <a:gd name="connsiteY304" fmla="*/ 347841 h 1191542"/>
              <a:gd name="connsiteX305" fmla="*/ 742127 w 3002841"/>
              <a:gd name="connsiteY305" fmla="*/ 387936 h 1191542"/>
              <a:gd name="connsiteX306" fmla="*/ 651738 w 3002841"/>
              <a:gd name="connsiteY306" fmla="*/ 402319 h 1191542"/>
              <a:gd name="connsiteX307" fmla="*/ 734418 w 3002841"/>
              <a:gd name="connsiteY307" fmla="*/ 368758 h 1191542"/>
              <a:gd name="connsiteX308" fmla="*/ 836074 w 3002841"/>
              <a:gd name="connsiteY308" fmla="*/ 345709 h 1191542"/>
              <a:gd name="connsiteX309" fmla="*/ 845415 w 3002841"/>
              <a:gd name="connsiteY309" fmla="*/ 347841 h 1191542"/>
              <a:gd name="connsiteX310" fmla="*/ 1677576 w 3002841"/>
              <a:gd name="connsiteY310" fmla="*/ 876365 h 1191542"/>
              <a:gd name="connsiteX311" fmla="*/ 1688354 w 3002841"/>
              <a:gd name="connsiteY311" fmla="*/ 884034 h 1191542"/>
              <a:gd name="connsiteX312" fmla="*/ 1529052 w 3002841"/>
              <a:gd name="connsiteY312" fmla="*/ 862553 h 1191542"/>
              <a:gd name="connsiteX313" fmla="*/ 1362147 w 3002841"/>
              <a:gd name="connsiteY313" fmla="*/ 806619 h 1191542"/>
              <a:gd name="connsiteX314" fmla="*/ 1379302 w 3002841"/>
              <a:gd name="connsiteY314" fmla="*/ 803036 h 1191542"/>
              <a:gd name="connsiteX315" fmla="*/ 1557595 w 3002841"/>
              <a:gd name="connsiteY315" fmla="*/ 835509 h 1191542"/>
              <a:gd name="connsiteX316" fmla="*/ 1677576 w 3002841"/>
              <a:gd name="connsiteY316" fmla="*/ 876365 h 1191542"/>
              <a:gd name="connsiteX317" fmla="*/ 1851038 w 3002841"/>
              <a:gd name="connsiteY317" fmla="*/ 980377 h 1191542"/>
              <a:gd name="connsiteX318" fmla="*/ 1928764 w 3002841"/>
              <a:gd name="connsiteY318" fmla="*/ 1054516 h 1191542"/>
              <a:gd name="connsiteX319" fmla="*/ 1987012 w 3002841"/>
              <a:gd name="connsiteY319" fmla="*/ 1164111 h 1191542"/>
              <a:gd name="connsiteX320" fmla="*/ 1877243 w 3002841"/>
              <a:gd name="connsiteY320" fmla="*/ 1062478 h 1191542"/>
              <a:gd name="connsiteX321" fmla="*/ 1836950 w 3002841"/>
              <a:gd name="connsiteY321" fmla="*/ 973185 h 1191542"/>
              <a:gd name="connsiteX322" fmla="*/ 1851038 w 3002841"/>
              <a:gd name="connsiteY322" fmla="*/ 980377 h 1191542"/>
              <a:gd name="connsiteX323" fmla="*/ 778026 w 3002841"/>
              <a:gd name="connsiteY323" fmla="*/ 292259 h 1191542"/>
              <a:gd name="connsiteX324" fmla="*/ 709446 w 3002841"/>
              <a:gd name="connsiteY324" fmla="*/ 354144 h 1191542"/>
              <a:gd name="connsiteX325" fmla="*/ 635921 w 3002841"/>
              <a:gd name="connsiteY325" fmla="*/ 389309 h 1191542"/>
              <a:gd name="connsiteX326" fmla="*/ 689861 w 3002841"/>
              <a:gd name="connsiteY326" fmla="*/ 338427 h 1191542"/>
              <a:gd name="connsiteX327" fmla="*/ 775516 w 3002841"/>
              <a:gd name="connsiteY327" fmla="*/ 291510 h 1191542"/>
              <a:gd name="connsiteX328" fmla="*/ 778026 w 3002841"/>
              <a:gd name="connsiteY328" fmla="*/ 292259 h 1191542"/>
              <a:gd name="connsiteX329" fmla="*/ 1653404 w 3002841"/>
              <a:gd name="connsiteY329" fmla="*/ 808082 h 1191542"/>
              <a:gd name="connsiteX330" fmla="*/ 1713833 w 3002841"/>
              <a:gd name="connsiteY330" fmla="*/ 860144 h 1191542"/>
              <a:gd name="connsiteX331" fmla="*/ 1576899 w 3002841"/>
              <a:gd name="connsiteY331" fmla="*/ 806597 h 1191542"/>
              <a:gd name="connsiteX332" fmla="*/ 1452737 w 3002841"/>
              <a:gd name="connsiteY332" fmla="*/ 719157 h 1191542"/>
              <a:gd name="connsiteX333" fmla="*/ 1457020 w 3002841"/>
              <a:gd name="connsiteY333" fmla="*/ 717875 h 1191542"/>
              <a:gd name="connsiteX334" fmla="*/ 1619278 w 3002841"/>
              <a:gd name="connsiteY334" fmla="*/ 787230 h 1191542"/>
              <a:gd name="connsiteX335" fmla="*/ 1653404 w 3002841"/>
              <a:gd name="connsiteY335" fmla="*/ 808082 h 1191542"/>
              <a:gd name="connsiteX336" fmla="*/ 2090600 w 3002841"/>
              <a:gd name="connsiteY336" fmla="*/ 1064611 h 1191542"/>
              <a:gd name="connsiteX337" fmla="*/ 2126296 w 3002841"/>
              <a:gd name="connsiteY337" fmla="*/ 1103247 h 1191542"/>
              <a:gd name="connsiteX338" fmla="*/ 1962968 w 3002841"/>
              <a:gd name="connsiteY338" fmla="*/ 1032404 h 1191542"/>
              <a:gd name="connsiteX339" fmla="*/ 1871821 w 3002841"/>
              <a:gd name="connsiteY339" fmla="*/ 957931 h 1191542"/>
              <a:gd name="connsiteX340" fmla="*/ 1874003 w 3002841"/>
              <a:gd name="connsiteY340" fmla="*/ 957751 h 1191542"/>
              <a:gd name="connsiteX341" fmla="*/ 2006226 w 3002841"/>
              <a:gd name="connsiteY341" fmla="*/ 1013757 h 1191542"/>
              <a:gd name="connsiteX342" fmla="*/ 2090600 w 3002841"/>
              <a:gd name="connsiteY342" fmla="*/ 1064611 h 1191542"/>
              <a:gd name="connsiteX343" fmla="*/ 1633107 w 3002841"/>
              <a:gd name="connsiteY343" fmla="*/ 664126 h 1191542"/>
              <a:gd name="connsiteX344" fmla="*/ 1711139 w 3002841"/>
              <a:gd name="connsiteY344" fmla="*/ 753670 h 1191542"/>
              <a:gd name="connsiteX345" fmla="*/ 1748499 w 3002841"/>
              <a:gd name="connsiteY345" fmla="*/ 843424 h 1191542"/>
              <a:gd name="connsiteX346" fmla="*/ 1659367 w 3002841"/>
              <a:gd name="connsiteY346" fmla="*/ 761017 h 1191542"/>
              <a:gd name="connsiteX347" fmla="*/ 1604720 w 3002841"/>
              <a:gd name="connsiteY347" fmla="*/ 650750 h 1191542"/>
              <a:gd name="connsiteX348" fmla="*/ 1609497 w 3002841"/>
              <a:gd name="connsiteY348" fmla="*/ 650625 h 1191542"/>
              <a:gd name="connsiteX349" fmla="*/ 1633107 w 3002841"/>
              <a:gd name="connsiteY349" fmla="*/ 664126 h 1191542"/>
              <a:gd name="connsiteX350" fmla="*/ 2225275 w 3002841"/>
              <a:gd name="connsiteY350" fmla="*/ 1011058 h 1191542"/>
              <a:gd name="connsiteX351" fmla="*/ 2226925 w 3002841"/>
              <a:gd name="connsiteY351" fmla="*/ 1016865 h 1191542"/>
              <a:gd name="connsiteX352" fmla="*/ 2032172 w 3002841"/>
              <a:gd name="connsiteY352" fmla="*/ 986317 h 1191542"/>
              <a:gd name="connsiteX353" fmla="*/ 1902562 w 3002841"/>
              <a:gd name="connsiteY353" fmla="*/ 936686 h 1191542"/>
              <a:gd name="connsiteX354" fmla="*/ 1908328 w 3002841"/>
              <a:gd name="connsiteY354" fmla="*/ 935775 h 1191542"/>
              <a:gd name="connsiteX355" fmla="*/ 2061345 w 3002841"/>
              <a:gd name="connsiteY355" fmla="*/ 959518 h 1191542"/>
              <a:gd name="connsiteX356" fmla="*/ 2225275 w 3002841"/>
              <a:gd name="connsiteY356" fmla="*/ 1011058 h 1191542"/>
              <a:gd name="connsiteX357" fmla="*/ 1803567 w 3002841"/>
              <a:gd name="connsiteY357" fmla="*/ 629158 h 1191542"/>
              <a:gd name="connsiteX358" fmla="*/ 1822488 w 3002841"/>
              <a:gd name="connsiteY358" fmla="*/ 745406 h 1191542"/>
              <a:gd name="connsiteX359" fmla="*/ 1795694 w 3002841"/>
              <a:gd name="connsiteY359" fmla="*/ 836522 h 1191542"/>
              <a:gd name="connsiteX360" fmla="*/ 1770254 w 3002841"/>
              <a:gd name="connsiteY360" fmla="*/ 739359 h 1191542"/>
              <a:gd name="connsiteX361" fmla="*/ 1795187 w 3002841"/>
              <a:gd name="connsiteY361" fmla="*/ 625266 h 1191542"/>
              <a:gd name="connsiteX362" fmla="*/ 1803567 w 3002841"/>
              <a:gd name="connsiteY362" fmla="*/ 629158 h 1191542"/>
              <a:gd name="connsiteX363" fmla="*/ 2253766 w 3002841"/>
              <a:gd name="connsiteY363" fmla="*/ 905481 h 1191542"/>
              <a:gd name="connsiteX364" fmla="*/ 2258961 w 3002841"/>
              <a:gd name="connsiteY364" fmla="*/ 910472 h 1191542"/>
              <a:gd name="connsiteX365" fmla="*/ 2059579 w 3002841"/>
              <a:gd name="connsiteY365" fmla="*/ 926922 h 1191542"/>
              <a:gd name="connsiteX366" fmla="*/ 1908367 w 3002841"/>
              <a:gd name="connsiteY366" fmla="*/ 910778 h 1191542"/>
              <a:gd name="connsiteX367" fmla="*/ 2069615 w 3002841"/>
              <a:gd name="connsiteY367" fmla="*/ 895448 h 1191542"/>
              <a:gd name="connsiteX368" fmla="*/ 2253766 w 3002841"/>
              <a:gd name="connsiteY368" fmla="*/ 905481 h 1191542"/>
              <a:gd name="connsiteX369" fmla="*/ 1434354 w 3002841"/>
              <a:gd name="connsiteY369" fmla="*/ 349846 h 1191542"/>
              <a:gd name="connsiteX370" fmla="*/ 1388822 w 3002841"/>
              <a:gd name="connsiteY370" fmla="*/ 444306 h 1191542"/>
              <a:gd name="connsiteX371" fmla="*/ 1285751 w 3002841"/>
              <a:gd name="connsiteY371" fmla="*/ 541186 h 1191542"/>
              <a:gd name="connsiteX372" fmla="*/ 1345812 w 3002841"/>
              <a:gd name="connsiteY372" fmla="*/ 425451 h 1191542"/>
              <a:gd name="connsiteX373" fmla="*/ 1432450 w 3002841"/>
              <a:gd name="connsiteY373" fmla="*/ 349826 h 1191542"/>
              <a:gd name="connsiteX374" fmla="*/ 1434354 w 3002841"/>
              <a:gd name="connsiteY374" fmla="*/ 349846 h 1191542"/>
              <a:gd name="connsiteX375" fmla="*/ 1406224 w 3002841"/>
              <a:gd name="connsiteY375" fmla="*/ 327542 h 1191542"/>
              <a:gd name="connsiteX376" fmla="*/ 1306303 w 3002841"/>
              <a:gd name="connsiteY376" fmla="*/ 405326 h 1191542"/>
              <a:gd name="connsiteX377" fmla="*/ 1151389 w 3002841"/>
              <a:gd name="connsiteY377" fmla="*/ 472629 h 1191542"/>
              <a:gd name="connsiteX378" fmla="*/ 1277790 w 3002841"/>
              <a:gd name="connsiteY378" fmla="*/ 378271 h 1191542"/>
              <a:gd name="connsiteX379" fmla="*/ 1404465 w 3002841"/>
              <a:gd name="connsiteY379" fmla="*/ 327103 h 1191542"/>
              <a:gd name="connsiteX380" fmla="*/ 1406224 w 3002841"/>
              <a:gd name="connsiteY380" fmla="*/ 327542 h 1191542"/>
              <a:gd name="connsiteX381" fmla="*/ 1380386 w 3002841"/>
              <a:gd name="connsiteY381" fmla="*/ 310660 h 1191542"/>
              <a:gd name="connsiteX382" fmla="*/ 1240566 w 3002841"/>
              <a:gd name="connsiteY382" fmla="*/ 361428 h 1191542"/>
              <a:gd name="connsiteX383" fmla="*/ 1055757 w 3002841"/>
              <a:gd name="connsiteY383" fmla="*/ 390447 h 1191542"/>
              <a:gd name="connsiteX384" fmla="*/ 1230207 w 3002841"/>
              <a:gd name="connsiteY384" fmla="*/ 329993 h 1191542"/>
              <a:gd name="connsiteX385" fmla="*/ 1370522 w 3002841"/>
              <a:gd name="connsiteY385" fmla="*/ 309359 h 1191542"/>
              <a:gd name="connsiteX386" fmla="*/ 1380386 w 3002841"/>
              <a:gd name="connsiteY386" fmla="*/ 310660 h 1191542"/>
              <a:gd name="connsiteX387" fmla="*/ 1359192 w 3002841"/>
              <a:gd name="connsiteY387" fmla="*/ 287667 h 1191542"/>
              <a:gd name="connsiteX388" fmla="*/ 1197944 w 3002841"/>
              <a:gd name="connsiteY388" fmla="*/ 302996 h 1191542"/>
              <a:gd name="connsiteX389" fmla="*/ 1008597 w 3002841"/>
              <a:gd name="connsiteY389" fmla="*/ 287973 h 1191542"/>
              <a:gd name="connsiteX390" fmla="*/ 1207979 w 3002841"/>
              <a:gd name="connsiteY390" fmla="*/ 271522 h 1191542"/>
              <a:gd name="connsiteX391" fmla="*/ 1359192 w 3002841"/>
              <a:gd name="connsiteY391" fmla="*/ 287667 h 1191542"/>
              <a:gd name="connsiteX392" fmla="*/ 1481453 w 3002841"/>
              <a:gd name="connsiteY392" fmla="*/ 355021 h 1191542"/>
              <a:gd name="connsiteX393" fmla="*/ 1506893 w 3002841"/>
              <a:gd name="connsiteY393" fmla="*/ 452183 h 1191542"/>
              <a:gd name="connsiteX394" fmla="*/ 1481961 w 3002841"/>
              <a:gd name="connsiteY394" fmla="*/ 566276 h 1191542"/>
              <a:gd name="connsiteX395" fmla="*/ 1454660 w 3002841"/>
              <a:gd name="connsiteY395" fmla="*/ 446136 h 1191542"/>
              <a:gd name="connsiteX396" fmla="*/ 1481453 w 3002841"/>
              <a:gd name="connsiteY396" fmla="*/ 355021 h 1191542"/>
              <a:gd name="connsiteX397" fmla="*/ 1960487 w 3002841"/>
              <a:gd name="connsiteY397" fmla="*/ 643932 h 1191542"/>
              <a:gd name="connsiteX398" fmla="*/ 1917502 w 3002841"/>
              <a:gd name="connsiteY398" fmla="*/ 762395 h 1191542"/>
              <a:gd name="connsiteX399" fmla="*/ 1840305 w 3002841"/>
              <a:gd name="connsiteY399" fmla="*/ 842388 h 1191542"/>
              <a:gd name="connsiteX400" fmla="*/ 1871913 w 3002841"/>
              <a:gd name="connsiteY400" fmla="*/ 745886 h 1191542"/>
              <a:gd name="connsiteX401" fmla="*/ 1955907 w 3002841"/>
              <a:gd name="connsiteY401" fmla="*/ 643723 h 1191542"/>
              <a:gd name="connsiteX402" fmla="*/ 1960487 w 3002841"/>
              <a:gd name="connsiteY402" fmla="*/ 643932 h 1191542"/>
              <a:gd name="connsiteX403" fmla="*/ 1360734 w 3002841"/>
              <a:gd name="connsiteY403" fmla="*/ 251102 h 1191542"/>
              <a:gd name="connsiteX404" fmla="*/ 1371513 w 3002841"/>
              <a:gd name="connsiteY404" fmla="*/ 258772 h 1191542"/>
              <a:gd name="connsiteX405" fmla="*/ 1212211 w 3002841"/>
              <a:gd name="connsiteY405" fmla="*/ 237290 h 1191542"/>
              <a:gd name="connsiteX406" fmla="*/ 1045306 w 3002841"/>
              <a:gd name="connsiteY406" fmla="*/ 181357 h 1191542"/>
              <a:gd name="connsiteX407" fmla="*/ 1062461 w 3002841"/>
              <a:gd name="connsiteY407" fmla="*/ 177774 h 1191542"/>
              <a:gd name="connsiteX408" fmla="*/ 1240754 w 3002841"/>
              <a:gd name="connsiteY408" fmla="*/ 210247 h 1191542"/>
              <a:gd name="connsiteX409" fmla="*/ 1360734 w 3002841"/>
              <a:gd name="connsiteY409" fmla="*/ 251102 h 1191542"/>
              <a:gd name="connsiteX410" fmla="*/ 2213314 w 3002841"/>
              <a:gd name="connsiteY410" fmla="*/ 791389 h 1191542"/>
              <a:gd name="connsiteX411" fmla="*/ 2043506 w 3002841"/>
              <a:gd name="connsiteY411" fmla="*/ 856466 h 1191542"/>
              <a:gd name="connsiteX412" fmla="*/ 1894905 w 3002841"/>
              <a:gd name="connsiteY412" fmla="*/ 879810 h 1191542"/>
              <a:gd name="connsiteX413" fmla="*/ 2030832 w 3002841"/>
              <a:gd name="connsiteY413" fmla="*/ 825339 h 1191542"/>
              <a:gd name="connsiteX414" fmla="*/ 2197957 w 3002841"/>
              <a:gd name="connsiteY414" fmla="*/ 787928 h 1191542"/>
              <a:gd name="connsiteX415" fmla="*/ 2213314 w 3002841"/>
              <a:gd name="connsiteY415" fmla="*/ 791389 h 1191542"/>
              <a:gd name="connsiteX416" fmla="*/ 1534196 w 3002841"/>
              <a:gd name="connsiteY416" fmla="*/ 355115 h 1191542"/>
              <a:gd name="connsiteX417" fmla="*/ 1611922 w 3002841"/>
              <a:gd name="connsiteY417" fmla="*/ 429254 h 1191542"/>
              <a:gd name="connsiteX418" fmla="*/ 1670171 w 3002841"/>
              <a:gd name="connsiteY418" fmla="*/ 538849 h 1191542"/>
              <a:gd name="connsiteX419" fmla="*/ 1560401 w 3002841"/>
              <a:gd name="connsiteY419" fmla="*/ 437215 h 1191542"/>
              <a:gd name="connsiteX420" fmla="*/ 1520108 w 3002841"/>
              <a:gd name="connsiteY420" fmla="*/ 347922 h 1191542"/>
              <a:gd name="connsiteX421" fmla="*/ 1534196 w 3002841"/>
              <a:gd name="connsiteY421" fmla="*/ 355115 h 1191542"/>
              <a:gd name="connsiteX422" fmla="*/ 2102524 w 3002841"/>
              <a:gd name="connsiteY422" fmla="*/ 701176 h 1191542"/>
              <a:gd name="connsiteX423" fmla="*/ 1989778 w 3002841"/>
              <a:gd name="connsiteY423" fmla="*/ 801620 h 1191542"/>
              <a:gd name="connsiteX424" fmla="*/ 1868900 w 3002841"/>
              <a:gd name="connsiteY424" fmla="*/ 858694 h 1191542"/>
              <a:gd name="connsiteX425" fmla="*/ 1957580 w 3002841"/>
              <a:gd name="connsiteY425" fmla="*/ 776110 h 1191542"/>
              <a:gd name="connsiteX426" fmla="*/ 2098399 w 3002841"/>
              <a:gd name="connsiteY426" fmla="*/ 699960 h 1191542"/>
              <a:gd name="connsiteX427" fmla="*/ 2102524 w 3002841"/>
              <a:gd name="connsiteY427" fmla="*/ 701176 h 1191542"/>
              <a:gd name="connsiteX428" fmla="*/ 1336562 w 3002841"/>
              <a:gd name="connsiteY428" fmla="*/ 182820 h 1191542"/>
              <a:gd name="connsiteX429" fmla="*/ 1396991 w 3002841"/>
              <a:gd name="connsiteY429" fmla="*/ 234882 h 1191542"/>
              <a:gd name="connsiteX430" fmla="*/ 1260057 w 3002841"/>
              <a:gd name="connsiteY430" fmla="*/ 181334 h 1191542"/>
              <a:gd name="connsiteX431" fmla="*/ 1135896 w 3002841"/>
              <a:gd name="connsiteY431" fmla="*/ 93894 h 1191542"/>
              <a:gd name="connsiteX432" fmla="*/ 1140178 w 3002841"/>
              <a:gd name="connsiteY432" fmla="*/ 92613 h 1191542"/>
              <a:gd name="connsiteX433" fmla="*/ 1302437 w 3002841"/>
              <a:gd name="connsiteY433" fmla="*/ 161968 h 1191542"/>
              <a:gd name="connsiteX434" fmla="*/ 1336562 w 3002841"/>
              <a:gd name="connsiteY434" fmla="*/ 182820 h 1191542"/>
              <a:gd name="connsiteX435" fmla="*/ 1773759 w 3002841"/>
              <a:gd name="connsiteY435" fmla="*/ 439349 h 1191542"/>
              <a:gd name="connsiteX436" fmla="*/ 1809455 w 3002841"/>
              <a:gd name="connsiteY436" fmla="*/ 477985 h 1191542"/>
              <a:gd name="connsiteX437" fmla="*/ 1646126 w 3002841"/>
              <a:gd name="connsiteY437" fmla="*/ 407142 h 1191542"/>
              <a:gd name="connsiteX438" fmla="*/ 1554979 w 3002841"/>
              <a:gd name="connsiteY438" fmla="*/ 332669 h 1191542"/>
              <a:gd name="connsiteX439" fmla="*/ 1557162 w 3002841"/>
              <a:gd name="connsiteY439" fmla="*/ 332489 h 1191542"/>
              <a:gd name="connsiteX440" fmla="*/ 1689384 w 3002841"/>
              <a:gd name="connsiteY440" fmla="*/ 388494 h 1191542"/>
              <a:gd name="connsiteX441" fmla="*/ 1773759 w 3002841"/>
              <a:gd name="connsiteY441" fmla="*/ 439349 h 1191542"/>
              <a:gd name="connsiteX442" fmla="*/ 1316266 w 3002841"/>
              <a:gd name="connsiteY442" fmla="*/ 38864 h 1191542"/>
              <a:gd name="connsiteX443" fmla="*/ 1394297 w 3002841"/>
              <a:gd name="connsiteY443" fmla="*/ 128407 h 1191542"/>
              <a:gd name="connsiteX444" fmla="*/ 1431658 w 3002841"/>
              <a:gd name="connsiteY444" fmla="*/ 218162 h 1191542"/>
              <a:gd name="connsiteX445" fmla="*/ 1342526 w 3002841"/>
              <a:gd name="connsiteY445" fmla="*/ 135755 h 1191542"/>
              <a:gd name="connsiteX446" fmla="*/ 1287878 w 3002841"/>
              <a:gd name="connsiteY446" fmla="*/ 25488 h 1191542"/>
              <a:gd name="connsiteX447" fmla="*/ 1292655 w 3002841"/>
              <a:gd name="connsiteY447" fmla="*/ 25362 h 1191542"/>
              <a:gd name="connsiteX448" fmla="*/ 1316266 w 3002841"/>
              <a:gd name="connsiteY448" fmla="*/ 38864 h 1191542"/>
              <a:gd name="connsiteX449" fmla="*/ 1908434 w 3002841"/>
              <a:gd name="connsiteY449" fmla="*/ 385795 h 1191542"/>
              <a:gd name="connsiteX450" fmla="*/ 1910083 w 3002841"/>
              <a:gd name="connsiteY450" fmla="*/ 391602 h 1191542"/>
              <a:gd name="connsiteX451" fmla="*/ 1715331 w 3002841"/>
              <a:gd name="connsiteY451" fmla="*/ 361054 h 1191542"/>
              <a:gd name="connsiteX452" fmla="*/ 1585720 w 3002841"/>
              <a:gd name="connsiteY452" fmla="*/ 311423 h 1191542"/>
              <a:gd name="connsiteX453" fmla="*/ 1591486 w 3002841"/>
              <a:gd name="connsiteY453" fmla="*/ 310513 h 1191542"/>
              <a:gd name="connsiteX454" fmla="*/ 1744504 w 3002841"/>
              <a:gd name="connsiteY454" fmla="*/ 334256 h 1191542"/>
              <a:gd name="connsiteX455" fmla="*/ 1897047 w 3002841"/>
              <a:gd name="connsiteY455" fmla="*/ 378923 h 1191542"/>
              <a:gd name="connsiteX456" fmla="*/ 1908434 w 3002841"/>
              <a:gd name="connsiteY456" fmla="*/ 385795 h 1191542"/>
              <a:gd name="connsiteX457" fmla="*/ 1486726 w 3002841"/>
              <a:gd name="connsiteY457" fmla="*/ 3895 h 1191542"/>
              <a:gd name="connsiteX458" fmla="*/ 1505646 w 3002841"/>
              <a:gd name="connsiteY458" fmla="*/ 120144 h 1191542"/>
              <a:gd name="connsiteX459" fmla="*/ 1478853 w 3002841"/>
              <a:gd name="connsiteY459" fmla="*/ 211259 h 1191542"/>
              <a:gd name="connsiteX460" fmla="*/ 1453413 w 3002841"/>
              <a:gd name="connsiteY460" fmla="*/ 114097 h 1191542"/>
              <a:gd name="connsiteX461" fmla="*/ 1478345 w 3002841"/>
              <a:gd name="connsiteY461" fmla="*/ 3 h 1191542"/>
              <a:gd name="connsiteX462" fmla="*/ 1486726 w 3002841"/>
              <a:gd name="connsiteY462" fmla="*/ 3895 h 1191542"/>
              <a:gd name="connsiteX463" fmla="*/ 1936925 w 3002841"/>
              <a:gd name="connsiteY463" fmla="*/ 280219 h 1191542"/>
              <a:gd name="connsiteX464" fmla="*/ 1942120 w 3002841"/>
              <a:gd name="connsiteY464" fmla="*/ 285209 h 1191542"/>
              <a:gd name="connsiteX465" fmla="*/ 1742738 w 3002841"/>
              <a:gd name="connsiteY465" fmla="*/ 301660 h 1191542"/>
              <a:gd name="connsiteX466" fmla="*/ 1591525 w 3002841"/>
              <a:gd name="connsiteY466" fmla="*/ 285515 h 1191542"/>
              <a:gd name="connsiteX467" fmla="*/ 1752773 w 3002841"/>
              <a:gd name="connsiteY467" fmla="*/ 270186 h 1191542"/>
              <a:gd name="connsiteX468" fmla="*/ 1936925 w 3002841"/>
              <a:gd name="connsiteY468" fmla="*/ 280219 h 1191542"/>
              <a:gd name="connsiteX469" fmla="*/ 1643645 w 3002841"/>
              <a:gd name="connsiteY469" fmla="*/ 18670 h 1191542"/>
              <a:gd name="connsiteX470" fmla="*/ 1600660 w 3002841"/>
              <a:gd name="connsiteY470" fmla="*/ 137133 h 1191542"/>
              <a:gd name="connsiteX471" fmla="*/ 1523464 w 3002841"/>
              <a:gd name="connsiteY471" fmla="*/ 217125 h 1191542"/>
              <a:gd name="connsiteX472" fmla="*/ 1555072 w 3002841"/>
              <a:gd name="connsiteY472" fmla="*/ 120623 h 1191542"/>
              <a:gd name="connsiteX473" fmla="*/ 1639066 w 3002841"/>
              <a:gd name="connsiteY473" fmla="*/ 18461 h 1191542"/>
              <a:gd name="connsiteX474" fmla="*/ 1643645 w 3002841"/>
              <a:gd name="connsiteY474" fmla="*/ 18670 h 1191542"/>
              <a:gd name="connsiteX475" fmla="*/ 2495069 w 3002841"/>
              <a:gd name="connsiteY475" fmla="*/ 550730 h 1191542"/>
              <a:gd name="connsiteX476" fmla="*/ 2449538 w 3002841"/>
              <a:gd name="connsiteY476" fmla="*/ 645190 h 1191542"/>
              <a:gd name="connsiteX477" fmla="*/ 2346467 w 3002841"/>
              <a:gd name="connsiteY477" fmla="*/ 742070 h 1191542"/>
              <a:gd name="connsiteX478" fmla="*/ 2406527 w 3002841"/>
              <a:gd name="connsiteY478" fmla="*/ 626336 h 1191542"/>
              <a:gd name="connsiteX479" fmla="*/ 2493166 w 3002841"/>
              <a:gd name="connsiteY479" fmla="*/ 550711 h 1191542"/>
              <a:gd name="connsiteX480" fmla="*/ 2495069 w 3002841"/>
              <a:gd name="connsiteY480" fmla="*/ 550730 h 1191542"/>
              <a:gd name="connsiteX481" fmla="*/ 1896472 w 3002841"/>
              <a:gd name="connsiteY481" fmla="*/ 166127 h 1191542"/>
              <a:gd name="connsiteX482" fmla="*/ 1726664 w 3002841"/>
              <a:gd name="connsiteY482" fmla="*/ 231203 h 1191542"/>
              <a:gd name="connsiteX483" fmla="*/ 1578064 w 3002841"/>
              <a:gd name="connsiteY483" fmla="*/ 254547 h 1191542"/>
              <a:gd name="connsiteX484" fmla="*/ 1713991 w 3002841"/>
              <a:gd name="connsiteY484" fmla="*/ 200077 h 1191542"/>
              <a:gd name="connsiteX485" fmla="*/ 1881116 w 3002841"/>
              <a:gd name="connsiteY485" fmla="*/ 162666 h 1191542"/>
              <a:gd name="connsiteX486" fmla="*/ 1896472 w 3002841"/>
              <a:gd name="connsiteY486" fmla="*/ 166127 h 1191542"/>
              <a:gd name="connsiteX487" fmla="*/ 2466939 w 3002841"/>
              <a:gd name="connsiteY487" fmla="*/ 528427 h 1191542"/>
              <a:gd name="connsiteX488" fmla="*/ 2367019 w 3002841"/>
              <a:gd name="connsiteY488" fmla="*/ 606211 h 1191542"/>
              <a:gd name="connsiteX489" fmla="*/ 2212104 w 3002841"/>
              <a:gd name="connsiteY489" fmla="*/ 673513 h 1191542"/>
              <a:gd name="connsiteX490" fmla="*/ 2338505 w 3002841"/>
              <a:gd name="connsiteY490" fmla="*/ 579156 h 1191542"/>
              <a:gd name="connsiteX491" fmla="*/ 2465180 w 3002841"/>
              <a:gd name="connsiteY491" fmla="*/ 527987 h 1191542"/>
              <a:gd name="connsiteX492" fmla="*/ 2466939 w 3002841"/>
              <a:gd name="connsiteY492" fmla="*/ 528427 h 1191542"/>
              <a:gd name="connsiteX493" fmla="*/ 2441101 w 3002841"/>
              <a:gd name="connsiteY493" fmla="*/ 511544 h 1191542"/>
              <a:gd name="connsiteX494" fmla="*/ 2301282 w 3002841"/>
              <a:gd name="connsiteY494" fmla="*/ 562312 h 1191542"/>
              <a:gd name="connsiteX495" fmla="*/ 2116473 w 3002841"/>
              <a:gd name="connsiteY495" fmla="*/ 591332 h 1191542"/>
              <a:gd name="connsiteX496" fmla="*/ 2290922 w 3002841"/>
              <a:gd name="connsiteY496" fmla="*/ 530877 h 1191542"/>
              <a:gd name="connsiteX497" fmla="*/ 2431237 w 3002841"/>
              <a:gd name="connsiteY497" fmla="*/ 510243 h 1191542"/>
              <a:gd name="connsiteX498" fmla="*/ 2441101 w 3002841"/>
              <a:gd name="connsiteY498" fmla="*/ 511544 h 1191542"/>
              <a:gd name="connsiteX499" fmla="*/ 2419907 w 3002841"/>
              <a:gd name="connsiteY499" fmla="*/ 488551 h 1191542"/>
              <a:gd name="connsiteX500" fmla="*/ 2258659 w 3002841"/>
              <a:gd name="connsiteY500" fmla="*/ 503881 h 1191542"/>
              <a:gd name="connsiteX501" fmla="*/ 2069312 w 3002841"/>
              <a:gd name="connsiteY501" fmla="*/ 488857 h 1191542"/>
              <a:gd name="connsiteX502" fmla="*/ 2268695 w 3002841"/>
              <a:gd name="connsiteY502" fmla="*/ 472407 h 1191542"/>
              <a:gd name="connsiteX503" fmla="*/ 2419907 w 3002841"/>
              <a:gd name="connsiteY503" fmla="*/ 488551 h 1191542"/>
              <a:gd name="connsiteX504" fmla="*/ 1785683 w 3002841"/>
              <a:gd name="connsiteY504" fmla="*/ 75914 h 1191542"/>
              <a:gd name="connsiteX505" fmla="*/ 1672937 w 3002841"/>
              <a:gd name="connsiteY505" fmla="*/ 176357 h 1191542"/>
              <a:gd name="connsiteX506" fmla="*/ 1552059 w 3002841"/>
              <a:gd name="connsiteY506" fmla="*/ 233432 h 1191542"/>
              <a:gd name="connsiteX507" fmla="*/ 1640739 w 3002841"/>
              <a:gd name="connsiteY507" fmla="*/ 150847 h 1191542"/>
              <a:gd name="connsiteX508" fmla="*/ 1781557 w 3002841"/>
              <a:gd name="connsiteY508" fmla="*/ 74698 h 1191542"/>
              <a:gd name="connsiteX509" fmla="*/ 1785683 w 3002841"/>
              <a:gd name="connsiteY509" fmla="*/ 75914 h 1191542"/>
              <a:gd name="connsiteX510" fmla="*/ 2542169 w 3002841"/>
              <a:gd name="connsiteY510" fmla="*/ 555906 h 1191542"/>
              <a:gd name="connsiteX511" fmla="*/ 2567608 w 3002841"/>
              <a:gd name="connsiteY511" fmla="*/ 653068 h 1191542"/>
              <a:gd name="connsiteX512" fmla="*/ 2542676 w 3002841"/>
              <a:gd name="connsiteY512" fmla="*/ 767161 h 1191542"/>
              <a:gd name="connsiteX513" fmla="*/ 2515375 w 3002841"/>
              <a:gd name="connsiteY513" fmla="*/ 647021 h 1191542"/>
              <a:gd name="connsiteX514" fmla="*/ 2542169 w 3002841"/>
              <a:gd name="connsiteY514" fmla="*/ 555906 h 1191542"/>
              <a:gd name="connsiteX515" fmla="*/ 2421450 w 3002841"/>
              <a:gd name="connsiteY515" fmla="*/ 451987 h 1191542"/>
              <a:gd name="connsiteX516" fmla="*/ 2432228 w 3002841"/>
              <a:gd name="connsiteY516" fmla="*/ 459656 h 1191542"/>
              <a:gd name="connsiteX517" fmla="*/ 2272926 w 3002841"/>
              <a:gd name="connsiteY517" fmla="*/ 438175 h 1191542"/>
              <a:gd name="connsiteX518" fmla="*/ 2106021 w 3002841"/>
              <a:gd name="connsiteY518" fmla="*/ 382241 h 1191542"/>
              <a:gd name="connsiteX519" fmla="*/ 2123176 w 3002841"/>
              <a:gd name="connsiteY519" fmla="*/ 378659 h 1191542"/>
              <a:gd name="connsiteX520" fmla="*/ 2301469 w 3002841"/>
              <a:gd name="connsiteY520" fmla="*/ 411131 h 1191542"/>
              <a:gd name="connsiteX521" fmla="*/ 2421450 w 3002841"/>
              <a:gd name="connsiteY521" fmla="*/ 451987 h 1191542"/>
              <a:gd name="connsiteX522" fmla="*/ 2594912 w 3002841"/>
              <a:gd name="connsiteY522" fmla="*/ 555999 h 1191542"/>
              <a:gd name="connsiteX523" fmla="*/ 2672638 w 3002841"/>
              <a:gd name="connsiteY523" fmla="*/ 630138 h 1191542"/>
              <a:gd name="connsiteX524" fmla="*/ 2730886 w 3002841"/>
              <a:gd name="connsiteY524" fmla="*/ 739733 h 1191542"/>
              <a:gd name="connsiteX525" fmla="*/ 2621116 w 3002841"/>
              <a:gd name="connsiteY525" fmla="*/ 638100 h 1191542"/>
              <a:gd name="connsiteX526" fmla="*/ 2580823 w 3002841"/>
              <a:gd name="connsiteY526" fmla="*/ 548807 h 1191542"/>
              <a:gd name="connsiteX527" fmla="*/ 2594912 w 3002841"/>
              <a:gd name="connsiteY527" fmla="*/ 555999 h 1191542"/>
              <a:gd name="connsiteX528" fmla="*/ 2397278 w 3002841"/>
              <a:gd name="connsiteY528" fmla="*/ 383705 h 1191542"/>
              <a:gd name="connsiteX529" fmla="*/ 2457707 w 3002841"/>
              <a:gd name="connsiteY529" fmla="*/ 435767 h 1191542"/>
              <a:gd name="connsiteX530" fmla="*/ 2320772 w 3002841"/>
              <a:gd name="connsiteY530" fmla="*/ 382219 h 1191542"/>
              <a:gd name="connsiteX531" fmla="*/ 2196611 w 3002841"/>
              <a:gd name="connsiteY531" fmla="*/ 294779 h 1191542"/>
              <a:gd name="connsiteX532" fmla="*/ 2200894 w 3002841"/>
              <a:gd name="connsiteY532" fmla="*/ 293497 h 1191542"/>
              <a:gd name="connsiteX533" fmla="*/ 2363152 w 3002841"/>
              <a:gd name="connsiteY533" fmla="*/ 362853 h 1191542"/>
              <a:gd name="connsiteX534" fmla="*/ 2397278 w 3002841"/>
              <a:gd name="connsiteY534" fmla="*/ 383705 h 1191542"/>
              <a:gd name="connsiteX535" fmla="*/ 2834474 w 3002841"/>
              <a:gd name="connsiteY535" fmla="*/ 640233 h 1191542"/>
              <a:gd name="connsiteX536" fmla="*/ 2870170 w 3002841"/>
              <a:gd name="connsiteY536" fmla="*/ 678869 h 1191542"/>
              <a:gd name="connsiteX537" fmla="*/ 2706842 w 3002841"/>
              <a:gd name="connsiteY537" fmla="*/ 608027 h 1191542"/>
              <a:gd name="connsiteX538" fmla="*/ 2615695 w 3002841"/>
              <a:gd name="connsiteY538" fmla="*/ 533554 h 1191542"/>
              <a:gd name="connsiteX539" fmla="*/ 2617877 w 3002841"/>
              <a:gd name="connsiteY539" fmla="*/ 533374 h 1191542"/>
              <a:gd name="connsiteX540" fmla="*/ 2750100 w 3002841"/>
              <a:gd name="connsiteY540" fmla="*/ 589379 h 1191542"/>
              <a:gd name="connsiteX541" fmla="*/ 2834474 w 3002841"/>
              <a:gd name="connsiteY541" fmla="*/ 640233 h 1191542"/>
              <a:gd name="connsiteX542" fmla="*/ 2376981 w 3002841"/>
              <a:gd name="connsiteY542" fmla="*/ 239748 h 1191542"/>
              <a:gd name="connsiteX543" fmla="*/ 2455013 w 3002841"/>
              <a:gd name="connsiteY543" fmla="*/ 329292 h 1191542"/>
              <a:gd name="connsiteX544" fmla="*/ 2492373 w 3002841"/>
              <a:gd name="connsiteY544" fmla="*/ 419046 h 1191542"/>
              <a:gd name="connsiteX545" fmla="*/ 2403241 w 3002841"/>
              <a:gd name="connsiteY545" fmla="*/ 336639 h 1191542"/>
              <a:gd name="connsiteX546" fmla="*/ 2348594 w 3002841"/>
              <a:gd name="connsiteY546" fmla="*/ 226372 h 1191542"/>
              <a:gd name="connsiteX547" fmla="*/ 2353371 w 3002841"/>
              <a:gd name="connsiteY547" fmla="*/ 226247 h 1191542"/>
              <a:gd name="connsiteX548" fmla="*/ 2376981 w 3002841"/>
              <a:gd name="connsiteY548" fmla="*/ 239748 h 1191542"/>
              <a:gd name="connsiteX549" fmla="*/ 2969149 w 3002841"/>
              <a:gd name="connsiteY549" fmla="*/ 586680 h 1191542"/>
              <a:gd name="connsiteX550" fmla="*/ 2970798 w 3002841"/>
              <a:gd name="connsiteY550" fmla="*/ 592487 h 1191542"/>
              <a:gd name="connsiteX551" fmla="*/ 2776046 w 3002841"/>
              <a:gd name="connsiteY551" fmla="*/ 561939 h 1191542"/>
              <a:gd name="connsiteX552" fmla="*/ 2646436 w 3002841"/>
              <a:gd name="connsiteY552" fmla="*/ 512308 h 1191542"/>
              <a:gd name="connsiteX553" fmla="*/ 2652202 w 3002841"/>
              <a:gd name="connsiteY553" fmla="*/ 511398 h 1191542"/>
              <a:gd name="connsiteX554" fmla="*/ 2805219 w 3002841"/>
              <a:gd name="connsiteY554" fmla="*/ 535141 h 1191542"/>
              <a:gd name="connsiteX555" fmla="*/ 2957762 w 3002841"/>
              <a:gd name="connsiteY555" fmla="*/ 579807 h 1191542"/>
              <a:gd name="connsiteX556" fmla="*/ 2969149 w 3002841"/>
              <a:gd name="connsiteY556" fmla="*/ 586680 h 1191542"/>
              <a:gd name="connsiteX557" fmla="*/ 2547441 w 3002841"/>
              <a:gd name="connsiteY557" fmla="*/ 204780 h 1191542"/>
              <a:gd name="connsiteX558" fmla="*/ 2566362 w 3002841"/>
              <a:gd name="connsiteY558" fmla="*/ 321029 h 1191542"/>
              <a:gd name="connsiteX559" fmla="*/ 2539568 w 3002841"/>
              <a:gd name="connsiteY559" fmla="*/ 412144 h 1191542"/>
              <a:gd name="connsiteX560" fmla="*/ 2514128 w 3002841"/>
              <a:gd name="connsiteY560" fmla="*/ 314981 h 1191542"/>
              <a:gd name="connsiteX561" fmla="*/ 2539060 w 3002841"/>
              <a:gd name="connsiteY561" fmla="*/ 200888 h 1191542"/>
              <a:gd name="connsiteX562" fmla="*/ 2547441 w 3002841"/>
              <a:gd name="connsiteY562" fmla="*/ 204780 h 1191542"/>
              <a:gd name="connsiteX563" fmla="*/ 2997640 w 3002841"/>
              <a:gd name="connsiteY563" fmla="*/ 481103 h 1191542"/>
              <a:gd name="connsiteX564" fmla="*/ 3002835 w 3002841"/>
              <a:gd name="connsiteY564" fmla="*/ 486094 h 1191542"/>
              <a:gd name="connsiteX565" fmla="*/ 2803453 w 3002841"/>
              <a:gd name="connsiteY565" fmla="*/ 502544 h 1191542"/>
              <a:gd name="connsiteX566" fmla="*/ 2652241 w 3002841"/>
              <a:gd name="connsiteY566" fmla="*/ 486400 h 1191542"/>
              <a:gd name="connsiteX567" fmla="*/ 2813489 w 3002841"/>
              <a:gd name="connsiteY567" fmla="*/ 471071 h 1191542"/>
              <a:gd name="connsiteX568" fmla="*/ 2997640 w 3002841"/>
              <a:gd name="connsiteY568" fmla="*/ 481103 h 1191542"/>
              <a:gd name="connsiteX569" fmla="*/ 2704360 w 3002841"/>
              <a:gd name="connsiteY569" fmla="*/ 219554 h 1191542"/>
              <a:gd name="connsiteX570" fmla="*/ 2661376 w 3002841"/>
              <a:gd name="connsiteY570" fmla="*/ 338017 h 1191542"/>
              <a:gd name="connsiteX571" fmla="*/ 2584179 w 3002841"/>
              <a:gd name="connsiteY571" fmla="*/ 418010 h 1191542"/>
              <a:gd name="connsiteX572" fmla="*/ 2615787 w 3002841"/>
              <a:gd name="connsiteY572" fmla="*/ 321508 h 1191542"/>
              <a:gd name="connsiteX573" fmla="*/ 2699781 w 3002841"/>
              <a:gd name="connsiteY573" fmla="*/ 219346 h 1191542"/>
              <a:gd name="connsiteX574" fmla="*/ 2704360 w 3002841"/>
              <a:gd name="connsiteY574" fmla="*/ 219554 h 1191542"/>
              <a:gd name="connsiteX575" fmla="*/ 2957188 w 3002841"/>
              <a:gd name="connsiteY575" fmla="*/ 367011 h 1191542"/>
              <a:gd name="connsiteX576" fmla="*/ 2787380 w 3002841"/>
              <a:gd name="connsiteY576" fmla="*/ 432088 h 1191542"/>
              <a:gd name="connsiteX577" fmla="*/ 2638779 w 3002841"/>
              <a:gd name="connsiteY577" fmla="*/ 455432 h 1191542"/>
              <a:gd name="connsiteX578" fmla="*/ 2774706 w 3002841"/>
              <a:gd name="connsiteY578" fmla="*/ 400961 h 1191542"/>
              <a:gd name="connsiteX579" fmla="*/ 2941831 w 3002841"/>
              <a:gd name="connsiteY579" fmla="*/ 363550 h 1191542"/>
              <a:gd name="connsiteX580" fmla="*/ 2957188 w 3002841"/>
              <a:gd name="connsiteY580" fmla="*/ 367011 h 1191542"/>
              <a:gd name="connsiteX581" fmla="*/ 2846398 w 3002841"/>
              <a:gd name="connsiteY581" fmla="*/ 276798 h 1191542"/>
              <a:gd name="connsiteX582" fmla="*/ 2733652 w 3002841"/>
              <a:gd name="connsiteY582" fmla="*/ 377242 h 1191542"/>
              <a:gd name="connsiteX583" fmla="*/ 2612774 w 3002841"/>
              <a:gd name="connsiteY583" fmla="*/ 434316 h 1191542"/>
              <a:gd name="connsiteX584" fmla="*/ 2701454 w 3002841"/>
              <a:gd name="connsiteY584" fmla="*/ 351732 h 1191542"/>
              <a:gd name="connsiteX585" fmla="*/ 2842273 w 3002841"/>
              <a:gd name="connsiteY585" fmla="*/ 275582 h 1191542"/>
              <a:gd name="connsiteX586" fmla="*/ 2846398 w 3002841"/>
              <a:gd name="connsiteY586" fmla="*/ 276798 h 119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Lst>
            <a:rect l="l" t="t" r="r" b="b"/>
            <a:pathLst>
              <a:path w="3002841" h="1191542">
                <a:moveTo>
                  <a:pt x="198141" y="879912"/>
                </a:moveTo>
                <a:cubicBezTo>
                  <a:pt x="201477" y="881451"/>
                  <a:pt x="189747" y="908898"/>
                  <a:pt x="176952" y="926169"/>
                </a:cubicBezTo>
                <a:cubicBezTo>
                  <a:pt x="164156" y="943441"/>
                  <a:pt x="139365" y="977031"/>
                  <a:pt x="128984" y="973612"/>
                </a:cubicBezTo>
                <a:cubicBezTo>
                  <a:pt x="118603" y="970193"/>
                  <a:pt x="145409" y="932553"/>
                  <a:pt x="156935" y="916936"/>
                </a:cubicBezTo>
                <a:cubicBezTo>
                  <a:pt x="167741" y="902296"/>
                  <a:pt x="191570" y="881213"/>
                  <a:pt x="197255" y="879903"/>
                </a:cubicBezTo>
                <a:cubicBezTo>
                  <a:pt x="197634" y="879815"/>
                  <a:pt x="197933" y="879816"/>
                  <a:pt x="198141" y="879912"/>
                </a:cubicBezTo>
                <a:close/>
                <a:moveTo>
                  <a:pt x="185050" y="868990"/>
                </a:moveTo>
                <a:cubicBezTo>
                  <a:pt x="187261" y="871198"/>
                  <a:pt x="160454" y="893996"/>
                  <a:pt x="138549" y="907081"/>
                </a:cubicBezTo>
                <a:cubicBezTo>
                  <a:pt x="116643" y="920166"/>
                  <a:pt x="74129" y="945636"/>
                  <a:pt x="66454" y="940039"/>
                </a:cubicBezTo>
                <a:cubicBezTo>
                  <a:pt x="58779" y="934442"/>
                  <a:pt x="105513" y="905673"/>
                  <a:pt x="125279" y="893832"/>
                </a:cubicBezTo>
                <a:cubicBezTo>
                  <a:pt x="143809" y="882730"/>
                  <a:pt x="178184" y="868669"/>
                  <a:pt x="184231" y="868775"/>
                </a:cubicBezTo>
                <a:cubicBezTo>
                  <a:pt x="184635" y="868782"/>
                  <a:pt x="184912" y="868852"/>
                  <a:pt x="185050" y="868990"/>
                </a:cubicBezTo>
                <a:close/>
                <a:moveTo>
                  <a:pt x="173025" y="860722"/>
                </a:moveTo>
                <a:cubicBezTo>
                  <a:pt x="173829" y="863288"/>
                  <a:pt x="135839" y="878403"/>
                  <a:pt x="107956" y="885584"/>
                </a:cubicBezTo>
                <a:cubicBezTo>
                  <a:pt x="80073" y="892765"/>
                  <a:pt x="25915" y="906772"/>
                  <a:pt x="21949" y="899795"/>
                </a:cubicBezTo>
                <a:cubicBezTo>
                  <a:pt x="17983" y="892817"/>
                  <a:pt x="77956" y="876702"/>
                  <a:pt x="103135" y="870190"/>
                </a:cubicBezTo>
                <a:cubicBezTo>
                  <a:pt x="123593" y="864899"/>
                  <a:pt x="156415" y="860262"/>
                  <a:pt x="168435" y="860085"/>
                </a:cubicBezTo>
                <a:cubicBezTo>
                  <a:pt x="171209" y="860045"/>
                  <a:pt x="172875" y="860242"/>
                  <a:pt x="173025" y="860722"/>
                </a:cubicBezTo>
                <a:close/>
                <a:moveTo>
                  <a:pt x="163162" y="849463"/>
                </a:moveTo>
                <a:cubicBezTo>
                  <a:pt x="162383" y="852032"/>
                  <a:pt x="118216" y="856970"/>
                  <a:pt x="88120" y="856970"/>
                </a:cubicBezTo>
                <a:cubicBezTo>
                  <a:pt x="58025" y="856970"/>
                  <a:pt x="-466" y="857024"/>
                  <a:pt x="2" y="849613"/>
                </a:cubicBezTo>
                <a:cubicBezTo>
                  <a:pt x="468" y="842202"/>
                  <a:pt x="65597" y="841582"/>
                  <a:pt x="92790" y="841557"/>
                </a:cubicBezTo>
                <a:cubicBezTo>
                  <a:pt x="119984" y="841532"/>
                  <a:pt x="163940" y="846894"/>
                  <a:pt x="163162" y="849463"/>
                </a:cubicBezTo>
                <a:close/>
                <a:moveTo>
                  <a:pt x="220060" y="882446"/>
                </a:moveTo>
                <a:cubicBezTo>
                  <a:pt x="224111" y="882940"/>
                  <a:pt x="231899" y="910945"/>
                  <a:pt x="231899" y="930027"/>
                </a:cubicBezTo>
                <a:cubicBezTo>
                  <a:pt x="231899" y="949109"/>
                  <a:pt x="231985" y="986195"/>
                  <a:pt x="220296" y="985899"/>
                </a:cubicBezTo>
                <a:cubicBezTo>
                  <a:pt x="208608" y="985603"/>
                  <a:pt x="207631" y="944308"/>
                  <a:pt x="207591" y="927066"/>
                </a:cubicBezTo>
                <a:cubicBezTo>
                  <a:pt x="207552" y="909824"/>
                  <a:pt x="216009" y="881953"/>
                  <a:pt x="220060" y="882446"/>
                </a:cubicBezTo>
                <a:close/>
                <a:moveTo>
                  <a:pt x="163880" y="831557"/>
                </a:moveTo>
                <a:cubicBezTo>
                  <a:pt x="167504" y="833395"/>
                  <a:pt x="169449" y="834761"/>
                  <a:pt x="168896" y="835313"/>
                </a:cubicBezTo>
                <a:cubicBezTo>
                  <a:pt x="166682" y="837520"/>
                  <a:pt x="122746" y="831812"/>
                  <a:pt x="94760" y="824793"/>
                </a:cubicBezTo>
                <a:cubicBezTo>
                  <a:pt x="66774" y="817775"/>
                  <a:pt x="12352" y="804185"/>
                  <a:pt x="17085" y="797402"/>
                </a:cubicBezTo>
                <a:cubicBezTo>
                  <a:pt x="17973" y="796131"/>
                  <a:pt x="20836" y="795611"/>
                  <a:pt x="25069" y="795648"/>
                </a:cubicBezTo>
                <a:cubicBezTo>
                  <a:pt x="43412" y="795807"/>
                  <a:pt x="87485" y="806416"/>
                  <a:pt x="108043" y="811550"/>
                </a:cubicBezTo>
                <a:cubicBezTo>
                  <a:pt x="127020" y="816289"/>
                  <a:pt x="153006" y="826044"/>
                  <a:pt x="163880" y="831557"/>
                </a:cubicBezTo>
                <a:close/>
                <a:moveTo>
                  <a:pt x="244606" y="882492"/>
                </a:moveTo>
                <a:cubicBezTo>
                  <a:pt x="254175" y="889558"/>
                  <a:pt x="271146" y="905855"/>
                  <a:pt x="280778" y="918798"/>
                </a:cubicBezTo>
                <a:cubicBezTo>
                  <a:pt x="293620" y="936056"/>
                  <a:pt x="318656" y="969573"/>
                  <a:pt x="307886" y="972467"/>
                </a:cubicBezTo>
                <a:cubicBezTo>
                  <a:pt x="297116" y="975362"/>
                  <a:pt x="268440" y="938280"/>
                  <a:pt x="256801" y="922697"/>
                </a:cubicBezTo>
                <a:cubicBezTo>
                  <a:pt x="245162" y="907114"/>
                  <a:pt x="234053" y="879620"/>
                  <a:pt x="238049" y="878970"/>
                </a:cubicBezTo>
                <a:cubicBezTo>
                  <a:pt x="239048" y="878807"/>
                  <a:pt x="241416" y="880137"/>
                  <a:pt x="244606" y="882492"/>
                </a:cubicBezTo>
                <a:close/>
                <a:moveTo>
                  <a:pt x="136749" y="787908"/>
                </a:moveTo>
                <a:cubicBezTo>
                  <a:pt x="157001" y="799415"/>
                  <a:pt x="184040" y="822033"/>
                  <a:pt x="180753" y="823614"/>
                </a:cubicBezTo>
                <a:cubicBezTo>
                  <a:pt x="177466" y="825195"/>
                  <a:pt x="139410" y="810147"/>
                  <a:pt x="117027" y="797392"/>
                </a:cubicBezTo>
                <a:cubicBezTo>
                  <a:pt x="94643" y="784636"/>
                  <a:pt x="51084" y="759886"/>
                  <a:pt x="59244" y="754572"/>
                </a:cubicBezTo>
                <a:cubicBezTo>
                  <a:pt x="59755" y="754240"/>
                  <a:pt x="60424" y="754034"/>
                  <a:pt x="61237" y="753944"/>
                </a:cubicBezTo>
                <a:cubicBezTo>
                  <a:pt x="73429" y="752590"/>
                  <a:pt x="117764" y="777120"/>
                  <a:pt x="136749" y="787908"/>
                </a:cubicBezTo>
                <a:close/>
                <a:moveTo>
                  <a:pt x="335941" y="910505"/>
                </a:moveTo>
                <a:cubicBezTo>
                  <a:pt x="356692" y="923468"/>
                  <a:pt x="378999" y="938786"/>
                  <a:pt x="372706" y="942662"/>
                </a:cubicBezTo>
                <a:cubicBezTo>
                  <a:pt x="364315" y="947830"/>
                  <a:pt x="316434" y="919830"/>
                  <a:pt x="296696" y="907970"/>
                </a:cubicBezTo>
                <a:cubicBezTo>
                  <a:pt x="276958" y="896110"/>
                  <a:pt x="250923" y="873023"/>
                  <a:pt x="254278" y="871501"/>
                </a:cubicBezTo>
                <a:cubicBezTo>
                  <a:pt x="254488" y="871405"/>
                  <a:pt x="254830" y="871378"/>
                  <a:pt x="255294" y="871412"/>
                </a:cubicBezTo>
                <a:cubicBezTo>
                  <a:pt x="262245" y="871933"/>
                  <a:pt x="296376" y="886514"/>
                  <a:pt x="316827" y="898838"/>
                </a:cubicBezTo>
                <a:cubicBezTo>
                  <a:pt x="322281" y="902125"/>
                  <a:pt x="329025" y="906184"/>
                  <a:pt x="335941" y="910505"/>
                </a:cubicBezTo>
                <a:close/>
                <a:moveTo>
                  <a:pt x="143185" y="727623"/>
                </a:moveTo>
                <a:cubicBezTo>
                  <a:pt x="155727" y="738627"/>
                  <a:pt x="171658" y="760416"/>
                  <a:pt x="179500" y="771473"/>
                </a:cubicBezTo>
                <a:cubicBezTo>
                  <a:pt x="190651" y="787198"/>
                  <a:pt x="200902" y="814826"/>
                  <a:pt x="196886" y="815426"/>
                </a:cubicBezTo>
                <a:cubicBezTo>
                  <a:pt x="192870" y="816026"/>
                  <a:pt x="167708" y="792486"/>
                  <a:pt x="155406" y="775071"/>
                </a:cubicBezTo>
                <a:cubicBezTo>
                  <a:pt x="143103" y="757656"/>
                  <a:pt x="119116" y="723832"/>
                  <a:pt x="129974" y="721073"/>
                </a:cubicBezTo>
                <a:cubicBezTo>
                  <a:pt x="130653" y="720900"/>
                  <a:pt x="131396" y="720885"/>
                  <a:pt x="132197" y="721011"/>
                </a:cubicBezTo>
                <a:cubicBezTo>
                  <a:pt x="135200" y="721486"/>
                  <a:pt x="139004" y="723955"/>
                  <a:pt x="143185" y="727623"/>
                </a:cubicBezTo>
                <a:close/>
                <a:moveTo>
                  <a:pt x="413470" y="894151"/>
                </a:moveTo>
                <a:cubicBezTo>
                  <a:pt x="418291" y="896532"/>
                  <a:pt x="420758" y="898675"/>
                  <a:pt x="419537" y="900360"/>
                </a:cubicBezTo>
                <a:cubicBezTo>
                  <a:pt x="414653" y="907100"/>
                  <a:pt x="354061" y="891945"/>
                  <a:pt x="328903" y="885401"/>
                </a:cubicBezTo>
                <a:cubicBezTo>
                  <a:pt x="303744" y="878857"/>
                  <a:pt x="266322" y="863284"/>
                  <a:pt x="268584" y="861096"/>
                </a:cubicBezTo>
                <a:cubicBezTo>
                  <a:pt x="268867" y="860823"/>
                  <a:pt x="269799" y="860679"/>
                  <a:pt x="271268" y="860651"/>
                </a:cubicBezTo>
                <a:cubicBezTo>
                  <a:pt x="281549" y="860453"/>
                  <a:pt x="318131" y="865918"/>
                  <a:pt x="342479" y="872278"/>
                </a:cubicBezTo>
                <a:cubicBezTo>
                  <a:pt x="363349" y="877729"/>
                  <a:pt x="399006" y="887009"/>
                  <a:pt x="413470" y="894151"/>
                </a:cubicBezTo>
                <a:close/>
                <a:moveTo>
                  <a:pt x="434446" y="848259"/>
                </a:moveTo>
                <a:cubicBezTo>
                  <a:pt x="433979" y="855670"/>
                  <a:pt x="368851" y="856290"/>
                  <a:pt x="341657" y="856315"/>
                </a:cubicBezTo>
                <a:cubicBezTo>
                  <a:pt x="314464" y="856340"/>
                  <a:pt x="270507" y="850978"/>
                  <a:pt x="271286" y="848409"/>
                </a:cubicBezTo>
                <a:cubicBezTo>
                  <a:pt x="272064" y="845840"/>
                  <a:pt x="316232" y="840902"/>
                  <a:pt x="346327" y="840902"/>
                </a:cubicBezTo>
                <a:cubicBezTo>
                  <a:pt x="376423" y="840902"/>
                  <a:pt x="434913" y="840848"/>
                  <a:pt x="434446" y="848259"/>
                </a:cubicBezTo>
                <a:close/>
                <a:moveTo>
                  <a:pt x="218614" y="708593"/>
                </a:moveTo>
                <a:cubicBezTo>
                  <a:pt x="230302" y="708889"/>
                  <a:pt x="231280" y="750184"/>
                  <a:pt x="231319" y="767426"/>
                </a:cubicBezTo>
                <a:cubicBezTo>
                  <a:pt x="231359" y="784668"/>
                  <a:pt x="222901" y="812539"/>
                  <a:pt x="218850" y="812046"/>
                </a:cubicBezTo>
                <a:cubicBezTo>
                  <a:pt x="214799" y="811552"/>
                  <a:pt x="207011" y="783547"/>
                  <a:pt x="207011" y="764465"/>
                </a:cubicBezTo>
                <a:cubicBezTo>
                  <a:pt x="207011" y="745383"/>
                  <a:pt x="206925" y="708297"/>
                  <a:pt x="218614" y="708593"/>
                </a:cubicBezTo>
                <a:close/>
                <a:moveTo>
                  <a:pt x="295542" y="717734"/>
                </a:moveTo>
                <a:cubicBezTo>
                  <a:pt x="306355" y="720563"/>
                  <a:pt x="284859" y="759548"/>
                  <a:pt x="275537" y="775746"/>
                </a:cubicBezTo>
                <a:cubicBezTo>
                  <a:pt x="266215" y="791943"/>
                  <a:pt x="243147" y="816266"/>
                  <a:pt x="239611" y="814919"/>
                </a:cubicBezTo>
                <a:cubicBezTo>
                  <a:pt x="236075" y="813571"/>
                  <a:pt x="243964" y="785578"/>
                  <a:pt x="254321" y="767661"/>
                </a:cubicBezTo>
                <a:cubicBezTo>
                  <a:pt x="264031" y="750864"/>
                  <a:pt x="282259" y="719194"/>
                  <a:pt x="293410" y="717632"/>
                </a:cubicBezTo>
                <a:cubicBezTo>
                  <a:pt x="294154" y="717528"/>
                  <a:pt x="294866" y="717557"/>
                  <a:pt x="295542" y="717734"/>
                </a:cubicBezTo>
                <a:close/>
                <a:moveTo>
                  <a:pt x="413202" y="789944"/>
                </a:moveTo>
                <a:cubicBezTo>
                  <a:pt x="417655" y="796803"/>
                  <a:pt x="358874" y="814596"/>
                  <a:pt x="334177" y="821812"/>
                </a:cubicBezTo>
                <a:cubicBezTo>
                  <a:pt x="309480" y="829029"/>
                  <a:pt x="266004" y="835785"/>
                  <a:pt x="265021" y="833244"/>
                </a:cubicBezTo>
                <a:cubicBezTo>
                  <a:pt x="264038" y="830703"/>
                  <a:pt x="300928" y="814531"/>
                  <a:pt x="328279" y="806570"/>
                </a:cubicBezTo>
                <a:cubicBezTo>
                  <a:pt x="350502" y="800101"/>
                  <a:pt x="389736" y="788641"/>
                  <a:pt x="406056" y="788249"/>
                </a:cubicBezTo>
                <a:cubicBezTo>
                  <a:pt x="409822" y="788159"/>
                  <a:pt x="412368" y="788658"/>
                  <a:pt x="413202" y="789944"/>
                </a:cubicBezTo>
                <a:close/>
                <a:moveTo>
                  <a:pt x="361643" y="745767"/>
                </a:moveTo>
                <a:cubicBezTo>
                  <a:pt x="370035" y="750934"/>
                  <a:pt x="327294" y="782098"/>
                  <a:pt x="309173" y="794954"/>
                </a:cubicBezTo>
                <a:cubicBezTo>
                  <a:pt x="291052" y="807810"/>
                  <a:pt x="255416" y="824986"/>
                  <a:pt x="252919" y="822904"/>
                </a:cubicBezTo>
                <a:cubicBezTo>
                  <a:pt x="250422" y="820822"/>
                  <a:pt x="274102" y="796672"/>
                  <a:pt x="294189" y="782462"/>
                </a:cubicBezTo>
                <a:cubicBezTo>
                  <a:pt x="313020" y="769141"/>
                  <a:pt x="348453" y="744004"/>
                  <a:pt x="359723" y="745171"/>
                </a:cubicBezTo>
                <a:cubicBezTo>
                  <a:pt x="360475" y="745249"/>
                  <a:pt x="361118" y="745444"/>
                  <a:pt x="361643" y="745767"/>
                </a:cubicBezTo>
                <a:close/>
                <a:moveTo>
                  <a:pt x="879687" y="897103"/>
                </a:moveTo>
                <a:cubicBezTo>
                  <a:pt x="884048" y="899039"/>
                  <a:pt x="868716" y="933571"/>
                  <a:pt x="851992" y="955301"/>
                </a:cubicBezTo>
                <a:cubicBezTo>
                  <a:pt x="835268" y="977032"/>
                  <a:pt x="802865" y="1019292"/>
                  <a:pt x="789298" y="1014991"/>
                </a:cubicBezTo>
                <a:cubicBezTo>
                  <a:pt x="775730" y="1010689"/>
                  <a:pt x="810765" y="963332"/>
                  <a:pt x="825831" y="943685"/>
                </a:cubicBezTo>
                <a:cubicBezTo>
                  <a:pt x="839954" y="925265"/>
                  <a:pt x="871099" y="898739"/>
                  <a:pt x="878529" y="897091"/>
                </a:cubicBezTo>
                <a:cubicBezTo>
                  <a:pt x="879025" y="896981"/>
                  <a:pt x="879415" y="896981"/>
                  <a:pt x="879687" y="897103"/>
                </a:cubicBezTo>
                <a:close/>
                <a:moveTo>
                  <a:pt x="862577" y="883361"/>
                </a:moveTo>
                <a:cubicBezTo>
                  <a:pt x="865467" y="886139"/>
                  <a:pt x="830429" y="914822"/>
                  <a:pt x="801799" y="931285"/>
                </a:cubicBezTo>
                <a:cubicBezTo>
                  <a:pt x="773168" y="947748"/>
                  <a:pt x="717601" y="979793"/>
                  <a:pt x="707570" y="972751"/>
                </a:cubicBezTo>
                <a:cubicBezTo>
                  <a:pt x="697538" y="965709"/>
                  <a:pt x="758621" y="929515"/>
                  <a:pt x="784455" y="914616"/>
                </a:cubicBezTo>
                <a:cubicBezTo>
                  <a:pt x="808675" y="900649"/>
                  <a:pt x="853604" y="882958"/>
                  <a:pt x="861507" y="883090"/>
                </a:cubicBezTo>
                <a:cubicBezTo>
                  <a:pt x="862034" y="883099"/>
                  <a:pt x="862396" y="883187"/>
                  <a:pt x="862577" y="883361"/>
                </a:cubicBezTo>
                <a:close/>
                <a:moveTo>
                  <a:pt x="846860" y="872959"/>
                </a:moveTo>
                <a:cubicBezTo>
                  <a:pt x="847911" y="876187"/>
                  <a:pt x="798257" y="895203"/>
                  <a:pt x="761814" y="904239"/>
                </a:cubicBezTo>
                <a:cubicBezTo>
                  <a:pt x="725370" y="913274"/>
                  <a:pt x="654584" y="930897"/>
                  <a:pt x="649400" y="922118"/>
                </a:cubicBezTo>
                <a:cubicBezTo>
                  <a:pt x="644217" y="913339"/>
                  <a:pt x="722602" y="893064"/>
                  <a:pt x="755512" y="884871"/>
                </a:cubicBezTo>
                <a:cubicBezTo>
                  <a:pt x="782251" y="878214"/>
                  <a:pt x="825150" y="872380"/>
                  <a:pt x="840860" y="872158"/>
                </a:cubicBezTo>
                <a:cubicBezTo>
                  <a:pt x="844486" y="872106"/>
                  <a:pt x="846664" y="872354"/>
                  <a:pt x="846860" y="872959"/>
                </a:cubicBezTo>
                <a:close/>
                <a:moveTo>
                  <a:pt x="833969" y="858793"/>
                </a:moveTo>
                <a:cubicBezTo>
                  <a:pt x="832951" y="862025"/>
                  <a:pt x="775223" y="868238"/>
                  <a:pt x="735888" y="868238"/>
                </a:cubicBezTo>
                <a:cubicBezTo>
                  <a:pt x="696552" y="868238"/>
                  <a:pt x="620104" y="868306"/>
                  <a:pt x="620714" y="858981"/>
                </a:cubicBezTo>
                <a:cubicBezTo>
                  <a:pt x="621325" y="849657"/>
                  <a:pt x="706449" y="848877"/>
                  <a:pt x="741991" y="848846"/>
                </a:cubicBezTo>
                <a:cubicBezTo>
                  <a:pt x="777534" y="848814"/>
                  <a:pt x="834986" y="855561"/>
                  <a:pt x="833969" y="858793"/>
                </a:cubicBezTo>
                <a:close/>
                <a:moveTo>
                  <a:pt x="908336" y="900291"/>
                </a:moveTo>
                <a:cubicBezTo>
                  <a:pt x="913631" y="900912"/>
                  <a:pt x="923810" y="936147"/>
                  <a:pt x="923810" y="960155"/>
                </a:cubicBezTo>
                <a:cubicBezTo>
                  <a:pt x="923810" y="984163"/>
                  <a:pt x="923922" y="1030822"/>
                  <a:pt x="908645" y="1030450"/>
                </a:cubicBezTo>
                <a:cubicBezTo>
                  <a:pt x="893368" y="1030077"/>
                  <a:pt x="892090" y="978122"/>
                  <a:pt x="892039" y="956429"/>
                </a:cubicBezTo>
                <a:cubicBezTo>
                  <a:pt x="891987" y="934736"/>
                  <a:pt x="903041" y="899670"/>
                  <a:pt x="908336" y="900291"/>
                </a:cubicBezTo>
                <a:close/>
                <a:moveTo>
                  <a:pt x="834907" y="836265"/>
                </a:moveTo>
                <a:cubicBezTo>
                  <a:pt x="839644" y="838577"/>
                  <a:pt x="842187" y="840296"/>
                  <a:pt x="841463" y="840990"/>
                </a:cubicBezTo>
                <a:cubicBezTo>
                  <a:pt x="838570" y="843767"/>
                  <a:pt x="781144" y="836585"/>
                  <a:pt x="744565" y="827755"/>
                </a:cubicBezTo>
                <a:cubicBezTo>
                  <a:pt x="707987" y="818925"/>
                  <a:pt x="636857" y="801827"/>
                  <a:pt x="643043" y="793293"/>
                </a:cubicBezTo>
                <a:cubicBezTo>
                  <a:pt x="644204" y="791693"/>
                  <a:pt x="647945" y="791039"/>
                  <a:pt x="653478" y="791086"/>
                </a:cubicBezTo>
                <a:cubicBezTo>
                  <a:pt x="677454" y="791287"/>
                  <a:pt x="735058" y="804634"/>
                  <a:pt x="761927" y="811093"/>
                </a:cubicBezTo>
                <a:cubicBezTo>
                  <a:pt x="786730" y="817055"/>
                  <a:pt x="820695" y="829329"/>
                  <a:pt x="834907" y="836265"/>
                </a:cubicBezTo>
                <a:close/>
                <a:moveTo>
                  <a:pt x="940418" y="900349"/>
                </a:moveTo>
                <a:cubicBezTo>
                  <a:pt x="952926" y="909239"/>
                  <a:pt x="975107" y="929743"/>
                  <a:pt x="987696" y="946027"/>
                </a:cubicBezTo>
                <a:cubicBezTo>
                  <a:pt x="1004481" y="967740"/>
                  <a:pt x="1037203" y="1009909"/>
                  <a:pt x="1023126" y="1013551"/>
                </a:cubicBezTo>
                <a:cubicBezTo>
                  <a:pt x="1009050" y="1017193"/>
                  <a:pt x="971570" y="970538"/>
                  <a:pt x="956357" y="950932"/>
                </a:cubicBezTo>
                <a:cubicBezTo>
                  <a:pt x="941144" y="931327"/>
                  <a:pt x="926625" y="896735"/>
                  <a:pt x="931848" y="895918"/>
                </a:cubicBezTo>
                <a:cubicBezTo>
                  <a:pt x="933154" y="895713"/>
                  <a:pt x="936248" y="897386"/>
                  <a:pt x="940418" y="900349"/>
                </a:cubicBezTo>
                <a:close/>
                <a:moveTo>
                  <a:pt x="799447" y="781347"/>
                </a:moveTo>
                <a:cubicBezTo>
                  <a:pt x="825916" y="795825"/>
                  <a:pt x="861257" y="824283"/>
                  <a:pt x="856961" y="826271"/>
                </a:cubicBezTo>
                <a:cubicBezTo>
                  <a:pt x="852664" y="828260"/>
                  <a:pt x="802925" y="809328"/>
                  <a:pt x="773669" y="793279"/>
                </a:cubicBezTo>
                <a:cubicBezTo>
                  <a:pt x="744413" y="777231"/>
                  <a:pt x="687480" y="746092"/>
                  <a:pt x="698146" y="739406"/>
                </a:cubicBezTo>
                <a:cubicBezTo>
                  <a:pt x="698813" y="738988"/>
                  <a:pt x="699688" y="738730"/>
                  <a:pt x="700751" y="738616"/>
                </a:cubicBezTo>
                <a:cubicBezTo>
                  <a:pt x="716685" y="736912"/>
                  <a:pt x="774632" y="767775"/>
                  <a:pt x="799447" y="781347"/>
                </a:cubicBezTo>
                <a:close/>
                <a:moveTo>
                  <a:pt x="1086135" y="952247"/>
                </a:moveTo>
                <a:cubicBezTo>
                  <a:pt x="1102201" y="963151"/>
                  <a:pt x="1113331" y="972800"/>
                  <a:pt x="1107848" y="976051"/>
                </a:cubicBezTo>
                <a:cubicBezTo>
                  <a:pt x="1096881" y="982553"/>
                  <a:pt x="1034299" y="947326"/>
                  <a:pt x="1008501" y="932404"/>
                </a:cubicBezTo>
                <a:cubicBezTo>
                  <a:pt x="982703" y="917482"/>
                  <a:pt x="948674" y="888435"/>
                  <a:pt x="953059" y="886520"/>
                </a:cubicBezTo>
                <a:cubicBezTo>
                  <a:pt x="953334" y="886400"/>
                  <a:pt x="953781" y="886365"/>
                  <a:pt x="954387" y="886409"/>
                </a:cubicBezTo>
                <a:cubicBezTo>
                  <a:pt x="963472" y="887063"/>
                  <a:pt x="1008084" y="905409"/>
                  <a:pt x="1034813" y="920915"/>
                </a:cubicBezTo>
                <a:cubicBezTo>
                  <a:pt x="1049069" y="929184"/>
                  <a:pt x="1070070" y="941343"/>
                  <a:pt x="1086135" y="952247"/>
                </a:cubicBezTo>
                <a:close/>
                <a:moveTo>
                  <a:pt x="807858" y="705501"/>
                </a:moveTo>
                <a:cubicBezTo>
                  <a:pt x="824252" y="719345"/>
                  <a:pt x="845074" y="746759"/>
                  <a:pt x="855322" y="760670"/>
                </a:cubicBezTo>
                <a:cubicBezTo>
                  <a:pt x="869898" y="780455"/>
                  <a:pt x="883296" y="815215"/>
                  <a:pt x="878047" y="815970"/>
                </a:cubicBezTo>
                <a:cubicBezTo>
                  <a:pt x="872798" y="816724"/>
                  <a:pt x="839911" y="787108"/>
                  <a:pt x="823831" y="765197"/>
                </a:cubicBezTo>
                <a:cubicBezTo>
                  <a:pt x="807752" y="743286"/>
                  <a:pt x="776400" y="700731"/>
                  <a:pt x="790592" y="697260"/>
                </a:cubicBezTo>
                <a:cubicBezTo>
                  <a:pt x="791478" y="697042"/>
                  <a:pt x="792451" y="697023"/>
                  <a:pt x="793497" y="697182"/>
                </a:cubicBezTo>
                <a:cubicBezTo>
                  <a:pt x="797422" y="697779"/>
                  <a:pt x="802394" y="700886"/>
                  <a:pt x="807858" y="705501"/>
                </a:cubicBezTo>
                <a:close/>
                <a:moveTo>
                  <a:pt x="1161127" y="915018"/>
                </a:moveTo>
                <a:cubicBezTo>
                  <a:pt x="1167428" y="918013"/>
                  <a:pt x="1170652" y="920710"/>
                  <a:pt x="1169056" y="922830"/>
                </a:cubicBezTo>
                <a:cubicBezTo>
                  <a:pt x="1162673" y="931309"/>
                  <a:pt x="1083479" y="912242"/>
                  <a:pt x="1050596" y="904009"/>
                </a:cubicBezTo>
                <a:cubicBezTo>
                  <a:pt x="1017712" y="895775"/>
                  <a:pt x="968801" y="876181"/>
                  <a:pt x="971758" y="873430"/>
                </a:cubicBezTo>
                <a:cubicBezTo>
                  <a:pt x="972128" y="873086"/>
                  <a:pt x="973346" y="872905"/>
                  <a:pt x="975265" y="872869"/>
                </a:cubicBezTo>
                <a:cubicBezTo>
                  <a:pt x="988703" y="872620"/>
                  <a:pt x="1036516" y="879496"/>
                  <a:pt x="1068340" y="887498"/>
                </a:cubicBezTo>
                <a:cubicBezTo>
                  <a:pt x="1095618" y="894355"/>
                  <a:pt x="1142223" y="906031"/>
                  <a:pt x="1161127" y="915018"/>
                </a:cubicBezTo>
                <a:close/>
                <a:moveTo>
                  <a:pt x="906446" y="681558"/>
                </a:moveTo>
                <a:cubicBezTo>
                  <a:pt x="921723" y="681931"/>
                  <a:pt x="923000" y="733886"/>
                  <a:pt x="923052" y="755579"/>
                </a:cubicBezTo>
                <a:cubicBezTo>
                  <a:pt x="923103" y="777272"/>
                  <a:pt x="912050" y="812338"/>
                  <a:pt x="906754" y="811716"/>
                </a:cubicBezTo>
                <a:cubicBezTo>
                  <a:pt x="901459" y="811096"/>
                  <a:pt x="891280" y="775861"/>
                  <a:pt x="891280" y="751853"/>
                </a:cubicBezTo>
                <a:cubicBezTo>
                  <a:pt x="891280" y="727845"/>
                  <a:pt x="891169" y="681186"/>
                  <a:pt x="906446" y="681558"/>
                </a:cubicBezTo>
                <a:close/>
                <a:moveTo>
                  <a:pt x="564325" y="461034"/>
                </a:moveTo>
                <a:cubicBezTo>
                  <a:pt x="568685" y="462970"/>
                  <a:pt x="553354" y="497502"/>
                  <a:pt x="536630" y="519233"/>
                </a:cubicBezTo>
                <a:cubicBezTo>
                  <a:pt x="519905" y="540963"/>
                  <a:pt x="487503" y="583224"/>
                  <a:pt x="473935" y="578922"/>
                </a:cubicBezTo>
                <a:cubicBezTo>
                  <a:pt x="460367" y="574621"/>
                  <a:pt x="495403" y="527264"/>
                  <a:pt x="510468" y="507616"/>
                </a:cubicBezTo>
                <a:cubicBezTo>
                  <a:pt x="524591" y="489196"/>
                  <a:pt x="555736" y="462670"/>
                  <a:pt x="563167" y="461022"/>
                </a:cubicBezTo>
                <a:cubicBezTo>
                  <a:pt x="563662" y="460912"/>
                  <a:pt x="564052" y="460913"/>
                  <a:pt x="564325" y="461034"/>
                </a:cubicBezTo>
                <a:close/>
                <a:moveTo>
                  <a:pt x="547214" y="447292"/>
                </a:moveTo>
                <a:cubicBezTo>
                  <a:pt x="550105" y="450070"/>
                  <a:pt x="515067" y="478753"/>
                  <a:pt x="486436" y="495216"/>
                </a:cubicBezTo>
                <a:cubicBezTo>
                  <a:pt x="457805" y="511679"/>
                  <a:pt x="402239" y="543725"/>
                  <a:pt x="392207" y="536683"/>
                </a:cubicBezTo>
                <a:cubicBezTo>
                  <a:pt x="382176" y="529640"/>
                  <a:pt x="443258" y="493446"/>
                  <a:pt x="469092" y="478547"/>
                </a:cubicBezTo>
                <a:cubicBezTo>
                  <a:pt x="493312" y="464580"/>
                  <a:pt x="538241" y="446889"/>
                  <a:pt x="546144" y="447022"/>
                </a:cubicBezTo>
                <a:cubicBezTo>
                  <a:pt x="546671" y="447030"/>
                  <a:pt x="547034" y="447118"/>
                  <a:pt x="547214" y="447292"/>
                </a:cubicBezTo>
                <a:close/>
                <a:moveTo>
                  <a:pt x="531498" y="436890"/>
                </a:moveTo>
                <a:cubicBezTo>
                  <a:pt x="532548" y="440118"/>
                  <a:pt x="482894" y="459135"/>
                  <a:pt x="446451" y="468170"/>
                </a:cubicBezTo>
                <a:cubicBezTo>
                  <a:pt x="410007" y="477205"/>
                  <a:pt x="339222" y="494828"/>
                  <a:pt x="334038" y="486049"/>
                </a:cubicBezTo>
                <a:cubicBezTo>
                  <a:pt x="328854" y="477270"/>
                  <a:pt x="407239" y="456995"/>
                  <a:pt x="440149" y="448802"/>
                </a:cubicBezTo>
                <a:cubicBezTo>
                  <a:pt x="466888" y="442145"/>
                  <a:pt x="509788" y="436311"/>
                  <a:pt x="525498" y="436089"/>
                </a:cubicBezTo>
                <a:cubicBezTo>
                  <a:pt x="529123" y="436038"/>
                  <a:pt x="531301" y="436285"/>
                  <a:pt x="531498" y="436890"/>
                </a:cubicBezTo>
                <a:close/>
                <a:moveTo>
                  <a:pt x="1188543" y="857279"/>
                </a:moveTo>
                <a:cubicBezTo>
                  <a:pt x="1187933" y="866603"/>
                  <a:pt x="1102809" y="867383"/>
                  <a:pt x="1067266" y="867414"/>
                </a:cubicBezTo>
                <a:cubicBezTo>
                  <a:pt x="1031724" y="867446"/>
                  <a:pt x="974272" y="860699"/>
                  <a:pt x="975289" y="857467"/>
                </a:cubicBezTo>
                <a:cubicBezTo>
                  <a:pt x="976306" y="854235"/>
                  <a:pt x="1034035" y="848023"/>
                  <a:pt x="1073371" y="848023"/>
                </a:cubicBezTo>
                <a:cubicBezTo>
                  <a:pt x="1112706" y="848023"/>
                  <a:pt x="1189154" y="847955"/>
                  <a:pt x="1188543" y="857279"/>
                </a:cubicBezTo>
                <a:close/>
                <a:moveTo>
                  <a:pt x="518606" y="422724"/>
                </a:moveTo>
                <a:cubicBezTo>
                  <a:pt x="517589" y="425956"/>
                  <a:pt x="459860" y="432169"/>
                  <a:pt x="420525" y="432169"/>
                </a:cubicBezTo>
                <a:cubicBezTo>
                  <a:pt x="381189" y="432169"/>
                  <a:pt x="304741" y="432237"/>
                  <a:pt x="305352" y="422913"/>
                </a:cubicBezTo>
                <a:cubicBezTo>
                  <a:pt x="305963" y="413589"/>
                  <a:pt x="391087" y="412809"/>
                  <a:pt x="426629" y="412777"/>
                </a:cubicBezTo>
                <a:cubicBezTo>
                  <a:pt x="462171" y="412746"/>
                  <a:pt x="519624" y="419492"/>
                  <a:pt x="518606" y="422724"/>
                </a:cubicBezTo>
                <a:close/>
                <a:moveTo>
                  <a:pt x="592973" y="464222"/>
                </a:moveTo>
                <a:cubicBezTo>
                  <a:pt x="598269" y="464844"/>
                  <a:pt x="608448" y="500078"/>
                  <a:pt x="608448" y="524086"/>
                </a:cubicBezTo>
                <a:cubicBezTo>
                  <a:pt x="608447" y="548094"/>
                  <a:pt x="608559" y="594753"/>
                  <a:pt x="593282" y="594381"/>
                </a:cubicBezTo>
                <a:cubicBezTo>
                  <a:pt x="578005" y="594009"/>
                  <a:pt x="576728" y="542053"/>
                  <a:pt x="576676" y="520360"/>
                </a:cubicBezTo>
                <a:cubicBezTo>
                  <a:pt x="576625" y="498667"/>
                  <a:pt x="587678" y="463601"/>
                  <a:pt x="592973" y="464222"/>
                </a:cubicBezTo>
                <a:close/>
                <a:moveTo>
                  <a:pt x="519545" y="400196"/>
                </a:moveTo>
                <a:cubicBezTo>
                  <a:pt x="524282" y="402508"/>
                  <a:pt x="526824" y="404227"/>
                  <a:pt x="526101" y="404921"/>
                </a:cubicBezTo>
                <a:cubicBezTo>
                  <a:pt x="523207" y="407698"/>
                  <a:pt x="465781" y="400516"/>
                  <a:pt x="429203" y="391686"/>
                </a:cubicBezTo>
                <a:cubicBezTo>
                  <a:pt x="392625" y="382856"/>
                  <a:pt x="321495" y="365758"/>
                  <a:pt x="327681" y="357224"/>
                </a:cubicBezTo>
                <a:cubicBezTo>
                  <a:pt x="328841" y="355624"/>
                  <a:pt x="332583" y="354971"/>
                  <a:pt x="338115" y="355017"/>
                </a:cubicBezTo>
                <a:cubicBezTo>
                  <a:pt x="362091" y="355218"/>
                  <a:pt x="419696" y="368565"/>
                  <a:pt x="446565" y="375024"/>
                </a:cubicBezTo>
                <a:cubicBezTo>
                  <a:pt x="471367" y="380986"/>
                  <a:pt x="505333" y="393260"/>
                  <a:pt x="519545" y="400196"/>
                </a:cubicBezTo>
                <a:close/>
                <a:moveTo>
                  <a:pt x="625055" y="464280"/>
                </a:moveTo>
                <a:cubicBezTo>
                  <a:pt x="637563" y="473170"/>
                  <a:pt x="659745" y="493674"/>
                  <a:pt x="672333" y="509959"/>
                </a:cubicBezTo>
                <a:cubicBezTo>
                  <a:pt x="689118" y="531671"/>
                  <a:pt x="721840" y="573840"/>
                  <a:pt x="707763" y="577482"/>
                </a:cubicBezTo>
                <a:cubicBezTo>
                  <a:pt x="693687" y="581124"/>
                  <a:pt x="656208" y="534469"/>
                  <a:pt x="640995" y="514864"/>
                </a:cubicBezTo>
                <a:cubicBezTo>
                  <a:pt x="625782" y="495258"/>
                  <a:pt x="611263" y="460666"/>
                  <a:pt x="616486" y="459849"/>
                </a:cubicBezTo>
                <a:cubicBezTo>
                  <a:pt x="617792" y="459645"/>
                  <a:pt x="620886" y="461317"/>
                  <a:pt x="625055" y="464280"/>
                </a:cubicBezTo>
                <a:close/>
                <a:moveTo>
                  <a:pt x="1006992" y="693059"/>
                </a:moveTo>
                <a:cubicBezTo>
                  <a:pt x="1021125" y="696617"/>
                  <a:pt x="993029" y="745667"/>
                  <a:pt x="980846" y="766046"/>
                </a:cubicBezTo>
                <a:cubicBezTo>
                  <a:pt x="968662" y="786425"/>
                  <a:pt x="938512" y="817027"/>
                  <a:pt x="933890" y="815331"/>
                </a:cubicBezTo>
                <a:cubicBezTo>
                  <a:pt x="929268" y="813636"/>
                  <a:pt x="939579" y="778416"/>
                  <a:pt x="953116" y="755874"/>
                </a:cubicBezTo>
                <a:cubicBezTo>
                  <a:pt x="965807" y="734742"/>
                  <a:pt x="989632" y="694896"/>
                  <a:pt x="1004206" y="692930"/>
                </a:cubicBezTo>
                <a:cubicBezTo>
                  <a:pt x="1005178" y="692799"/>
                  <a:pt x="1006108" y="692836"/>
                  <a:pt x="1006992" y="693059"/>
                </a:cubicBezTo>
                <a:close/>
                <a:moveTo>
                  <a:pt x="1160777" y="783910"/>
                </a:moveTo>
                <a:cubicBezTo>
                  <a:pt x="1166596" y="792539"/>
                  <a:pt x="1089769" y="814925"/>
                  <a:pt x="1057489" y="824005"/>
                </a:cubicBezTo>
                <a:cubicBezTo>
                  <a:pt x="1025210" y="833084"/>
                  <a:pt x="968386" y="841584"/>
                  <a:pt x="967101" y="838387"/>
                </a:cubicBezTo>
                <a:cubicBezTo>
                  <a:pt x="965816" y="835191"/>
                  <a:pt x="1014033" y="814844"/>
                  <a:pt x="1049781" y="804827"/>
                </a:cubicBezTo>
                <a:cubicBezTo>
                  <a:pt x="1078826" y="796688"/>
                  <a:pt x="1130106" y="782270"/>
                  <a:pt x="1151437" y="781777"/>
                </a:cubicBezTo>
                <a:cubicBezTo>
                  <a:pt x="1156359" y="781664"/>
                  <a:pt x="1159686" y="782292"/>
                  <a:pt x="1160777" y="783910"/>
                </a:cubicBezTo>
                <a:close/>
                <a:moveTo>
                  <a:pt x="484084" y="345279"/>
                </a:moveTo>
                <a:cubicBezTo>
                  <a:pt x="510553" y="359756"/>
                  <a:pt x="545895" y="388214"/>
                  <a:pt x="541598" y="390202"/>
                </a:cubicBezTo>
                <a:cubicBezTo>
                  <a:pt x="537302" y="392191"/>
                  <a:pt x="487562" y="373259"/>
                  <a:pt x="458306" y="357211"/>
                </a:cubicBezTo>
                <a:cubicBezTo>
                  <a:pt x="429050" y="341162"/>
                  <a:pt x="372118" y="310023"/>
                  <a:pt x="382784" y="303337"/>
                </a:cubicBezTo>
                <a:cubicBezTo>
                  <a:pt x="383450" y="302920"/>
                  <a:pt x="384326" y="302661"/>
                  <a:pt x="385388" y="302548"/>
                </a:cubicBezTo>
                <a:cubicBezTo>
                  <a:pt x="401323" y="300843"/>
                  <a:pt x="459269" y="331706"/>
                  <a:pt x="484084" y="345279"/>
                </a:cubicBezTo>
                <a:close/>
                <a:moveTo>
                  <a:pt x="1093388" y="728328"/>
                </a:moveTo>
                <a:cubicBezTo>
                  <a:pt x="1104357" y="734829"/>
                  <a:pt x="1048493" y="774038"/>
                  <a:pt x="1024809" y="790213"/>
                </a:cubicBezTo>
                <a:cubicBezTo>
                  <a:pt x="1001125" y="806388"/>
                  <a:pt x="954547" y="827997"/>
                  <a:pt x="951283" y="825378"/>
                </a:cubicBezTo>
                <a:cubicBezTo>
                  <a:pt x="948019" y="822758"/>
                  <a:pt x="978970" y="792374"/>
                  <a:pt x="1005224" y="774496"/>
                </a:cubicBezTo>
                <a:cubicBezTo>
                  <a:pt x="1029837" y="757735"/>
                  <a:pt x="1076148" y="726110"/>
                  <a:pt x="1090879" y="727579"/>
                </a:cubicBezTo>
                <a:cubicBezTo>
                  <a:pt x="1091861" y="727676"/>
                  <a:pt x="1092702" y="727921"/>
                  <a:pt x="1093388" y="728328"/>
                </a:cubicBezTo>
                <a:close/>
                <a:moveTo>
                  <a:pt x="770773" y="516178"/>
                </a:moveTo>
                <a:cubicBezTo>
                  <a:pt x="786838" y="527082"/>
                  <a:pt x="797969" y="536732"/>
                  <a:pt x="792485" y="539983"/>
                </a:cubicBezTo>
                <a:cubicBezTo>
                  <a:pt x="781518" y="546485"/>
                  <a:pt x="718936" y="511257"/>
                  <a:pt x="693138" y="496335"/>
                </a:cubicBezTo>
                <a:cubicBezTo>
                  <a:pt x="667340" y="481413"/>
                  <a:pt x="633312" y="452366"/>
                  <a:pt x="637697" y="450451"/>
                </a:cubicBezTo>
                <a:cubicBezTo>
                  <a:pt x="637971" y="450331"/>
                  <a:pt x="638419" y="450296"/>
                  <a:pt x="639024" y="450340"/>
                </a:cubicBezTo>
                <a:cubicBezTo>
                  <a:pt x="648110" y="450995"/>
                  <a:pt x="692721" y="469340"/>
                  <a:pt x="719451" y="484846"/>
                </a:cubicBezTo>
                <a:cubicBezTo>
                  <a:pt x="733707" y="493116"/>
                  <a:pt x="754707" y="505274"/>
                  <a:pt x="770773" y="516178"/>
                </a:cubicBezTo>
                <a:close/>
                <a:moveTo>
                  <a:pt x="492496" y="269432"/>
                </a:moveTo>
                <a:cubicBezTo>
                  <a:pt x="508889" y="283276"/>
                  <a:pt x="529711" y="310690"/>
                  <a:pt x="539960" y="324601"/>
                </a:cubicBezTo>
                <a:cubicBezTo>
                  <a:pt x="554536" y="344386"/>
                  <a:pt x="567933" y="379146"/>
                  <a:pt x="562685" y="379901"/>
                </a:cubicBezTo>
                <a:cubicBezTo>
                  <a:pt x="557436" y="380655"/>
                  <a:pt x="524548" y="351039"/>
                  <a:pt x="508469" y="329128"/>
                </a:cubicBezTo>
                <a:cubicBezTo>
                  <a:pt x="492389" y="307218"/>
                  <a:pt x="461037" y="264662"/>
                  <a:pt x="475229" y="261191"/>
                </a:cubicBezTo>
                <a:cubicBezTo>
                  <a:pt x="476116" y="260974"/>
                  <a:pt x="477088" y="260954"/>
                  <a:pt x="478134" y="261113"/>
                </a:cubicBezTo>
                <a:cubicBezTo>
                  <a:pt x="482059" y="261710"/>
                  <a:pt x="487031" y="264817"/>
                  <a:pt x="492496" y="269432"/>
                </a:cubicBezTo>
                <a:close/>
                <a:moveTo>
                  <a:pt x="845764" y="478949"/>
                </a:moveTo>
                <a:cubicBezTo>
                  <a:pt x="852066" y="481944"/>
                  <a:pt x="855290" y="484641"/>
                  <a:pt x="853694" y="486761"/>
                </a:cubicBezTo>
                <a:cubicBezTo>
                  <a:pt x="847311" y="495240"/>
                  <a:pt x="768116" y="476173"/>
                  <a:pt x="735233" y="467940"/>
                </a:cubicBezTo>
                <a:cubicBezTo>
                  <a:pt x="702350" y="459706"/>
                  <a:pt x="653438" y="440113"/>
                  <a:pt x="656395" y="437361"/>
                </a:cubicBezTo>
                <a:cubicBezTo>
                  <a:pt x="656765" y="437017"/>
                  <a:pt x="657983" y="436836"/>
                  <a:pt x="659903" y="436800"/>
                </a:cubicBezTo>
                <a:cubicBezTo>
                  <a:pt x="673340" y="436551"/>
                  <a:pt x="721154" y="443428"/>
                  <a:pt x="752978" y="451429"/>
                </a:cubicBezTo>
                <a:cubicBezTo>
                  <a:pt x="780256" y="458287"/>
                  <a:pt x="826860" y="469962"/>
                  <a:pt x="845764" y="478949"/>
                </a:cubicBezTo>
                <a:close/>
                <a:moveTo>
                  <a:pt x="591083" y="245489"/>
                </a:moveTo>
                <a:cubicBezTo>
                  <a:pt x="606360" y="245862"/>
                  <a:pt x="607638" y="297817"/>
                  <a:pt x="607689" y="319510"/>
                </a:cubicBezTo>
                <a:cubicBezTo>
                  <a:pt x="607741" y="341203"/>
                  <a:pt x="596687" y="376269"/>
                  <a:pt x="591392" y="375648"/>
                </a:cubicBezTo>
                <a:cubicBezTo>
                  <a:pt x="586097" y="375027"/>
                  <a:pt x="575918" y="339793"/>
                  <a:pt x="575918" y="315785"/>
                </a:cubicBezTo>
                <a:cubicBezTo>
                  <a:pt x="575918" y="291776"/>
                  <a:pt x="575806" y="245117"/>
                  <a:pt x="591083" y="245489"/>
                </a:cubicBezTo>
                <a:close/>
                <a:moveTo>
                  <a:pt x="873181" y="421210"/>
                </a:moveTo>
                <a:cubicBezTo>
                  <a:pt x="872570" y="430534"/>
                  <a:pt x="787446" y="431314"/>
                  <a:pt x="751904" y="431345"/>
                </a:cubicBezTo>
                <a:cubicBezTo>
                  <a:pt x="716361" y="431377"/>
                  <a:pt x="658909" y="424631"/>
                  <a:pt x="659926" y="421398"/>
                </a:cubicBezTo>
                <a:cubicBezTo>
                  <a:pt x="660944" y="418166"/>
                  <a:pt x="718673" y="411954"/>
                  <a:pt x="758008" y="411954"/>
                </a:cubicBezTo>
                <a:cubicBezTo>
                  <a:pt x="797343" y="411954"/>
                  <a:pt x="873791" y="411886"/>
                  <a:pt x="873181" y="421210"/>
                </a:cubicBezTo>
                <a:close/>
                <a:moveTo>
                  <a:pt x="1751195" y="975108"/>
                </a:moveTo>
                <a:cubicBezTo>
                  <a:pt x="1758364" y="978250"/>
                  <a:pt x="1733159" y="1034299"/>
                  <a:pt x="1705664" y="1069568"/>
                </a:cubicBezTo>
                <a:cubicBezTo>
                  <a:pt x="1678169" y="1104838"/>
                  <a:pt x="1624898" y="1173430"/>
                  <a:pt x="1602593" y="1166448"/>
                </a:cubicBezTo>
                <a:cubicBezTo>
                  <a:pt x="1580287" y="1159467"/>
                  <a:pt x="1637886" y="1082604"/>
                  <a:pt x="1662653" y="1050713"/>
                </a:cubicBezTo>
                <a:cubicBezTo>
                  <a:pt x="1685873" y="1020817"/>
                  <a:pt x="1737075" y="977764"/>
                  <a:pt x="1749292" y="975089"/>
                </a:cubicBezTo>
                <a:cubicBezTo>
                  <a:pt x="1750106" y="974911"/>
                  <a:pt x="1750748" y="974912"/>
                  <a:pt x="1751195" y="975108"/>
                </a:cubicBezTo>
                <a:close/>
                <a:moveTo>
                  <a:pt x="1723065" y="952804"/>
                </a:moveTo>
                <a:cubicBezTo>
                  <a:pt x="1727817" y="957313"/>
                  <a:pt x="1670214" y="1003868"/>
                  <a:pt x="1623145" y="1030589"/>
                </a:cubicBezTo>
                <a:cubicBezTo>
                  <a:pt x="1576075" y="1057309"/>
                  <a:pt x="1484722" y="1109321"/>
                  <a:pt x="1468230" y="1097891"/>
                </a:cubicBezTo>
                <a:cubicBezTo>
                  <a:pt x="1451738" y="1086461"/>
                  <a:pt x="1552159" y="1027715"/>
                  <a:pt x="1594631" y="1003534"/>
                </a:cubicBezTo>
                <a:cubicBezTo>
                  <a:pt x="1634449" y="980864"/>
                  <a:pt x="1708313" y="952150"/>
                  <a:pt x="1721306" y="952365"/>
                </a:cubicBezTo>
                <a:cubicBezTo>
                  <a:pt x="1722173" y="952380"/>
                  <a:pt x="1722768" y="952522"/>
                  <a:pt x="1723065" y="952804"/>
                </a:cubicBezTo>
                <a:close/>
                <a:moveTo>
                  <a:pt x="1697227" y="935922"/>
                </a:moveTo>
                <a:cubicBezTo>
                  <a:pt x="1698954" y="941161"/>
                  <a:pt x="1617322" y="972025"/>
                  <a:pt x="1557408" y="986690"/>
                </a:cubicBezTo>
                <a:cubicBezTo>
                  <a:pt x="1497494" y="1001355"/>
                  <a:pt x="1381121" y="1029958"/>
                  <a:pt x="1372599" y="1015710"/>
                </a:cubicBezTo>
                <a:cubicBezTo>
                  <a:pt x="1364076" y="1001461"/>
                  <a:pt x="1492944" y="968553"/>
                  <a:pt x="1547048" y="955255"/>
                </a:cubicBezTo>
                <a:cubicBezTo>
                  <a:pt x="1591008" y="944450"/>
                  <a:pt x="1661535" y="934982"/>
                  <a:pt x="1687363" y="934621"/>
                </a:cubicBezTo>
                <a:cubicBezTo>
                  <a:pt x="1693324" y="934538"/>
                  <a:pt x="1696903" y="934940"/>
                  <a:pt x="1697227" y="935922"/>
                </a:cubicBezTo>
                <a:close/>
                <a:moveTo>
                  <a:pt x="1676033" y="912929"/>
                </a:moveTo>
                <a:cubicBezTo>
                  <a:pt x="1674361" y="918175"/>
                  <a:pt x="1579454" y="928258"/>
                  <a:pt x="1514785" y="928258"/>
                </a:cubicBezTo>
                <a:cubicBezTo>
                  <a:pt x="1450117" y="928258"/>
                  <a:pt x="1324435" y="928369"/>
                  <a:pt x="1325438" y="913235"/>
                </a:cubicBezTo>
                <a:cubicBezTo>
                  <a:pt x="1326442" y="898101"/>
                  <a:pt x="1466388" y="896836"/>
                  <a:pt x="1524821" y="896785"/>
                </a:cubicBezTo>
                <a:cubicBezTo>
                  <a:pt x="1583253" y="896734"/>
                  <a:pt x="1677706" y="907684"/>
                  <a:pt x="1676033" y="912929"/>
                </a:cubicBezTo>
                <a:close/>
                <a:moveTo>
                  <a:pt x="1798295" y="980283"/>
                </a:moveTo>
                <a:cubicBezTo>
                  <a:pt x="1807000" y="981291"/>
                  <a:pt x="1823734" y="1038479"/>
                  <a:pt x="1823734" y="1077445"/>
                </a:cubicBezTo>
                <a:cubicBezTo>
                  <a:pt x="1823734" y="1116412"/>
                  <a:pt x="1823918" y="1192144"/>
                  <a:pt x="1798802" y="1191539"/>
                </a:cubicBezTo>
                <a:cubicBezTo>
                  <a:pt x="1773687" y="1190934"/>
                  <a:pt x="1771586" y="1106608"/>
                  <a:pt x="1771501" y="1071399"/>
                </a:cubicBezTo>
                <a:cubicBezTo>
                  <a:pt x="1771417" y="1036189"/>
                  <a:pt x="1789589" y="979276"/>
                  <a:pt x="1798295" y="980283"/>
                </a:cubicBezTo>
                <a:close/>
                <a:moveTo>
                  <a:pt x="691629" y="256990"/>
                </a:moveTo>
                <a:cubicBezTo>
                  <a:pt x="705763" y="260549"/>
                  <a:pt x="677667" y="309598"/>
                  <a:pt x="665483" y="329977"/>
                </a:cubicBezTo>
                <a:cubicBezTo>
                  <a:pt x="653299" y="350356"/>
                  <a:pt x="623149" y="380958"/>
                  <a:pt x="618527" y="379263"/>
                </a:cubicBezTo>
                <a:cubicBezTo>
                  <a:pt x="613905" y="377567"/>
                  <a:pt x="624216" y="342347"/>
                  <a:pt x="637753" y="319805"/>
                </a:cubicBezTo>
                <a:cubicBezTo>
                  <a:pt x="650445" y="298673"/>
                  <a:pt x="674269" y="258827"/>
                  <a:pt x="688844" y="256861"/>
                </a:cubicBezTo>
                <a:cubicBezTo>
                  <a:pt x="689815" y="256730"/>
                  <a:pt x="690746" y="256767"/>
                  <a:pt x="691629" y="256990"/>
                </a:cubicBezTo>
                <a:close/>
                <a:moveTo>
                  <a:pt x="845415" y="347841"/>
                </a:moveTo>
                <a:cubicBezTo>
                  <a:pt x="851234" y="356470"/>
                  <a:pt x="774406" y="378856"/>
                  <a:pt x="742127" y="387936"/>
                </a:cubicBezTo>
                <a:cubicBezTo>
                  <a:pt x="709847" y="397015"/>
                  <a:pt x="653023" y="405515"/>
                  <a:pt x="651738" y="402319"/>
                </a:cubicBezTo>
                <a:cubicBezTo>
                  <a:pt x="650453" y="399122"/>
                  <a:pt x="698670" y="378775"/>
                  <a:pt x="734418" y="368758"/>
                </a:cubicBezTo>
                <a:cubicBezTo>
                  <a:pt x="763463" y="360620"/>
                  <a:pt x="814743" y="346201"/>
                  <a:pt x="836074" y="345709"/>
                </a:cubicBezTo>
                <a:cubicBezTo>
                  <a:pt x="840996" y="345595"/>
                  <a:pt x="844324" y="346223"/>
                  <a:pt x="845415" y="347841"/>
                </a:cubicBezTo>
                <a:close/>
                <a:moveTo>
                  <a:pt x="1677576" y="876365"/>
                </a:moveTo>
                <a:cubicBezTo>
                  <a:pt x="1685364" y="880117"/>
                  <a:pt x="1689544" y="882907"/>
                  <a:pt x="1688354" y="884034"/>
                </a:cubicBezTo>
                <a:cubicBezTo>
                  <a:pt x="1683597" y="888541"/>
                  <a:pt x="1589188" y="876884"/>
                  <a:pt x="1529052" y="862553"/>
                </a:cubicBezTo>
                <a:cubicBezTo>
                  <a:pt x="1468917" y="848221"/>
                  <a:pt x="1351977" y="820469"/>
                  <a:pt x="1362147" y="806619"/>
                </a:cubicBezTo>
                <a:cubicBezTo>
                  <a:pt x="1364055" y="804022"/>
                  <a:pt x="1370206" y="802961"/>
                  <a:pt x="1379302" y="803036"/>
                </a:cubicBezTo>
                <a:cubicBezTo>
                  <a:pt x="1418718" y="803362"/>
                  <a:pt x="1513421" y="825026"/>
                  <a:pt x="1557595" y="835509"/>
                </a:cubicBezTo>
                <a:cubicBezTo>
                  <a:pt x="1598371" y="845186"/>
                  <a:pt x="1654211" y="865107"/>
                  <a:pt x="1677576" y="876365"/>
                </a:cubicBezTo>
                <a:close/>
                <a:moveTo>
                  <a:pt x="1851038" y="980377"/>
                </a:moveTo>
                <a:cubicBezTo>
                  <a:pt x="1871600" y="994806"/>
                  <a:pt x="1908068" y="1028085"/>
                  <a:pt x="1928764" y="1054516"/>
                </a:cubicBezTo>
                <a:cubicBezTo>
                  <a:pt x="1956358" y="1089757"/>
                  <a:pt x="2010154" y="1158200"/>
                  <a:pt x="1987012" y="1164111"/>
                </a:cubicBezTo>
                <a:cubicBezTo>
                  <a:pt x="1963869" y="1170022"/>
                  <a:pt x="1902253" y="1094298"/>
                  <a:pt x="1877243" y="1062478"/>
                </a:cubicBezTo>
                <a:cubicBezTo>
                  <a:pt x="1852232" y="1030656"/>
                  <a:pt x="1828363" y="974512"/>
                  <a:pt x="1836950" y="973185"/>
                </a:cubicBezTo>
                <a:cubicBezTo>
                  <a:pt x="1839097" y="972853"/>
                  <a:pt x="1844183" y="975568"/>
                  <a:pt x="1851038" y="980377"/>
                </a:cubicBezTo>
                <a:close/>
                <a:moveTo>
                  <a:pt x="778026" y="292259"/>
                </a:moveTo>
                <a:cubicBezTo>
                  <a:pt x="788994" y="298760"/>
                  <a:pt x="733130" y="337969"/>
                  <a:pt x="709446" y="354144"/>
                </a:cubicBezTo>
                <a:cubicBezTo>
                  <a:pt x="685762" y="370319"/>
                  <a:pt x="639185" y="391928"/>
                  <a:pt x="635921" y="389309"/>
                </a:cubicBezTo>
                <a:cubicBezTo>
                  <a:pt x="632656" y="386689"/>
                  <a:pt x="663607" y="356305"/>
                  <a:pt x="689861" y="338427"/>
                </a:cubicBezTo>
                <a:cubicBezTo>
                  <a:pt x="714474" y="321667"/>
                  <a:pt x="760786" y="290041"/>
                  <a:pt x="775516" y="291510"/>
                </a:cubicBezTo>
                <a:cubicBezTo>
                  <a:pt x="776498" y="291608"/>
                  <a:pt x="777340" y="291853"/>
                  <a:pt x="778026" y="292259"/>
                </a:cubicBezTo>
                <a:close/>
                <a:moveTo>
                  <a:pt x="1653404" y="808082"/>
                </a:moveTo>
                <a:cubicBezTo>
                  <a:pt x="1687772" y="831137"/>
                  <a:pt x="1719130" y="857724"/>
                  <a:pt x="1713833" y="860144"/>
                </a:cubicBezTo>
                <a:cubicBezTo>
                  <a:pt x="1706770" y="863372"/>
                  <a:pt x="1624996" y="832644"/>
                  <a:pt x="1576899" y="806597"/>
                </a:cubicBezTo>
                <a:cubicBezTo>
                  <a:pt x="1528802" y="780549"/>
                  <a:pt x="1435202" y="730008"/>
                  <a:pt x="1452737" y="719157"/>
                </a:cubicBezTo>
                <a:cubicBezTo>
                  <a:pt x="1453834" y="718479"/>
                  <a:pt x="1455273" y="718059"/>
                  <a:pt x="1457020" y="717875"/>
                </a:cubicBezTo>
                <a:cubicBezTo>
                  <a:pt x="1483217" y="715109"/>
                  <a:pt x="1578482" y="765201"/>
                  <a:pt x="1619278" y="787230"/>
                </a:cubicBezTo>
                <a:cubicBezTo>
                  <a:pt x="1630157" y="793105"/>
                  <a:pt x="1641947" y="800397"/>
                  <a:pt x="1653404" y="808082"/>
                </a:cubicBezTo>
                <a:close/>
                <a:moveTo>
                  <a:pt x="2090600" y="1064611"/>
                </a:moveTo>
                <a:cubicBezTo>
                  <a:pt x="2117012" y="1082309"/>
                  <a:pt x="2135311" y="1097971"/>
                  <a:pt x="2126296" y="1103247"/>
                </a:cubicBezTo>
                <a:cubicBezTo>
                  <a:pt x="2108266" y="1113800"/>
                  <a:pt x="2005380" y="1056624"/>
                  <a:pt x="1962968" y="1032404"/>
                </a:cubicBezTo>
                <a:cubicBezTo>
                  <a:pt x="1920555" y="1008185"/>
                  <a:pt x="1864611" y="961039"/>
                  <a:pt x="1871821" y="957931"/>
                </a:cubicBezTo>
                <a:cubicBezTo>
                  <a:pt x="1872272" y="957737"/>
                  <a:pt x="1873008" y="957680"/>
                  <a:pt x="1874003" y="957751"/>
                </a:cubicBezTo>
                <a:cubicBezTo>
                  <a:pt x="1888940" y="958814"/>
                  <a:pt x="1962281" y="988590"/>
                  <a:pt x="2006226" y="1013757"/>
                </a:cubicBezTo>
                <a:cubicBezTo>
                  <a:pt x="2029663" y="1027179"/>
                  <a:pt x="2064188" y="1046913"/>
                  <a:pt x="2090600" y="1064611"/>
                </a:cubicBezTo>
                <a:close/>
                <a:moveTo>
                  <a:pt x="1633107" y="664126"/>
                </a:moveTo>
                <a:cubicBezTo>
                  <a:pt x="1660058" y="686596"/>
                  <a:pt x="1694290" y="731091"/>
                  <a:pt x="1711139" y="753670"/>
                </a:cubicBezTo>
                <a:cubicBezTo>
                  <a:pt x="1735102" y="785782"/>
                  <a:pt x="1757127" y="842200"/>
                  <a:pt x="1748499" y="843424"/>
                </a:cubicBezTo>
                <a:cubicBezTo>
                  <a:pt x="1739870" y="844649"/>
                  <a:pt x="1685802" y="796579"/>
                  <a:pt x="1659367" y="761017"/>
                </a:cubicBezTo>
                <a:cubicBezTo>
                  <a:pt x="1632932" y="725455"/>
                  <a:pt x="1581388" y="656385"/>
                  <a:pt x="1604720" y="650750"/>
                </a:cubicBezTo>
                <a:cubicBezTo>
                  <a:pt x="1606178" y="650398"/>
                  <a:pt x="1607777" y="650367"/>
                  <a:pt x="1609497" y="650625"/>
                </a:cubicBezTo>
                <a:cubicBezTo>
                  <a:pt x="1615949" y="651593"/>
                  <a:pt x="1624123" y="656636"/>
                  <a:pt x="1633107" y="664126"/>
                </a:cubicBezTo>
                <a:close/>
                <a:moveTo>
                  <a:pt x="2225275" y="1011058"/>
                </a:moveTo>
                <a:cubicBezTo>
                  <a:pt x="2227567" y="1013190"/>
                  <a:pt x="2228236" y="1015144"/>
                  <a:pt x="2226925" y="1016865"/>
                </a:cubicBezTo>
                <a:cubicBezTo>
                  <a:pt x="2216431" y="1030627"/>
                  <a:pt x="2086233" y="999680"/>
                  <a:pt x="2032172" y="986317"/>
                </a:cubicBezTo>
                <a:cubicBezTo>
                  <a:pt x="1978112" y="972954"/>
                  <a:pt x="1897700" y="941152"/>
                  <a:pt x="1902562" y="936686"/>
                </a:cubicBezTo>
                <a:cubicBezTo>
                  <a:pt x="1903170" y="936127"/>
                  <a:pt x="1905172" y="935833"/>
                  <a:pt x="1908328" y="935775"/>
                </a:cubicBezTo>
                <a:cubicBezTo>
                  <a:pt x="1930419" y="935371"/>
                  <a:pt x="2009026" y="946532"/>
                  <a:pt x="2061345" y="959518"/>
                </a:cubicBezTo>
                <a:cubicBezTo>
                  <a:pt x="2113665" y="972505"/>
                  <a:pt x="2209231" y="996134"/>
                  <a:pt x="2225275" y="1011058"/>
                </a:cubicBezTo>
                <a:close/>
                <a:moveTo>
                  <a:pt x="1803567" y="629158"/>
                </a:moveTo>
                <a:cubicBezTo>
                  <a:pt x="1820796" y="646185"/>
                  <a:pt x="1822414" y="714598"/>
                  <a:pt x="1822488" y="745406"/>
                </a:cubicBezTo>
                <a:cubicBezTo>
                  <a:pt x="1822572" y="780616"/>
                  <a:pt x="1804400" y="837529"/>
                  <a:pt x="1795694" y="836522"/>
                </a:cubicBezTo>
                <a:cubicBezTo>
                  <a:pt x="1786988" y="835513"/>
                  <a:pt x="1770255" y="778326"/>
                  <a:pt x="1770254" y="739359"/>
                </a:cubicBezTo>
                <a:cubicBezTo>
                  <a:pt x="1770254" y="700393"/>
                  <a:pt x="1770071" y="624661"/>
                  <a:pt x="1795187" y="625266"/>
                </a:cubicBezTo>
                <a:cubicBezTo>
                  <a:pt x="1798326" y="625342"/>
                  <a:pt x="1801106" y="626725"/>
                  <a:pt x="1803567" y="629158"/>
                </a:cubicBezTo>
                <a:close/>
                <a:moveTo>
                  <a:pt x="2253766" y="905481"/>
                </a:moveTo>
                <a:cubicBezTo>
                  <a:pt x="2257233" y="906926"/>
                  <a:pt x="2259087" y="908580"/>
                  <a:pt x="2258961" y="910472"/>
                </a:cubicBezTo>
                <a:cubicBezTo>
                  <a:pt x="2257958" y="925605"/>
                  <a:pt x="2118012" y="926871"/>
                  <a:pt x="2059579" y="926922"/>
                </a:cubicBezTo>
                <a:cubicBezTo>
                  <a:pt x="2001147" y="926973"/>
                  <a:pt x="1906694" y="916023"/>
                  <a:pt x="1908367" y="910778"/>
                </a:cubicBezTo>
                <a:cubicBezTo>
                  <a:pt x="1910039" y="905532"/>
                  <a:pt x="2004946" y="895448"/>
                  <a:pt x="2069615" y="895448"/>
                </a:cubicBezTo>
                <a:cubicBezTo>
                  <a:pt x="2126200" y="895449"/>
                  <a:pt x="2229498" y="895364"/>
                  <a:pt x="2253766" y="905481"/>
                </a:cubicBezTo>
                <a:close/>
                <a:moveTo>
                  <a:pt x="1434354" y="349846"/>
                </a:moveTo>
                <a:cubicBezTo>
                  <a:pt x="1441522" y="352988"/>
                  <a:pt x="1416317" y="409036"/>
                  <a:pt x="1388822" y="444306"/>
                </a:cubicBezTo>
                <a:cubicBezTo>
                  <a:pt x="1361327" y="479575"/>
                  <a:pt x="1308057" y="548168"/>
                  <a:pt x="1285751" y="541186"/>
                </a:cubicBezTo>
                <a:cubicBezTo>
                  <a:pt x="1263445" y="534204"/>
                  <a:pt x="1321045" y="457341"/>
                  <a:pt x="1345812" y="425451"/>
                </a:cubicBezTo>
                <a:cubicBezTo>
                  <a:pt x="1369031" y="395554"/>
                  <a:pt x="1420234" y="352502"/>
                  <a:pt x="1432450" y="349826"/>
                </a:cubicBezTo>
                <a:cubicBezTo>
                  <a:pt x="1433265" y="349648"/>
                  <a:pt x="1433906" y="349649"/>
                  <a:pt x="1434354" y="349846"/>
                </a:cubicBezTo>
                <a:close/>
                <a:moveTo>
                  <a:pt x="1406224" y="327542"/>
                </a:moveTo>
                <a:cubicBezTo>
                  <a:pt x="1410976" y="332051"/>
                  <a:pt x="1353373" y="378605"/>
                  <a:pt x="1306303" y="405326"/>
                </a:cubicBezTo>
                <a:cubicBezTo>
                  <a:pt x="1259234" y="432047"/>
                  <a:pt x="1167881" y="484058"/>
                  <a:pt x="1151389" y="472629"/>
                </a:cubicBezTo>
                <a:cubicBezTo>
                  <a:pt x="1134897" y="461199"/>
                  <a:pt x="1235317" y="402452"/>
                  <a:pt x="1277790" y="378271"/>
                </a:cubicBezTo>
                <a:cubicBezTo>
                  <a:pt x="1317608" y="355601"/>
                  <a:pt x="1391472" y="326888"/>
                  <a:pt x="1404465" y="327103"/>
                </a:cubicBezTo>
                <a:cubicBezTo>
                  <a:pt x="1405331" y="327117"/>
                  <a:pt x="1405927" y="327260"/>
                  <a:pt x="1406224" y="327542"/>
                </a:cubicBezTo>
                <a:close/>
                <a:moveTo>
                  <a:pt x="1380386" y="310660"/>
                </a:moveTo>
                <a:cubicBezTo>
                  <a:pt x="1382112" y="315899"/>
                  <a:pt x="1300481" y="346763"/>
                  <a:pt x="1240566" y="361428"/>
                </a:cubicBezTo>
                <a:cubicBezTo>
                  <a:pt x="1180653" y="376093"/>
                  <a:pt x="1064280" y="404696"/>
                  <a:pt x="1055757" y="390447"/>
                </a:cubicBezTo>
                <a:cubicBezTo>
                  <a:pt x="1047235" y="376199"/>
                  <a:pt x="1176102" y="343291"/>
                  <a:pt x="1230207" y="329993"/>
                </a:cubicBezTo>
                <a:cubicBezTo>
                  <a:pt x="1274167" y="319188"/>
                  <a:pt x="1344694" y="309719"/>
                  <a:pt x="1370522" y="309359"/>
                </a:cubicBezTo>
                <a:cubicBezTo>
                  <a:pt x="1376482" y="309275"/>
                  <a:pt x="1380062" y="309677"/>
                  <a:pt x="1380386" y="310660"/>
                </a:cubicBezTo>
                <a:close/>
                <a:moveTo>
                  <a:pt x="1359192" y="287667"/>
                </a:moveTo>
                <a:cubicBezTo>
                  <a:pt x="1357519" y="292912"/>
                  <a:pt x="1262612" y="302996"/>
                  <a:pt x="1197944" y="302996"/>
                </a:cubicBezTo>
                <a:cubicBezTo>
                  <a:pt x="1133275" y="302996"/>
                  <a:pt x="1007593" y="303106"/>
                  <a:pt x="1008597" y="287973"/>
                </a:cubicBezTo>
                <a:cubicBezTo>
                  <a:pt x="1009600" y="272839"/>
                  <a:pt x="1149547" y="271573"/>
                  <a:pt x="1207979" y="271522"/>
                </a:cubicBezTo>
                <a:cubicBezTo>
                  <a:pt x="1266412" y="271471"/>
                  <a:pt x="1360864" y="282421"/>
                  <a:pt x="1359192" y="287667"/>
                </a:cubicBezTo>
                <a:close/>
                <a:moveTo>
                  <a:pt x="1481453" y="355021"/>
                </a:moveTo>
                <a:cubicBezTo>
                  <a:pt x="1490158" y="356029"/>
                  <a:pt x="1506893" y="413216"/>
                  <a:pt x="1506893" y="452183"/>
                </a:cubicBezTo>
                <a:cubicBezTo>
                  <a:pt x="1506893" y="491150"/>
                  <a:pt x="1507076" y="566881"/>
                  <a:pt x="1481961" y="566276"/>
                </a:cubicBezTo>
                <a:cubicBezTo>
                  <a:pt x="1456845" y="565672"/>
                  <a:pt x="1454744" y="481345"/>
                  <a:pt x="1454660" y="446136"/>
                </a:cubicBezTo>
                <a:cubicBezTo>
                  <a:pt x="1454575" y="410927"/>
                  <a:pt x="1472748" y="354013"/>
                  <a:pt x="1481453" y="355021"/>
                </a:cubicBezTo>
                <a:close/>
                <a:moveTo>
                  <a:pt x="1960487" y="643932"/>
                </a:moveTo>
                <a:cubicBezTo>
                  <a:pt x="1983723" y="649708"/>
                  <a:pt x="1937532" y="729319"/>
                  <a:pt x="1917502" y="762395"/>
                </a:cubicBezTo>
                <a:cubicBezTo>
                  <a:pt x="1897472" y="795471"/>
                  <a:pt x="1847904" y="845140"/>
                  <a:pt x="1840305" y="842388"/>
                </a:cubicBezTo>
                <a:cubicBezTo>
                  <a:pt x="1832707" y="839636"/>
                  <a:pt x="1849657" y="782472"/>
                  <a:pt x="1871913" y="745886"/>
                </a:cubicBezTo>
                <a:cubicBezTo>
                  <a:pt x="1892778" y="711586"/>
                  <a:pt x="1931947" y="646914"/>
                  <a:pt x="1955907" y="643723"/>
                </a:cubicBezTo>
                <a:cubicBezTo>
                  <a:pt x="1957504" y="643510"/>
                  <a:pt x="1959034" y="643571"/>
                  <a:pt x="1960487" y="643932"/>
                </a:cubicBezTo>
                <a:close/>
                <a:moveTo>
                  <a:pt x="1360734" y="251102"/>
                </a:moveTo>
                <a:cubicBezTo>
                  <a:pt x="1368522" y="254855"/>
                  <a:pt x="1372702" y="257645"/>
                  <a:pt x="1371513" y="258772"/>
                </a:cubicBezTo>
                <a:cubicBezTo>
                  <a:pt x="1366756" y="263279"/>
                  <a:pt x="1272346" y="251622"/>
                  <a:pt x="1212211" y="237290"/>
                </a:cubicBezTo>
                <a:cubicBezTo>
                  <a:pt x="1152075" y="222958"/>
                  <a:pt x="1035136" y="195207"/>
                  <a:pt x="1045306" y="181357"/>
                </a:cubicBezTo>
                <a:cubicBezTo>
                  <a:pt x="1047213" y="178760"/>
                  <a:pt x="1053365" y="177699"/>
                  <a:pt x="1062461" y="177774"/>
                </a:cubicBezTo>
                <a:cubicBezTo>
                  <a:pt x="1101877" y="178100"/>
                  <a:pt x="1196580" y="199763"/>
                  <a:pt x="1240754" y="210247"/>
                </a:cubicBezTo>
                <a:cubicBezTo>
                  <a:pt x="1281530" y="219924"/>
                  <a:pt x="1337370" y="239845"/>
                  <a:pt x="1360734" y="251102"/>
                </a:cubicBezTo>
                <a:close/>
                <a:moveTo>
                  <a:pt x="2213314" y="791389"/>
                </a:moveTo>
                <a:cubicBezTo>
                  <a:pt x="2222881" y="805395"/>
                  <a:pt x="2096574" y="841729"/>
                  <a:pt x="2043506" y="856466"/>
                </a:cubicBezTo>
                <a:cubicBezTo>
                  <a:pt x="1990438" y="871202"/>
                  <a:pt x="1897017" y="884997"/>
                  <a:pt x="1894905" y="879810"/>
                </a:cubicBezTo>
                <a:cubicBezTo>
                  <a:pt x="1892793" y="874622"/>
                  <a:pt x="1972062" y="841597"/>
                  <a:pt x="2030832" y="825339"/>
                </a:cubicBezTo>
                <a:cubicBezTo>
                  <a:pt x="2078584" y="812129"/>
                  <a:pt x="2162890" y="788727"/>
                  <a:pt x="2197957" y="787928"/>
                </a:cubicBezTo>
                <a:cubicBezTo>
                  <a:pt x="2206049" y="787744"/>
                  <a:pt x="2211520" y="788763"/>
                  <a:pt x="2213314" y="791389"/>
                </a:cubicBezTo>
                <a:close/>
                <a:moveTo>
                  <a:pt x="1534196" y="355115"/>
                </a:moveTo>
                <a:cubicBezTo>
                  <a:pt x="1554759" y="369543"/>
                  <a:pt x="1591226" y="402823"/>
                  <a:pt x="1611922" y="429254"/>
                </a:cubicBezTo>
                <a:cubicBezTo>
                  <a:pt x="1639517" y="464494"/>
                  <a:pt x="1693313" y="532938"/>
                  <a:pt x="1670171" y="538849"/>
                </a:cubicBezTo>
                <a:cubicBezTo>
                  <a:pt x="1647028" y="544760"/>
                  <a:pt x="1585411" y="469036"/>
                  <a:pt x="1560401" y="437215"/>
                </a:cubicBezTo>
                <a:cubicBezTo>
                  <a:pt x="1535391" y="405394"/>
                  <a:pt x="1511521" y="349249"/>
                  <a:pt x="1520108" y="347922"/>
                </a:cubicBezTo>
                <a:cubicBezTo>
                  <a:pt x="1522255" y="347591"/>
                  <a:pt x="1527342" y="350305"/>
                  <a:pt x="1534196" y="355115"/>
                </a:cubicBezTo>
                <a:close/>
                <a:moveTo>
                  <a:pt x="2102524" y="701176"/>
                </a:moveTo>
                <a:cubicBezTo>
                  <a:pt x="2120557" y="711727"/>
                  <a:pt x="2028716" y="775367"/>
                  <a:pt x="1989778" y="801620"/>
                </a:cubicBezTo>
                <a:cubicBezTo>
                  <a:pt x="1950841" y="827873"/>
                  <a:pt x="1874267" y="862946"/>
                  <a:pt x="1868900" y="858694"/>
                </a:cubicBezTo>
                <a:cubicBezTo>
                  <a:pt x="1863534" y="854442"/>
                  <a:pt x="1914418" y="805127"/>
                  <a:pt x="1957580" y="776110"/>
                </a:cubicBezTo>
                <a:cubicBezTo>
                  <a:pt x="1998045" y="748907"/>
                  <a:pt x="2074182" y="697576"/>
                  <a:pt x="2098399" y="699960"/>
                </a:cubicBezTo>
                <a:cubicBezTo>
                  <a:pt x="2100014" y="700119"/>
                  <a:pt x="2101397" y="700517"/>
                  <a:pt x="2102524" y="701176"/>
                </a:cubicBezTo>
                <a:close/>
                <a:moveTo>
                  <a:pt x="1336562" y="182820"/>
                </a:moveTo>
                <a:cubicBezTo>
                  <a:pt x="1370930" y="205875"/>
                  <a:pt x="1402289" y="232461"/>
                  <a:pt x="1396991" y="234882"/>
                </a:cubicBezTo>
                <a:cubicBezTo>
                  <a:pt x="1389928" y="238110"/>
                  <a:pt x="1308154" y="207382"/>
                  <a:pt x="1260057" y="181334"/>
                </a:cubicBezTo>
                <a:cubicBezTo>
                  <a:pt x="1211960" y="155287"/>
                  <a:pt x="1118361" y="104746"/>
                  <a:pt x="1135896" y="93894"/>
                </a:cubicBezTo>
                <a:cubicBezTo>
                  <a:pt x="1136992" y="93216"/>
                  <a:pt x="1138431" y="92797"/>
                  <a:pt x="1140178" y="92613"/>
                </a:cubicBezTo>
                <a:cubicBezTo>
                  <a:pt x="1166376" y="89847"/>
                  <a:pt x="1261641" y="139939"/>
                  <a:pt x="1302437" y="161968"/>
                </a:cubicBezTo>
                <a:cubicBezTo>
                  <a:pt x="1313316" y="167843"/>
                  <a:pt x="1325106" y="175135"/>
                  <a:pt x="1336562" y="182820"/>
                </a:cubicBezTo>
                <a:close/>
                <a:moveTo>
                  <a:pt x="1773759" y="439349"/>
                </a:moveTo>
                <a:cubicBezTo>
                  <a:pt x="1800171" y="457047"/>
                  <a:pt x="1818470" y="472708"/>
                  <a:pt x="1809455" y="477985"/>
                </a:cubicBezTo>
                <a:cubicBezTo>
                  <a:pt x="1791425" y="488537"/>
                  <a:pt x="1688539" y="431361"/>
                  <a:pt x="1646126" y="407142"/>
                </a:cubicBezTo>
                <a:cubicBezTo>
                  <a:pt x="1603714" y="382923"/>
                  <a:pt x="1547770" y="335777"/>
                  <a:pt x="1554979" y="332669"/>
                </a:cubicBezTo>
                <a:cubicBezTo>
                  <a:pt x="1555430" y="332475"/>
                  <a:pt x="1556166" y="332418"/>
                  <a:pt x="1557162" y="332489"/>
                </a:cubicBezTo>
                <a:cubicBezTo>
                  <a:pt x="1572099" y="333552"/>
                  <a:pt x="1645440" y="363327"/>
                  <a:pt x="1689384" y="388494"/>
                </a:cubicBezTo>
                <a:cubicBezTo>
                  <a:pt x="1712822" y="401917"/>
                  <a:pt x="1747347" y="421651"/>
                  <a:pt x="1773759" y="439349"/>
                </a:cubicBezTo>
                <a:close/>
                <a:moveTo>
                  <a:pt x="1316266" y="38864"/>
                </a:moveTo>
                <a:cubicBezTo>
                  <a:pt x="1343216" y="61334"/>
                  <a:pt x="1377448" y="105828"/>
                  <a:pt x="1394297" y="128407"/>
                </a:cubicBezTo>
                <a:cubicBezTo>
                  <a:pt x="1418261" y="160520"/>
                  <a:pt x="1440286" y="216937"/>
                  <a:pt x="1431658" y="218162"/>
                </a:cubicBezTo>
                <a:cubicBezTo>
                  <a:pt x="1423029" y="219386"/>
                  <a:pt x="1368960" y="171317"/>
                  <a:pt x="1342526" y="135755"/>
                </a:cubicBezTo>
                <a:cubicBezTo>
                  <a:pt x="1316091" y="100192"/>
                  <a:pt x="1264547" y="31122"/>
                  <a:pt x="1287878" y="25488"/>
                </a:cubicBezTo>
                <a:cubicBezTo>
                  <a:pt x="1289337" y="25136"/>
                  <a:pt x="1290935" y="25104"/>
                  <a:pt x="1292655" y="25362"/>
                </a:cubicBezTo>
                <a:cubicBezTo>
                  <a:pt x="1299107" y="26331"/>
                  <a:pt x="1307282" y="31373"/>
                  <a:pt x="1316266" y="38864"/>
                </a:cubicBezTo>
                <a:close/>
                <a:moveTo>
                  <a:pt x="1908434" y="385795"/>
                </a:moveTo>
                <a:cubicBezTo>
                  <a:pt x="1910726" y="387927"/>
                  <a:pt x="1911395" y="389882"/>
                  <a:pt x="1910083" y="391602"/>
                </a:cubicBezTo>
                <a:cubicBezTo>
                  <a:pt x="1899589" y="405365"/>
                  <a:pt x="1769391" y="374418"/>
                  <a:pt x="1715331" y="361054"/>
                </a:cubicBezTo>
                <a:cubicBezTo>
                  <a:pt x="1661270" y="347691"/>
                  <a:pt x="1580858" y="315889"/>
                  <a:pt x="1585720" y="311423"/>
                </a:cubicBezTo>
                <a:cubicBezTo>
                  <a:pt x="1586328" y="310865"/>
                  <a:pt x="1588331" y="310571"/>
                  <a:pt x="1591486" y="310513"/>
                </a:cubicBezTo>
                <a:cubicBezTo>
                  <a:pt x="1613578" y="310108"/>
                  <a:pt x="1692184" y="321270"/>
                  <a:pt x="1744504" y="334256"/>
                </a:cubicBezTo>
                <a:cubicBezTo>
                  <a:pt x="1789350" y="345387"/>
                  <a:pt x="1865968" y="364337"/>
                  <a:pt x="1897047" y="378923"/>
                </a:cubicBezTo>
                <a:cubicBezTo>
                  <a:pt x="1902227" y="381354"/>
                  <a:pt x="1906142" y="383663"/>
                  <a:pt x="1908434" y="385795"/>
                </a:cubicBezTo>
                <a:close/>
                <a:moveTo>
                  <a:pt x="1486726" y="3895"/>
                </a:moveTo>
                <a:cubicBezTo>
                  <a:pt x="1503954" y="20922"/>
                  <a:pt x="1505572" y="89336"/>
                  <a:pt x="1505646" y="120144"/>
                </a:cubicBezTo>
                <a:cubicBezTo>
                  <a:pt x="1505731" y="155353"/>
                  <a:pt x="1487558" y="212267"/>
                  <a:pt x="1478853" y="211259"/>
                </a:cubicBezTo>
                <a:cubicBezTo>
                  <a:pt x="1470147" y="210251"/>
                  <a:pt x="1453413" y="153064"/>
                  <a:pt x="1453413" y="114097"/>
                </a:cubicBezTo>
                <a:cubicBezTo>
                  <a:pt x="1453413" y="75130"/>
                  <a:pt x="1453230" y="-601"/>
                  <a:pt x="1478345" y="3"/>
                </a:cubicBezTo>
                <a:cubicBezTo>
                  <a:pt x="1481485" y="79"/>
                  <a:pt x="1484264" y="1463"/>
                  <a:pt x="1486726" y="3895"/>
                </a:cubicBezTo>
                <a:close/>
                <a:moveTo>
                  <a:pt x="1936925" y="280219"/>
                </a:moveTo>
                <a:cubicBezTo>
                  <a:pt x="1940391" y="281664"/>
                  <a:pt x="1942246" y="283318"/>
                  <a:pt x="1942120" y="285209"/>
                </a:cubicBezTo>
                <a:cubicBezTo>
                  <a:pt x="1941116" y="300343"/>
                  <a:pt x="1801170" y="301609"/>
                  <a:pt x="1742738" y="301660"/>
                </a:cubicBezTo>
                <a:cubicBezTo>
                  <a:pt x="1684306" y="301711"/>
                  <a:pt x="1589853" y="290761"/>
                  <a:pt x="1591525" y="285515"/>
                </a:cubicBezTo>
                <a:cubicBezTo>
                  <a:pt x="1593198" y="280270"/>
                  <a:pt x="1688105" y="270186"/>
                  <a:pt x="1752773" y="270186"/>
                </a:cubicBezTo>
                <a:cubicBezTo>
                  <a:pt x="1809358" y="270186"/>
                  <a:pt x="1912656" y="270101"/>
                  <a:pt x="1936925" y="280219"/>
                </a:cubicBezTo>
                <a:close/>
                <a:moveTo>
                  <a:pt x="1643645" y="18670"/>
                </a:moveTo>
                <a:cubicBezTo>
                  <a:pt x="1666881" y="24446"/>
                  <a:pt x="1620691" y="104057"/>
                  <a:pt x="1600660" y="137133"/>
                </a:cubicBezTo>
                <a:cubicBezTo>
                  <a:pt x="1580631" y="170209"/>
                  <a:pt x="1531062" y="219877"/>
                  <a:pt x="1523464" y="217125"/>
                </a:cubicBezTo>
                <a:cubicBezTo>
                  <a:pt x="1515866" y="214374"/>
                  <a:pt x="1532816" y="157210"/>
                  <a:pt x="1555072" y="120623"/>
                </a:cubicBezTo>
                <a:cubicBezTo>
                  <a:pt x="1575937" y="86324"/>
                  <a:pt x="1615105" y="21652"/>
                  <a:pt x="1639066" y="18461"/>
                </a:cubicBezTo>
                <a:cubicBezTo>
                  <a:pt x="1640663" y="18248"/>
                  <a:pt x="1642193" y="18309"/>
                  <a:pt x="1643645" y="18670"/>
                </a:cubicBezTo>
                <a:close/>
                <a:moveTo>
                  <a:pt x="2495069" y="550730"/>
                </a:moveTo>
                <a:cubicBezTo>
                  <a:pt x="2502238" y="553873"/>
                  <a:pt x="2477033" y="609921"/>
                  <a:pt x="2449538" y="645190"/>
                </a:cubicBezTo>
                <a:cubicBezTo>
                  <a:pt x="2422042" y="680460"/>
                  <a:pt x="2368772" y="749052"/>
                  <a:pt x="2346467" y="742070"/>
                </a:cubicBezTo>
                <a:cubicBezTo>
                  <a:pt x="2324161" y="735089"/>
                  <a:pt x="2381760" y="658226"/>
                  <a:pt x="2406527" y="626336"/>
                </a:cubicBezTo>
                <a:cubicBezTo>
                  <a:pt x="2429747" y="596439"/>
                  <a:pt x="2480949" y="553386"/>
                  <a:pt x="2493166" y="550711"/>
                </a:cubicBezTo>
                <a:cubicBezTo>
                  <a:pt x="2493980" y="550533"/>
                  <a:pt x="2494622" y="550534"/>
                  <a:pt x="2495069" y="550730"/>
                </a:cubicBezTo>
                <a:close/>
                <a:moveTo>
                  <a:pt x="1896472" y="166127"/>
                </a:moveTo>
                <a:cubicBezTo>
                  <a:pt x="1906039" y="180133"/>
                  <a:pt x="1779732" y="216466"/>
                  <a:pt x="1726664" y="231203"/>
                </a:cubicBezTo>
                <a:cubicBezTo>
                  <a:pt x="1673596" y="245940"/>
                  <a:pt x="1580176" y="259735"/>
                  <a:pt x="1578064" y="254547"/>
                </a:cubicBezTo>
                <a:cubicBezTo>
                  <a:pt x="1575951" y="249359"/>
                  <a:pt x="1655221" y="216335"/>
                  <a:pt x="1713991" y="200077"/>
                </a:cubicBezTo>
                <a:cubicBezTo>
                  <a:pt x="1761742" y="186867"/>
                  <a:pt x="1846048" y="163465"/>
                  <a:pt x="1881116" y="162666"/>
                </a:cubicBezTo>
                <a:cubicBezTo>
                  <a:pt x="1889208" y="162481"/>
                  <a:pt x="1894679" y="163501"/>
                  <a:pt x="1896472" y="166127"/>
                </a:cubicBezTo>
                <a:close/>
                <a:moveTo>
                  <a:pt x="2466939" y="528427"/>
                </a:moveTo>
                <a:cubicBezTo>
                  <a:pt x="2471691" y="532936"/>
                  <a:pt x="2414088" y="579490"/>
                  <a:pt x="2367019" y="606211"/>
                </a:cubicBezTo>
                <a:cubicBezTo>
                  <a:pt x="2319949" y="632931"/>
                  <a:pt x="2228596" y="684943"/>
                  <a:pt x="2212104" y="673513"/>
                </a:cubicBezTo>
                <a:cubicBezTo>
                  <a:pt x="2195612" y="662083"/>
                  <a:pt x="2296033" y="603337"/>
                  <a:pt x="2338505" y="579156"/>
                </a:cubicBezTo>
                <a:cubicBezTo>
                  <a:pt x="2378323" y="556486"/>
                  <a:pt x="2452187" y="527773"/>
                  <a:pt x="2465180" y="527987"/>
                </a:cubicBezTo>
                <a:cubicBezTo>
                  <a:pt x="2466047" y="528002"/>
                  <a:pt x="2466642" y="528144"/>
                  <a:pt x="2466939" y="528427"/>
                </a:cubicBezTo>
                <a:close/>
                <a:moveTo>
                  <a:pt x="2441101" y="511544"/>
                </a:moveTo>
                <a:cubicBezTo>
                  <a:pt x="2442828" y="516783"/>
                  <a:pt x="2361196" y="547648"/>
                  <a:pt x="2301282" y="562312"/>
                </a:cubicBezTo>
                <a:cubicBezTo>
                  <a:pt x="2241368" y="576978"/>
                  <a:pt x="2124995" y="605581"/>
                  <a:pt x="2116473" y="591332"/>
                </a:cubicBezTo>
                <a:cubicBezTo>
                  <a:pt x="2107950" y="577083"/>
                  <a:pt x="2236818" y="544175"/>
                  <a:pt x="2290922" y="530877"/>
                </a:cubicBezTo>
                <a:cubicBezTo>
                  <a:pt x="2334882" y="520072"/>
                  <a:pt x="2405409" y="510604"/>
                  <a:pt x="2431237" y="510243"/>
                </a:cubicBezTo>
                <a:cubicBezTo>
                  <a:pt x="2437198" y="510160"/>
                  <a:pt x="2440777" y="510562"/>
                  <a:pt x="2441101" y="511544"/>
                </a:cubicBezTo>
                <a:close/>
                <a:moveTo>
                  <a:pt x="2419907" y="488551"/>
                </a:moveTo>
                <a:cubicBezTo>
                  <a:pt x="2418235" y="493797"/>
                  <a:pt x="2323328" y="503881"/>
                  <a:pt x="2258659" y="503881"/>
                </a:cubicBezTo>
                <a:cubicBezTo>
                  <a:pt x="2193991" y="503881"/>
                  <a:pt x="2068308" y="503991"/>
                  <a:pt x="2069312" y="488857"/>
                </a:cubicBezTo>
                <a:cubicBezTo>
                  <a:pt x="2070316" y="473724"/>
                  <a:pt x="2210262" y="472458"/>
                  <a:pt x="2268695" y="472407"/>
                </a:cubicBezTo>
                <a:cubicBezTo>
                  <a:pt x="2327127" y="472356"/>
                  <a:pt x="2421580" y="483306"/>
                  <a:pt x="2419907" y="488551"/>
                </a:cubicBezTo>
                <a:close/>
                <a:moveTo>
                  <a:pt x="1785683" y="75914"/>
                </a:moveTo>
                <a:cubicBezTo>
                  <a:pt x="1803715" y="86465"/>
                  <a:pt x="1711874" y="150105"/>
                  <a:pt x="1672937" y="176357"/>
                </a:cubicBezTo>
                <a:cubicBezTo>
                  <a:pt x="1633999" y="202610"/>
                  <a:pt x="1557425" y="237683"/>
                  <a:pt x="1552059" y="233432"/>
                </a:cubicBezTo>
                <a:cubicBezTo>
                  <a:pt x="1546693" y="229180"/>
                  <a:pt x="1597576" y="179865"/>
                  <a:pt x="1640739" y="150847"/>
                </a:cubicBezTo>
                <a:cubicBezTo>
                  <a:pt x="1681203" y="123644"/>
                  <a:pt x="1757340" y="72314"/>
                  <a:pt x="1781557" y="74698"/>
                </a:cubicBezTo>
                <a:cubicBezTo>
                  <a:pt x="1783172" y="74857"/>
                  <a:pt x="1784556" y="75254"/>
                  <a:pt x="1785683" y="75914"/>
                </a:cubicBezTo>
                <a:close/>
                <a:moveTo>
                  <a:pt x="2542169" y="555906"/>
                </a:moveTo>
                <a:cubicBezTo>
                  <a:pt x="2550874" y="556914"/>
                  <a:pt x="2567608" y="614101"/>
                  <a:pt x="2567608" y="653068"/>
                </a:cubicBezTo>
                <a:cubicBezTo>
                  <a:pt x="2567608" y="692034"/>
                  <a:pt x="2567792" y="767766"/>
                  <a:pt x="2542676" y="767161"/>
                </a:cubicBezTo>
                <a:cubicBezTo>
                  <a:pt x="2517561" y="766556"/>
                  <a:pt x="2515460" y="682230"/>
                  <a:pt x="2515375" y="647021"/>
                </a:cubicBezTo>
                <a:cubicBezTo>
                  <a:pt x="2515291" y="611812"/>
                  <a:pt x="2533463" y="554898"/>
                  <a:pt x="2542169" y="555906"/>
                </a:cubicBezTo>
                <a:close/>
                <a:moveTo>
                  <a:pt x="2421450" y="451987"/>
                </a:moveTo>
                <a:cubicBezTo>
                  <a:pt x="2429238" y="455739"/>
                  <a:pt x="2433418" y="458529"/>
                  <a:pt x="2432228" y="459656"/>
                </a:cubicBezTo>
                <a:cubicBezTo>
                  <a:pt x="2427471" y="464163"/>
                  <a:pt x="2333062" y="452507"/>
                  <a:pt x="2272926" y="438175"/>
                </a:cubicBezTo>
                <a:cubicBezTo>
                  <a:pt x="2212791" y="423843"/>
                  <a:pt x="2095851" y="396092"/>
                  <a:pt x="2106021" y="382241"/>
                </a:cubicBezTo>
                <a:cubicBezTo>
                  <a:pt x="2107929" y="379644"/>
                  <a:pt x="2114080" y="378583"/>
                  <a:pt x="2123176" y="378659"/>
                </a:cubicBezTo>
                <a:cubicBezTo>
                  <a:pt x="2162592" y="378984"/>
                  <a:pt x="2257295" y="400648"/>
                  <a:pt x="2301469" y="411131"/>
                </a:cubicBezTo>
                <a:cubicBezTo>
                  <a:pt x="2342245" y="420808"/>
                  <a:pt x="2398085" y="440730"/>
                  <a:pt x="2421450" y="451987"/>
                </a:cubicBezTo>
                <a:close/>
                <a:moveTo>
                  <a:pt x="2594912" y="555999"/>
                </a:moveTo>
                <a:cubicBezTo>
                  <a:pt x="2615474" y="570428"/>
                  <a:pt x="2651941" y="603707"/>
                  <a:pt x="2672638" y="630138"/>
                </a:cubicBezTo>
                <a:cubicBezTo>
                  <a:pt x="2700232" y="665379"/>
                  <a:pt x="2754028" y="733822"/>
                  <a:pt x="2730886" y="739733"/>
                </a:cubicBezTo>
                <a:cubicBezTo>
                  <a:pt x="2707743" y="745644"/>
                  <a:pt x="2646127" y="669921"/>
                  <a:pt x="2621116" y="638100"/>
                </a:cubicBezTo>
                <a:cubicBezTo>
                  <a:pt x="2596106" y="606278"/>
                  <a:pt x="2572237" y="550134"/>
                  <a:pt x="2580823" y="548807"/>
                </a:cubicBezTo>
                <a:cubicBezTo>
                  <a:pt x="2582970" y="548476"/>
                  <a:pt x="2588057" y="551190"/>
                  <a:pt x="2594912" y="555999"/>
                </a:cubicBezTo>
                <a:close/>
                <a:moveTo>
                  <a:pt x="2397278" y="383705"/>
                </a:moveTo>
                <a:cubicBezTo>
                  <a:pt x="2431646" y="406759"/>
                  <a:pt x="2463004" y="433346"/>
                  <a:pt x="2457707" y="435767"/>
                </a:cubicBezTo>
                <a:cubicBezTo>
                  <a:pt x="2450643" y="438994"/>
                  <a:pt x="2368870" y="408267"/>
                  <a:pt x="2320772" y="382219"/>
                </a:cubicBezTo>
                <a:cubicBezTo>
                  <a:pt x="2272676" y="356172"/>
                  <a:pt x="2179076" y="305630"/>
                  <a:pt x="2196611" y="294779"/>
                </a:cubicBezTo>
                <a:cubicBezTo>
                  <a:pt x="2197708" y="294101"/>
                  <a:pt x="2199147" y="293681"/>
                  <a:pt x="2200894" y="293497"/>
                </a:cubicBezTo>
                <a:cubicBezTo>
                  <a:pt x="2227091" y="290731"/>
                  <a:pt x="2322356" y="340823"/>
                  <a:pt x="2363152" y="362853"/>
                </a:cubicBezTo>
                <a:cubicBezTo>
                  <a:pt x="2374031" y="368727"/>
                  <a:pt x="2385821" y="376020"/>
                  <a:pt x="2397278" y="383705"/>
                </a:cubicBezTo>
                <a:close/>
                <a:moveTo>
                  <a:pt x="2834474" y="640233"/>
                </a:moveTo>
                <a:cubicBezTo>
                  <a:pt x="2860886" y="657931"/>
                  <a:pt x="2879185" y="673593"/>
                  <a:pt x="2870170" y="678869"/>
                </a:cubicBezTo>
                <a:cubicBezTo>
                  <a:pt x="2852140" y="689422"/>
                  <a:pt x="2749254" y="632246"/>
                  <a:pt x="2706842" y="608027"/>
                </a:cubicBezTo>
                <a:cubicBezTo>
                  <a:pt x="2664429" y="583807"/>
                  <a:pt x="2608485" y="536661"/>
                  <a:pt x="2615695" y="533554"/>
                </a:cubicBezTo>
                <a:cubicBezTo>
                  <a:pt x="2616145" y="533360"/>
                  <a:pt x="2616881" y="533303"/>
                  <a:pt x="2617877" y="533374"/>
                </a:cubicBezTo>
                <a:cubicBezTo>
                  <a:pt x="2632814" y="534436"/>
                  <a:pt x="2706155" y="564212"/>
                  <a:pt x="2750100" y="589379"/>
                </a:cubicBezTo>
                <a:cubicBezTo>
                  <a:pt x="2773537" y="602801"/>
                  <a:pt x="2808062" y="622536"/>
                  <a:pt x="2834474" y="640233"/>
                </a:cubicBezTo>
                <a:close/>
                <a:moveTo>
                  <a:pt x="2376981" y="239748"/>
                </a:moveTo>
                <a:cubicBezTo>
                  <a:pt x="2403932" y="262218"/>
                  <a:pt x="2438164" y="306713"/>
                  <a:pt x="2455013" y="329292"/>
                </a:cubicBezTo>
                <a:cubicBezTo>
                  <a:pt x="2478976" y="361404"/>
                  <a:pt x="2501001" y="417822"/>
                  <a:pt x="2492373" y="419046"/>
                </a:cubicBezTo>
                <a:cubicBezTo>
                  <a:pt x="2483744" y="420271"/>
                  <a:pt x="2429676" y="372201"/>
                  <a:pt x="2403241" y="336639"/>
                </a:cubicBezTo>
                <a:cubicBezTo>
                  <a:pt x="2376806" y="301077"/>
                  <a:pt x="2325262" y="232007"/>
                  <a:pt x="2348594" y="226372"/>
                </a:cubicBezTo>
                <a:cubicBezTo>
                  <a:pt x="2350052" y="226020"/>
                  <a:pt x="2351650" y="225989"/>
                  <a:pt x="2353371" y="226247"/>
                </a:cubicBezTo>
                <a:cubicBezTo>
                  <a:pt x="2359823" y="227215"/>
                  <a:pt x="2367997" y="232258"/>
                  <a:pt x="2376981" y="239748"/>
                </a:cubicBezTo>
                <a:close/>
                <a:moveTo>
                  <a:pt x="2969149" y="586680"/>
                </a:moveTo>
                <a:cubicBezTo>
                  <a:pt x="2971441" y="588812"/>
                  <a:pt x="2972110" y="590766"/>
                  <a:pt x="2970798" y="592487"/>
                </a:cubicBezTo>
                <a:cubicBezTo>
                  <a:pt x="2960304" y="606249"/>
                  <a:pt x="2830107" y="575302"/>
                  <a:pt x="2776046" y="561939"/>
                </a:cubicBezTo>
                <a:cubicBezTo>
                  <a:pt x="2721986" y="548576"/>
                  <a:pt x="2641574" y="516774"/>
                  <a:pt x="2646436" y="512308"/>
                </a:cubicBezTo>
                <a:cubicBezTo>
                  <a:pt x="2647044" y="511750"/>
                  <a:pt x="2649046" y="511456"/>
                  <a:pt x="2652202" y="511398"/>
                </a:cubicBezTo>
                <a:cubicBezTo>
                  <a:pt x="2674293" y="510993"/>
                  <a:pt x="2752900" y="522154"/>
                  <a:pt x="2805219" y="535141"/>
                </a:cubicBezTo>
                <a:cubicBezTo>
                  <a:pt x="2850065" y="546272"/>
                  <a:pt x="2926683" y="565222"/>
                  <a:pt x="2957762" y="579807"/>
                </a:cubicBezTo>
                <a:cubicBezTo>
                  <a:pt x="2962942" y="582238"/>
                  <a:pt x="2966857" y="584548"/>
                  <a:pt x="2969149" y="586680"/>
                </a:cubicBezTo>
                <a:close/>
                <a:moveTo>
                  <a:pt x="2547441" y="204780"/>
                </a:moveTo>
                <a:cubicBezTo>
                  <a:pt x="2564670" y="221807"/>
                  <a:pt x="2566288" y="290221"/>
                  <a:pt x="2566362" y="321029"/>
                </a:cubicBezTo>
                <a:cubicBezTo>
                  <a:pt x="2566446" y="356238"/>
                  <a:pt x="2548274" y="413151"/>
                  <a:pt x="2539568" y="412144"/>
                </a:cubicBezTo>
                <a:cubicBezTo>
                  <a:pt x="2530862" y="411136"/>
                  <a:pt x="2514128" y="353948"/>
                  <a:pt x="2514128" y="314981"/>
                </a:cubicBezTo>
                <a:cubicBezTo>
                  <a:pt x="2514128" y="276015"/>
                  <a:pt x="2513945" y="200284"/>
                  <a:pt x="2539060" y="200888"/>
                </a:cubicBezTo>
                <a:cubicBezTo>
                  <a:pt x="2542200" y="200964"/>
                  <a:pt x="2544980" y="202347"/>
                  <a:pt x="2547441" y="204780"/>
                </a:cubicBezTo>
                <a:close/>
                <a:moveTo>
                  <a:pt x="2997640" y="481103"/>
                </a:moveTo>
                <a:cubicBezTo>
                  <a:pt x="3001107" y="482548"/>
                  <a:pt x="3002961" y="484202"/>
                  <a:pt x="3002835" y="486094"/>
                </a:cubicBezTo>
                <a:cubicBezTo>
                  <a:pt x="3001832" y="501228"/>
                  <a:pt x="2861886" y="502493"/>
                  <a:pt x="2803453" y="502544"/>
                </a:cubicBezTo>
                <a:cubicBezTo>
                  <a:pt x="2745021" y="502595"/>
                  <a:pt x="2650568" y="491645"/>
                  <a:pt x="2652241" y="486400"/>
                </a:cubicBezTo>
                <a:cubicBezTo>
                  <a:pt x="2653913" y="481154"/>
                  <a:pt x="2748820" y="471071"/>
                  <a:pt x="2813489" y="471071"/>
                </a:cubicBezTo>
                <a:cubicBezTo>
                  <a:pt x="2870074" y="471071"/>
                  <a:pt x="2973372" y="470986"/>
                  <a:pt x="2997640" y="481103"/>
                </a:cubicBezTo>
                <a:close/>
                <a:moveTo>
                  <a:pt x="2704360" y="219554"/>
                </a:moveTo>
                <a:cubicBezTo>
                  <a:pt x="2727596" y="225330"/>
                  <a:pt x="2681406" y="304941"/>
                  <a:pt x="2661376" y="338017"/>
                </a:cubicBezTo>
                <a:cubicBezTo>
                  <a:pt x="2641346" y="371093"/>
                  <a:pt x="2591777" y="420762"/>
                  <a:pt x="2584179" y="418010"/>
                </a:cubicBezTo>
                <a:cubicBezTo>
                  <a:pt x="2576581" y="415259"/>
                  <a:pt x="2593531" y="358094"/>
                  <a:pt x="2615787" y="321508"/>
                </a:cubicBezTo>
                <a:cubicBezTo>
                  <a:pt x="2636652" y="287208"/>
                  <a:pt x="2675821" y="222536"/>
                  <a:pt x="2699781" y="219346"/>
                </a:cubicBezTo>
                <a:cubicBezTo>
                  <a:pt x="2701378" y="219133"/>
                  <a:pt x="2702908" y="219193"/>
                  <a:pt x="2704360" y="219554"/>
                </a:cubicBezTo>
                <a:close/>
                <a:moveTo>
                  <a:pt x="2957188" y="367011"/>
                </a:moveTo>
                <a:cubicBezTo>
                  <a:pt x="2966755" y="381017"/>
                  <a:pt x="2840448" y="417351"/>
                  <a:pt x="2787380" y="432088"/>
                </a:cubicBezTo>
                <a:cubicBezTo>
                  <a:pt x="2734312" y="446824"/>
                  <a:pt x="2640891" y="460619"/>
                  <a:pt x="2638779" y="455432"/>
                </a:cubicBezTo>
                <a:cubicBezTo>
                  <a:pt x="2636667" y="450244"/>
                  <a:pt x="2715936" y="417220"/>
                  <a:pt x="2774706" y="400961"/>
                </a:cubicBezTo>
                <a:cubicBezTo>
                  <a:pt x="2822457" y="387752"/>
                  <a:pt x="2906764" y="364349"/>
                  <a:pt x="2941831" y="363550"/>
                </a:cubicBezTo>
                <a:cubicBezTo>
                  <a:pt x="2949923" y="363366"/>
                  <a:pt x="2955394" y="364385"/>
                  <a:pt x="2957188" y="367011"/>
                </a:cubicBezTo>
                <a:close/>
                <a:moveTo>
                  <a:pt x="2846398" y="276798"/>
                </a:moveTo>
                <a:cubicBezTo>
                  <a:pt x="2864431" y="287349"/>
                  <a:pt x="2772589" y="350989"/>
                  <a:pt x="2733652" y="377242"/>
                </a:cubicBezTo>
                <a:cubicBezTo>
                  <a:pt x="2694715" y="403495"/>
                  <a:pt x="2618141" y="438568"/>
                  <a:pt x="2612774" y="434316"/>
                </a:cubicBezTo>
                <a:cubicBezTo>
                  <a:pt x="2607408" y="430065"/>
                  <a:pt x="2658292" y="380749"/>
                  <a:pt x="2701454" y="351732"/>
                </a:cubicBezTo>
                <a:cubicBezTo>
                  <a:pt x="2741919" y="324529"/>
                  <a:pt x="2818055" y="273198"/>
                  <a:pt x="2842273" y="275582"/>
                </a:cubicBezTo>
                <a:cubicBezTo>
                  <a:pt x="2843888" y="275741"/>
                  <a:pt x="2845271" y="276139"/>
                  <a:pt x="2846398" y="276798"/>
                </a:cubicBezTo>
                <a:close/>
              </a:path>
            </a:pathLst>
          </a:custGeom>
          <a:gradFill>
            <a:gsLst>
              <a:gs pos="0">
                <a:srgbClr val="5E9EFF"/>
              </a:gs>
              <a:gs pos="39999">
                <a:srgbClr val="85C2FF"/>
              </a:gs>
              <a:gs pos="70000">
                <a:srgbClr val="C4D6EB"/>
              </a:gs>
              <a:gs pos="100000">
                <a:srgbClr val="FFEBFA"/>
              </a:gs>
            </a:gsLst>
            <a:lin ang="81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7" name="Forma libre 25"/>
          <p:cNvSpPr/>
          <p:nvPr/>
        </p:nvSpPr>
        <p:spPr>
          <a:xfrm rot="1269293" flipH="1">
            <a:off x="1185710" y="4892750"/>
            <a:ext cx="3573172" cy="1338644"/>
          </a:xfrm>
          <a:custGeom>
            <a:avLst/>
            <a:gdLst>
              <a:gd name="connsiteX0" fmla="*/ 198141 w 3002841"/>
              <a:gd name="connsiteY0" fmla="*/ 879912 h 1191542"/>
              <a:gd name="connsiteX1" fmla="*/ 176952 w 3002841"/>
              <a:gd name="connsiteY1" fmla="*/ 926169 h 1191542"/>
              <a:gd name="connsiteX2" fmla="*/ 128984 w 3002841"/>
              <a:gd name="connsiteY2" fmla="*/ 973612 h 1191542"/>
              <a:gd name="connsiteX3" fmla="*/ 156935 w 3002841"/>
              <a:gd name="connsiteY3" fmla="*/ 916936 h 1191542"/>
              <a:gd name="connsiteX4" fmla="*/ 197255 w 3002841"/>
              <a:gd name="connsiteY4" fmla="*/ 879903 h 1191542"/>
              <a:gd name="connsiteX5" fmla="*/ 198141 w 3002841"/>
              <a:gd name="connsiteY5" fmla="*/ 879912 h 1191542"/>
              <a:gd name="connsiteX6" fmla="*/ 185050 w 3002841"/>
              <a:gd name="connsiteY6" fmla="*/ 868990 h 1191542"/>
              <a:gd name="connsiteX7" fmla="*/ 138549 w 3002841"/>
              <a:gd name="connsiteY7" fmla="*/ 907081 h 1191542"/>
              <a:gd name="connsiteX8" fmla="*/ 66454 w 3002841"/>
              <a:gd name="connsiteY8" fmla="*/ 940039 h 1191542"/>
              <a:gd name="connsiteX9" fmla="*/ 125279 w 3002841"/>
              <a:gd name="connsiteY9" fmla="*/ 893832 h 1191542"/>
              <a:gd name="connsiteX10" fmla="*/ 184231 w 3002841"/>
              <a:gd name="connsiteY10" fmla="*/ 868775 h 1191542"/>
              <a:gd name="connsiteX11" fmla="*/ 185050 w 3002841"/>
              <a:gd name="connsiteY11" fmla="*/ 868990 h 1191542"/>
              <a:gd name="connsiteX12" fmla="*/ 173025 w 3002841"/>
              <a:gd name="connsiteY12" fmla="*/ 860722 h 1191542"/>
              <a:gd name="connsiteX13" fmla="*/ 107956 w 3002841"/>
              <a:gd name="connsiteY13" fmla="*/ 885584 h 1191542"/>
              <a:gd name="connsiteX14" fmla="*/ 21949 w 3002841"/>
              <a:gd name="connsiteY14" fmla="*/ 899795 h 1191542"/>
              <a:gd name="connsiteX15" fmla="*/ 103135 w 3002841"/>
              <a:gd name="connsiteY15" fmla="*/ 870190 h 1191542"/>
              <a:gd name="connsiteX16" fmla="*/ 168435 w 3002841"/>
              <a:gd name="connsiteY16" fmla="*/ 860085 h 1191542"/>
              <a:gd name="connsiteX17" fmla="*/ 173025 w 3002841"/>
              <a:gd name="connsiteY17" fmla="*/ 860722 h 1191542"/>
              <a:gd name="connsiteX18" fmla="*/ 163162 w 3002841"/>
              <a:gd name="connsiteY18" fmla="*/ 849463 h 1191542"/>
              <a:gd name="connsiteX19" fmla="*/ 88120 w 3002841"/>
              <a:gd name="connsiteY19" fmla="*/ 856970 h 1191542"/>
              <a:gd name="connsiteX20" fmla="*/ 2 w 3002841"/>
              <a:gd name="connsiteY20" fmla="*/ 849613 h 1191542"/>
              <a:gd name="connsiteX21" fmla="*/ 92790 w 3002841"/>
              <a:gd name="connsiteY21" fmla="*/ 841557 h 1191542"/>
              <a:gd name="connsiteX22" fmla="*/ 163162 w 3002841"/>
              <a:gd name="connsiteY22" fmla="*/ 849463 h 1191542"/>
              <a:gd name="connsiteX23" fmla="*/ 220060 w 3002841"/>
              <a:gd name="connsiteY23" fmla="*/ 882446 h 1191542"/>
              <a:gd name="connsiteX24" fmla="*/ 231899 w 3002841"/>
              <a:gd name="connsiteY24" fmla="*/ 930027 h 1191542"/>
              <a:gd name="connsiteX25" fmla="*/ 220296 w 3002841"/>
              <a:gd name="connsiteY25" fmla="*/ 985899 h 1191542"/>
              <a:gd name="connsiteX26" fmla="*/ 207591 w 3002841"/>
              <a:gd name="connsiteY26" fmla="*/ 927066 h 1191542"/>
              <a:gd name="connsiteX27" fmla="*/ 220060 w 3002841"/>
              <a:gd name="connsiteY27" fmla="*/ 882446 h 1191542"/>
              <a:gd name="connsiteX28" fmla="*/ 163880 w 3002841"/>
              <a:gd name="connsiteY28" fmla="*/ 831557 h 1191542"/>
              <a:gd name="connsiteX29" fmla="*/ 168896 w 3002841"/>
              <a:gd name="connsiteY29" fmla="*/ 835313 h 1191542"/>
              <a:gd name="connsiteX30" fmla="*/ 94760 w 3002841"/>
              <a:gd name="connsiteY30" fmla="*/ 824793 h 1191542"/>
              <a:gd name="connsiteX31" fmla="*/ 17085 w 3002841"/>
              <a:gd name="connsiteY31" fmla="*/ 797402 h 1191542"/>
              <a:gd name="connsiteX32" fmla="*/ 25069 w 3002841"/>
              <a:gd name="connsiteY32" fmla="*/ 795648 h 1191542"/>
              <a:gd name="connsiteX33" fmla="*/ 108043 w 3002841"/>
              <a:gd name="connsiteY33" fmla="*/ 811550 h 1191542"/>
              <a:gd name="connsiteX34" fmla="*/ 163880 w 3002841"/>
              <a:gd name="connsiteY34" fmla="*/ 831557 h 1191542"/>
              <a:gd name="connsiteX35" fmla="*/ 244606 w 3002841"/>
              <a:gd name="connsiteY35" fmla="*/ 882492 h 1191542"/>
              <a:gd name="connsiteX36" fmla="*/ 280778 w 3002841"/>
              <a:gd name="connsiteY36" fmla="*/ 918798 h 1191542"/>
              <a:gd name="connsiteX37" fmla="*/ 307886 w 3002841"/>
              <a:gd name="connsiteY37" fmla="*/ 972467 h 1191542"/>
              <a:gd name="connsiteX38" fmla="*/ 256801 w 3002841"/>
              <a:gd name="connsiteY38" fmla="*/ 922697 h 1191542"/>
              <a:gd name="connsiteX39" fmla="*/ 238049 w 3002841"/>
              <a:gd name="connsiteY39" fmla="*/ 878970 h 1191542"/>
              <a:gd name="connsiteX40" fmla="*/ 244606 w 3002841"/>
              <a:gd name="connsiteY40" fmla="*/ 882492 h 1191542"/>
              <a:gd name="connsiteX41" fmla="*/ 136749 w 3002841"/>
              <a:gd name="connsiteY41" fmla="*/ 787908 h 1191542"/>
              <a:gd name="connsiteX42" fmla="*/ 180753 w 3002841"/>
              <a:gd name="connsiteY42" fmla="*/ 823614 h 1191542"/>
              <a:gd name="connsiteX43" fmla="*/ 117027 w 3002841"/>
              <a:gd name="connsiteY43" fmla="*/ 797392 h 1191542"/>
              <a:gd name="connsiteX44" fmla="*/ 59244 w 3002841"/>
              <a:gd name="connsiteY44" fmla="*/ 754572 h 1191542"/>
              <a:gd name="connsiteX45" fmla="*/ 61237 w 3002841"/>
              <a:gd name="connsiteY45" fmla="*/ 753944 h 1191542"/>
              <a:gd name="connsiteX46" fmla="*/ 136749 w 3002841"/>
              <a:gd name="connsiteY46" fmla="*/ 787908 h 1191542"/>
              <a:gd name="connsiteX47" fmla="*/ 335941 w 3002841"/>
              <a:gd name="connsiteY47" fmla="*/ 910505 h 1191542"/>
              <a:gd name="connsiteX48" fmla="*/ 372706 w 3002841"/>
              <a:gd name="connsiteY48" fmla="*/ 942662 h 1191542"/>
              <a:gd name="connsiteX49" fmla="*/ 296696 w 3002841"/>
              <a:gd name="connsiteY49" fmla="*/ 907970 h 1191542"/>
              <a:gd name="connsiteX50" fmla="*/ 254278 w 3002841"/>
              <a:gd name="connsiteY50" fmla="*/ 871501 h 1191542"/>
              <a:gd name="connsiteX51" fmla="*/ 255294 w 3002841"/>
              <a:gd name="connsiteY51" fmla="*/ 871412 h 1191542"/>
              <a:gd name="connsiteX52" fmla="*/ 316827 w 3002841"/>
              <a:gd name="connsiteY52" fmla="*/ 898838 h 1191542"/>
              <a:gd name="connsiteX53" fmla="*/ 335941 w 3002841"/>
              <a:gd name="connsiteY53" fmla="*/ 910505 h 1191542"/>
              <a:gd name="connsiteX54" fmla="*/ 143185 w 3002841"/>
              <a:gd name="connsiteY54" fmla="*/ 727623 h 1191542"/>
              <a:gd name="connsiteX55" fmla="*/ 179500 w 3002841"/>
              <a:gd name="connsiteY55" fmla="*/ 771473 h 1191542"/>
              <a:gd name="connsiteX56" fmla="*/ 196886 w 3002841"/>
              <a:gd name="connsiteY56" fmla="*/ 815426 h 1191542"/>
              <a:gd name="connsiteX57" fmla="*/ 155406 w 3002841"/>
              <a:gd name="connsiteY57" fmla="*/ 775071 h 1191542"/>
              <a:gd name="connsiteX58" fmla="*/ 129974 w 3002841"/>
              <a:gd name="connsiteY58" fmla="*/ 721073 h 1191542"/>
              <a:gd name="connsiteX59" fmla="*/ 132197 w 3002841"/>
              <a:gd name="connsiteY59" fmla="*/ 721011 h 1191542"/>
              <a:gd name="connsiteX60" fmla="*/ 143185 w 3002841"/>
              <a:gd name="connsiteY60" fmla="*/ 727623 h 1191542"/>
              <a:gd name="connsiteX61" fmla="*/ 413470 w 3002841"/>
              <a:gd name="connsiteY61" fmla="*/ 894151 h 1191542"/>
              <a:gd name="connsiteX62" fmla="*/ 419537 w 3002841"/>
              <a:gd name="connsiteY62" fmla="*/ 900360 h 1191542"/>
              <a:gd name="connsiteX63" fmla="*/ 328903 w 3002841"/>
              <a:gd name="connsiteY63" fmla="*/ 885401 h 1191542"/>
              <a:gd name="connsiteX64" fmla="*/ 268584 w 3002841"/>
              <a:gd name="connsiteY64" fmla="*/ 861096 h 1191542"/>
              <a:gd name="connsiteX65" fmla="*/ 271268 w 3002841"/>
              <a:gd name="connsiteY65" fmla="*/ 860651 h 1191542"/>
              <a:gd name="connsiteX66" fmla="*/ 342479 w 3002841"/>
              <a:gd name="connsiteY66" fmla="*/ 872278 h 1191542"/>
              <a:gd name="connsiteX67" fmla="*/ 413470 w 3002841"/>
              <a:gd name="connsiteY67" fmla="*/ 894151 h 1191542"/>
              <a:gd name="connsiteX68" fmla="*/ 434446 w 3002841"/>
              <a:gd name="connsiteY68" fmla="*/ 848259 h 1191542"/>
              <a:gd name="connsiteX69" fmla="*/ 341657 w 3002841"/>
              <a:gd name="connsiteY69" fmla="*/ 856315 h 1191542"/>
              <a:gd name="connsiteX70" fmla="*/ 271286 w 3002841"/>
              <a:gd name="connsiteY70" fmla="*/ 848409 h 1191542"/>
              <a:gd name="connsiteX71" fmla="*/ 346327 w 3002841"/>
              <a:gd name="connsiteY71" fmla="*/ 840902 h 1191542"/>
              <a:gd name="connsiteX72" fmla="*/ 434446 w 3002841"/>
              <a:gd name="connsiteY72" fmla="*/ 848259 h 1191542"/>
              <a:gd name="connsiteX73" fmla="*/ 218614 w 3002841"/>
              <a:gd name="connsiteY73" fmla="*/ 708593 h 1191542"/>
              <a:gd name="connsiteX74" fmla="*/ 231319 w 3002841"/>
              <a:gd name="connsiteY74" fmla="*/ 767426 h 1191542"/>
              <a:gd name="connsiteX75" fmla="*/ 218850 w 3002841"/>
              <a:gd name="connsiteY75" fmla="*/ 812046 h 1191542"/>
              <a:gd name="connsiteX76" fmla="*/ 207011 w 3002841"/>
              <a:gd name="connsiteY76" fmla="*/ 764465 h 1191542"/>
              <a:gd name="connsiteX77" fmla="*/ 218614 w 3002841"/>
              <a:gd name="connsiteY77" fmla="*/ 708593 h 1191542"/>
              <a:gd name="connsiteX78" fmla="*/ 295542 w 3002841"/>
              <a:gd name="connsiteY78" fmla="*/ 717734 h 1191542"/>
              <a:gd name="connsiteX79" fmla="*/ 275537 w 3002841"/>
              <a:gd name="connsiteY79" fmla="*/ 775746 h 1191542"/>
              <a:gd name="connsiteX80" fmla="*/ 239611 w 3002841"/>
              <a:gd name="connsiteY80" fmla="*/ 814919 h 1191542"/>
              <a:gd name="connsiteX81" fmla="*/ 254321 w 3002841"/>
              <a:gd name="connsiteY81" fmla="*/ 767661 h 1191542"/>
              <a:gd name="connsiteX82" fmla="*/ 293410 w 3002841"/>
              <a:gd name="connsiteY82" fmla="*/ 717632 h 1191542"/>
              <a:gd name="connsiteX83" fmla="*/ 295542 w 3002841"/>
              <a:gd name="connsiteY83" fmla="*/ 717734 h 1191542"/>
              <a:gd name="connsiteX84" fmla="*/ 413202 w 3002841"/>
              <a:gd name="connsiteY84" fmla="*/ 789944 h 1191542"/>
              <a:gd name="connsiteX85" fmla="*/ 334177 w 3002841"/>
              <a:gd name="connsiteY85" fmla="*/ 821812 h 1191542"/>
              <a:gd name="connsiteX86" fmla="*/ 265021 w 3002841"/>
              <a:gd name="connsiteY86" fmla="*/ 833244 h 1191542"/>
              <a:gd name="connsiteX87" fmla="*/ 328279 w 3002841"/>
              <a:gd name="connsiteY87" fmla="*/ 806570 h 1191542"/>
              <a:gd name="connsiteX88" fmla="*/ 406056 w 3002841"/>
              <a:gd name="connsiteY88" fmla="*/ 788249 h 1191542"/>
              <a:gd name="connsiteX89" fmla="*/ 413202 w 3002841"/>
              <a:gd name="connsiteY89" fmla="*/ 789944 h 1191542"/>
              <a:gd name="connsiteX90" fmla="*/ 361643 w 3002841"/>
              <a:gd name="connsiteY90" fmla="*/ 745767 h 1191542"/>
              <a:gd name="connsiteX91" fmla="*/ 309173 w 3002841"/>
              <a:gd name="connsiteY91" fmla="*/ 794954 h 1191542"/>
              <a:gd name="connsiteX92" fmla="*/ 252919 w 3002841"/>
              <a:gd name="connsiteY92" fmla="*/ 822904 h 1191542"/>
              <a:gd name="connsiteX93" fmla="*/ 294189 w 3002841"/>
              <a:gd name="connsiteY93" fmla="*/ 782462 h 1191542"/>
              <a:gd name="connsiteX94" fmla="*/ 359723 w 3002841"/>
              <a:gd name="connsiteY94" fmla="*/ 745171 h 1191542"/>
              <a:gd name="connsiteX95" fmla="*/ 361643 w 3002841"/>
              <a:gd name="connsiteY95" fmla="*/ 745767 h 1191542"/>
              <a:gd name="connsiteX96" fmla="*/ 879687 w 3002841"/>
              <a:gd name="connsiteY96" fmla="*/ 897103 h 1191542"/>
              <a:gd name="connsiteX97" fmla="*/ 851992 w 3002841"/>
              <a:gd name="connsiteY97" fmla="*/ 955301 h 1191542"/>
              <a:gd name="connsiteX98" fmla="*/ 789298 w 3002841"/>
              <a:gd name="connsiteY98" fmla="*/ 1014991 h 1191542"/>
              <a:gd name="connsiteX99" fmla="*/ 825831 w 3002841"/>
              <a:gd name="connsiteY99" fmla="*/ 943685 h 1191542"/>
              <a:gd name="connsiteX100" fmla="*/ 878529 w 3002841"/>
              <a:gd name="connsiteY100" fmla="*/ 897091 h 1191542"/>
              <a:gd name="connsiteX101" fmla="*/ 879687 w 3002841"/>
              <a:gd name="connsiteY101" fmla="*/ 897103 h 1191542"/>
              <a:gd name="connsiteX102" fmla="*/ 862577 w 3002841"/>
              <a:gd name="connsiteY102" fmla="*/ 883361 h 1191542"/>
              <a:gd name="connsiteX103" fmla="*/ 801799 w 3002841"/>
              <a:gd name="connsiteY103" fmla="*/ 931285 h 1191542"/>
              <a:gd name="connsiteX104" fmla="*/ 707570 w 3002841"/>
              <a:gd name="connsiteY104" fmla="*/ 972751 h 1191542"/>
              <a:gd name="connsiteX105" fmla="*/ 784455 w 3002841"/>
              <a:gd name="connsiteY105" fmla="*/ 914616 h 1191542"/>
              <a:gd name="connsiteX106" fmla="*/ 861507 w 3002841"/>
              <a:gd name="connsiteY106" fmla="*/ 883090 h 1191542"/>
              <a:gd name="connsiteX107" fmla="*/ 862577 w 3002841"/>
              <a:gd name="connsiteY107" fmla="*/ 883361 h 1191542"/>
              <a:gd name="connsiteX108" fmla="*/ 846860 w 3002841"/>
              <a:gd name="connsiteY108" fmla="*/ 872959 h 1191542"/>
              <a:gd name="connsiteX109" fmla="*/ 761814 w 3002841"/>
              <a:gd name="connsiteY109" fmla="*/ 904239 h 1191542"/>
              <a:gd name="connsiteX110" fmla="*/ 649400 w 3002841"/>
              <a:gd name="connsiteY110" fmla="*/ 922118 h 1191542"/>
              <a:gd name="connsiteX111" fmla="*/ 755512 w 3002841"/>
              <a:gd name="connsiteY111" fmla="*/ 884871 h 1191542"/>
              <a:gd name="connsiteX112" fmla="*/ 840860 w 3002841"/>
              <a:gd name="connsiteY112" fmla="*/ 872158 h 1191542"/>
              <a:gd name="connsiteX113" fmla="*/ 846860 w 3002841"/>
              <a:gd name="connsiteY113" fmla="*/ 872959 h 1191542"/>
              <a:gd name="connsiteX114" fmla="*/ 833969 w 3002841"/>
              <a:gd name="connsiteY114" fmla="*/ 858793 h 1191542"/>
              <a:gd name="connsiteX115" fmla="*/ 735888 w 3002841"/>
              <a:gd name="connsiteY115" fmla="*/ 868238 h 1191542"/>
              <a:gd name="connsiteX116" fmla="*/ 620714 w 3002841"/>
              <a:gd name="connsiteY116" fmla="*/ 858981 h 1191542"/>
              <a:gd name="connsiteX117" fmla="*/ 741991 w 3002841"/>
              <a:gd name="connsiteY117" fmla="*/ 848846 h 1191542"/>
              <a:gd name="connsiteX118" fmla="*/ 833969 w 3002841"/>
              <a:gd name="connsiteY118" fmla="*/ 858793 h 1191542"/>
              <a:gd name="connsiteX119" fmla="*/ 908336 w 3002841"/>
              <a:gd name="connsiteY119" fmla="*/ 900291 h 1191542"/>
              <a:gd name="connsiteX120" fmla="*/ 923810 w 3002841"/>
              <a:gd name="connsiteY120" fmla="*/ 960155 h 1191542"/>
              <a:gd name="connsiteX121" fmla="*/ 908645 w 3002841"/>
              <a:gd name="connsiteY121" fmla="*/ 1030450 h 1191542"/>
              <a:gd name="connsiteX122" fmla="*/ 892039 w 3002841"/>
              <a:gd name="connsiteY122" fmla="*/ 956429 h 1191542"/>
              <a:gd name="connsiteX123" fmla="*/ 908336 w 3002841"/>
              <a:gd name="connsiteY123" fmla="*/ 900291 h 1191542"/>
              <a:gd name="connsiteX124" fmla="*/ 834907 w 3002841"/>
              <a:gd name="connsiteY124" fmla="*/ 836265 h 1191542"/>
              <a:gd name="connsiteX125" fmla="*/ 841463 w 3002841"/>
              <a:gd name="connsiteY125" fmla="*/ 840990 h 1191542"/>
              <a:gd name="connsiteX126" fmla="*/ 744565 w 3002841"/>
              <a:gd name="connsiteY126" fmla="*/ 827755 h 1191542"/>
              <a:gd name="connsiteX127" fmla="*/ 643043 w 3002841"/>
              <a:gd name="connsiteY127" fmla="*/ 793293 h 1191542"/>
              <a:gd name="connsiteX128" fmla="*/ 653478 w 3002841"/>
              <a:gd name="connsiteY128" fmla="*/ 791086 h 1191542"/>
              <a:gd name="connsiteX129" fmla="*/ 761927 w 3002841"/>
              <a:gd name="connsiteY129" fmla="*/ 811093 h 1191542"/>
              <a:gd name="connsiteX130" fmla="*/ 834907 w 3002841"/>
              <a:gd name="connsiteY130" fmla="*/ 836265 h 1191542"/>
              <a:gd name="connsiteX131" fmla="*/ 940418 w 3002841"/>
              <a:gd name="connsiteY131" fmla="*/ 900349 h 1191542"/>
              <a:gd name="connsiteX132" fmla="*/ 987696 w 3002841"/>
              <a:gd name="connsiteY132" fmla="*/ 946027 h 1191542"/>
              <a:gd name="connsiteX133" fmla="*/ 1023126 w 3002841"/>
              <a:gd name="connsiteY133" fmla="*/ 1013551 h 1191542"/>
              <a:gd name="connsiteX134" fmla="*/ 956357 w 3002841"/>
              <a:gd name="connsiteY134" fmla="*/ 950932 h 1191542"/>
              <a:gd name="connsiteX135" fmla="*/ 931848 w 3002841"/>
              <a:gd name="connsiteY135" fmla="*/ 895918 h 1191542"/>
              <a:gd name="connsiteX136" fmla="*/ 940418 w 3002841"/>
              <a:gd name="connsiteY136" fmla="*/ 900349 h 1191542"/>
              <a:gd name="connsiteX137" fmla="*/ 799447 w 3002841"/>
              <a:gd name="connsiteY137" fmla="*/ 781347 h 1191542"/>
              <a:gd name="connsiteX138" fmla="*/ 856961 w 3002841"/>
              <a:gd name="connsiteY138" fmla="*/ 826271 h 1191542"/>
              <a:gd name="connsiteX139" fmla="*/ 773669 w 3002841"/>
              <a:gd name="connsiteY139" fmla="*/ 793279 h 1191542"/>
              <a:gd name="connsiteX140" fmla="*/ 698146 w 3002841"/>
              <a:gd name="connsiteY140" fmla="*/ 739406 h 1191542"/>
              <a:gd name="connsiteX141" fmla="*/ 700751 w 3002841"/>
              <a:gd name="connsiteY141" fmla="*/ 738616 h 1191542"/>
              <a:gd name="connsiteX142" fmla="*/ 799447 w 3002841"/>
              <a:gd name="connsiteY142" fmla="*/ 781347 h 1191542"/>
              <a:gd name="connsiteX143" fmla="*/ 1086135 w 3002841"/>
              <a:gd name="connsiteY143" fmla="*/ 952247 h 1191542"/>
              <a:gd name="connsiteX144" fmla="*/ 1107848 w 3002841"/>
              <a:gd name="connsiteY144" fmla="*/ 976051 h 1191542"/>
              <a:gd name="connsiteX145" fmla="*/ 1008501 w 3002841"/>
              <a:gd name="connsiteY145" fmla="*/ 932404 h 1191542"/>
              <a:gd name="connsiteX146" fmla="*/ 953059 w 3002841"/>
              <a:gd name="connsiteY146" fmla="*/ 886520 h 1191542"/>
              <a:gd name="connsiteX147" fmla="*/ 954387 w 3002841"/>
              <a:gd name="connsiteY147" fmla="*/ 886409 h 1191542"/>
              <a:gd name="connsiteX148" fmla="*/ 1034813 w 3002841"/>
              <a:gd name="connsiteY148" fmla="*/ 920915 h 1191542"/>
              <a:gd name="connsiteX149" fmla="*/ 1086135 w 3002841"/>
              <a:gd name="connsiteY149" fmla="*/ 952247 h 1191542"/>
              <a:gd name="connsiteX150" fmla="*/ 807858 w 3002841"/>
              <a:gd name="connsiteY150" fmla="*/ 705501 h 1191542"/>
              <a:gd name="connsiteX151" fmla="*/ 855322 w 3002841"/>
              <a:gd name="connsiteY151" fmla="*/ 760670 h 1191542"/>
              <a:gd name="connsiteX152" fmla="*/ 878047 w 3002841"/>
              <a:gd name="connsiteY152" fmla="*/ 815970 h 1191542"/>
              <a:gd name="connsiteX153" fmla="*/ 823831 w 3002841"/>
              <a:gd name="connsiteY153" fmla="*/ 765197 h 1191542"/>
              <a:gd name="connsiteX154" fmla="*/ 790592 w 3002841"/>
              <a:gd name="connsiteY154" fmla="*/ 697260 h 1191542"/>
              <a:gd name="connsiteX155" fmla="*/ 793497 w 3002841"/>
              <a:gd name="connsiteY155" fmla="*/ 697182 h 1191542"/>
              <a:gd name="connsiteX156" fmla="*/ 807858 w 3002841"/>
              <a:gd name="connsiteY156" fmla="*/ 705501 h 1191542"/>
              <a:gd name="connsiteX157" fmla="*/ 1161127 w 3002841"/>
              <a:gd name="connsiteY157" fmla="*/ 915018 h 1191542"/>
              <a:gd name="connsiteX158" fmla="*/ 1169056 w 3002841"/>
              <a:gd name="connsiteY158" fmla="*/ 922830 h 1191542"/>
              <a:gd name="connsiteX159" fmla="*/ 1050596 w 3002841"/>
              <a:gd name="connsiteY159" fmla="*/ 904009 h 1191542"/>
              <a:gd name="connsiteX160" fmla="*/ 971758 w 3002841"/>
              <a:gd name="connsiteY160" fmla="*/ 873430 h 1191542"/>
              <a:gd name="connsiteX161" fmla="*/ 975265 w 3002841"/>
              <a:gd name="connsiteY161" fmla="*/ 872869 h 1191542"/>
              <a:gd name="connsiteX162" fmla="*/ 1068340 w 3002841"/>
              <a:gd name="connsiteY162" fmla="*/ 887498 h 1191542"/>
              <a:gd name="connsiteX163" fmla="*/ 1161127 w 3002841"/>
              <a:gd name="connsiteY163" fmla="*/ 915018 h 1191542"/>
              <a:gd name="connsiteX164" fmla="*/ 906446 w 3002841"/>
              <a:gd name="connsiteY164" fmla="*/ 681558 h 1191542"/>
              <a:gd name="connsiteX165" fmla="*/ 923052 w 3002841"/>
              <a:gd name="connsiteY165" fmla="*/ 755579 h 1191542"/>
              <a:gd name="connsiteX166" fmla="*/ 906754 w 3002841"/>
              <a:gd name="connsiteY166" fmla="*/ 811716 h 1191542"/>
              <a:gd name="connsiteX167" fmla="*/ 891280 w 3002841"/>
              <a:gd name="connsiteY167" fmla="*/ 751853 h 1191542"/>
              <a:gd name="connsiteX168" fmla="*/ 906446 w 3002841"/>
              <a:gd name="connsiteY168" fmla="*/ 681558 h 1191542"/>
              <a:gd name="connsiteX169" fmla="*/ 564325 w 3002841"/>
              <a:gd name="connsiteY169" fmla="*/ 461034 h 1191542"/>
              <a:gd name="connsiteX170" fmla="*/ 536630 w 3002841"/>
              <a:gd name="connsiteY170" fmla="*/ 519233 h 1191542"/>
              <a:gd name="connsiteX171" fmla="*/ 473935 w 3002841"/>
              <a:gd name="connsiteY171" fmla="*/ 578922 h 1191542"/>
              <a:gd name="connsiteX172" fmla="*/ 510468 w 3002841"/>
              <a:gd name="connsiteY172" fmla="*/ 507616 h 1191542"/>
              <a:gd name="connsiteX173" fmla="*/ 563167 w 3002841"/>
              <a:gd name="connsiteY173" fmla="*/ 461022 h 1191542"/>
              <a:gd name="connsiteX174" fmla="*/ 564325 w 3002841"/>
              <a:gd name="connsiteY174" fmla="*/ 461034 h 1191542"/>
              <a:gd name="connsiteX175" fmla="*/ 547214 w 3002841"/>
              <a:gd name="connsiteY175" fmla="*/ 447292 h 1191542"/>
              <a:gd name="connsiteX176" fmla="*/ 486436 w 3002841"/>
              <a:gd name="connsiteY176" fmla="*/ 495216 h 1191542"/>
              <a:gd name="connsiteX177" fmla="*/ 392207 w 3002841"/>
              <a:gd name="connsiteY177" fmla="*/ 536683 h 1191542"/>
              <a:gd name="connsiteX178" fmla="*/ 469092 w 3002841"/>
              <a:gd name="connsiteY178" fmla="*/ 478547 h 1191542"/>
              <a:gd name="connsiteX179" fmla="*/ 546144 w 3002841"/>
              <a:gd name="connsiteY179" fmla="*/ 447022 h 1191542"/>
              <a:gd name="connsiteX180" fmla="*/ 547214 w 3002841"/>
              <a:gd name="connsiteY180" fmla="*/ 447292 h 1191542"/>
              <a:gd name="connsiteX181" fmla="*/ 531498 w 3002841"/>
              <a:gd name="connsiteY181" fmla="*/ 436890 h 1191542"/>
              <a:gd name="connsiteX182" fmla="*/ 446451 w 3002841"/>
              <a:gd name="connsiteY182" fmla="*/ 468170 h 1191542"/>
              <a:gd name="connsiteX183" fmla="*/ 334038 w 3002841"/>
              <a:gd name="connsiteY183" fmla="*/ 486049 h 1191542"/>
              <a:gd name="connsiteX184" fmla="*/ 440149 w 3002841"/>
              <a:gd name="connsiteY184" fmla="*/ 448802 h 1191542"/>
              <a:gd name="connsiteX185" fmla="*/ 525498 w 3002841"/>
              <a:gd name="connsiteY185" fmla="*/ 436089 h 1191542"/>
              <a:gd name="connsiteX186" fmla="*/ 531498 w 3002841"/>
              <a:gd name="connsiteY186" fmla="*/ 436890 h 1191542"/>
              <a:gd name="connsiteX187" fmla="*/ 1188543 w 3002841"/>
              <a:gd name="connsiteY187" fmla="*/ 857279 h 1191542"/>
              <a:gd name="connsiteX188" fmla="*/ 1067266 w 3002841"/>
              <a:gd name="connsiteY188" fmla="*/ 867414 h 1191542"/>
              <a:gd name="connsiteX189" fmla="*/ 975289 w 3002841"/>
              <a:gd name="connsiteY189" fmla="*/ 857467 h 1191542"/>
              <a:gd name="connsiteX190" fmla="*/ 1073371 w 3002841"/>
              <a:gd name="connsiteY190" fmla="*/ 848023 h 1191542"/>
              <a:gd name="connsiteX191" fmla="*/ 1188543 w 3002841"/>
              <a:gd name="connsiteY191" fmla="*/ 857279 h 1191542"/>
              <a:gd name="connsiteX192" fmla="*/ 518606 w 3002841"/>
              <a:gd name="connsiteY192" fmla="*/ 422724 h 1191542"/>
              <a:gd name="connsiteX193" fmla="*/ 420525 w 3002841"/>
              <a:gd name="connsiteY193" fmla="*/ 432169 h 1191542"/>
              <a:gd name="connsiteX194" fmla="*/ 305352 w 3002841"/>
              <a:gd name="connsiteY194" fmla="*/ 422913 h 1191542"/>
              <a:gd name="connsiteX195" fmla="*/ 426629 w 3002841"/>
              <a:gd name="connsiteY195" fmla="*/ 412777 h 1191542"/>
              <a:gd name="connsiteX196" fmla="*/ 518606 w 3002841"/>
              <a:gd name="connsiteY196" fmla="*/ 422724 h 1191542"/>
              <a:gd name="connsiteX197" fmla="*/ 592973 w 3002841"/>
              <a:gd name="connsiteY197" fmla="*/ 464222 h 1191542"/>
              <a:gd name="connsiteX198" fmla="*/ 608448 w 3002841"/>
              <a:gd name="connsiteY198" fmla="*/ 524086 h 1191542"/>
              <a:gd name="connsiteX199" fmla="*/ 593282 w 3002841"/>
              <a:gd name="connsiteY199" fmla="*/ 594381 h 1191542"/>
              <a:gd name="connsiteX200" fmla="*/ 576676 w 3002841"/>
              <a:gd name="connsiteY200" fmla="*/ 520360 h 1191542"/>
              <a:gd name="connsiteX201" fmla="*/ 592973 w 3002841"/>
              <a:gd name="connsiteY201" fmla="*/ 464222 h 1191542"/>
              <a:gd name="connsiteX202" fmla="*/ 519545 w 3002841"/>
              <a:gd name="connsiteY202" fmla="*/ 400196 h 1191542"/>
              <a:gd name="connsiteX203" fmla="*/ 526101 w 3002841"/>
              <a:gd name="connsiteY203" fmla="*/ 404921 h 1191542"/>
              <a:gd name="connsiteX204" fmla="*/ 429203 w 3002841"/>
              <a:gd name="connsiteY204" fmla="*/ 391686 h 1191542"/>
              <a:gd name="connsiteX205" fmla="*/ 327681 w 3002841"/>
              <a:gd name="connsiteY205" fmla="*/ 357224 h 1191542"/>
              <a:gd name="connsiteX206" fmla="*/ 338115 w 3002841"/>
              <a:gd name="connsiteY206" fmla="*/ 355017 h 1191542"/>
              <a:gd name="connsiteX207" fmla="*/ 446565 w 3002841"/>
              <a:gd name="connsiteY207" fmla="*/ 375024 h 1191542"/>
              <a:gd name="connsiteX208" fmla="*/ 519545 w 3002841"/>
              <a:gd name="connsiteY208" fmla="*/ 400196 h 1191542"/>
              <a:gd name="connsiteX209" fmla="*/ 625055 w 3002841"/>
              <a:gd name="connsiteY209" fmla="*/ 464280 h 1191542"/>
              <a:gd name="connsiteX210" fmla="*/ 672333 w 3002841"/>
              <a:gd name="connsiteY210" fmla="*/ 509959 h 1191542"/>
              <a:gd name="connsiteX211" fmla="*/ 707763 w 3002841"/>
              <a:gd name="connsiteY211" fmla="*/ 577482 h 1191542"/>
              <a:gd name="connsiteX212" fmla="*/ 640995 w 3002841"/>
              <a:gd name="connsiteY212" fmla="*/ 514864 h 1191542"/>
              <a:gd name="connsiteX213" fmla="*/ 616486 w 3002841"/>
              <a:gd name="connsiteY213" fmla="*/ 459849 h 1191542"/>
              <a:gd name="connsiteX214" fmla="*/ 625055 w 3002841"/>
              <a:gd name="connsiteY214" fmla="*/ 464280 h 1191542"/>
              <a:gd name="connsiteX215" fmla="*/ 1006992 w 3002841"/>
              <a:gd name="connsiteY215" fmla="*/ 693059 h 1191542"/>
              <a:gd name="connsiteX216" fmla="*/ 980846 w 3002841"/>
              <a:gd name="connsiteY216" fmla="*/ 766046 h 1191542"/>
              <a:gd name="connsiteX217" fmla="*/ 933890 w 3002841"/>
              <a:gd name="connsiteY217" fmla="*/ 815331 h 1191542"/>
              <a:gd name="connsiteX218" fmla="*/ 953116 w 3002841"/>
              <a:gd name="connsiteY218" fmla="*/ 755874 h 1191542"/>
              <a:gd name="connsiteX219" fmla="*/ 1004206 w 3002841"/>
              <a:gd name="connsiteY219" fmla="*/ 692930 h 1191542"/>
              <a:gd name="connsiteX220" fmla="*/ 1006992 w 3002841"/>
              <a:gd name="connsiteY220" fmla="*/ 693059 h 1191542"/>
              <a:gd name="connsiteX221" fmla="*/ 1160777 w 3002841"/>
              <a:gd name="connsiteY221" fmla="*/ 783910 h 1191542"/>
              <a:gd name="connsiteX222" fmla="*/ 1057489 w 3002841"/>
              <a:gd name="connsiteY222" fmla="*/ 824005 h 1191542"/>
              <a:gd name="connsiteX223" fmla="*/ 967101 w 3002841"/>
              <a:gd name="connsiteY223" fmla="*/ 838387 h 1191542"/>
              <a:gd name="connsiteX224" fmla="*/ 1049781 w 3002841"/>
              <a:gd name="connsiteY224" fmla="*/ 804827 h 1191542"/>
              <a:gd name="connsiteX225" fmla="*/ 1151437 w 3002841"/>
              <a:gd name="connsiteY225" fmla="*/ 781777 h 1191542"/>
              <a:gd name="connsiteX226" fmla="*/ 1160777 w 3002841"/>
              <a:gd name="connsiteY226" fmla="*/ 783910 h 1191542"/>
              <a:gd name="connsiteX227" fmla="*/ 484084 w 3002841"/>
              <a:gd name="connsiteY227" fmla="*/ 345279 h 1191542"/>
              <a:gd name="connsiteX228" fmla="*/ 541598 w 3002841"/>
              <a:gd name="connsiteY228" fmla="*/ 390202 h 1191542"/>
              <a:gd name="connsiteX229" fmla="*/ 458306 w 3002841"/>
              <a:gd name="connsiteY229" fmla="*/ 357211 h 1191542"/>
              <a:gd name="connsiteX230" fmla="*/ 382784 w 3002841"/>
              <a:gd name="connsiteY230" fmla="*/ 303337 h 1191542"/>
              <a:gd name="connsiteX231" fmla="*/ 385388 w 3002841"/>
              <a:gd name="connsiteY231" fmla="*/ 302548 h 1191542"/>
              <a:gd name="connsiteX232" fmla="*/ 484084 w 3002841"/>
              <a:gd name="connsiteY232" fmla="*/ 345279 h 1191542"/>
              <a:gd name="connsiteX233" fmla="*/ 1093388 w 3002841"/>
              <a:gd name="connsiteY233" fmla="*/ 728328 h 1191542"/>
              <a:gd name="connsiteX234" fmla="*/ 1024809 w 3002841"/>
              <a:gd name="connsiteY234" fmla="*/ 790213 h 1191542"/>
              <a:gd name="connsiteX235" fmla="*/ 951283 w 3002841"/>
              <a:gd name="connsiteY235" fmla="*/ 825378 h 1191542"/>
              <a:gd name="connsiteX236" fmla="*/ 1005224 w 3002841"/>
              <a:gd name="connsiteY236" fmla="*/ 774496 h 1191542"/>
              <a:gd name="connsiteX237" fmla="*/ 1090879 w 3002841"/>
              <a:gd name="connsiteY237" fmla="*/ 727579 h 1191542"/>
              <a:gd name="connsiteX238" fmla="*/ 1093388 w 3002841"/>
              <a:gd name="connsiteY238" fmla="*/ 728328 h 1191542"/>
              <a:gd name="connsiteX239" fmla="*/ 770773 w 3002841"/>
              <a:gd name="connsiteY239" fmla="*/ 516178 h 1191542"/>
              <a:gd name="connsiteX240" fmla="*/ 792485 w 3002841"/>
              <a:gd name="connsiteY240" fmla="*/ 539983 h 1191542"/>
              <a:gd name="connsiteX241" fmla="*/ 693138 w 3002841"/>
              <a:gd name="connsiteY241" fmla="*/ 496335 h 1191542"/>
              <a:gd name="connsiteX242" fmla="*/ 637697 w 3002841"/>
              <a:gd name="connsiteY242" fmla="*/ 450451 h 1191542"/>
              <a:gd name="connsiteX243" fmla="*/ 639024 w 3002841"/>
              <a:gd name="connsiteY243" fmla="*/ 450340 h 1191542"/>
              <a:gd name="connsiteX244" fmla="*/ 719451 w 3002841"/>
              <a:gd name="connsiteY244" fmla="*/ 484846 h 1191542"/>
              <a:gd name="connsiteX245" fmla="*/ 770773 w 3002841"/>
              <a:gd name="connsiteY245" fmla="*/ 516178 h 1191542"/>
              <a:gd name="connsiteX246" fmla="*/ 492496 w 3002841"/>
              <a:gd name="connsiteY246" fmla="*/ 269432 h 1191542"/>
              <a:gd name="connsiteX247" fmla="*/ 539960 w 3002841"/>
              <a:gd name="connsiteY247" fmla="*/ 324601 h 1191542"/>
              <a:gd name="connsiteX248" fmla="*/ 562685 w 3002841"/>
              <a:gd name="connsiteY248" fmla="*/ 379901 h 1191542"/>
              <a:gd name="connsiteX249" fmla="*/ 508469 w 3002841"/>
              <a:gd name="connsiteY249" fmla="*/ 329128 h 1191542"/>
              <a:gd name="connsiteX250" fmla="*/ 475229 w 3002841"/>
              <a:gd name="connsiteY250" fmla="*/ 261191 h 1191542"/>
              <a:gd name="connsiteX251" fmla="*/ 478134 w 3002841"/>
              <a:gd name="connsiteY251" fmla="*/ 261113 h 1191542"/>
              <a:gd name="connsiteX252" fmla="*/ 492496 w 3002841"/>
              <a:gd name="connsiteY252" fmla="*/ 269432 h 1191542"/>
              <a:gd name="connsiteX253" fmla="*/ 845764 w 3002841"/>
              <a:gd name="connsiteY253" fmla="*/ 478949 h 1191542"/>
              <a:gd name="connsiteX254" fmla="*/ 853694 w 3002841"/>
              <a:gd name="connsiteY254" fmla="*/ 486761 h 1191542"/>
              <a:gd name="connsiteX255" fmla="*/ 735233 w 3002841"/>
              <a:gd name="connsiteY255" fmla="*/ 467940 h 1191542"/>
              <a:gd name="connsiteX256" fmla="*/ 656395 w 3002841"/>
              <a:gd name="connsiteY256" fmla="*/ 437361 h 1191542"/>
              <a:gd name="connsiteX257" fmla="*/ 659903 w 3002841"/>
              <a:gd name="connsiteY257" fmla="*/ 436800 h 1191542"/>
              <a:gd name="connsiteX258" fmla="*/ 752978 w 3002841"/>
              <a:gd name="connsiteY258" fmla="*/ 451429 h 1191542"/>
              <a:gd name="connsiteX259" fmla="*/ 845764 w 3002841"/>
              <a:gd name="connsiteY259" fmla="*/ 478949 h 1191542"/>
              <a:gd name="connsiteX260" fmla="*/ 591083 w 3002841"/>
              <a:gd name="connsiteY260" fmla="*/ 245489 h 1191542"/>
              <a:gd name="connsiteX261" fmla="*/ 607689 w 3002841"/>
              <a:gd name="connsiteY261" fmla="*/ 319510 h 1191542"/>
              <a:gd name="connsiteX262" fmla="*/ 591392 w 3002841"/>
              <a:gd name="connsiteY262" fmla="*/ 375648 h 1191542"/>
              <a:gd name="connsiteX263" fmla="*/ 575918 w 3002841"/>
              <a:gd name="connsiteY263" fmla="*/ 315785 h 1191542"/>
              <a:gd name="connsiteX264" fmla="*/ 591083 w 3002841"/>
              <a:gd name="connsiteY264" fmla="*/ 245489 h 1191542"/>
              <a:gd name="connsiteX265" fmla="*/ 873181 w 3002841"/>
              <a:gd name="connsiteY265" fmla="*/ 421210 h 1191542"/>
              <a:gd name="connsiteX266" fmla="*/ 751904 w 3002841"/>
              <a:gd name="connsiteY266" fmla="*/ 431345 h 1191542"/>
              <a:gd name="connsiteX267" fmla="*/ 659926 w 3002841"/>
              <a:gd name="connsiteY267" fmla="*/ 421398 h 1191542"/>
              <a:gd name="connsiteX268" fmla="*/ 758008 w 3002841"/>
              <a:gd name="connsiteY268" fmla="*/ 411954 h 1191542"/>
              <a:gd name="connsiteX269" fmla="*/ 873181 w 3002841"/>
              <a:gd name="connsiteY269" fmla="*/ 421210 h 1191542"/>
              <a:gd name="connsiteX270" fmla="*/ 1751195 w 3002841"/>
              <a:gd name="connsiteY270" fmla="*/ 975108 h 1191542"/>
              <a:gd name="connsiteX271" fmla="*/ 1705664 w 3002841"/>
              <a:gd name="connsiteY271" fmla="*/ 1069568 h 1191542"/>
              <a:gd name="connsiteX272" fmla="*/ 1602593 w 3002841"/>
              <a:gd name="connsiteY272" fmla="*/ 1166448 h 1191542"/>
              <a:gd name="connsiteX273" fmla="*/ 1662653 w 3002841"/>
              <a:gd name="connsiteY273" fmla="*/ 1050713 h 1191542"/>
              <a:gd name="connsiteX274" fmla="*/ 1749292 w 3002841"/>
              <a:gd name="connsiteY274" fmla="*/ 975089 h 1191542"/>
              <a:gd name="connsiteX275" fmla="*/ 1751195 w 3002841"/>
              <a:gd name="connsiteY275" fmla="*/ 975108 h 1191542"/>
              <a:gd name="connsiteX276" fmla="*/ 1723065 w 3002841"/>
              <a:gd name="connsiteY276" fmla="*/ 952804 h 1191542"/>
              <a:gd name="connsiteX277" fmla="*/ 1623145 w 3002841"/>
              <a:gd name="connsiteY277" fmla="*/ 1030589 h 1191542"/>
              <a:gd name="connsiteX278" fmla="*/ 1468230 w 3002841"/>
              <a:gd name="connsiteY278" fmla="*/ 1097891 h 1191542"/>
              <a:gd name="connsiteX279" fmla="*/ 1594631 w 3002841"/>
              <a:gd name="connsiteY279" fmla="*/ 1003534 h 1191542"/>
              <a:gd name="connsiteX280" fmla="*/ 1721306 w 3002841"/>
              <a:gd name="connsiteY280" fmla="*/ 952365 h 1191542"/>
              <a:gd name="connsiteX281" fmla="*/ 1723065 w 3002841"/>
              <a:gd name="connsiteY281" fmla="*/ 952804 h 1191542"/>
              <a:gd name="connsiteX282" fmla="*/ 1697227 w 3002841"/>
              <a:gd name="connsiteY282" fmla="*/ 935922 h 1191542"/>
              <a:gd name="connsiteX283" fmla="*/ 1557408 w 3002841"/>
              <a:gd name="connsiteY283" fmla="*/ 986690 h 1191542"/>
              <a:gd name="connsiteX284" fmla="*/ 1372599 w 3002841"/>
              <a:gd name="connsiteY284" fmla="*/ 1015710 h 1191542"/>
              <a:gd name="connsiteX285" fmla="*/ 1547048 w 3002841"/>
              <a:gd name="connsiteY285" fmla="*/ 955255 h 1191542"/>
              <a:gd name="connsiteX286" fmla="*/ 1687363 w 3002841"/>
              <a:gd name="connsiteY286" fmla="*/ 934621 h 1191542"/>
              <a:gd name="connsiteX287" fmla="*/ 1697227 w 3002841"/>
              <a:gd name="connsiteY287" fmla="*/ 935922 h 1191542"/>
              <a:gd name="connsiteX288" fmla="*/ 1676033 w 3002841"/>
              <a:gd name="connsiteY288" fmla="*/ 912929 h 1191542"/>
              <a:gd name="connsiteX289" fmla="*/ 1514785 w 3002841"/>
              <a:gd name="connsiteY289" fmla="*/ 928258 h 1191542"/>
              <a:gd name="connsiteX290" fmla="*/ 1325438 w 3002841"/>
              <a:gd name="connsiteY290" fmla="*/ 913235 h 1191542"/>
              <a:gd name="connsiteX291" fmla="*/ 1524821 w 3002841"/>
              <a:gd name="connsiteY291" fmla="*/ 896785 h 1191542"/>
              <a:gd name="connsiteX292" fmla="*/ 1676033 w 3002841"/>
              <a:gd name="connsiteY292" fmla="*/ 912929 h 1191542"/>
              <a:gd name="connsiteX293" fmla="*/ 1798295 w 3002841"/>
              <a:gd name="connsiteY293" fmla="*/ 980283 h 1191542"/>
              <a:gd name="connsiteX294" fmla="*/ 1823734 w 3002841"/>
              <a:gd name="connsiteY294" fmla="*/ 1077445 h 1191542"/>
              <a:gd name="connsiteX295" fmla="*/ 1798802 w 3002841"/>
              <a:gd name="connsiteY295" fmla="*/ 1191539 h 1191542"/>
              <a:gd name="connsiteX296" fmla="*/ 1771501 w 3002841"/>
              <a:gd name="connsiteY296" fmla="*/ 1071399 h 1191542"/>
              <a:gd name="connsiteX297" fmla="*/ 1798295 w 3002841"/>
              <a:gd name="connsiteY297" fmla="*/ 980283 h 1191542"/>
              <a:gd name="connsiteX298" fmla="*/ 691629 w 3002841"/>
              <a:gd name="connsiteY298" fmla="*/ 256990 h 1191542"/>
              <a:gd name="connsiteX299" fmla="*/ 665483 w 3002841"/>
              <a:gd name="connsiteY299" fmla="*/ 329977 h 1191542"/>
              <a:gd name="connsiteX300" fmla="*/ 618527 w 3002841"/>
              <a:gd name="connsiteY300" fmla="*/ 379263 h 1191542"/>
              <a:gd name="connsiteX301" fmla="*/ 637753 w 3002841"/>
              <a:gd name="connsiteY301" fmla="*/ 319805 h 1191542"/>
              <a:gd name="connsiteX302" fmla="*/ 688844 w 3002841"/>
              <a:gd name="connsiteY302" fmla="*/ 256861 h 1191542"/>
              <a:gd name="connsiteX303" fmla="*/ 691629 w 3002841"/>
              <a:gd name="connsiteY303" fmla="*/ 256990 h 1191542"/>
              <a:gd name="connsiteX304" fmla="*/ 845415 w 3002841"/>
              <a:gd name="connsiteY304" fmla="*/ 347841 h 1191542"/>
              <a:gd name="connsiteX305" fmla="*/ 742127 w 3002841"/>
              <a:gd name="connsiteY305" fmla="*/ 387936 h 1191542"/>
              <a:gd name="connsiteX306" fmla="*/ 651738 w 3002841"/>
              <a:gd name="connsiteY306" fmla="*/ 402319 h 1191542"/>
              <a:gd name="connsiteX307" fmla="*/ 734418 w 3002841"/>
              <a:gd name="connsiteY307" fmla="*/ 368758 h 1191542"/>
              <a:gd name="connsiteX308" fmla="*/ 836074 w 3002841"/>
              <a:gd name="connsiteY308" fmla="*/ 345709 h 1191542"/>
              <a:gd name="connsiteX309" fmla="*/ 845415 w 3002841"/>
              <a:gd name="connsiteY309" fmla="*/ 347841 h 1191542"/>
              <a:gd name="connsiteX310" fmla="*/ 1677576 w 3002841"/>
              <a:gd name="connsiteY310" fmla="*/ 876365 h 1191542"/>
              <a:gd name="connsiteX311" fmla="*/ 1688354 w 3002841"/>
              <a:gd name="connsiteY311" fmla="*/ 884034 h 1191542"/>
              <a:gd name="connsiteX312" fmla="*/ 1529052 w 3002841"/>
              <a:gd name="connsiteY312" fmla="*/ 862553 h 1191542"/>
              <a:gd name="connsiteX313" fmla="*/ 1362147 w 3002841"/>
              <a:gd name="connsiteY313" fmla="*/ 806619 h 1191542"/>
              <a:gd name="connsiteX314" fmla="*/ 1379302 w 3002841"/>
              <a:gd name="connsiteY314" fmla="*/ 803036 h 1191542"/>
              <a:gd name="connsiteX315" fmla="*/ 1557595 w 3002841"/>
              <a:gd name="connsiteY315" fmla="*/ 835509 h 1191542"/>
              <a:gd name="connsiteX316" fmla="*/ 1677576 w 3002841"/>
              <a:gd name="connsiteY316" fmla="*/ 876365 h 1191542"/>
              <a:gd name="connsiteX317" fmla="*/ 1851038 w 3002841"/>
              <a:gd name="connsiteY317" fmla="*/ 980377 h 1191542"/>
              <a:gd name="connsiteX318" fmla="*/ 1928764 w 3002841"/>
              <a:gd name="connsiteY318" fmla="*/ 1054516 h 1191542"/>
              <a:gd name="connsiteX319" fmla="*/ 1987012 w 3002841"/>
              <a:gd name="connsiteY319" fmla="*/ 1164111 h 1191542"/>
              <a:gd name="connsiteX320" fmla="*/ 1877243 w 3002841"/>
              <a:gd name="connsiteY320" fmla="*/ 1062478 h 1191542"/>
              <a:gd name="connsiteX321" fmla="*/ 1836950 w 3002841"/>
              <a:gd name="connsiteY321" fmla="*/ 973185 h 1191542"/>
              <a:gd name="connsiteX322" fmla="*/ 1851038 w 3002841"/>
              <a:gd name="connsiteY322" fmla="*/ 980377 h 1191542"/>
              <a:gd name="connsiteX323" fmla="*/ 778026 w 3002841"/>
              <a:gd name="connsiteY323" fmla="*/ 292259 h 1191542"/>
              <a:gd name="connsiteX324" fmla="*/ 709446 w 3002841"/>
              <a:gd name="connsiteY324" fmla="*/ 354144 h 1191542"/>
              <a:gd name="connsiteX325" fmla="*/ 635921 w 3002841"/>
              <a:gd name="connsiteY325" fmla="*/ 389309 h 1191542"/>
              <a:gd name="connsiteX326" fmla="*/ 689861 w 3002841"/>
              <a:gd name="connsiteY326" fmla="*/ 338427 h 1191542"/>
              <a:gd name="connsiteX327" fmla="*/ 775516 w 3002841"/>
              <a:gd name="connsiteY327" fmla="*/ 291510 h 1191542"/>
              <a:gd name="connsiteX328" fmla="*/ 778026 w 3002841"/>
              <a:gd name="connsiteY328" fmla="*/ 292259 h 1191542"/>
              <a:gd name="connsiteX329" fmla="*/ 1653404 w 3002841"/>
              <a:gd name="connsiteY329" fmla="*/ 808082 h 1191542"/>
              <a:gd name="connsiteX330" fmla="*/ 1713833 w 3002841"/>
              <a:gd name="connsiteY330" fmla="*/ 860144 h 1191542"/>
              <a:gd name="connsiteX331" fmla="*/ 1576899 w 3002841"/>
              <a:gd name="connsiteY331" fmla="*/ 806597 h 1191542"/>
              <a:gd name="connsiteX332" fmla="*/ 1452737 w 3002841"/>
              <a:gd name="connsiteY332" fmla="*/ 719157 h 1191542"/>
              <a:gd name="connsiteX333" fmla="*/ 1457020 w 3002841"/>
              <a:gd name="connsiteY333" fmla="*/ 717875 h 1191542"/>
              <a:gd name="connsiteX334" fmla="*/ 1619278 w 3002841"/>
              <a:gd name="connsiteY334" fmla="*/ 787230 h 1191542"/>
              <a:gd name="connsiteX335" fmla="*/ 1653404 w 3002841"/>
              <a:gd name="connsiteY335" fmla="*/ 808082 h 1191542"/>
              <a:gd name="connsiteX336" fmla="*/ 2090600 w 3002841"/>
              <a:gd name="connsiteY336" fmla="*/ 1064611 h 1191542"/>
              <a:gd name="connsiteX337" fmla="*/ 2126296 w 3002841"/>
              <a:gd name="connsiteY337" fmla="*/ 1103247 h 1191542"/>
              <a:gd name="connsiteX338" fmla="*/ 1962968 w 3002841"/>
              <a:gd name="connsiteY338" fmla="*/ 1032404 h 1191542"/>
              <a:gd name="connsiteX339" fmla="*/ 1871821 w 3002841"/>
              <a:gd name="connsiteY339" fmla="*/ 957931 h 1191542"/>
              <a:gd name="connsiteX340" fmla="*/ 1874003 w 3002841"/>
              <a:gd name="connsiteY340" fmla="*/ 957751 h 1191542"/>
              <a:gd name="connsiteX341" fmla="*/ 2006226 w 3002841"/>
              <a:gd name="connsiteY341" fmla="*/ 1013757 h 1191542"/>
              <a:gd name="connsiteX342" fmla="*/ 2090600 w 3002841"/>
              <a:gd name="connsiteY342" fmla="*/ 1064611 h 1191542"/>
              <a:gd name="connsiteX343" fmla="*/ 1633107 w 3002841"/>
              <a:gd name="connsiteY343" fmla="*/ 664126 h 1191542"/>
              <a:gd name="connsiteX344" fmla="*/ 1711139 w 3002841"/>
              <a:gd name="connsiteY344" fmla="*/ 753670 h 1191542"/>
              <a:gd name="connsiteX345" fmla="*/ 1748499 w 3002841"/>
              <a:gd name="connsiteY345" fmla="*/ 843424 h 1191542"/>
              <a:gd name="connsiteX346" fmla="*/ 1659367 w 3002841"/>
              <a:gd name="connsiteY346" fmla="*/ 761017 h 1191542"/>
              <a:gd name="connsiteX347" fmla="*/ 1604720 w 3002841"/>
              <a:gd name="connsiteY347" fmla="*/ 650750 h 1191542"/>
              <a:gd name="connsiteX348" fmla="*/ 1609497 w 3002841"/>
              <a:gd name="connsiteY348" fmla="*/ 650625 h 1191542"/>
              <a:gd name="connsiteX349" fmla="*/ 1633107 w 3002841"/>
              <a:gd name="connsiteY349" fmla="*/ 664126 h 1191542"/>
              <a:gd name="connsiteX350" fmla="*/ 2225275 w 3002841"/>
              <a:gd name="connsiteY350" fmla="*/ 1011058 h 1191542"/>
              <a:gd name="connsiteX351" fmla="*/ 2226925 w 3002841"/>
              <a:gd name="connsiteY351" fmla="*/ 1016865 h 1191542"/>
              <a:gd name="connsiteX352" fmla="*/ 2032172 w 3002841"/>
              <a:gd name="connsiteY352" fmla="*/ 986317 h 1191542"/>
              <a:gd name="connsiteX353" fmla="*/ 1902562 w 3002841"/>
              <a:gd name="connsiteY353" fmla="*/ 936686 h 1191542"/>
              <a:gd name="connsiteX354" fmla="*/ 1908328 w 3002841"/>
              <a:gd name="connsiteY354" fmla="*/ 935775 h 1191542"/>
              <a:gd name="connsiteX355" fmla="*/ 2061345 w 3002841"/>
              <a:gd name="connsiteY355" fmla="*/ 959518 h 1191542"/>
              <a:gd name="connsiteX356" fmla="*/ 2225275 w 3002841"/>
              <a:gd name="connsiteY356" fmla="*/ 1011058 h 1191542"/>
              <a:gd name="connsiteX357" fmla="*/ 1803567 w 3002841"/>
              <a:gd name="connsiteY357" fmla="*/ 629158 h 1191542"/>
              <a:gd name="connsiteX358" fmla="*/ 1822488 w 3002841"/>
              <a:gd name="connsiteY358" fmla="*/ 745406 h 1191542"/>
              <a:gd name="connsiteX359" fmla="*/ 1795694 w 3002841"/>
              <a:gd name="connsiteY359" fmla="*/ 836522 h 1191542"/>
              <a:gd name="connsiteX360" fmla="*/ 1770254 w 3002841"/>
              <a:gd name="connsiteY360" fmla="*/ 739359 h 1191542"/>
              <a:gd name="connsiteX361" fmla="*/ 1795187 w 3002841"/>
              <a:gd name="connsiteY361" fmla="*/ 625266 h 1191542"/>
              <a:gd name="connsiteX362" fmla="*/ 1803567 w 3002841"/>
              <a:gd name="connsiteY362" fmla="*/ 629158 h 1191542"/>
              <a:gd name="connsiteX363" fmla="*/ 2253766 w 3002841"/>
              <a:gd name="connsiteY363" fmla="*/ 905481 h 1191542"/>
              <a:gd name="connsiteX364" fmla="*/ 2258961 w 3002841"/>
              <a:gd name="connsiteY364" fmla="*/ 910472 h 1191542"/>
              <a:gd name="connsiteX365" fmla="*/ 2059579 w 3002841"/>
              <a:gd name="connsiteY365" fmla="*/ 926922 h 1191542"/>
              <a:gd name="connsiteX366" fmla="*/ 1908367 w 3002841"/>
              <a:gd name="connsiteY366" fmla="*/ 910778 h 1191542"/>
              <a:gd name="connsiteX367" fmla="*/ 2069615 w 3002841"/>
              <a:gd name="connsiteY367" fmla="*/ 895448 h 1191542"/>
              <a:gd name="connsiteX368" fmla="*/ 2253766 w 3002841"/>
              <a:gd name="connsiteY368" fmla="*/ 905481 h 1191542"/>
              <a:gd name="connsiteX369" fmla="*/ 1434354 w 3002841"/>
              <a:gd name="connsiteY369" fmla="*/ 349846 h 1191542"/>
              <a:gd name="connsiteX370" fmla="*/ 1388822 w 3002841"/>
              <a:gd name="connsiteY370" fmla="*/ 444306 h 1191542"/>
              <a:gd name="connsiteX371" fmla="*/ 1285751 w 3002841"/>
              <a:gd name="connsiteY371" fmla="*/ 541186 h 1191542"/>
              <a:gd name="connsiteX372" fmla="*/ 1345812 w 3002841"/>
              <a:gd name="connsiteY372" fmla="*/ 425451 h 1191542"/>
              <a:gd name="connsiteX373" fmla="*/ 1432450 w 3002841"/>
              <a:gd name="connsiteY373" fmla="*/ 349826 h 1191542"/>
              <a:gd name="connsiteX374" fmla="*/ 1434354 w 3002841"/>
              <a:gd name="connsiteY374" fmla="*/ 349846 h 1191542"/>
              <a:gd name="connsiteX375" fmla="*/ 1406224 w 3002841"/>
              <a:gd name="connsiteY375" fmla="*/ 327542 h 1191542"/>
              <a:gd name="connsiteX376" fmla="*/ 1306303 w 3002841"/>
              <a:gd name="connsiteY376" fmla="*/ 405326 h 1191542"/>
              <a:gd name="connsiteX377" fmla="*/ 1151389 w 3002841"/>
              <a:gd name="connsiteY377" fmla="*/ 472629 h 1191542"/>
              <a:gd name="connsiteX378" fmla="*/ 1277790 w 3002841"/>
              <a:gd name="connsiteY378" fmla="*/ 378271 h 1191542"/>
              <a:gd name="connsiteX379" fmla="*/ 1404465 w 3002841"/>
              <a:gd name="connsiteY379" fmla="*/ 327103 h 1191542"/>
              <a:gd name="connsiteX380" fmla="*/ 1406224 w 3002841"/>
              <a:gd name="connsiteY380" fmla="*/ 327542 h 1191542"/>
              <a:gd name="connsiteX381" fmla="*/ 1380386 w 3002841"/>
              <a:gd name="connsiteY381" fmla="*/ 310660 h 1191542"/>
              <a:gd name="connsiteX382" fmla="*/ 1240566 w 3002841"/>
              <a:gd name="connsiteY382" fmla="*/ 361428 h 1191542"/>
              <a:gd name="connsiteX383" fmla="*/ 1055757 w 3002841"/>
              <a:gd name="connsiteY383" fmla="*/ 390447 h 1191542"/>
              <a:gd name="connsiteX384" fmla="*/ 1230207 w 3002841"/>
              <a:gd name="connsiteY384" fmla="*/ 329993 h 1191542"/>
              <a:gd name="connsiteX385" fmla="*/ 1370522 w 3002841"/>
              <a:gd name="connsiteY385" fmla="*/ 309359 h 1191542"/>
              <a:gd name="connsiteX386" fmla="*/ 1380386 w 3002841"/>
              <a:gd name="connsiteY386" fmla="*/ 310660 h 1191542"/>
              <a:gd name="connsiteX387" fmla="*/ 1359192 w 3002841"/>
              <a:gd name="connsiteY387" fmla="*/ 287667 h 1191542"/>
              <a:gd name="connsiteX388" fmla="*/ 1197944 w 3002841"/>
              <a:gd name="connsiteY388" fmla="*/ 302996 h 1191542"/>
              <a:gd name="connsiteX389" fmla="*/ 1008597 w 3002841"/>
              <a:gd name="connsiteY389" fmla="*/ 287973 h 1191542"/>
              <a:gd name="connsiteX390" fmla="*/ 1207979 w 3002841"/>
              <a:gd name="connsiteY390" fmla="*/ 271522 h 1191542"/>
              <a:gd name="connsiteX391" fmla="*/ 1359192 w 3002841"/>
              <a:gd name="connsiteY391" fmla="*/ 287667 h 1191542"/>
              <a:gd name="connsiteX392" fmla="*/ 1481453 w 3002841"/>
              <a:gd name="connsiteY392" fmla="*/ 355021 h 1191542"/>
              <a:gd name="connsiteX393" fmla="*/ 1506893 w 3002841"/>
              <a:gd name="connsiteY393" fmla="*/ 452183 h 1191542"/>
              <a:gd name="connsiteX394" fmla="*/ 1481961 w 3002841"/>
              <a:gd name="connsiteY394" fmla="*/ 566276 h 1191542"/>
              <a:gd name="connsiteX395" fmla="*/ 1454660 w 3002841"/>
              <a:gd name="connsiteY395" fmla="*/ 446136 h 1191542"/>
              <a:gd name="connsiteX396" fmla="*/ 1481453 w 3002841"/>
              <a:gd name="connsiteY396" fmla="*/ 355021 h 1191542"/>
              <a:gd name="connsiteX397" fmla="*/ 1960487 w 3002841"/>
              <a:gd name="connsiteY397" fmla="*/ 643932 h 1191542"/>
              <a:gd name="connsiteX398" fmla="*/ 1917502 w 3002841"/>
              <a:gd name="connsiteY398" fmla="*/ 762395 h 1191542"/>
              <a:gd name="connsiteX399" fmla="*/ 1840305 w 3002841"/>
              <a:gd name="connsiteY399" fmla="*/ 842388 h 1191542"/>
              <a:gd name="connsiteX400" fmla="*/ 1871913 w 3002841"/>
              <a:gd name="connsiteY400" fmla="*/ 745886 h 1191542"/>
              <a:gd name="connsiteX401" fmla="*/ 1955907 w 3002841"/>
              <a:gd name="connsiteY401" fmla="*/ 643723 h 1191542"/>
              <a:gd name="connsiteX402" fmla="*/ 1960487 w 3002841"/>
              <a:gd name="connsiteY402" fmla="*/ 643932 h 1191542"/>
              <a:gd name="connsiteX403" fmla="*/ 1360734 w 3002841"/>
              <a:gd name="connsiteY403" fmla="*/ 251102 h 1191542"/>
              <a:gd name="connsiteX404" fmla="*/ 1371513 w 3002841"/>
              <a:gd name="connsiteY404" fmla="*/ 258772 h 1191542"/>
              <a:gd name="connsiteX405" fmla="*/ 1212211 w 3002841"/>
              <a:gd name="connsiteY405" fmla="*/ 237290 h 1191542"/>
              <a:gd name="connsiteX406" fmla="*/ 1045306 w 3002841"/>
              <a:gd name="connsiteY406" fmla="*/ 181357 h 1191542"/>
              <a:gd name="connsiteX407" fmla="*/ 1062461 w 3002841"/>
              <a:gd name="connsiteY407" fmla="*/ 177774 h 1191542"/>
              <a:gd name="connsiteX408" fmla="*/ 1240754 w 3002841"/>
              <a:gd name="connsiteY408" fmla="*/ 210247 h 1191542"/>
              <a:gd name="connsiteX409" fmla="*/ 1360734 w 3002841"/>
              <a:gd name="connsiteY409" fmla="*/ 251102 h 1191542"/>
              <a:gd name="connsiteX410" fmla="*/ 2213314 w 3002841"/>
              <a:gd name="connsiteY410" fmla="*/ 791389 h 1191542"/>
              <a:gd name="connsiteX411" fmla="*/ 2043506 w 3002841"/>
              <a:gd name="connsiteY411" fmla="*/ 856466 h 1191542"/>
              <a:gd name="connsiteX412" fmla="*/ 1894905 w 3002841"/>
              <a:gd name="connsiteY412" fmla="*/ 879810 h 1191542"/>
              <a:gd name="connsiteX413" fmla="*/ 2030832 w 3002841"/>
              <a:gd name="connsiteY413" fmla="*/ 825339 h 1191542"/>
              <a:gd name="connsiteX414" fmla="*/ 2197957 w 3002841"/>
              <a:gd name="connsiteY414" fmla="*/ 787928 h 1191542"/>
              <a:gd name="connsiteX415" fmla="*/ 2213314 w 3002841"/>
              <a:gd name="connsiteY415" fmla="*/ 791389 h 1191542"/>
              <a:gd name="connsiteX416" fmla="*/ 1534196 w 3002841"/>
              <a:gd name="connsiteY416" fmla="*/ 355115 h 1191542"/>
              <a:gd name="connsiteX417" fmla="*/ 1611922 w 3002841"/>
              <a:gd name="connsiteY417" fmla="*/ 429254 h 1191542"/>
              <a:gd name="connsiteX418" fmla="*/ 1670171 w 3002841"/>
              <a:gd name="connsiteY418" fmla="*/ 538849 h 1191542"/>
              <a:gd name="connsiteX419" fmla="*/ 1560401 w 3002841"/>
              <a:gd name="connsiteY419" fmla="*/ 437215 h 1191542"/>
              <a:gd name="connsiteX420" fmla="*/ 1520108 w 3002841"/>
              <a:gd name="connsiteY420" fmla="*/ 347922 h 1191542"/>
              <a:gd name="connsiteX421" fmla="*/ 1534196 w 3002841"/>
              <a:gd name="connsiteY421" fmla="*/ 355115 h 1191542"/>
              <a:gd name="connsiteX422" fmla="*/ 2102524 w 3002841"/>
              <a:gd name="connsiteY422" fmla="*/ 701176 h 1191542"/>
              <a:gd name="connsiteX423" fmla="*/ 1989778 w 3002841"/>
              <a:gd name="connsiteY423" fmla="*/ 801620 h 1191542"/>
              <a:gd name="connsiteX424" fmla="*/ 1868900 w 3002841"/>
              <a:gd name="connsiteY424" fmla="*/ 858694 h 1191542"/>
              <a:gd name="connsiteX425" fmla="*/ 1957580 w 3002841"/>
              <a:gd name="connsiteY425" fmla="*/ 776110 h 1191542"/>
              <a:gd name="connsiteX426" fmla="*/ 2098399 w 3002841"/>
              <a:gd name="connsiteY426" fmla="*/ 699960 h 1191542"/>
              <a:gd name="connsiteX427" fmla="*/ 2102524 w 3002841"/>
              <a:gd name="connsiteY427" fmla="*/ 701176 h 1191542"/>
              <a:gd name="connsiteX428" fmla="*/ 1336562 w 3002841"/>
              <a:gd name="connsiteY428" fmla="*/ 182820 h 1191542"/>
              <a:gd name="connsiteX429" fmla="*/ 1396991 w 3002841"/>
              <a:gd name="connsiteY429" fmla="*/ 234882 h 1191542"/>
              <a:gd name="connsiteX430" fmla="*/ 1260057 w 3002841"/>
              <a:gd name="connsiteY430" fmla="*/ 181334 h 1191542"/>
              <a:gd name="connsiteX431" fmla="*/ 1135896 w 3002841"/>
              <a:gd name="connsiteY431" fmla="*/ 93894 h 1191542"/>
              <a:gd name="connsiteX432" fmla="*/ 1140178 w 3002841"/>
              <a:gd name="connsiteY432" fmla="*/ 92613 h 1191542"/>
              <a:gd name="connsiteX433" fmla="*/ 1302437 w 3002841"/>
              <a:gd name="connsiteY433" fmla="*/ 161968 h 1191542"/>
              <a:gd name="connsiteX434" fmla="*/ 1336562 w 3002841"/>
              <a:gd name="connsiteY434" fmla="*/ 182820 h 1191542"/>
              <a:gd name="connsiteX435" fmla="*/ 1773759 w 3002841"/>
              <a:gd name="connsiteY435" fmla="*/ 439349 h 1191542"/>
              <a:gd name="connsiteX436" fmla="*/ 1809455 w 3002841"/>
              <a:gd name="connsiteY436" fmla="*/ 477985 h 1191542"/>
              <a:gd name="connsiteX437" fmla="*/ 1646126 w 3002841"/>
              <a:gd name="connsiteY437" fmla="*/ 407142 h 1191542"/>
              <a:gd name="connsiteX438" fmla="*/ 1554979 w 3002841"/>
              <a:gd name="connsiteY438" fmla="*/ 332669 h 1191542"/>
              <a:gd name="connsiteX439" fmla="*/ 1557162 w 3002841"/>
              <a:gd name="connsiteY439" fmla="*/ 332489 h 1191542"/>
              <a:gd name="connsiteX440" fmla="*/ 1689384 w 3002841"/>
              <a:gd name="connsiteY440" fmla="*/ 388494 h 1191542"/>
              <a:gd name="connsiteX441" fmla="*/ 1773759 w 3002841"/>
              <a:gd name="connsiteY441" fmla="*/ 439349 h 1191542"/>
              <a:gd name="connsiteX442" fmla="*/ 1316266 w 3002841"/>
              <a:gd name="connsiteY442" fmla="*/ 38864 h 1191542"/>
              <a:gd name="connsiteX443" fmla="*/ 1394297 w 3002841"/>
              <a:gd name="connsiteY443" fmla="*/ 128407 h 1191542"/>
              <a:gd name="connsiteX444" fmla="*/ 1431658 w 3002841"/>
              <a:gd name="connsiteY444" fmla="*/ 218162 h 1191542"/>
              <a:gd name="connsiteX445" fmla="*/ 1342526 w 3002841"/>
              <a:gd name="connsiteY445" fmla="*/ 135755 h 1191542"/>
              <a:gd name="connsiteX446" fmla="*/ 1287878 w 3002841"/>
              <a:gd name="connsiteY446" fmla="*/ 25488 h 1191542"/>
              <a:gd name="connsiteX447" fmla="*/ 1292655 w 3002841"/>
              <a:gd name="connsiteY447" fmla="*/ 25362 h 1191542"/>
              <a:gd name="connsiteX448" fmla="*/ 1316266 w 3002841"/>
              <a:gd name="connsiteY448" fmla="*/ 38864 h 1191542"/>
              <a:gd name="connsiteX449" fmla="*/ 1908434 w 3002841"/>
              <a:gd name="connsiteY449" fmla="*/ 385795 h 1191542"/>
              <a:gd name="connsiteX450" fmla="*/ 1910083 w 3002841"/>
              <a:gd name="connsiteY450" fmla="*/ 391602 h 1191542"/>
              <a:gd name="connsiteX451" fmla="*/ 1715331 w 3002841"/>
              <a:gd name="connsiteY451" fmla="*/ 361054 h 1191542"/>
              <a:gd name="connsiteX452" fmla="*/ 1585720 w 3002841"/>
              <a:gd name="connsiteY452" fmla="*/ 311423 h 1191542"/>
              <a:gd name="connsiteX453" fmla="*/ 1591486 w 3002841"/>
              <a:gd name="connsiteY453" fmla="*/ 310513 h 1191542"/>
              <a:gd name="connsiteX454" fmla="*/ 1744504 w 3002841"/>
              <a:gd name="connsiteY454" fmla="*/ 334256 h 1191542"/>
              <a:gd name="connsiteX455" fmla="*/ 1897047 w 3002841"/>
              <a:gd name="connsiteY455" fmla="*/ 378923 h 1191542"/>
              <a:gd name="connsiteX456" fmla="*/ 1908434 w 3002841"/>
              <a:gd name="connsiteY456" fmla="*/ 385795 h 1191542"/>
              <a:gd name="connsiteX457" fmla="*/ 1486726 w 3002841"/>
              <a:gd name="connsiteY457" fmla="*/ 3895 h 1191542"/>
              <a:gd name="connsiteX458" fmla="*/ 1505646 w 3002841"/>
              <a:gd name="connsiteY458" fmla="*/ 120144 h 1191542"/>
              <a:gd name="connsiteX459" fmla="*/ 1478853 w 3002841"/>
              <a:gd name="connsiteY459" fmla="*/ 211259 h 1191542"/>
              <a:gd name="connsiteX460" fmla="*/ 1453413 w 3002841"/>
              <a:gd name="connsiteY460" fmla="*/ 114097 h 1191542"/>
              <a:gd name="connsiteX461" fmla="*/ 1478345 w 3002841"/>
              <a:gd name="connsiteY461" fmla="*/ 3 h 1191542"/>
              <a:gd name="connsiteX462" fmla="*/ 1486726 w 3002841"/>
              <a:gd name="connsiteY462" fmla="*/ 3895 h 1191542"/>
              <a:gd name="connsiteX463" fmla="*/ 1936925 w 3002841"/>
              <a:gd name="connsiteY463" fmla="*/ 280219 h 1191542"/>
              <a:gd name="connsiteX464" fmla="*/ 1942120 w 3002841"/>
              <a:gd name="connsiteY464" fmla="*/ 285209 h 1191542"/>
              <a:gd name="connsiteX465" fmla="*/ 1742738 w 3002841"/>
              <a:gd name="connsiteY465" fmla="*/ 301660 h 1191542"/>
              <a:gd name="connsiteX466" fmla="*/ 1591525 w 3002841"/>
              <a:gd name="connsiteY466" fmla="*/ 285515 h 1191542"/>
              <a:gd name="connsiteX467" fmla="*/ 1752773 w 3002841"/>
              <a:gd name="connsiteY467" fmla="*/ 270186 h 1191542"/>
              <a:gd name="connsiteX468" fmla="*/ 1936925 w 3002841"/>
              <a:gd name="connsiteY468" fmla="*/ 280219 h 1191542"/>
              <a:gd name="connsiteX469" fmla="*/ 1643645 w 3002841"/>
              <a:gd name="connsiteY469" fmla="*/ 18670 h 1191542"/>
              <a:gd name="connsiteX470" fmla="*/ 1600660 w 3002841"/>
              <a:gd name="connsiteY470" fmla="*/ 137133 h 1191542"/>
              <a:gd name="connsiteX471" fmla="*/ 1523464 w 3002841"/>
              <a:gd name="connsiteY471" fmla="*/ 217125 h 1191542"/>
              <a:gd name="connsiteX472" fmla="*/ 1555072 w 3002841"/>
              <a:gd name="connsiteY472" fmla="*/ 120623 h 1191542"/>
              <a:gd name="connsiteX473" fmla="*/ 1639066 w 3002841"/>
              <a:gd name="connsiteY473" fmla="*/ 18461 h 1191542"/>
              <a:gd name="connsiteX474" fmla="*/ 1643645 w 3002841"/>
              <a:gd name="connsiteY474" fmla="*/ 18670 h 1191542"/>
              <a:gd name="connsiteX475" fmla="*/ 2495069 w 3002841"/>
              <a:gd name="connsiteY475" fmla="*/ 550730 h 1191542"/>
              <a:gd name="connsiteX476" fmla="*/ 2449538 w 3002841"/>
              <a:gd name="connsiteY476" fmla="*/ 645190 h 1191542"/>
              <a:gd name="connsiteX477" fmla="*/ 2346467 w 3002841"/>
              <a:gd name="connsiteY477" fmla="*/ 742070 h 1191542"/>
              <a:gd name="connsiteX478" fmla="*/ 2406527 w 3002841"/>
              <a:gd name="connsiteY478" fmla="*/ 626336 h 1191542"/>
              <a:gd name="connsiteX479" fmla="*/ 2493166 w 3002841"/>
              <a:gd name="connsiteY479" fmla="*/ 550711 h 1191542"/>
              <a:gd name="connsiteX480" fmla="*/ 2495069 w 3002841"/>
              <a:gd name="connsiteY480" fmla="*/ 550730 h 1191542"/>
              <a:gd name="connsiteX481" fmla="*/ 1896472 w 3002841"/>
              <a:gd name="connsiteY481" fmla="*/ 166127 h 1191542"/>
              <a:gd name="connsiteX482" fmla="*/ 1726664 w 3002841"/>
              <a:gd name="connsiteY482" fmla="*/ 231203 h 1191542"/>
              <a:gd name="connsiteX483" fmla="*/ 1578064 w 3002841"/>
              <a:gd name="connsiteY483" fmla="*/ 254547 h 1191542"/>
              <a:gd name="connsiteX484" fmla="*/ 1713991 w 3002841"/>
              <a:gd name="connsiteY484" fmla="*/ 200077 h 1191542"/>
              <a:gd name="connsiteX485" fmla="*/ 1881116 w 3002841"/>
              <a:gd name="connsiteY485" fmla="*/ 162666 h 1191542"/>
              <a:gd name="connsiteX486" fmla="*/ 1896472 w 3002841"/>
              <a:gd name="connsiteY486" fmla="*/ 166127 h 1191542"/>
              <a:gd name="connsiteX487" fmla="*/ 2466939 w 3002841"/>
              <a:gd name="connsiteY487" fmla="*/ 528427 h 1191542"/>
              <a:gd name="connsiteX488" fmla="*/ 2367019 w 3002841"/>
              <a:gd name="connsiteY488" fmla="*/ 606211 h 1191542"/>
              <a:gd name="connsiteX489" fmla="*/ 2212104 w 3002841"/>
              <a:gd name="connsiteY489" fmla="*/ 673513 h 1191542"/>
              <a:gd name="connsiteX490" fmla="*/ 2338505 w 3002841"/>
              <a:gd name="connsiteY490" fmla="*/ 579156 h 1191542"/>
              <a:gd name="connsiteX491" fmla="*/ 2465180 w 3002841"/>
              <a:gd name="connsiteY491" fmla="*/ 527987 h 1191542"/>
              <a:gd name="connsiteX492" fmla="*/ 2466939 w 3002841"/>
              <a:gd name="connsiteY492" fmla="*/ 528427 h 1191542"/>
              <a:gd name="connsiteX493" fmla="*/ 2441101 w 3002841"/>
              <a:gd name="connsiteY493" fmla="*/ 511544 h 1191542"/>
              <a:gd name="connsiteX494" fmla="*/ 2301282 w 3002841"/>
              <a:gd name="connsiteY494" fmla="*/ 562312 h 1191542"/>
              <a:gd name="connsiteX495" fmla="*/ 2116473 w 3002841"/>
              <a:gd name="connsiteY495" fmla="*/ 591332 h 1191542"/>
              <a:gd name="connsiteX496" fmla="*/ 2290922 w 3002841"/>
              <a:gd name="connsiteY496" fmla="*/ 530877 h 1191542"/>
              <a:gd name="connsiteX497" fmla="*/ 2431237 w 3002841"/>
              <a:gd name="connsiteY497" fmla="*/ 510243 h 1191542"/>
              <a:gd name="connsiteX498" fmla="*/ 2441101 w 3002841"/>
              <a:gd name="connsiteY498" fmla="*/ 511544 h 1191542"/>
              <a:gd name="connsiteX499" fmla="*/ 2419907 w 3002841"/>
              <a:gd name="connsiteY499" fmla="*/ 488551 h 1191542"/>
              <a:gd name="connsiteX500" fmla="*/ 2258659 w 3002841"/>
              <a:gd name="connsiteY500" fmla="*/ 503881 h 1191542"/>
              <a:gd name="connsiteX501" fmla="*/ 2069312 w 3002841"/>
              <a:gd name="connsiteY501" fmla="*/ 488857 h 1191542"/>
              <a:gd name="connsiteX502" fmla="*/ 2268695 w 3002841"/>
              <a:gd name="connsiteY502" fmla="*/ 472407 h 1191542"/>
              <a:gd name="connsiteX503" fmla="*/ 2419907 w 3002841"/>
              <a:gd name="connsiteY503" fmla="*/ 488551 h 1191542"/>
              <a:gd name="connsiteX504" fmla="*/ 1785683 w 3002841"/>
              <a:gd name="connsiteY504" fmla="*/ 75914 h 1191542"/>
              <a:gd name="connsiteX505" fmla="*/ 1672937 w 3002841"/>
              <a:gd name="connsiteY505" fmla="*/ 176357 h 1191542"/>
              <a:gd name="connsiteX506" fmla="*/ 1552059 w 3002841"/>
              <a:gd name="connsiteY506" fmla="*/ 233432 h 1191542"/>
              <a:gd name="connsiteX507" fmla="*/ 1640739 w 3002841"/>
              <a:gd name="connsiteY507" fmla="*/ 150847 h 1191542"/>
              <a:gd name="connsiteX508" fmla="*/ 1781557 w 3002841"/>
              <a:gd name="connsiteY508" fmla="*/ 74698 h 1191542"/>
              <a:gd name="connsiteX509" fmla="*/ 1785683 w 3002841"/>
              <a:gd name="connsiteY509" fmla="*/ 75914 h 1191542"/>
              <a:gd name="connsiteX510" fmla="*/ 2542169 w 3002841"/>
              <a:gd name="connsiteY510" fmla="*/ 555906 h 1191542"/>
              <a:gd name="connsiteX511" fmla="*/ 2567608 w 3002841"/>
              <a:gd name="connsiteY511" fmla="*/ 653068 h 1191542"/>
              <a:gd name="connsiteX512" fmla="*/ 2542676 w 3002841"/>
              <a:gd name="connsiteY512" fmla="*/ 767161 h 1191542"/>
              <a:gd name="connsiteX513" fmla="*/ 2515375 w 3002841"/>
              <a:gd name="connsiteY513" fmla="*/ 647021 h 1191542"/>
              <a:gd name="connsiteX514" fmla="*/ 2542169 w 3002841"/>
              <a:gd name="connsiteY514" fmla="*/ 555906 h 1191542"/>
              <a:gd name="connsiteX515" fmla="*/ 2421450 w 3002841"/>
              <a:gd name="connsiteY515" fmla="*/ 451987 h 1191542"/>
              <a:gd name="connsiteX516" fmla="*/ 2432228 w 3002841"/>
              <a:gd name="connsiteY516" fmla="*/ 459656 h 1191542"/>
              <a:gd name="connsiteX517" fmla="*/ 2272926 w 3002841"/>
              <a:gd name="connsiteY517" fmla="*/ 438175 h 1191542"/>
              <a:gd name="connsiteX518" fmla="*/ 2106021 w 3002841"/>
              <a:gd name="connsiteY518" fmla="*/ 382241 h 1191542"/>
              <a:gd name="connsiteX519" fmla="*/ 2123176 w 3002841"/>
              <a:gd name="connsiteY519" fmla="*/ 378659 h 1191542"/>
              <a:gd name="connsiteX520" fmla="*/ 2301469 w 3002841"/>
              <a:gd name="connsiteY520" fmla="*/ 411131 h 1191542"/>
              <a:gd name="connsiteX521" fmla="*/ 2421450 w 3002841"/>
              <a:gd name="connsiteY521" fmla="*/ 451987 h 1191542"/>
              <a:gd name="connsiteX522" fmla="*/ 2594912 w 3002841"/>
              <a:gd name="connsiteY522" fmla="*/ 555999 h 1191542"/>
              <a:gd name="connsiteX523" fmla="*/ 2672638 w 3002841"/>
              <a:gd name="connsiteY523" fmla="*/ 630138 h 1191542"/>
              <a:gd name="connsiteX524" fmla="*/ 2730886 w 3002841"/>
              <a:gd name="connsiteY524" fmla="*/ 739733 h 1191542"/>
              <a:gd name="connsiteX525" fmla="*/ 2621116 w 3002841"/>
              <a:gd name="connsiteY525" fmla="*/ 638100 h 1191542"/>
              <a:gd name="connsiteX526" fmla="*/ 2580823 w 3002841"/>
              <a:gd name="connsiteY526" fmla="*/ 548807 h 1191542"/>
              <a:gd name="connsiteX527" fmla="*/ 2594912 w 3002841"/>
              <a:gd name="connsiteY527" fmla="*/ 555999 h 1191542"/>
              <a:gd name="connsiteX528" fmla="*/ 2397278 w 3002841"/>
              <a:gd name="connsiteY528" fmla="*/ 383705 h 1191542"/>
              <a:gd name="connsiteX529" fmla="*/ 2457707 w 3002841"/>
              <a:gd name="connsiteY529" fmla="*/ 435767 h 1191542"/>
              <a:gd name="connsiteX530" fmla="*/ 2320772 w 3002841"/>
              <a:gd name="connsiteY530" fmla="*/ 382219 h 1191542"/>
              <a:gd name="connsiteX531" fmla="*/ 2196611 w 3002841"/>
              <a:gd name="connsiteY531" fmla="*/ 294779 h 1191542"/>
              <a:gd name="connsiteX532" fmla="*/ 2200894 w 3002841"/>
              <a:gd name="connsiteY532" fmla="*/ 293497 h 1191542"/>
              <a:gd name="connsiteX533" fmla="*/ 2363152 w 3002841"/>
              <a:gd name="connsiteY533" fmla="*/ 362853 h 1191542"/>
              <a:gd name="connsiteX534" fmla="*/ 2397278 w 3002841"/>
              <a:gd name="connsiteY534" fmla="*/ 383705 h 1191542"/>
              <a:gd name="connsiteX535" fmla="*/ 2834474 w 3002841"/>
              <a:gd name="connsiteY535" fmla="*/ 640233 h 1191542"/>
              <a:gd name="connsiteX536" fmla="*/ 2870170 w 3002841"/>
              <a:gd name="connsiteY536" fmla="*/ 678869 h 1191542"/>
              <a:gd name="connsiteX537" fmla="*/ 2706842 w 3002841"/>
              <a:gd name="connsiteY537" fmla="*/ 608027 h 1191542"/>
              <a:gd name="connsiteX538" fmla="*/ 2615695 w 3002841"/>
              <a:gd name="connsiteY538" fmla="*/ 533554 h 1191542"/>
              <a:gd name="connsiteX539" fmla="*/ 2617877 w 3002841"/>
              <a:gd name="connsiteY539" fmla="*/ 533374 h 1191542"/>
              <a:gd name="connsiteX540" fmla="*/ 2750100 w 3002841"/>
              <a:gd name="connsiteY540" fmla="*/ 589379 h 1191542"/>
              <a:gd name="connsiteX541" fmla="*/ 2834474 w 3002841"/>
              <a:gd name="connsiteY541" fmla="*/ 640233 h 1191542"/>
              <a:gd name="connsiteX542" fmla="*/ 2376981 w 3002841"/>
              <a:gd name="connsiteY542" fmla="*/ 239748 h 1191542"/>
              <a:gd name="connsiteX543" fmla="*/ 2455013 w 3002841"/>
              <a:gd name="connsiteY543" fmla="*/ 329292 h 1191542"/>
              <a:gd name="connsiteX544" fmla="*/ 2492373 w 3002841"/>
              <a:gd name="connsiteY544" fmla="*/ 419046 h 1191542"/>
              <a:gd name="connsiteX545" fmla="*/ 2403241 w 3002841"/>
              <a:gd name="connsiteY545" fmla="*/ 336639 h 1191542"/>
              <a:gd name="connsiteX546" fmla="*/ 2348594 w 3002841"/>
              <a:gd name="connsiteY546" fmla="*/ 226372 h 1191542"/>
              <a:gd name="connsiteX547" fmla="*/ 2353371 w 3002841"/>
              <a:gd name="connsiteY547" fmla="*/ 226247 h 1191542"/>
              <a:gd name="connsiteX548" fmla="*/ 2376981 w 3002841"/>
              <a:gd name="connsiteY548" fmla="*/ 239748 h 1191542"/>
              <a:gd name="connsiteX549" fmla="*/ 2969149 w 3002841"/>
              <a:gd name="connsiteY549" fmla="*/ 586680 h 1191542"/>
              <a:gd name="connsiteX550" fmla="*/ 2970798 w 3002841"/>
              <a:gd name="connsiteY550" fmla="*/ 592487 h 1191542"/>
              <a:gd name="connsiteX551" fmla="*/ 2776046 w 3002841"/>
              <a:gd name="connsiteY551" fmla="*/ 561939 h 1191542"/>
              <a:gd name="connsiteX552" fmla="*/ 2646436 w 3002841"/>
              <a:gd name="connsiteY552" fmla="*/ 512308 h 1191542"/>
              <a:gd name="connsiteX553" fmla="*/ 2652202 w 3002841"/>
              <a:gd name="connsiteY553" fmla="*/ 511398 h 1191542"/>
              <a:gd name="connsiteX554" fmla="*/ 2805219 w 3002841"/>
              <a:gd name="connsiteY554" fmla="*/ 535141 h 1191542"/>
              <a:gd name="connsiteX555" fmla="*/ 2957762 w 3002841"/>
              <a:gd name="connsiteY555" fmla="*/ 579807 h 1191542"/>
              <a:gd name="connsiteX556" fmla="*/ 2969149 w 3002841"/>
              <a:gd name="connsiteY556" fmla="*/ 586680 h 1191542"/>
              <a:gd name="connsiteX557" fmla="*/ 2547441 w 3002841"/>
              <a:gd name="connsiteY557" fmla="*/ 204780 h 1191542"/>
              <a:gd name="connsiteX558" fmla="*/ 2566362 w 3002841"/>
              <a:gd name="connsiteY558" fmla="*/ 321029 h 1191542"/>
              <a:gd name="connsiteX559" fmla="*/ 2539568 w 3002841"/>
              <a:gd name="connsiteY559" fmla="*/ 412144 h 1191542"/>
              <a:gd name="connsiteX560" fmla="*/ 2514128 w 3002841"/>
              <a:gd name="connsiteY560" fmla="*/ 314981 h 1191542"/>
              <a:gd name="connsiteX561" fmla="*/ 2539060 w 3002841"/>
              <a:gd name="connsiteY561" fmla="*/ 200888 h 1191542"/>
              <a:gd name="connsiteX562" fmla="*/ 2547441 w 3002841"/>
              <a:gd name="connsiteY562" fmla="*/ 204780 h 1191542"/>
              <a:gd name="connsiteX563" fmla="*/ 2997640 w 3002841"/>
              <a:gd name="connsiteY563" fmla="*/ 481103 h 1191542"/>
              <a:gd name="connsiteX564" fmla="*/ 3002835 w 3002841"/>
              <a:gd name="connsiteY564" fmla="*/ 486094 h 1191542"/>
              <a:gd name="connsiteX565" fmla="*/ 2803453 w 3002841"/>
              <a:gd name="connsiteY565" fmla="*/ 502544 h 1191542"/>
              <a:gd name="connsiteX566" fmla="*/ 2652241 w 3002841"/>
              <a:gd name="connsiteY566" fmla="*/ 486400 h 1191542"/>
              <a:gd name="connsiteX567" fmla="*/ 2813489 w 3002841"/>
              <a:gd name="connsiteY567" fmla="*/ 471071 h 1191542"/>
              <a:gd name="connsiteX568" fmla="*/ 2997640 w 3002841"/>
              <a:gd name="connsiteY568" fmla="*/ 481103 h 1191542"/>
              <a:gd name="connsiteX569" fmla="*/ 2704360 w 3002841"/>
              <a:gd name="connsiteY569" fmla="*/ 219554 h 1191542"/>
              <a:gd name="connsiteX570" fmla="*/ 2661376 w 3002841"/>
              <a:gd name="connsiteY570" fmla="*/ 338017 h 1191542"/>
              <a:gd name="connsiteX571" fmla="*/ 2584179 w 3002841"/>
              <a:gd name="connsiteY571" fmla="*/ 418010 h 1191542"/>
              <a:gd name="connsiteX572" fmla="*/ 2615787 w 3002841"/>
              <a:gd name="connsiteY572" fmla="*/ 321508 h 1191542"/>
              <a:gd name="connsiteX573" fmla="*/ 2699781 w 3002841"/>
              <a:gd name="connsiteY573" fmla="*/ 219346 h 1191542"/>
              <a:gd name="connsiteX574" fmla="*/ 2704360 w 3002841"/>
              <a:gd name="connsiteY574" fmla="*/ 219554 h 1191542"/>
              <a:gd name="connsiteX575" fmla="*/ 2957188 w 3002841"/>
              <a:gd name="connsiteY575" fmla="*/ 367011 h 1191542"/>
              <a:gd name="connsiteX576" fmla="*/ 2787380 w 3002841"/>
              <a:gd name="connsiteY576" fmla="*/ 432088 h 1191542"/>
              <a:gd name="connsiteX577" fmla="*/ 2638779 w 3002841"/>
              <a:gd name="connsiteY577" fmla="*/ 455432 h 1191542"/>
              <a:gd name="connsiteX578" fmla="*/ 2774706 w 3002841"/>
              <a:gd name="connsiteY578" fmla="*/ 400961 h 1191542"/>
              <a:gd name="connsiteX579" fmla="*/ 2941831 w 3002841"/>
              <a:gd name="connsiteY579" fmla="*/ 363550 h 1191542"/>
              <a:gd name="connsiteX580" fmla="*/ 2957188 w 3002841"/>
              <a:gd name="connsiteY580" fmla="*/ 367011 h 1191542"/>
              <a:gd name="connsiteX581" fmla="*/ 2846398 w 3002841"/>
              <a:gd name="connsiteY581" fmla="*/ 276798 h 1191542"/>
              <a:gd name="connsiteX582" fmla="*/ 2733652 w 3002841"/>
              <a:gd name="connsiteY582" fmla="*/ 377242 h 1191542"/>
              <a:gd name="connsiteX583" fmla="*/ 2612774 w 3002841"/>
              <a:gd name="connsiteY583" fmla="*/ 434316 h 1191542"/>
              <a:gd name="connsiteX584" fmla="*/ 2701454 w 3002841"/>
              <a:gd name="connsiteY584" fmla="*/ 351732 h 1191542"/>
              <a:gd name="connsiteX585" fmla="*/ 2842273 w 3002841"/>
              <a:gd name="connsiteY585" fmla="*/ 275582 h 1191542"/>
              <a:gd name="connsiteX586" fmla="*/ 2846398 w 3002841"/>
              <a:gd name="connsiteY586" fmla="*/ 276798 h 119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Lst>
            <a:rect l="l" t="t" r="r" b="b"/>
            <a:pathLst>
              <a:path w="3002841" h="1191542">
                <a:moveTo>
                  <a:pt x="198141" y="879912"/>
                </a:moveTo>
                <a:cubicBezTo>
                  <a:pt x="201477" y="881451"/>
                  <a:pt x="189747" y="908898"/>
                  <a:pt x="176952" y="926169"/>
                </a:cubicBezTo>
                <a:cubicBezTo>
                  <a:pt x="164156" y="943441"/>
                  <a:pt x="139365" y="977031"/>
                  <a:pt x="128984" y="973612"/>
                </a:cubicBezTo>
                <a:cubicBezTo>
                  <a:pt x="118603" y="970193"/>
                  <a:pt x="145409" y="932553"/>
                  <a:pt x="156935" y="916936"/>
                </a:cubicBezTo>
                <a:cubicBezTo>
                  <a:pt x="167741" y="902296"/>
                  <a:pt x="191570" y="881213"/>
                  <a:pt x="197255" y="879903"/>
                </a:cubicBezTo>
                <a:cubicBezTo>
                  <a:pt x="197634" y="879815"/>
                  <a:pt x="197933" y="879816"/>
                  <a:pt x="198141" y="879912"/>
                </a:cubicBezTo>
                <a:close/>
                <a:moveTo>
                  <a:pt x="185050" y="868990"/>
                </a:moveTo>
                <a:cubicBezTo>
                  <a:pt x="187261" y="871198"/>
                  <a:pt x="160454" y="893996"/>
                  <a:pt x="138549" y="907081"/>
                </a:cubicBezTo>
                <a:cubicBezTo>
                  <a:pt x="116643" y="920166"/>
                  <a:pt x="74129" y="945636"/>
                  <a:pt x="66454" y="940039"/>
                </a:cubicBezTo>
                <a:cubicBezTo>
                  <a:pt x="58779" y="934442"/>
                  <a:pt x="105513" y="905673"/>
                  <a:pt x="125279" y="893832"/>
                </a:cubicBezTo>
                <a:cubicBezTo>
                  <a:pt x="143809" y="882730"/>
                  <a:pt x="178184" y="868669"/>
                  <a:pt x="184231" y="868775"/>
                </a:cubicBezTo>
                <a:cubicBezTo>
                  <a:pt x="184635" y="868782"/>
                  <a:pt x="184912" y="868852"/>
                  <a:pt x="185050" y="868990"/>
                </a:cubicBezTo>
                <a:close/>
                <a:moveTo>
                  <a:pt x="173025" y="860722"/>
                </a:moveTo>
                <a:cubicBezTo>
                  <a:pt x="173829" y="863288"/>
                  <a:pt x="135839" y="878403"/>
                  <a:pt x="107956" y="885584"/>
                </a:cubicBezTo>
                <a:cubicBezTo>
                  <a:pt x="80073" y="892765"/>
                  <a:pt x="25915" y="906772"/>
                  <a:pt x="21949" y="899795"/>
                </a:cubicBezTo>
                <a:cubicBezTo>
                  <a:pt x="17983" y="892817"/>
                  <a:pt x="77956" y="876702"/>
                  <a:pt x="103135" y="870190"/>
                </a:cubicBezTo>
                <a:cubicBezTo>
                  <a:pt x="123593" y="864899"/>
                  <a:pt x="156415" y="860262"/>
                  <a:pt x="168435" y="860085"/>
                </a:cubicBezTo>
                <a:cubicBezTo>
                  <a:pt x="171209" y="860045"/>
                  <a:pt x="172875" y="860242"/>
                  <a:pt x="173025" y="860722"/>
                </a:cubicBezTo>
                <a:close/>
                <a:moveTo>
                  <a:pt x="163162" y="849463"/>
                </a:moveTo>
                <a:cubicBezTo>
                  <a:pt x="162383" y="852032"/>
                  <a:pt x="118216" y="856970"/>
                  <a:pt x="88120" y="856970"/>
                </a:cubicBezTo>
                <a:cubicBezTo>
                  <a:pt x="58025" y="856970"/>
                  <a:pt x="-466" y="857024"/>
                  <a:pt x="2" y="849613"/>
                </a:cubicBezTo>
                <a:cubicBezTo>
                  <a:pt x="468" y="842202"/>
                  <a:pt x="65597" y="841582"/>
                  <a:pt x="92790" y="841557"/>
                </a:cubicBezTo>
                <a:cubicBezTo>
                  <a:pt x="119984" y="841532"/>
                  <a:pt x="163940" y="846894"/>
                  <a:pt x="163162" y="849463"/>
                </a:cubicBezTo>
                <a:close/>
                <a:moveTo>
                  <a:pt x="220060" y="882446"/>
                </a:moveTo>
                <a:cubicBezTo>
                  <a:pt x="224111" y="882940"/>
                  <a:pt x="231899" y="910945"/>
                  <a:pt x="231899" y="930027"/>
                </a:cubicBezTo>
                <a:cubicBezTo>
                  <a:pt x="231899" y="949109"/>
                  <a:pt x="231985" y="986195"/>
                  <a:pt x="220296" y="985899"/>
                </a:cubicBezTo>
                <a:cubicBezTo>
                  <a:pt x="208608" y="985603"/>
                  <a:pt x="207631" y="944308"/>
                  <a:pt x="207591" y="927066"/>
                </a:cubicBezTo>
                <a:cubicBezTo>
                  <a:pt x="207552" y="909824"/>
                  <a:pt x="216009" y="881953"/>
                  <a:pt x="220060" y="882446"/>
                </a:cubicBezTo>
                <a:close/>
                <a:moveTo>
                  <a:pt x="163880" y="831557"/>
                </a:moveTo>
                <a:cubicBezTo>
                  <a:pt x="167504" y="833395"/>
                  <a:pt x="169449" y="834761"/>
                  <a:pt x="168896" y="835313"/>
                </a:cubicBezTo>
                <a:cubicBezTo>
                  <a:pt x="166682" y="837520"/>
                  <a:pt x="122746" y="831812"/>
                  <a:pt x="94760" y="824793"/>
                </a:cubicBezTo>
                <a:cubicBezTo>
                  <a:pt x="66774" y="817775"/>
                  <a:pt x="12352" y="804185"/>
                  <a:pt x="17085" y="797402"/>
                </a:cubicBezTo>
                <a:cubicBezTo>
                  <a:pt x="17973" y="796131"/>
                  <a:pt x="20836" y="795611"/>
                  <a:pt x="25069" y="795648"/>
                </a:cubicBezTo>
                <a:cubicBezTo>
                  <a:pt x="43412" y="795807"/>
                  <a:pt x="87485" y="806416"/>
                  <a:pt x="108043" y="811550"/>
                </a:cubicBezTo>
                <a:cubicBezTo>
                  <a:pt x="127020" y="816289"/>
                  <a:pt x="153006" y="826044"/>
                  <a:pt x="163880" y="831557"/>
                </a:cubicBezTo>
                <a:close/>
                <a:moveTo>
                  <a:pt x="244606" y="882492"/>
                </a:moveTo>
                <a:cubicBezTo>
                  <a:pt x="254175" y="889558"/>
                  <a:pt x="271146" y="905855"/>
                  <a:pt x="280778" y="918798"/>
                </a:cubicBezTo>
                <a:cubicBezTo>
                  <a:pt x="293620" y="936056"/>
                  <a:pt x="318656" y="969573"/>
                  <a:pt x="307886" y="972467"/>
                </a:cubicBezTo>
                <a:cubicBezTo>
                  <a:pt x="297116" y="975362"/>
                  <a:pt x="268440" y="938280"/>
                  <a:pt x="256801" y="922697"/>
                </a:cubicBezTo>
                <a:cubicBezTo>
                  <a:pt x="245162" y="907114"/>
                  <a:pt x="234053" y="879620"/>
                  <a:pt x="238049" y="878970"/>
                </a:cubicBezTo>
                <a:cubicBezTo>
                  <a:pt x="239048" y="878807"/>
                  <a:pt x="241416" y="880137"/>
                  <a:pt x="244606" y="882492"/>
                </a:cubicBezTo>
                <a:close/>
                <a:moveTo>
                  <a:pt x="136749" y="787908"/>
                </a:moveTo>
                <a:cubicBezTo>
                  <a:pt x="157001" y="799415"/>
                  <a:pt x="184040" y="822033"/>
                  <a:pt x="180753" y="823614"/>
                </a:cubicBezTo>
                <a:cubicBezTo>
                  <a:pt x="177466" y="825195"/>
                  <a:pt x="139410" y="810147"/>
                  <a:pt x="117027" y="797392"/>
                </a:cubicBezTo>
                <a:cubicBezTo>
                  <a:pt x="94643" y="784636"/>
                  <a:pt x="51084" y="759886"/>
                  <a:pt x="59244" y="754572"/>
                </a:cubicBezTo>
                <a:cubicBezTo>
                  <a:pt x="59755" y="754240"/>
                  <a:pt x="60424" y="754034"/>
                  <a:pt x="61237" y="753944"/>
                </a:cubicBezTo>
                <a:cubicBezTo>
                  <a:pt x="73429" y="752590"/>
                  <a:pt x="117764" y="777120"/>
                  <a:pt x="136749" y="787908"/>
                </a:cubicBezTo>
                <a:close/>
                <a:moveTo>
                  <a:pt x="335941" y="910505"/>
                </a:moveTo>
                <a:cubicBezTo>
                  <a:pt x="356692" y="923468"/>
                  <a:pt x="378999" y="938786"/>
                  <a:pt x="372706" y="942662"/>
                </a:cubicBezTo>
                <a:cubicBezTo>
                  <a:pt x="364315" y="947830"/>
                  <a:pt x="316434" y="919830"/>
                  <a:pt x="296696" y="907970"/>
                </a:cubicBezTo>
                <a:cubicBezTo>
                  <a:pt x="276958" y="896110"/>
                  <a:pt x="250923" y="873023"/>
                  <a:pt x="254278" y="871501"/>
                </a:cubicBezTo>
                <a:cubicBezTo>
                  <a:pt x="254488" y="871405"/>
                  <a:pt x="254830" y="871378"/>
                  <a:pt x="255294" y="871412"/>
                </a:cubicBezTo>
                <a:cubicBezTo>
                  <a:pt x="262245" y="871933"/>
                  <a:pt x="296376" y="886514"/>
                  <a:pt x="316827" y="898838"/>
                </a:cubicBezTo>
                <a:cubicBezTo>
                  <a:pt x="322281" y="902125"/>
                  <a:pt x="329025" y="906184"/>
                  <a:pt x="335941" y="910505"/>
                </a:cubicBezTo>
                <a:close/>
                <a:moveTo>
                  <a:pt x="143185" y="727623"/>
                </a:moveTo>
                <a:cubicBezTo>
                  <a:pt x="155727" y="738627"/>
                  <a:pt x="171658" y="760416"/>
                  <a:pt x="179500" y="771473"/>
                </a:cubicBezTo>
                <a:cubicBezTo>
                  <a:pt x="190651" y="787198"/>
                  <a:pt x="200902" y="814826"/>
                  <a:pt x="196886" y="815426"/>
                </a:cubicBezTo>
                <a:cubicBezTo>
                  <a:pt x="192870" y="816026"/>
                  <a:pt x="167708" y="792486"/>
                  <a:pt x="155406" y="775071"/>
                </a:cubicBezTo>
                <a:cubicBezTo>
                  <a:pt x="143103" y="757656"/>
                  <a:pt x="119116" y="723832"/>
                  <a:pt x="129974" y="721073"/>
                </a:cubicBezTo>
                <a:cubicBezTo>
                  <a:pt x="130653" y="720900"/>
                  <a:pt x="131396" y="720885"/>
                  <a:pt x="132197" y="721011"/>
                </a:cubicBezTo>
                <a:cubicBezTo>
                  <a:pt x="135200" y="721486"/>
                  <a:pt x="139004" y="723955"/>
                  <a:pt x="143185" y="727623"/>
                </a:cubicBezTo>
                <a:close/>
                <a:moveTo>
                  <a:pt x="413470" y="894151"/>
                </a:moveTo>
                <a:cubicBezTo>
                  <a:pt x="418291" y="896532"/>
                  <a:pt x="420758" y="898675"/>
                  <a:pt x="419537" y="900360"/>
                </a:cubicBezTo>
                <a:cubicBezTo>
                  <a:pt x="414653" y="907100"/>
                  <a:pt x="354061" y="891945"/>
                  <a:pt x="328903" y="885401"/>
                </a:cubicBezTo>
                <a:cubicBezTo>
                  <a:pt x="303744" y="878857"/>
                  <a:pt x="266322" y="863284"/>
                  <a:pt x="268584" y="861096"/>
                </a:cubicBezTo>
                <a:cubicBezTo>
                  <a:pt x="268867" y="860823"/>
                  <a:pt x="269799" y="860679"/>
                  <a:pt x="271268" y="860651"/>
                </a:cubicBezTo>
                <a:cubicBezTo>
                  <a:pt x="281549" y="860453"/>
                  <a:pt x="318131" y="865918"/>
                  <a:pt x="342479" y="872278"/>
                </a:cubicBezTo>
                <a:cubicBezTo>
                  <a:pt x="363349" y="877729"/>
                  <a:pt x="399006" y="887009"/>
                  <a:pt x="413470" y="894151"/>
                </a:cubicBezTo>
                <a:close/>
                <a:moveTo>
                  <a:pt x="434446" y="848259"/>
                </a:moveTo>
                <a:cubicBezTo>
                  <a:pt x="433979" y="855670"/>
                  <a:pt x="368851" y="856290"/>
                  <a:pt x="341657" y="856315"/>
                </a:cubicBezTo>
                <a:cubicBezTo>
                  <a:pt x="314464" y="856340"/>
                  <a:pt x="270507" y="850978"/>
                  <a:pt x="271286" y="848409"/>
                </a:cubicBezTo>
                <a:cubicBezTo>
                  <a:pt x="272064" y="845840"/>
                  <a:pt x="316232" y="840902"/>
                  <a:pt x="346327" y="840902"/>
                </a:cubicBezTo>
                <a:cubicBezTo>
                  <a:pt x="376423" y="840902"/>
                  <a:pt x="434913" y="840848"/>
                  <a:pt x="434446" y="848259"/>
                </a:cubicBezTo>
                <a:close/>
                <a:moveTo>
                  <a:pt x="218614" y="708593"/>
                </a:moveTo>
                <a:cubicBezTo>
                  <a:pt x="230302" y="708889"/>
                  <a:pt x="231280" y="750184"/>
                  <a:pt x="231319" y="767426"/>
                </a:cubicBezTo>
                <a:cubicBezTo>
                  <a:pt x="231359" y="784668"/>
                  <a:pt x="222901" y="812539"/>
                  <a:pt x="218850" y="812046"/>
                </a:cubicBezTo>
                <a:cubicBezTo>
                  <a:pt x="214799" y="811552"/>
                  <a:pt x="207011" y="783547"/>
                  <a:pt x="207011" y="764465"/>
                </a:cubicBezTo>
                <a:cubicBezTo>
                  <a:pt x="207011" y="745383"/>
                  <a:pt x="206925" y="708297"/>
                  <a:pt x="218614" y="708593"/>
                </a:cubicBezTo>
                <a:close/>
                <a:moveTo>
                  <a:pt x="295542" y="717734"/>
                </a:moveTo>
                <a:cubicBezTo>
                  <a:pt x="306355" y="720563"/>
                  <a:pt x="284859" y="759548"/>
                  <a:pt x="275537" y="775746"/>
                </a:cubicBezTo>
                <a:cubicBezTo>
                  <a:pt x="266215" y="791943"/>
                  <a:pt x="243147" y="816266"/>
                  <a:pt x="239611" y="814919"/>
                </a:cubicBezTo>
                <a:cubicBezTo>
                  <a:pt x="236075" y="813571"/>
                  <a:pt x="243964" y="785578"/>
                  <a:pt x="254321" y="767661"/>
                </a:cubicBezTo>
                <a:cubicBezTo>
                  <a:pt x="264031" y="750864"/>
                  <a:pt x="282259" y="719194"/>
                  <a:pt x="293410" y="717632"/>
                </a:cubicBezTo>
                <a:cubicBezTo>
                  <a:pt x="294154" y="717528"/>
                  <a:pt x="294866" y="717557"/>
                  <a:pt x="295542" y="717734"/>
                </a:cubicBezTo>
                <a:close/>
                <a:moveTo>
                  <a:pt x="413202" y="789944"/>
                </a:moveTo>
                <a:cubicBezTo>
                  <a:pt x="417655" y="796803"/>
                  <a:pt x="358874" y="814596"/>
                  <a:pt x="334177" y="821812"/>
                </a:cubicBezTo>
                <a:cubicBezTo>
                  <a:pt x="309480" y="829029"/>
                  <a:pt x="266004" y="835785"/>
                  <a:pt x="265021" y="833244"/>
                </a:cubicBezTo>
                <a:cubicBezTo>
                  <a:pt x="264038" y="830703"/>
                  <a:pt x="300928" y="814531"/>
                  <a:pt x="328279" y="806570"/>
                </a:cubicBezTo>
                <a:cubicBezTo>
                  <a:pt x="350502" y="800101"/>
                  <a:pt x="389736" y="788641"/>
                  <a:pt x="406056" y="788249"/>
                </a:cubicBezTo>
                <a:cubicBezTo>
                  <a:pt x="409822" y="788159"/>
                  <a:pt x="412368" y="788658"/>
                  <a:pt x="413202" y="789944"/>
                </a:cubicBezTo>
                <a:close/>
                <a:moveTo>
                  <a:pt x="361643" y="745767"/>
                </a:moveTo>
                <a:cubicBezTo>
                  <a:pt x="370035" y="750934"/>
                  <a:pt x="327294" y="782098"/>
                  <a:pt x="309173" y="794954"/>
                </a:cubicBezTo>
                <a:cubicBezTo>
                  <a:pt x="291052" y="807810"/>
                  <a:pt x="255416" y="824986"/>
                  <a:pt x="252919" y="822904"/>
                </a:cubicBezTo>
                <a:cubicBezTo>
                  <a:pt x="250422" y="820822"/>
                  <a:pt x="274102" y="796672"/>
                  <a:pt x="294189" y="782462"/>
                </a:cubicBezTo>
                <a:cubicBezTo>
                  <a:pt x="313020" y="769141"/>
                  <a:pt x="348453" y="744004"/>
                  <a:pt x="359723" y="745171"/>
                </a:cubicBezTo>
                <a:cubicBezTo>
                  <a:pt x="360475" y="745249"/>
                  <a:pt x="361118" y="745444"/>
                  <a:pt x="361643" y="745767"/>
                </a:cubicBezTo>
                <a:close/>
                <a:moveTo>
                  <a:pt x="879687" y="897103"/>
                </a:moveTo>
                <a:cubicBezTo>
                  <a:pt x="884048" y="899039"/>
                  <a:pt x="868716" y="933571"/>
                  <a:pt x="851992" y="955301"/>
                </a:cubicBezTo>
                <a:cubicBezTo>
                  <a:pt x="835268" y="977032"/>
                  <a:pt x="802865" y="1019292"/>
                  <a:pt x="789298" y="1014991"/>
                </a:cubicBezTo>
                <a:cubicBezTo>
                  <a:pt x="775730" y="1010689"/>
                  <a:pt x="810765" y="963332"/>
                  <a:pt x="825831" y="943685"/>
                </a:cubicBezTo>
                <a:cubicBezTo>
                  <a:pt x="839954" y="925265"/>
                  <a:pt x="871099" y="898739"/>
                  <a:pt x="878529" y="897091"/>
                </a:cubicBezTo>
                <a:cubicBezTo>
                  <a:pt x="879025" y="896981"/>
                  <a:pt x="879415" y="896981"/>
                  <a:pt x="879687" y="897103"/>
                </a:cubicBezTo>
                <a:close/>
                <a:moveTo>
                  <a:pt x="862577" y="883361"/>
                </a:moveTo>
                <a:cubicBezTo>
                  <a:pt x="865467" y="886139"/>
                  <a:pt x="830429" y="914822"/>
                  <a:pt x="801799" y="931285"/>
                </a:cubicBezTo>
                <a:cubicBezTo>
                  <a:pt x="773168" y="947748"/>
                  <a:pt x="717601" y="979793"/>
                  <a:pt x="707570" y="972751"/>
                </a:cubicBezTo>
                <a:cubicBezTo>
                  <a:pt x="697538" y="965709"/>
                  <a:pt x="758621" y="929515"/>
                  <a:pt x="784455" y="914616"/>
                </a:cubicBezTo>
                <a:cubicBezTo>
                  <a:pt x="808675" y="900649"/>
                  <a:pt x="853604" y="882958"/>
                  <a:pt x="861507" y="883090"/>
                </a:cubicBezTo>
                <a:cubicBezTo>
                  <a:pt x="862034" y="883099"/>
                  <a:pt x="862396" y="883187"/>
                  <a:pt x="862577" y="883361"/>
                </a:cubicBezTo>
                <a:close/>
                <a:moveTo>
                  <a:pt x="846860" y="872959"/>
                </a:moveTo>
                <a:cubicBezTo>
                  <a:pt x="847911" y="876187"/>
                  <a:pt x="798257" y="895203"/>
                  <a:pt x="761814" y="904239"/>
                </a:cubicBezTo>
                <a:cubicBezTo>
                  <a:pt x="725370" y="913274"/>
                  <a:pt x="654584" y="930897"/>
                  <a:pt x="649400" y="922118"/>
                </a:cubicBezTo>
                <a:cubicBezTo>
                  <a:pt x="644217" y="913339"/>
                  <a:pt x="722602" y="893064"/>
                  <a:pt x="755512" y="884871"/>
                </a:cubicBezTo>
                <a:cubicBezTo>
                  <a:pt x="782251" y="878214"/>
                  <a:pt x="825150" y="872380"/>
                  <a:pt x="840860" y="872158"/>
                </a:cubicBezTo>
                <a:cubicBezTo>
                  <a:pt x="844486" y="872106"/>
                  <a:pt x="846664" y="872354"/>
                  <a:pt x="846860" y="872959"/>
                </a:cubicBezTo>
                <a:close/>
                <a:moveTo>
                  <a:pt x="833969" y="858793"/>
                </a:moveTo>
                <a:cubicBezTo>
                  <a:pt x="832951" y="862025"/>
                  <a:pt x="775223" y="868238"/>
                  <a:pt x="735888" y="868238"/>
                </a:cubicBezTo>
                <a:cubicBezTo>
                  <a:pt x="696552" y="868238"/>
                  <a:pt x="620104" y="868306"/>
                  <a:pt x="620714" y="858981"/>
                </a:cubicBezTo>
                <a:cubicBezTo>
                  <a:pt x="621325" y="849657"/>
                  <a:pt x="706449" y="848877"/>
                  <a:pt x="741991" y="848846"/>
                </a:cubicBezTo>
                <a:cubicBezTo>
                  <a:pt x="777534" y="848814"/>
                  <a:pt x="834986" y="855561"/>
                  <a:pt x="833969" y="858793"/>
                </a:cubicBezTo>
                <a:close/>
                <a:moveTo>
                  <a:pt x="908336" y="900291"/>
                </a:moveTo>
                <a:cubicBezTo>
                  <a:pt x="913631" y="900912"/>
                  <a:pt x="923810" y="936147"/>
                  <a:pt x="923810" y="960155"/>
                </a:cubicBezTo>
                <a:cubicBezTo>
                  <a:pt x="923810" y="984163"/>
                  <a:pt x="923922" y="1030822"/>
                  <a:pt x="908645" y="1030450"/>
                </a:cubicBezTo>
                <a:cubicBezTo>
                  <a:pt x="893368" y="1030077"/>
                  <a:pt x="892090" y="978122"/>
                  <a:pt x="892039" y="956429"/>
                </a:cubicBezTo>
                <a:cubicBezTo>
                  <a:pt x="891987" y="934736"/>
                  <a:pt x="903041" y="899670"/>
                  <a:pt x="908336" y="900291"/>
                </a:cubicBezTo>
                <a:close/>
                <a:moveTo>
                  <a:pt x="834907" y="836265"/>
                </a:moveTo>
                <a:cubicBezTo>
                  <a:pt x="839644" y="838577"/>
                  <a:pt x="842187" y="840296"/>
                  <a:pt x="841463" y="840990"/>
                </a:cubicBezTo>
                <a:cubicBezTo>
                  <a:pt x="838570" y="843767"/>
                  <a:pt x="781144" y="836585"/>
                  <a:pt x="744565" y="827755"/>
                </a:cubicBezTo>
                <a:cubicBezTo>
                  <a:pt x="707987" y="818925"/>
                  <a:pt x="636857" y="801827"/>
                  <a:pt x="643043" y="793293"/>
                </a:cubicBezTo>
                <a:cubicBezTo>
                  <a:pt x="644204" y="791693"/>
                  <a:pt x="647945" y="791039"/>
                  <a:pt x="653478" y="791086"/>
                </a:cubicBezTo>
                <a:cubicBezTo>
                  <a:pt x="677454" y="791287"/>
                  <a:pt x="735058" y="804634"/>
                  <a:pt x="761927" y="811093"/>
                </a:cubicBezTo>
                <a:cubicBezTo>
                  <a:pt x="786730" y="817055"/>
                  <a:pt x="820695" y="829329"/>
                  <a:pt x="834907" y="836265"/>
                </a:cubicBezTo>
                <a:close/>
                <a:moveTo>
                  <a:pt x="940418" y="900349"/>
                </a:moveTo>
                <a:cubicBezTo>
                  <a:pt x="952926" y="909239"/>
                  <a:pt x="975107" y="929743"/>
                  <a:pt x="987696" y="946027"/>
                </a:cubicBezTo>
                <a:cubicBezTo>
                  <a:pt x="1004481" y="967740"/>
                  <a:pt x="1037203" y="1009909"/>
                  <a:pt x="1023126" y="1013551"/>
                </a:cubicBezTo>
                <a:cubicBezTo>
                  <a:pt x="1009050" y="1017193"/>
                  <a:pt x="971570" y="970538"/>
                  <a:pt x="956357" y="950932"/>
                </a:cubicBezTo>
                <a:cubicBezTo>
                  <a:pt x="941144" y="931327"/>
                  <a:pt x="926625" y="896735"/>
                  <a:pt x="931848" y="895918"/>
                </a:cubicBezTo>
                <a:cubicBezTo>
                  <a:pt x="933154" y="895713"/>
                  <a:pt x="936248" y="897386"/>
                  <a:pt x="940418" y="900349"/>
                </a:cubicBezTo>
                <a:close/>
                <a:moveTo>
                  <a:pt x="799447" y="781347"/>
                </a:moveTo>
                <a:cubicBezTo>
                  <a:pt x="825916" y="795825"/>
                  <a:pt x="861257" y="824283"/>
                  <a:pt x="856961" y="826271"/>
                </a:cubicBezTo>
                <a:cubicBezTo>
                  <a:pt x="852664" y="828260"/>
                  <a:pt x="802925" y="809328"/>
                  <a:pt x="773669" y="793279"/>
                </a:cubicBezTo>
                <a:cubicBezTo>
                  <a:pt x="744413" y="777231"/>
                  <a:pt x="687480" y="746092"/>
                  <a:pt x="698146" y="739406"/>
                </a:cubicBezTo>
                <a:cubicBezTo>
                  <a:pt x="698813" y="738988"/>
                  <a:pt x="699688" y="738730"/>
                  <a:pt x="700751" y="738616"/>
                </a:cubicBezTo>
                <a:cubicBezTo>
                  <a:pt x="716685" y="736912"/>
                  <a:pt x="774632" y="767775"/>
                  <a:pt x="799447" y="781347"/>
                </a:cubicBezTo>
                <a:close/>
                <a:moveTo>
                  <a:pt x="1086135" y="952247"/>
                </a:moveTo>
                <a:cubicBezTo>
                  <a:pt x="1102201" y="963151"/>
                  <a:pt x="1113331" y="972800"/>
                  <a:pt x="1107848" y="976051"/>
                </a:cubicBezTo>
                <a:cubicBezTo>
                  <a:pt x="1096881" y="982553"/>
                  <a:pt x="1034299" y="947326"/>
                  <a:pt x="1008501" y="932404"/>
                </a:cubicBezTo>
                <a:cubicBezTo>
                  <a:pt x="982703" y="917482"/>
                  <a:pt x="948674" y="888435"/>
                  <a:pt x="953059" y="886520"/>
                </a:cubicBezTo>
                <a:cubicBezTo>
                  <a:pt x="953334" y="886400"/>
                  <a:pt x="953781" y="886365"/>
                  <a:pt x="954387" y="886409"/>
                </a:cubicBezTo>
                <a:cubicBezTo>
                  <a:pt x="963472" y="887063"/>
                  <a:pt x="1008084" y="905409"/>
                  <a:pt x="1034813" y="920915"/>
                </a:cubicBezTo>
                <a:cubicBezTo>
                  <a:pt x="1049069" y="929184"/>
                  <a:pt x="1070070" y="941343"/>
                  <a:pt x="1086135" y="952247"/>
                </a:cubicBezTo>
                <a:close/>
                <a:moveTo>
                  <a:pt x="807858" y="705501"/>
                </a:moveTo>
                <a:cubicBezTo>
                  <a:pt x="824252" y="719345"/>
                  <a:pt x="845074" y="746759"/>
                  <a:pt x="855322" y="760670"/>
                </a:cubicBezTo>
                <a:cubicBezTo>
                  <a:pt x="869898" y="780455"/>
                  <a:pt x="883296" y="815215"/>
                  <a:pt x="878047" y="815970"/>
                </a:cubicBezTo>
                <a:cubicBezTo>
                  <a:pt x="872798" y="816724"/>
                  <a:pt x="839911" y="787108"/>
                  <a:pt x="823831" y="765197"/>
                </a:cubicBezTo>
                <a:cubicBezTo>
                  <a:pt x="807752" y="743286"/>
                  <a:pt x="776400" y="700731"/>
                  <a:pt x="790592" y="697260"/>
                </a:cubicBezTo>
                <a:cubicBezTo>
                  <a:pt x="791478" y="697042"/>
                  <a:pt x="792451" y="697023"/>
                  <a:pt x="793497" y="697182"/>
                </a:cubicBezTo>
                <a:cubicBezTo>
                  <a:pt x="797422" y="697779"/>
                  <a:pt x="802394" y="700886"/>
                  <a:pt x="807858" y="705501"/>
                </a:cubicBezTo>
                <a:close/>
                <a:moveTo>
                  <a:pt x="1161127" y="915018"/>
                </a:moveTo>
                <a:cubicBezTo>
                  <a:pt x="1167428" y="918013"/>
                  <a:pt x="1170652" y="920710"/>
                  <a:pt x="1169056" y="922830"/>
                </a:cubicBezTo>
                <a:cubicBezTo>
                  <a:pt x="1162673" y="931309"/>
                  <a:pt x="1083479" y="912242"/>
                  <a:pt x="1050596" y="904009"/>
                </a:cubicBezTo>
                <a:cubicBezTo>
                  <a:pt x="1017712" y="895775"/>
                  <a:pt x="968801" y="876181"/>
                  <a:pt x="971758" y="873430"/>
                </a:cubicBezTo>
                <a:cubicBezTo>
                  <a:pt x="972128" y="873086"/>
                  <a:pt x="973346" y="872905"/>
                  <a:pt x="975265" y="872869"/>
                </a:cubicBezTo>
                <a:cubicBezTo>
                  <a:pt x="988703" y="872620"/>
                  <a:pt x="1036516" y="879496"/>
                  <a:pt x="1068340" y="887498"/>
                </a:cubicBezTo>
                <a:cubicBezTo>
                  <a:pt x="1095618" y="894355"/>
                  <a:pt x="1142223" y="906031"/>
                  <a:pt x="1161127" y="915018"/>
                </a:cubicBezTo>
                <a:close/>
                <a:moveTo>
                  <a:pt x="906446" y="681558"/>
                </a:moveTo>
                <a:cubicBezTo>
                  <a:pt x="921723" y="681931"/>
                  <a:pt x="923000" y="733886"/>
                  <a:pt x="923052" y="755579"/>
                </a:cubicBezTo>
                <a:cubicBezTo>
                  <a:pt x="923103" y="777272"/>
                  <a:pt x="912050" y="812338"/>
                  <a:pt x="906754" y="811716"/>
                </a:cubicBezTo>
                <a:cubicBezTo>
                  <a:pt x="901459" y="811096"/>
                  <a:pt x="891280" y="775861"/>
                  <a:pt x="891280" y="751853"/>
                </a:cubicBezTo>
                <a:cubicBezTo>
                  <a:pt x="891280" y="727845"/>
                  <a:pt x="891169" y="681186"/>
                  <a:pt x="906446" y="681558"/>
                </a:cubicBezTo>
                <a:close/>
                <a:moveTo>
                  <a:pt x="564325" y="461034"/>
                </a:moveTo>
                <a:cubicBezTo>
                  <a:pt x="568685" y="462970"/>
                  <a:pt x="553354" y="497502"/>
                  <a:pt x="536630" y="519233"/>
                </a:cubicBezTo>
                <a:cubicBezTo>
                  <a:pt x="519905" y="540963"/>
                  <a:pt x="487503" y="583224"/>
                  <a:pt x="473935" y="578922"/>
                </a:cubicBezTo>
                <a:cubicBezTo>
                  <a:pt x="460367" y="574621"/>
                  <a:pt x="495403" y="527264"/>
                  <a:pt x="510468" y="507616"/>
                </a:cubicBezTo>
                <a:cubicBezTo>
                  <a:pt x="524591" y="489196"/>
                  <a:pt x="555736" y="462670"/>
                  <a:pt x="563167" y="461022"/>
                </a:cubicBezTo>
                <a:cubicBezTo>
                  <a:pt x="563662" y="460912"/>
                  <a:pt x="564052" y="460913"/>
                  <a:pt x="564325" y="461034"/>
                </a:cubicBezTo>
                <a:close/>
                <a:moveTo>
                  <a:pt x="547214" y="447292"/>
                </a:moveTo>
                <a:cubicBezTo>
                  <a:pt x="550105" y="450070"/>
                  <a:pt x="515067" y="478753"/>
                  <a:pt x="486436" y="495216"/>
                </a:cubicBezTo>
                <a:cubicBezTo>
                  <a:pt x="457805" y="511679"/>
                  <a:pt x="402239" y="543725"/>
                  <a:pt x="392207" y="536683"/>
                </a:cubicBezTo>
                <a:cubicBezTo>
                  <a:pt x="382176" y="529640"/>
                  <a:pt x="443258" y="493446"/>
                  <a:pt x="469092" y="478547"/>
                </a:cubicBezTo>
                <a:cubicBezTo>
                  <a:pt x="493312" y="464580"/>
                  <a:pt x="538241" y="446889"/>
                  <a:pt x="546144" y="447022"/>
                </a:cubicBezTo>
                <a:cubicBezTo>
                  <a:pt x="546671" y="447030"/>
                  <a:pt x="547034" y="447118"/>
                  <a:pt x="547214" y="447292"/>
                </a:cubicBezTo>
                <a:close/>
                <a:moveTo>
                  <a:pt x="531498" y="436890"/>
                </a:moveTo>
                <a:cubicBezTo>
                  <a:pt x="532548" y="440118"/>
                  <a:pt x="482894" y="459135"/>
                  <a:pt x="446451" y="468170"/>
                </a:cubicBezTo>
                <a:cubicBezTo>
                  <a:pt x="410007" y="477205"/>
                  <a:pt x="339222" y="494828"/>
                  <a:pt x="334038" y="486049"/>
                </a:cubicBezTo>
                <a:cubicBezTo>
                  <a:pt x="328854" y="477270"/>
                  <a:pt x="407239" y="456995"/>
                  <a:pt x="440149" y="448802"/>
                </a:cubicBezTo>
                <a:cubicBezTo>
                  <a:pt x="466888" y="442145"/>
                  <a:pt x="509788" y="436311"/>
                  <a:pt x="525498" y="436089"/>
                </a:cubicBezTo>
                <a:cubicBezTo>
                  <a:pt x="529123" y="436038"/>
                  <a:pt x="531301" y="436285"/>
                  <a:pt x="531498" y="436890"/>
                </a:cubicBezTo>
                <a:close/>
                <a:moveTo>
                  <a:pt x="1188543" y="857279"/>
                </a:moveTo>
                <a:cubicBezTo>
                  <a:pt x="1187933" y="866603"/>
                  <a:pt x="1102809" y="867383"/>
                  <a:pt x="1067266" y="867414"/>
                </a:cubicBezTo>
                <a:cubicBezTo>
                  <a:pt x="1031724" y="867446"/>
                  <a:pt x="974272" y="860699"/>
                  <a:pt x="975289" y="857467"/>
                </a:cubicBezTo>
                <a:cubicBezTo>
                  <a:pt x="976306" y="854235"/>
                  <a:pt x="1034035" y="848023"/>
                  <a:pt x="1073371" y="848023"/>
                </a:cubicBezTo>
                <a:cubicBezTo>
                  <a:pt x="1112706" y="848023"/>
                  <a:pt x="1189154" y="847955"/>
                  <a:pt x="1188543" y="857279"/>
                </a:cubicBezTo>
                <a:close/>
                <a:moveTo>
                  <a:pt x="518606" y="422724"/>
                </a:moveTo>
                <a:cubicBezTo>
                  <a:pt x="517589" y="425956"/>
                  <a:pt x="459860" y="432169"/>
                  <a:pt x="420525" y="432169"/>
                </a:cubicBezTo>
                <a:cubicBezTo>
                  <a:pt x="381189" y="432169"/>
                  <a:pt x="304741" y="432237"/>
                  <a:pt x="305352" y="422913"/>
                </a:cubicBezTo>
                <a:cubicBezTo>
                  <a:pt x="305963" y="413589"/>
                  <a:pt x="391087" y="412809"/>
                  <a:pt x="426629" y="412777"/>
                </a:cubicBezTo>
                <a:cubicBezTo>
                  <a:pt x="462171" y="412746"/>
                  <a:pt x="519624" y="419492"/>
                  <a:pt x="518606" y="422724"/>
                </a:cubicBezTo>
                <a:close/>
                <a:moveTo>
                  <a:pt x="592973" y="464222"/>
                </a:moveTo>
                <a:cubicBezTo>
                  <a:pt x="598269" y="464844"/>
                  <a:pt x="608448" y="500078"/>
                  <a:pt x="608448" y="524086"/>
                </a:cubicBezTo>
                <a:cubicBezTo>
                  <a:pt x="608447" y="548094"/>
                  <a:pt x="608559" y="594753"/>
                  <a:pt x="593282" y="594381"/>
                </a:cubicBezTo>
                <a:cubicBezTo>
                  <a:pt x="578005" y="594009"/>
                  <a:pt x="576728" y="542053"/>
                  <a:pt x="576676" y="520360"/>
                </a:cubicBezTo>
                <a:cubicBezTo>
                  <a:pt x="576625" y="498667"/>
                  <a:pt x="587678" y="463601"/>
                  <a:pt x="592973" y="464222"/>
                </a:cubicBezTo>
                <a:close/>
                <a:moveTo>
                  <a:pt x="519545" y="400196"/>
                </a:moveTo>
                <a:cubicBezTo>
                  <a:pt x="524282" y="402508"/>
                  <a:pt x="526824" y="404227"/>
                  <a:pt x="526101" y="404921"/>
                </a:cubicBezTo>
                <a:cubicBezTo>
                  <a:pt x="523207" y="407698"/>
                  <a:pt x="465781" y="400516"/>
                  <a:pt x="429203" y="391686"/>
                </a:cubicBezTo>
                <a:cubicBezTo>
                  <a:pt x="392625" y="382856"/>
                  <a:pt x="321495" y="365758"/>
                  <a:pt x="327681" y="357224"/>
                </a:cubicBezTo>
                <a:cubicBezTo>
                  <a:pt x="328841" y="355624"/>
                  <a:pt x="332583" y="354971"/>
                  <a:pt x="338115" y="355017"/>
                </a:cubicBezTo>
                <a:cubicBezTo>
                  <a:pt x="362091" y="355218"/>
                  <a:pt x="419696" y="368565"/>
                  <a:pt x="446565" y="375024"/>
                </a:cubicBezTo>
                <a:cubicBezTo>
                  <a:pt x="471367" y="380986"/>
                  <a:pt x="505333" y="393260"/>
                  <a:pt x="519545" y="400196"/>
                </a:cubicBezTo>
                <a:close/>
                <a:moveTo>
                  <a:pt x="625055" y="464280"/>
                </a:moveTo>
                <a:cubicBezTo>
                  <a:pt x="637563" y="473170"/>
                  <a:pt x="659745" y="493674"/>
                  <a:pt x="672333" y="509959"/>
                </a:cubicBezTo>
                <a:cubicBezTo>
                  <a:pt x="689118" y="531671"/>
                  <a:pt x="721840" y="573840"/>
                  <a:pt x="707763" y="577482"/>
                </a:cubicBezTo>
                <a:cubicBezTo>
                  <a:pt x="693687" y="581124"/>
                  <a:pt x="656208" y="534469"/>
                  <a:pt x="640995" y="514864"/>
                </a:cubicBezTo>
                <a:cubicBezTo>
                  <a:pt x="625782" y="495258"/>
                  <a:pt x="611263" y="460666"/>
                  <a:pt x="616486" y="459849"/>
                </a:cubicBezTo>
                <a:cubicBezTo>
                  <a:pt x="617792" y="459645"/>
                  <a:pt x="620886" y="461317"/>
                  <a:pt x="625055" y="464280"/>
                </a:cubicBezTo>
                <a:close/>
                <a:moveTo>
                  <a:pt x="1006992" y="693059"/>
                </a:moveTo>
                <a:cubicBezTo>
                  <a:pt x="1021125" y="696617"/>
                  <a:pt x="993029" y="745667"/>
                  <a:pt x="980846" y="766046"/>
                </a:cubicBezTo>
                <a:cubicBezTo>
                  <a:pt x="968662" y="786425"/>
                  <a:pt x="938512" y="817027"/>
                  <a:pt x="933890" y="815331"/>
                </a:cubicBezTo>
                <a:cubicBezTo>
                  <a:pt x="929268" y="813636"/>
                  <a:pt x="939579" y="778416"/>
                  <a:pt x="953116" y="755874"/>
                </a:cubicBezTo>
                <a:cubicBezTo>
                  <a:pt x="965807" y="734742"/>
                  <a:pt x="989632" y="694896"/>
                  <a:pt x="1004206" y="692930"/>
                </a:cubicBezTo>
                <a:cubicBezTo>
                  <a:pt x="1005178" y="692799"/>
                  <a:pt x="1006108" y="692836"/>
                  <a:pt x="1006992" y="693059"/>
                </a:cubicBezTo>
                <a:close/>
                <a:moveTo>
                  <a:pt x="1160777" y="783910"/>
                </a:moveTo>
                <a:cubicBezTo>
                  <a:pt x="1166596" y="792539"/>
                  <a:pt x="1089769" y="814925"/>
                  <a:pt x="1057489" y="824005"/>
                </a:cubicBezTo>
                <a:cubicBezTo>
                  <a:pt x="1025210" y="833084"/>
                  <a:pt x="968386" y="841584"/>
                  <a:pt x="967101" y="838387"/>
                </a:cubicBezTo>
                <a:cubicBezTo>
                  <a:pt x="965816" y="835191"/>
                  <a:pt x="1014033" y="814844"/>
                  <a:pt x="1049781" y="804827"/>
                </a:cubicBezTo>
                <a:cubicBezTo>
                  <a:pt x="1078826" y="796688"/>
                  <a:pt x="1130106" y="782270"/>
                  <a:pt x="1151437" y="781777"/>
                </a:cubicBezTo>
                <a:cubicBezTo>
                  <a:pt x="1156359" y="781664"/>
                  <a:pt x="1159686" y="782292"/>
                  <a:pt x="1160777" y="783910"/>
                </a:cubicBezTo>
                <a:close/>
                <a:moveTo>
                  <a:pt x="484084" y="345279"/>
                </a:moveTo>
                <a:cubicBezTo>
                  <a:pt x="510553" y="359756"/>
                  <a:pt x="545895" y="388214"/>
                  <a:pt x="541598" y="390202"/>
                </a:cubicBezTo>
                <a:cubicBezTo>
                  <a:pt x="537302" y="392191"/>
                  <a:pt x="487562" y="373259"/>
                  <a:pt x="458306" y="357211"/>
                </a:cubicBezTo>
                <a:cubicBezTo>
                  <a:pt x="429050" y="341162"/>
                  <a:pt x="372118" y="310023"/>
                  <a:pt x="382784" y="303337"/>
                </a:cubicBezTo>
                <a:cubicBezTo>
                  <a:pt x="383450" y="302920"/>
                  <a:pt x="384326" y="302661"/>
                  <a:pt x="385388" y="302548"/>
                </a:cubicBezTo>
                <a:cubicBezTo>
                  <a:pt x="401323" y="300843"/>
                  <a:pt x="459269" y="331706"/>
                  <a:pt x="484084" y="345279"/>
                </a:cubicBezTo>
                <a:close/>
                <a:moveTo>
                  <a:pt x="1093388" y="728328"/>
                </a:moveTo>
                <a:cubicBezTo>
                  <a:pt x="1104357" y="734829"/>
                  <a:pt x="1048493" y="774038"/>
                  <a:pt x="1024809" y="790213"/>
                </a:cubicBezTo>
                <a:cubicBezTo>
                  <a:pt x="1001125" y="806388"/>
                  <a:pt x="954547" y="827997"/>
                  <a:pt x="951283" y="825378"/>
                </a:cubicBezTo>
                <a:cubicBezTo>
                  <a:pt x="948019" y="822758"/>
                  <a:pt x="978970" y="792374"/>
                  <a:pt x="1005224" y="774496"/>
                </a:cubicBezTo>
                <a:cubicBezTo>
                  <a:pt x="1029837" y="757735"/>
                  <a:pt x="1076148" y="726110"/>
                  <a:pt x="1090879" y="727579"/>
                </a:cubicBezTo>
                <a:cubicBezTo>
                  <a:pt x="1091861" y="727676"/>
                  <a:pt x="1092702" y="727921"/>
                  <a:pt x="1093388" y="728328"/>
                </a:cubicBezTo>
                <a:close/>
                <a:moveTo>
                  <a:pt x="770773" y="516178"/>
                </a:moveTo>
                <a:cubicBezTo>
                  <a:pt x="786838" y="527082"/>
                  <a:pt x="797969" y="536732"/>
                  <a:pt x="792485" y="539983"/>
                </a:cubicBezTo>
                <a:cubicBezTo>
                  <a:pt x="781518" y="546485"/>
                  <a:pt x="718936" y="511257"/>
                  <a:pt x="693138" y="496335"/>
                </a:cubicBezTo>
                <a:cubicBezTo>
                  <a:pt x="667340" y="481413"/>
                  <a:pt x="633312" y="452366"/>
                  <a:pt x="637697" y="450451"/>
                </a:cubicBezTo>
                <a:cubicBezTo>
                  <a:pt x="637971" y="450331"/>
                  <a:pt x="638419" y="450296"/>
                  <a:pt x="639024" y="450340"/>
                </a:cubicBezTo>
                <a:cubicBezTo>
                  <a:pt x="648110" y="450995"/>
                  <a:pt x="692721" y="469340"/>
                  <a:pt x="719451" y="484846"/>
                </a:cubicBezTo>
                <a:cubicBezTo>
                  <a:pt x="733707" y="493116"/>
                  <a:pt x="754707" y="505274"/>
                  <a:pt x="770773" y="516178"/>
                </a:cubicBezTo>
                <a:close/>
                <a:moveTo>
                  <a:pt x="492496" y="269432"/>
                </a:moveTo>
                <a:cubicBezTo>
                  <a:pt x="508889" y="283276"/>
                  <a:pt x="529711" y="310690"/>
                  <a:pt x="539960" y="324601"/>
                </a:cubicBezTo>
                <a:cubicBezTo>
                  <a:pt x="554536" y="344386"/>
                  <a:pt x="567933" y="379146"/>
                  <a:pt x="562685" y="379901"/>
                </a:cubicBezTo>
                <a:cubicBezTo>
                  <a:pt x="557436" y="380655"/>
                  <a:pt x="524548" y="351039"/>
                  <a:pt x="508469" y="329128"/>
                </a:cubicBezTo>
                <a:cubicBezTo>
                  <a:pt x="492389" y="307218"/>
                  <a:pt x="461037" y="264662"/>
                  <a:pt x="475229" y="261191"/>
                </a:cubicBezTo>
                <a:cubicBezTo>
                  <a:pt x="476116" y="260974"/>
                  <a:pt x="477088" y="260954"/>
                  <a:pt x="478134" y="261113"/>
                </a:cubicBezTo>
                <a:cubicBezTo>
                  <a:pt x="482059" y="261710"/>
                  <a:pt x="487031" y="264817"/>
                  <a:pt x="492496" y="269432"/>
                </a:cubicBezTo>
                <a:close/>
                <a:moveTo>
                  <a:pt x="845764" y="478949"/>
                </a:moveTo>
                <a:cubicBezTo>
                  <a:pt x="852066" y="481944"/>
                  <a:pt x="855290" y="484641"/>
                  <a:pt x="853694" y="486761"/>
                </a:cubicBezTo>
                <a:cubicBezTo>
                  <a:pt x="847311" y="495240"/>
                  <a:pt x="768116" y="476173"/>
                  <a:pt x="735233" y="467940"/>
                </a:cubicBezTo>
                <a:cubicBezTo>
                  <a:pt x="702350" y="459706"/>
                  <a:pt x="653438" y="440113"/>
                  <a:pt x="656395" y="437361"/>
                </a:cubicBezTo>
                <a:cubicBezTo>
                  <a:pt x="656765" y="437017"/>
                  <a:pt x="657983" y="436836"/>
                  <a:pt x="659903" y="436800"/>
                </a:cubicBezTo>
                <a:cubicBezTo>
                  <a:pt x="673340" y="436551"/>
                  <a:pt x="721154" y="443428"/>
                  <a:pt x="752978" y="451429"/>
                </a:cubicBezTo>
                <a:cubicBezTo>
                  <a:pt x="780256" y="458287"/>
                  <a:pt x="826860" y="469962"/>
                  <a:pt x="845764" y="478949"/>
                </a:cubicBezTo>
                <a:close/>
                <a:moveTo>
                  <a:pt x="591083" y="245489"/>
                </a:moveTo>
                <a:cubicBezTo>
                  <a:pt x="606360" y="245862"/>
                  <a:pt x="607638" y="297817"/>
                  <a:pt x="607689" y="319510"/>
                </a:cubicBezTo>
                <a:cubicBezTo>
                  <a:pt x="607741" y="341203"/>
                  <a:pt x="596687" y="376269"/>
                  <a:pt x="591392" y="375648"/>
                </a:cubicBezTo>
                <a:cubicBezTo>
                  <a:pt x="586097" y="375027"/>
                  <a:pt x="575918" y="339793"/>
                  <a:pt x="575918" y="315785"/>
                </a:cubicBezTo>
                <a:cubicBezTo>
                  <a:pt x="575918" y="291776"/>
                  <a:pt x="575806" y="245117"/>
                  <a:pt x="591083" y="245489"/>
                </a:cubicBezTo>
                <a:close/>
                <a:moveTo>
                  <a:pt x="873181" y="421210"/>
                </a:moveTo>
                <a:cubicBezTo>
                  <a:pt x="872570" y="430534"/>
                  <a:pt x="787446" y="431314"/>
                  <a:pt x="751904" y="431345"/>
                </a:cubicBezTo>
                <a:cubicBezTo>
                  <a:pt x="716361" y="431377"/>
                  <a:pt x="658909" y="424631"/>
                  <a:pt x="659926" y="421398"/>
                </a:cubicBezTo>
                <a:cubicBezTo>
                  <a:pt x="660944" y="418166"/>
                  <a:pt x="718673" y="411954"/>
                  <a:pt x="758008" y="411954"/>
                </a:cubicBezTo>
                <a:cubicBezTo>
                  <a:pt x="797343" y="411954"/>
                  <a:pt x="873791" y="411886"/>
                  <a:pt x="873181" y="421210"/>
                </a:cubicBezTo>
                <a:close/>
                <a:moveTo>
                  <a:pt x="1751195" y="975108"/>
                </a:moveTo>
                <a:cubicBezTo>
                  <a:pt x="1758364" y="978250"/>
                  <a:pt x="1733159" y="1034299"/>
                  <a:pt x="1705664" y="1069568"/>
                </a:cubicBezTo>
                <a:cubicBezTo>
                  <a:pt x="1678169" y="1104838"/>
                  <a:pt x="1624898" y="1173430"/>
                  <a:pt x="1602593" y="1166448"/>
                </a:cubicBezTo>
                <a:cubicBezTo>
                  <a:pt x="1580287" y="1159467"/>
                  <a:pt x="1637886" y="1082604"/>
                  <a:pt x="1662653" y="1050713"/>
                </a:cubicBezTo>
                <a:cubicBezTo>
                  <a:pt x="1685873" y="1020817"/>
                  <a:pt x="1737075" y="977764"/>
                  <a:pt x="1749292" y="975089"/>
                </a:cubicBezTo>
                <a:cubicBezTo>
                  <a:pt x="1750106" y="974911"/>
                  <a:pt x="1750748" y="974912"/>
                  <a:pt x="1751195" y="975108"/>
                </a:cubicBezTo>
                <a:close/>
                <a:moveTo>
                  <a:pt x="1723065" y="952804"/>
                </a:moveTo>
                <a:cubicBezTo>
                  <a:pt x="1727817" y="957313"/>
                  <a:pt x="1670214" y="1003868"/>
                  <a:pt x="1623145" y="1030589"/>
                </a:cubicBezTo>
                <a:cubicBezTo>
                  <a:pt x="1576075" y="1057309"/>
                  <a:pt x="1484722" y="1109321"/>
                  <a:pt x="1468230" y="1097891"/>
                </a:cubicBezTo>
                <a:cubicBezTo>
                  <a:pt x="1451738" y="1086461"/>
                  <a:pt x="1552159" y="1027715"/>
                  <a:pt x="1594631" y="1003534"/>
                </a:cubicBezTo>
                <a:cubicBezTo>
                  <a:pt x="1634449" y="980864"/>
                  <a:pt x="1708313" y="952150"/>
                  <a:pt x="1721306" y="952365"/>
                </a:cubicBezTo>
                <a:cubicBezTo>
                  <a:pt x="1722173" y="952380"/>
                  <a:pt x="1722768" y="952522"/>
                  <a:pt x="1723065" y="952804"/>
                </a:cubicBezTo>
                <a:close/>
                <a:moveTo>
                  <a:pt x="1697227" y="935922"/>
                </a:moveTo>
                <a:cubicBezTo>
                  <a:pt x="1698954" y="941161"/>
                  <a:pt x="1617322" y="972025"/>
                  <a:pt x="1557408" y="986690"/>
                </a:cubicBezTo>
                <a:cubicBezTo>
                  <a:pt x="1497494" y="1001355"/>
                  <a:pt x="1381121" y="1029958"/>
                  <a:pt x="1372599" y="1015710"/>
                </a:cubicBezTo>
                <a:cubicBezTo>
                  <a:pt x="1364076" y="1001461"/>
                  <a:pt x="1492944" y="968553"/>
                  <a:pt x="1547048" y="955255"/>
                </a:cubicBezTo>
                <a:cubicBezTo>
                  <a:pt x="1591008" y="944450"/>
                  <a:pt x="1661535" y="934982"/>
                  <a:pt x="1687363" y="934621"/>
                </a:cubicBezTo>
                <a:cubicBezTo>
                  <a:pt x="1693324" y="934538"/>
                  <a:pt x="1696903" y="934940"/>
                  <a:pt x="1697227" y="935922"/>
                </a:cubicBezTo>
                <a:close/>
                <a:moveTo>
                  <a:pt x="1676033" y="912929"/>
                </a:moveTo>
                <a:cubicBezTo>
                  <a:pt x="1674361" y="918175"/>
                  <a:pt x="1579454" y="928258"/>
                  <a:pt x="1514785" y="928258"/>
                </a:cubicBezTo>
                <a:cubicBezTo>
                  <a:pt x="1450117" y="928258"/>
                  <a:pt x="1324435" y="928369"/>
                  <a:pt x="1325438" y="913235"/>
                </a:cubicBezTo>
                <a:cubicBezTo>
                  <a:pt x="1326442" y="898101"/>
                  <a:pt x="1466388" y="896836"/>
                  <a:pt x="1524821" y="896785"/>
                </a:cubicBezTo>
                <a:cubicBezTo>
                  <a:pt x="1583253" y="896734"/>
                  <a:pt x="1677706" y="907684"/>
                  <a:pt x="1676033" y="912929"/>
                </a:cubicBezTo>
                <a:close/>
                <a:moveTo>
                  <a:pt x="1798295" y="980283"/>
                </a:moveTo>
                <a:cubicBezTo>
                  <a:pt x="1807000" y="981291"/>
                  <a:pt x="1823734" y="1038479"/>
                  <a:pt x="1823734" y="1077445"/>
                </a:cubicBezTo>
                <a:cubicBezTo>
                  <a:pt x="1823734" y="1116412"/>
                  <a:pt x="1823918" y="1192144"/>
                  <a:pt x="1798802" y="1191539"/>
                </a:cubicBezTo>
                <a:cubicBezTo>
                  <a:pt x="1773687" y="1190934"/>
                  <a:pt x="1771586" y="1106608"/>
                  <a:pt x="1771501" y="1071399"/>
                </a:cubicBezTo>
                <a:cubicBezTo>
                  <a:pt x="1771417" y="1036189"/>
                  <a:pt x="1789589" y="979276"/>
                  <a:pt x="1798295" y="980283"/>
                </a:cubicBezTo>
                <a:close/>
                <a:moveTo>
                  <a:pt x="691629" y="256990"/>
                </a:moveTo>
                <a:cubicBezTo>
                  <a:pt x="705763" y="260549"/>
                  <a:pt x="677667" y="309598"/>
                  <a:pt x="665483" y="329977"/>
                </a:cubicBezTo>
                <a:cubicBezTo>
                  <a:pt x="653299" y="350356"/>
                  <a:pt x="623149" y="380958"/>
                  <a:pt x="618527" y="379263"/>
                </a:cubicBezTo>
                <a:cubicBezTo>
                  <a:pt x="613905" y="377567"/>
                  <a:pt x="624216" y="342347"/>
                  <a:pt x="637753" y="319805"/>
                </a:cubicBezTo>
                <a:cubicBezTo>
                  <a:pt x="650445" y="298673"/>
                  <a:pt x="674269" y="258827"/>
                  <a:pt x="688844" y="256861"/>
                </a:cubicBezTo>
                <a:cubicBezTo>
                  <a:pt x="689815" y="256730"/>
                  <a:pt x="690746" y="256767"/>
                  <a:pt x="691629" y="256990"/>
                </a:cubicBezTo>
                <a:close/>
                <a:moveTo>
                  <a:pt x="845415" y="347841"/>
                </a:moveTo>
                <a:cubicBezTo>
                  <a:pt x="851234" y="356470"/>
                  <a:pt x="774406" y="378856"/>
                  <a:pt x="742127" y="387936"/>
                </a:cubicBezTo>
                <a:cubicBezTo>
                  <a:pt x="709847" y="397015"/>
                  <a:pt x="653023" y="405515"/>
                  <a:pt x="651738" y="402319"/>
                </a:cubicBezTo>
                <a:cubicBezTo>
                  <a:pt x="650453" y="399122"/>
                  <a:pt x="698670" y="378775"/>
                  <a:pt x="734418" y="368758"/>
                </a:cubicBezTo>
                <a:cubicBezTo>
                  <a:pt x="763463" y="360620"/>
                  <a:pt x="814743" y="346201"/>
                  <a:pt x="836074" y="345709"/>
                </a:cubicBezTo>
                <a:cubicBezTo>
                  <a:pt x="840996" y="345595"/>
                  <a:pt x="844324" y="346223"/>
                  <a:pt x="845415" y="347841"/>
                </a:cubicBezTo>
                <a:close/>
                <a:moveTo>
                  <a:pt x="1677576" y="876365"/>
                </a:moveTo>
                <a:cubicBezTo>
                  <a:pt x="1685364" y="880117"/>
                  <a:pt x="1689544" y="882907"/>
                  <a:pt x="1688354" y="884034"/>
                </a:cubicBezTo>
                <a:cubicBezTo>
                  <a:pt x="1683597" y="888541"/>
                  <a:pt x="1589188" y="876884"/>
                  <a:pt x="1529052" y="862553"/>
                </a:cubicBezTo>
                <a:cubicBezTo>
                  <a:pt x="1468917" y="848221"/>
                  <a:pt x="1351977" y="820469"/>
                  <a:pt x="1362147" y="806619"/>
                </a:cubicBezTo>
                <a:cubicBezTo>
                  <a:pt x="1364055" y="804022"/>
                  <a:pt x="1370206" y="802961"/>
                  <a:pt x="1379302" y="803036"/>
                </a:cubicBezTo>
                <a:cubicBezTo>
                  <a:pt x="1418718" y="803362"/>
                  <a:pt x="1513421" y="825026"/>
                  <a:pt x="1557595" y="835509"/>
                </a:cubicBezTo>
                <a:cubicBezTo>
                  <a:pt x="1598371" y="845186"/>
                  <a:pt x="1654211" y="865107"/>
                  <a:pt x="1677576" y="876365"/>
                </a:cubicBezTo>
                <a:close/>
                <a:moveTo>
                  <a:pt x="1851038" y="980377"/>
                </a:moveTo>
                <a:cubicBezTo>
                  <a:pt x="1871600" y="994806"/>
                  <a:pt x="1908068" y="1028085"/>
                  <a:pt x="1928764" y="1054516"/>
                </a:cubicBezTo>
                <a:cubicBezTo>
                  <a:pt x="1956358" y="1089757"/>
                  <a:pt x="2010154" y="1158200"/>
                  <a:pt x="1987012" y="1164111"/>
                </a:cubicBezTo>
                <a:cubicBezTo>
                  <a:pt x="1963869" y="1170022"/>
                  <a:pt x="1902253" y="1094298"/>
                  <a:pt x="1877243" y="1062478"/>
                </a:cubicBezTo>
                <a:cubicBezTo>
                  <a:pt x="1852232" y="1030656"/>
                  <a:pt x="1828363" y="974512"/>
                  <a:pt x="1836950" y="973185"/>
                </a:cubicBezTo>
                <a:cubicBezTo>
                  <a:pt x="1839097" y="972853"/>
                  <a:pt x="1844183" y="975568"/>
                  <a:pt x="1851038" y="980377"/>
                </a:cubicBezTo>
                <a:close/>
                <a:moveTo>
                  <a:pt x="778026" y="292259"/>
                </a:moveTo>
                <a:cubicBezTo>
                  <a:pt x="788994" y="298760"/>
                  <a:pt x="733130" y="337969"/>
                  <a:pt x="709446" y="354144"/>
                </a:cubicBezTo>
                <a:cubicBezTo>
                  <a:pt x="685762" y="370319"/>
                  <a:pt x="639185" y="391928"/>
                  <a:pt x="635921" y="389309"/>
                </a:cubicBezTo>
                <a:cubicBezTo>
                  <a:pt x="632656" y="386689"/>
                  <a:pt x="663607" y="356305"/>
                  <a:pt x="689861" y="338427"/>
                </a:cubicBezTo>
                <a:cubicBezTo>
                  <a:pt x="714474" y="321667"/>
                  <a:pt x="760786" y="290041"/>
                  <a:pt x="775516" y="291510"/>
                </a:cubicBezTo>
                <a:cubicBezTo>
                  <a:pt x="776498" y="291608"/>
                  <a:pt x="777340" y="291853"/>
                  <a:pt x="778026" y="292259"/>
                </a:cubicBezTo>
                <a:close/>
                <a:moveTo>
                  <a:pt x="1653404" y="808082"/>
                </a:moveTo>
                <a:cubicBezTo>
                  <a:pt x="1687772" y="831137"/>
                  <a:pt x="1719130" y="857724"/>
                  <a:pt x="1713833" y="860144"/>
                </a:cubicBezTo>
                <a:cubicBezTo>
                  <a:pt x="1706770" y="863372"/>
                  <a:pt x="1624996" y="832644"/>
                  <a:pt x="1576899" y="806597"/>
                </a:cubicBezTo>
                <a:cubicBezTo>
                  <a:pt x="1528802" y="780549"/>
                  <a:pt x="1435202" y="730008"/>
                  <a:pt x="1452737" y="719157"/>
                </a:cubicBezTo>
                <a:cubicBezTo>
                  <a:pt x="1453834" y="718479"/>
                  <a:pt x="1455273" y="718059"/>
                  <a:pt x="1457020" y="717875"/>
                </a:cubicBezTo>
                <a:cubicBezTo>
                  <a:pt x="1483217" y="715109"/>
                  <a:pt x="1578482" y="765201"/>
                  <a:pt x="1619278" y="787230"/>
                </a:cubicBezTo>
                <a:cubicBezTo>
                  <a:pt x="1630157" y="793105"/>
                  <a:pt x="1641947" y="800397"/>
                  <a:pt x="1653404" y="808082"/>
                </a:cubicBezTo>
                <a:close/>
                <a:moveTo>
                  <a:pt x="2090600" y="1064611"/>
                </a:moveTo>
                <a:cubicBezTo>
                  <a:pt x="2117012" y="1082309"/>
                  <a:pt x="2135311" y="1097971"/>
                  <a:pt x="2126296" y="1103247"/>
                </a:cubicBezTo>
                <a:cubicBezTo>
                  <a:pt x="2108266" y="1113800"/>
                  <a:pt x="2005380" y="1056624"/>
                  <a:pt x="1962968" y="1032404"/>
                </a:cubicBezTo>
                <a:cubicBezTo>
                  <a:pt x="1920555" y="1008185"/>
                  <a:pt x="1864611" y="961039"/>
                  <a:pt x="1871821" y="957931"/>
                </a:cubicBezTo>
                <a:cubicBezTo>
                  <a:pt x="1872272" y="957737"/>
                  <a:pt x="1873008" y="957680"/>
                  <a:pt x="1874003" y="957751"/>
                </a:cubicBezTo>
                <a:cubicBezTo>
                  <a:pt x="1888940" y="958814"/>
                  <a:pt x="1962281" y="988590"/>
                  <a:pt x="2006226" y="1013757"/>
                </a:cubicBezTo>
                <a:cubicBezTo>
                  <a:pt x="2029663" y="1027179"/>
                  <a:pt x="2064188" y="1046913"/>
                  <a:pt x="2090600" y="1064611"/>
                </a:cubicBezTo>
                <a:close/>
                <a:moveTo>
                  <a:pt x="1633107" y="664126"/>
                </a:moveTo>
                <a:cubicBezTo>
                  <a:pt x="1660058" y="686596"/>
                  <a:pt x="1694290" y="731091"/>
                  <a:pt x="1711139" y="753670"/>
                </a:cubicBezTo>
                <a:cubicBezTo>
                  <a:pt x="1735102" y="785782"/>
                  <a:pt x="1757127" y="842200"/>
                  <a:pt x="1748499" y="843424"/>
                </a:cubicBezTo>
                <a:cubicBezTo>
                  <a:pt x="1739870" y="844649"/>
                  <a:pt x="1685802" y="796579"/>
                  <a:pt x="1659367" y="761017"/>
                </a:cubicBezTo>
                <a:cubicBezTo>
                  <a:pt x="1632932" y="725455"/>
                  <a:pt x="1581388" y="656385"/>
                  <a:pt x="1604720" y="650750"/>
                </a:cubicBezTo>
                <a:cubicBezTo>
                  <a:pt x="1606178" y="650398"/>
                  <a:pt x="1607777" y="650367"/>
                  <a:pt x="1609497" y="650625"/>
                </a:cubicBezTo>
                <a:cubicBezTo>
                  <a:pt x="1615949" y="651593"/>
                  <a:pt x="1624123" y="656636"/>
                  <a:pt x="1633107" y="664126"/>
                </a:cubicBezTo>
                <a:close/>
                <a:moveTo>
                  <a:pt x="2225275" y="1011058"/>
                </a:moveTo>
                <a:cubicBezTo>
                  <a:pt x="2227567" y="1013190"/>
                  <a:pt x="2228236" y="1015144"/>
                  <a:pt x="2226925" y="1016865"/>
                </a:cubicBezTo>
                <a:cubicBezTo>
                  <a:pt x="2216431" y="1030627"/>
                  <a:pt x="2086233" y="999680"/>
                  <a:pt x="2032172" y="986317"/>
                </a:cubicBezTo>
                <a:cubicBezTo>
                  <a:pt x="1978112" y="972954"/>
                  <a:pt x="1897700" y="941152"/>
                  <a:pt x="1902562" y="936686"/>
                </a:cubicBezTo>
                <a:cubicBezTo>
                  <a:pt x="1903170" y="936127"/>
                  <a:pt x="1905172" y="935833"/>
                  <a:pt x="1908328" y="935775"/>
                </a:cubicBezTo>
                <a:cubicBezTo>
                  <a:pt x="1930419" y="935371"/>
                  <a:pt x="2009026" y="946532"/>
                  <a:pt x="2061345" y="959518"/>
                </a:cubicBezTo>
                <a:cubicBezTo>
                  <a:pt x="2113665" y="972505"/>
                  <a:pt x="2209231" y="996134"/>
                  <a:pt x="2225275" y="1011058"/>
                </a:cubicBezTo>
                <a:close/>
                <a:moveTo>
                  <a:pt x="1803567" y="629158"/>
                </a:moveTo>
                <a:cubicBezTo>
                  <a:pt x="1820796" y="646185"/>
                  <a:pt x="1822414" y="714598"/>
                  <a:pt x="1822488" y="745406"/>
                </a:cubicBezTo>
                <a:cubicBezTo>
                  <a:pt x="1822572" y="780616"/>
                  <a:pt x="1804400" y="837529"/>
                  <a:pt x="1795694" y="836522"/>
                </a:cubicBezTo>
                <a:cubicBezTo>
                  <a:pt x="1786988" y="835513"/>
                  <a:pt x="1770255" y="778326"/>
                  <a:pt x="1770254" y="739359"/>
                </a:cubicBezTo>
                <a:cubicBezTo>
                  <a:pt x="1770254" y="700393"/>
                  <a:pt x="1770071" y="624661"/>
                  <a:pt x="1795187" y="625266"/>
                </a:cubicBezTo>
                <a:cubicBezTo>
                  <a:pt x="1798326" y="625342"/>
                  <a:pt x="1801106" y="626725"/>
                  <a:pt x="1803567" y="629158"/>
                </a:cubicBezTo>
                <a:close/>
                <a:moveTo>
                  <a:pt x="2253766" y="905481"/>
                </a:moveTo>
                <a:cubicBezTo>
                  <a:pt x="2257233" y="906926"/>
                  <a:pt x="2259087" y="908580"/>
                  <a:pt x="2258961" y="910472"/>
                </a:cubicBezTo>
                <a:cubicBezTo>
                  <a:pt x="2257958" y="925605"/>
                  <a:pt x="2118012" y="926871"/>
                  <a:pt x="2059579" y="926922"/>
                </a:cubicBezTo>
                <a:cubicBezTo>
                  <a:pt x="2001147" y="926973"/>
                  <a:pt x="1906694" y="916023"/>
                  <a:pt x="1908367" y="910778"/>
                </a:cubicBezTo>
                <a:cubicBezTo>
                  <a:pt x="1910039" y="905532"/>
                  <a:pt x="2004946" y="895448"/>
                  <a:pt x="2069615" y="895448"/>
                </a:cubicBezTo>
                <a:cubicBezTo>
                  <a:pt x="2126200" y="895449"/>
                  <a:pt x="2229498" y="895364"/>
                  <a:pt x="2253766" y="905481"/>
                </a:cubicBezTo>
                <a:close/>
                <a:moveTo>
                  <a:pt x="1434354" y="349846"/>
                </a:moveTo>
                <a:cubicBezTo>
                  <a:pt x="1441522" y="352988"/>
                  <a:pt x="1416317" y="409036"/>
                  <a:pt x="1388822" y="444306"/>
                </a:cubicBezTo>
                <a:cubicBezTo>
                  <a:pt x="1361327" y="479575"/>
                  <a:pt x="1308057" y="548168"/>
                  <a:pt x="1285751" y="541186"/>
                </a:cubicBezTo>
                <a:cubicBezTo>
                  <a:pt x="1263445" y="534204"/>
                  <a:pt x="1321045" y="457341"/>
                  <a:pt x="1345812" y="425451"/>
                </a:cubicBezTo>
                <a:cubicBezTo>
                  <a:pt x="1369031" y="395554"/>
                  <a:pt x="1420234" y="352502"/>
                  <a:pt x="1432450" y="349826"/>
                </a:cubicBezTo>
                <a:cubicBezTo>
                  <a:pt x="1433265" y="349648"/>
                  <a:pt x="1433906" y="349649"/>
                  <a:pt x="1434354" y="349846"/>
                </a:cubicBezTo>
                <a:close/>
                <a:moveTo>
                  <a:pt x="1406224" y="327542"/>
                </a:moveTo>
                <a:cubicBezTo>
                  <a:pt x="1410976" y="332051"/>
                  <a:pt x="1353373" y="378605"/>
                  <a:pt x="1306303" y="405326"/>
                </a:cubicBezTo>
                <a:cubicBezTo>
                  <a:pt x="1259234" y="432047"/>
                  <a:pt x="1167881" y="484058"/>
                  <a:pt x="1151389" y="472629"/>
                </a:cubicBezTo>
                <a:cubicBezTo>
                  <a:pt x="1134897" y="461199"/>
                  <a:pt x="1235317" y="402452"/>
                  <a:pt x="1277790" y="378271"/>
                </a:cubicBezTo>
                <a:cubicBezTo>
                  <a:pt x="1317608" y="355601"/>
                  <a:pt x="1391472" y="326888"/>
                  <a:pt x="1404465" y="327103"/>
                </a:cubicBezTo>
                <a:cubicBezTo>
                  <a:pt x="1405331" y="327117"/>
                  <a:pt x="1405927" y="327260"/>
                  <a:pt x="1406224" y="327542"/>
                </a:cubicBezTo>
                <a:close/>
                <a:moveTo>
                  <a:pt x="1380386" y="310660"/>
                </a:moveTo>
                <a:cubicBezTo>
                  <a:pt x="1382112" y="315899"/>
                  <a:pt x="1300481" y="346763"/>
                  <a:pt x="1240566" y="361428"/>
                </a:cubicBezTo>
                <a:cubicBezTo>
                  <a:pt x="1180653" y="376093"/>
                  <a:pt x="1064280" y="404696"/>
                  <a:pt x="1055757" y="390447"/>
                </a:cubicBezTo>
                <a:cubicBezTo>
                  <a:pt x="1047235" y="376199"/>
                  <a:pt x="1176102" y="343291"/>
                  <a:pt x="1230207" y="329993"/>
                </a:cubicBezTo>
                <a:cubicBezTo>
                  <a:pt x="1274167" y="319188"/>
                  <a:pt x="1344694" y="309719"/>
                  <a:pt x="1370522" y="309359"/>
                </a:cubicBezTo>
                <a:cubicBezTo>
                  <a:pt x="1376482" y="309275"/>
                  <a:pt x="1380062" y="309677"/>
                  <a:pt x="1380386" y="310660"/>
                </a:cubicBezTo>
                <a:close/>
                <a:moveTo>
                  <a:pt x="1359192" y="287667"/>
                </a:moveTo>
                <a:cubicBezTo>
                  <a:pt x="1357519" y="292912"/>
                  <a:pt x="1262612" y="302996"/>
                  <a:pt x="1197944" y="302996"/>
                </a:cubicBezTo>
                <a:cubicBezTo>
                  <a:pt x="1133275" y="302996"/>
                  <a:pt x="1007593" y="303106"/>
                  <a:pt x="1008597" y="287973"/>
                </a:cubicBezTo>
                <a:cubicBezTo>
                  <a:pt x="1009600" y="272839"/>
                  <a:pt x="1149547" y="271573"/>
                  <a:pt x="1207979" y="271522"/>
                </a:cubicBezTo>
                <a:cubicBezTo>
                  <a:pt x="1266412" y="271471"/>
                  <a:pt x="1360864" y="282421"/>
                  <a:pt x="1359192" y="287667"/>
                </a:cubicBezTo>
                <a:close/>
                <a:moveTo>
                  <a:pt x="1481453" y="355021"/>
                </a:moveTo>
                <a:cubicBezTo>
                  <a:pt x="1490158" y="356029"/>
                  <a:pt x="1506893" y="413216"/>
                  <a:pt x="1506893" y="452183"/>
                </a:cubicBezTo>
                <a:cubicBezTo>
                  <a:pt x="1506893" y="491150"/>
                  <a:pt x="1507076" y="566881"/>
                  <a:pt x="1481961" y="566276"/>
                </a:cubicBezTo>
                <a:cubicBezTo>
                  <a:pt x="1456845" y="565672"/>
                  <a:pt x="1454744" y="481345"/>
                  <a:pt x="1454660" y="446136"/>
                </a:cubicBezTo>
                <a:cubicBezTo>
                  <a:pt x="1454575" y="410927"/>
                  <a:pt x="1472748" y="354013"/>
                  <a:pt x="1481453" y="355021"/>
                </a:cubicBezTo>
                <a:close/>
                <a:moveTo>
                  <a:pt x="1960487" y="643932"/>
                </a:moveTo>
                <a:cubicBezTo>
                  <a:pt x="1983723" y="649708"/>
                  <a:pt x="1937532" y="729319"/>
                  <a:pt x="1917502" y="762395"/>
                </a:cubicBezTo>
                <a:cubicBezTo>
                  <a:pt x="1897472" y="795471"/>
                  <a:pt x="1847904" y="845140"/>
                  <a:pt x="1840305" y="842388"/>
                </a:cubicBezTo>
                <a:cubicBezTo>
                  <a:pt x="1832707" y="839636"/>
                  <a:pt x="1849657" y="782472"/>
                  <a:pt x="1871913" y="745886"/>
                </a:cubicBezTo>
                <a:cubicBezTo>
                  <a:pt x="1892778" y="711586"/>
                  <a:pt x="1931947" y="646914"/>
                  <a:pt x="1955907" y="643723"/>
                </a:cubicBezTo>
                <a:cubicBezTo>
                  <a:pt x="1957504" y="643510"/>
                  <a:pt x="1959034" y="643571"/>
                  <a:pt x="1960487" y="643932"/>
                </a:cubicBezTo>
                <a:close/>
                <a:moveTo>
                  <a:pt x="1360734" y="251102"/>
                </a:moveTo>
                <a:cubicBezTo>
                  <a:pt x="1368522" y="254855"/>
                  <a:pt x="1372702" y="257645"/>
                  <a:pt x="1371513" y="258772"/>
                </a:cubicBezTo>
                <a:cubicBezTo>
                  <a:pt x="1366756" y="263279"/>
                  <a:pt x="1272346" y="251622"/>
                  <a:pt x="1212211" y="237290"/>
                </a:cubicBezTo>
                <a:cubicBezTo>
                  <a:pt x="1152075" y="222958"/>
                  <a:pt x="1035136" y="195207"/>
                  <a:pt x="1045306" y="181357"/>
                </a:cubicBezTo>
                <a:cubicBezTo>
                  <a:pt x="1047213" y="178760"/>
                  <a:pt x="1053365" y="177699"/>
                  <a:pt x="1062461" y="177774"/>
                </a:cubicBezTo>
                <a:cubicBezTo>
                  <a:pt x="1101877" y="178100"/>
                  <a:pt x="1196580" y="199763"/>
                  <a:pt x="1240754" y="210247"/>
                </a:cubicBezTo>
                <a:cubicBezTo>
                  <a:pt x="1281530" y="219924"/>
                  <a:pt x="1337370" y="239845"/>
                  <a:pt x="1360734" y="251102"/>
                </a:cubicBezTo>
                <a:close/>
                <a:moveTo>
                  <a:pt x="2213314" y="791389"/>
                </a:moveTo>
                <a:cubicBezTo>
                  <a:pt x="2222881" y="805395"/>
                  <a:pt x="2096574" y="841729"/>
                  <a:pt x="2043506" y="856466"/>
                </a:cubicBezTo>
                <a:cubicBezTo>
                  <a:pt x="1990438" y="871202"/>
                  <a:pt x="1897017" y="884997"/>
                  <a:pt x="1894905" y="879810"/>
                </a:cubicBezTo>
                <a:cubicBezTo>
                  <a:pt x="1892793" y="874622"/>
                  <a:pt x="1972062" y="841597"/>
                  <a:pt x="2030832" y="825339"/>
                </a:cubicBezTo>
                <a:cubicBezTo>
                  <a:pt x="2078584" y="812129"/>
                  <a:pt x="2162890" y="788727"/>
                  <a:pt x="2197957" y="787928"/>
                </a:cubicBezTo>
                <a:cubicBezTo>
                  <a:pt x="2206049" y="787744"/>
                  <a:pt x="2211520" y="788763"/>
                  <a:pt x="2213314" y="791389"/>
                </a:cubicBezTo>
                <a:close/>
                <a:moveTo>
                  <a:pt x="1534196" y="355115"/>
                </a:moveTo>
                <a:cubicBezTo>
                  <a:pt x="1554759" y="369543"/>
                  <a:pt x="1591226" y="402823"/>
                  <a:pt x="1611922" y="429254"/>
                </a:cubicBezTo>
                <a:cubicBezTo>
                  <a:pt x="1639517" y="464494"/>
                  <a:pt x="1693313" y="532938"/>
                  <a:pt x="1670171" y="538849"/>
                </a:cubicBezTo>
                <a:cubicBezTo>
                  <a:pt x="1647028" y="544760"/>
                  <a:pt x="1585411" y="469036"/>
                  <a:pt x="1560401" y="437215"/>
                </a:cubicBezTo>
                <a:cubicBezTo>
                  <a:pt x="1535391" y="405394"/>
                  <a:pt x="1511521" y="349249"/>
                  <a:pt x="1520108" y="347922"/>
                </a:cubicBezTo>
                <a:cubicBezTo>
                  <a:pt x="1522255" y="347591"/>
                  <a:pt x="1527342" y="350305"/>
                  <a:pt x="1534196" y="355115"/>
                </a:cubicBezTo>
                <a:close/>
                <a:moveTo>
                  <a:pt x="2102524" y="701176"/>
                </a:moveTo>
                <a:cubicBezTo>
                  <a:pt x="2120557" y="711727"/>
                  <a:pt x="2028716" y="775367"/>
                  <a:pt x="1989778" y="801620"/>
                </a:cubicBezTo>
                <a:cubicBezTo>
                  <a:pt x="1950841" y="827873"/>
                  <a:pt x="1874267" y="862946"/>
                  <a:pt x="1868900" y="858694"/>
                </a:cubicBezTo>
                <a:cubicBezTo>
                  <a:pt x="1863534" y="854442"/>
                  <a:pt x="1914418" y="805127"/>
                  <a:pt x="1957580" y="776110"/>
                </a:cubicBezTo>
                <a:cubicBezTo>
                  <a:pt x="1998045" y="748907"/>
                  <a:pt x="2074182" y="697576"/>
                  <a:pt x="2098399" y="699960"/>
                </a:cubicBezTo>
                <a:cubicBezTo>
                  <a:pt x="2100014" y="700119"/>
                  <a:pt x="2101397" y="700517"/>
                  <a:pt x="2102524" y="701176"/>
                </a:cubicBezTo>
                <a:close/>
                <a:moveTo>
                  <a:pt x="1336562" y="182820"/>
                </a:moveTo>
                <a:cubicBezTo>
                  <a:pt x="1370930" y="205875"/>
                  <a:pt x="1402289" y="232461"/>
                  <a:pt x="1396991" y="234882"/>
                </a:cubicBezTo>
                <a:cubicBezTo>
                  <a:pt x="1389928" y="238110"/>
                  <a:pt x="1308154" y="207382"/>
                  <a:pt x="1260057" y="181334"/>
                </a:cubicBezTo>
                <a:cubicBezTo>
                  <a:pt x="1211960" y="155287"/>
                  <a:pt x="1118361" y="104746"/>
                  <a:pt x="1135896" y="93894"/>
                </a:cubicBezTo>
                <a:cubicBezTo>
                  <a:pt x="1136992" y="93216"/>
                  <a:pt x="1138431" y="92797"/>
                  <a:pt x="1140178" y="92613"/>
                </a:cubicBezTo>
                <a:cubicBezTo>
                  <a:pt x="1166376" y="89847"/>
                  <a:pt x="1261641" y="139939"/>
                  <a:pt x="1302437" y="161968"/>
                </a:cubicBezTo>
                <a:cubicBezTo>
                  <a:pt x="1313316" y="167843"/>
                  <a:pt x="1325106" y="175135"/>
                  <a:pt x="1336562" y="182820"/>
                </a:cubicBezTo>
                <a:close/>
                <a:moveTo>
                  <a:pt x="1773759" y="439349"/>
                </a:moveTo>
                <a:cubicBezTo>
                  <a:pt x="1800171" y="457047"/>
                  <a:pt x="1818470" y="472708"/>
                  <a:pt x="1809455" y="477985"/>
                </a:cubicBezTo>
                <a:cubicBezTo>
                  <a:pt x="1791425" y="488537"/>
                  <a:pt x="1688539" y="431361"/>
                  <a:pt x="1646126" y="407142"/>
                </a:cubicBezTo>
                <a:cubicBezTo>
                  <a:pt x="1603714" y="382923"/>
                  <a:pt x="1547770" y="335777"/>
                  <a:pt x="1554979" y="332669"/>
                </a:cubicBezTo>
                <a:cubicBezTo>
                  <a:pt x="1555430" y="332475"/>
                  <a:pt x="1556166" y="332418"/>
                  <a:pt x="1557162" y="332489"/>
                </a:cubicBezTo>
                <a:cubicBezTo>
                  <a:pt x="1572099" y="333552"/>
                  <a:pt x="1645440" y="363327"/>
                  <a:pt x="1689384" y="388494"/>
                </a:cubicBezTo>
                <a:cubicBezTo>
                  <a:pt x="1712822" y="401917"/>
                  <a:pt x="1747347" y="421651"/>
                  <a:pt x="1773759" y="439349"/>
                </a:cubicBezTo>
                <a:close/>
                <a:moveTo>
                  <a:pt x="1316266" y="38864"/>
                </a:moveTo>
                <a:cubicBezTo>
                  <a:pt x="1343216" y="61334"/>
                  <a:pt x="1377448" y="105828"/>
                  <a:pt x="1394297" y="128407"/>
                </a:cubicBezTo>
                <a:cubicBezTo>
                  <a:pt x="1418261" y="160520"/>
                  <a:pt x="1440286" y="216937"/>
                  <a:pt x="1431658" y="218162"/>
                </a:cubicBezTo>
                <a:cubicBezTo>
                  <a:pt x="1423029" y="219386"/>
                  <a:pt x="1368960" y="171317"/>
                  <a:pt x="1342526" y="135755"/>
                </a:cubicBezTo>
                <a:cubicBezTo>
                  <a:pt x="1316091" y="100192"/>
                  <a:pt x="1264547" y="31122"/>
                  <a:pt x="1287878" y="25488"/>
                </a:cubicBezTo>
                <a:cubicBezTo>
                  <a:pt x="1289337" y="25136"/>
                  <a:pt x="1290935" y="25104"/>
                  <a:pt x="1292655" y="25362"/>
                </a:cubicBezTo>
                <a:cubicBezTo>
                  <a:pt x="1299107" y="26331"/>
                  <a:pt x="1307282" y="31373"/>
                  <a:pt x="1316266" y="38864"/>
                </a:cubicBezTo>
                <a:close/>
                <a:moveTo>
                  <a:pt x="1908434" y="385795"/>
                </a:moveTo>
                <a:cubicBezTo>
                  <a:pt x="1910726" y="387927"/>
                  <a:pt x="1911395" y="389882"/>
                  <a:pt x="1910083" y="391602"/>
                </a:cubicBezTo>
                <a:cubicBezTo>
                  <a:pt x="1899589" y="405365"/>
                  <a:pt x="1769391" y="374418"/>
                  <a:pt x="1715331" y="361054"/>
                </a:cubicBezTo>
                <a:cubicBezTo>
                  <a:pt x="1661270" y="347691"/>
                  <a:pt x="1580858" y="315889"/>
                  <a:pt x="1585720" y="311423"/>
                </a:cubicBezTo>
                <a:cubicBezTo>
                  <a:pt x="1586328" y="310865"/>
                  <a:pt x="1588331" y="310571"/>
                  <a:pt x="1591486" y="310513"/>
                </a:cubicBezTo>
                <a:cubicBezTo>
                  <a:pt x="1613578" y="310108"/>
                  <a:pt x="1692184" y="321270"/>
                  <a:pt x="1744504" y="334256"/>
                </a:cubicBezTo>
                <a:cubicBezTo>
                  <a:pt x="1789350" y="345387"/>
                  <a:pt x="1865968" y="364337"/>
                  <a:pt x="1897047" y="378923"/>
                </a:cubicBezTo>
                <a:cubicBezTo>
                  <a:pt x="1902227" y="381354"/>
                  <a:pt x="1906142" y="383663"/>
                  <a:pt x="1908434" y="385795"/>
                </a:cubicBezTo>
                <a:close/>
                <a:moveTo>
                  <a:pt x="1486726" y="3895"/>
                </a:moveTo>
                <a:cubicBezTo>
                  <a:pt x="1503954" y="20922"/>
                  <a:pt x="1505572" y="89336"/>
                  <a:pt x="1505646" y="120144"/>
                </a:cubicBezTo>
                <a:cubicBezTo>
                  <a:pt x="1505731" y="155353"/>
                  <a:pt x="1487558" y="212267"/>
                  <a:pt x="1478853" y="211259"/>
                </a:cubicBezTo>
                <a:cubicBezTo>
                  <a:pt x="1470147" y="210251"/>
                  <a:pt x="1453413" y="153064"/>
                  <a:pt x="1453413" y="114097"/>
                </a:cubicBezTo>
                <a:cubicBezTo>
                  <a:pt x="1453413" y="75130"/>
                  <a:pt x="1453230" y="-601"/>
                  <a:pt x="1478345" y="3"/>
                </a:cubicBezTo>
                <a:cubicBezTo>
                  <a:pt x="1481485" y="79"/>
                  <a:pt x="1484264" y="1463"/>
                  <a:pt x="1486726" y="3895"/>
                </a:cubicBezTo>
                <a:close/>
                <a:moveTo>
                  <a:pt x="1936925" y="280219"/>
                </a:moveTo>
                <a:cubicBezTo>
                  <a:pt x="1940391" y="281664"/>
                  <a:pt x="1942246" y="283318"/>
                  <a:pt x="1942120" y="285209"/>
                </a:cubicBezTo>
                <a:cubicBezTo>
                  <a:pt x="1941116" y="300343"/>
                  <a:pt x="1801170" y="301609"/>
                  <a:pt x="1742738" y="301660"/>
                </a:cubicBezTo>
                <a:cubicBezTo>
                  <a:pt x="1684306" y="301711"/>
                  <a:pt x="1589853" y="290761"/>
                  <a:pt x="1591525" y="285515"/>
                </a:cubicBezTo>
                <a:cubicBezTo>
                  <a:pt x="1593198" y="280270"/>
                  <a:pt x="1688105" y="270186"/>
                  <a:pt x="1752773" y="270186"/>
                </a:cubicBezTo>
                <a:cubicBezTo>
                  <a:pt x="1809358" y="270186"/>
                  <a:pt x="1912656" y="270101"/>
                  <a:pt x="1936925" y="280219"/>
                </a:cubicBezTo>
                <a:close/>
                <a:moveTo>
                  <a:pt x="1643645" y="18670"/>
                </a:moveTo>
                <a:cubicBezTo>
                  <a:pt x="1666881" y="24446"/>
                  <a:pt x="1620691" y="104057"/>
                  <a:pt x="1600660" y="137133"/>
                </a:cubicBezTo>
                <a:cubicBezTo>
                  <a:pt x="1580631" y="170209"/>
                  <a:pt x="1531062" y="219877"/>
                  <a:pt x="1523464" y="217125"/>
                </a:cubicBezTo>
                <a:cubicBezTo>
                  <a:pt x="1515866" y="214374"/>
                  <a:pt x="1532816" y="157210"/>
                  <a:pt x="1555072" y="120623"/>
                </a:cubicBezTo>
                <a:cubicBezTo>
                  <a:pt x="1575937" y="86324"/>
                  <a:pt x="1615105" y="21652"/>
                  <a:pt x="1639066" y="18461"/>
                </a:cubicBezTo>
                <a:cubicBezTo>
                  <a:pt x="1640663" y="18248"/>
                  <a:pt x="1642193" y="18309"/>
                  <a:pt x="1643645" y="18670"/>
                </a:cubicBezTo>
                <a:close/>
                <a:moveTo>
                  <a:pt x="2495069" y="550730"/>
                </a:moveTo>
                <a:cubicBezTo>
                  <a:pt x="2502238" y="553873"/>
                  <a:pt x="2477033" y="609921"/>
                  <a:pt x="2449538" y="645190"/>
                </a:cubicBezTo>
                <a:cubicBezTo>
                  <a:pt x="2422042" y="680460"/>
                  <a:pt x="2368772" y="749052"/>
                  <a:pt x="2346467" y="742070"/>
                </a:cubicBezTo>
                <a:cubicBezTo>
                  <a:pt x="2324161" y="735089"/>
                  <a:pt x="2381760" y="658226"/>
                  <a:pt x="2406527" y="626336"/>
                </a:cubicBezTo>
                <a:cubicBezTo>
                  <a:pt x="2429747" y="596439"/>
                  <a:pt x="2480949" y="553386"/>
                  <a:pt x="2493166" y="550711"/>
                </a:cubicBezTo>
                <a:cubicBezTo>
                  <a:pt x="2493980" y="550533"/>
                  <a:pt x="2494622" y="550534"/>
                  <a:pt x="2495069" y="550730"/>
                </a:cubicBezTo>
                <a:close/>
                <a:moveTo>
                  <a:pt x="1896472" y="166127"/>
                </a:moveTo>
                <a:cubicBezTo>
                  <a:pt x="1906039" y="180133"/>
                  <a:pt x="1779732" y="216466"/>
                  <a:pt x="1726664" y="231203"/>
                </a:cubicBezTo>
                <a:cubicBezTo>
                  <a:pt x="1673596" y="245940"/>
                  <a:pt x="1580176" y="259735"/>
                  <a:pt x="1578064" y="254547"/>
                </a:cubicBezTo>
                <a:cubicBezTo>
                  <a:pt x="1575951" y="249359"/>
                  <a:pt x="1655221" y="216335"/>
                  <a:pt x="1713991" y="200077"/>
                </a:cubicBezTo>
                <a:cubicBezTo>
                  <a:pt x="1761742" y="186867"/>
                  <a:pt x="1846048" y="163465"/>
                  <a:pt x="1881116" y="162666"/>
                </a:cubicBezTo>
                <a:cubicBezTo>
                  <a:pt x="1889208" y="162481"/>
                  <a:pt x="1894679" y="163501"/>
                  <a:pt x="1896472" y="166127"/>
                </a:cubicBezTo>
                <a:close/>
                <a:moveTo>
                  <a:pt x="2466939" y="528427"/>
                </a:moveTo>
                <a:cubicBezTo>
                  <a:pt x="2471691" y="532936"/>
                  <a:pt x="2414088" y="579490"/>
                  <a:pt x="2367019" y="606211"/>
                </a:cubicBezTo>
                <a:cubicBezTo>
                  <a:pt x="2319949" y="632931"/>
                  <a:pt x="2228596" y="684943"/>
                  <a:pt x="2212104" y="673513"/>
                </a:cubicBezTo>
                <a:cubicBezTo>
                  <a:pt x="2195612" y="662083"/>
                  <a:pt x="2296033" y="603337"/>
                  <a:pt x="2338505" y="579156"/>
                </a:cubicBezTo>
                <a:cubicBezTo>
                  <a:pt x="2378323" y="556486"/>
                  <a:pt x="2452187" y="527773"/>
                  <a:pt x="2465180" y="527987"/>
                </a:cubicBezTo>
                <a:cubicBezTo>
                  <a:pt x="2466047" y="528002"/>
                  <a:pt x="2466642" y="528144"/>
                  <a:pt x="2466939" y="528427"/>
                </a:cubicBezTo>
                <a:close/>
                <a:moveTo>
                  <a:pt x="2441101" y="511544"/>
                </a:moveTo>
                <a:cubicBezTo>
                  <a:pt x="2442828" y="516783"/>
                  <a:pt x="2361196" y="547648"/>
                  <a:pt x="2301282" y="562312"/>
                </a:cubicBezTo>
                <a:cubicBezTo>
                  <a:pt x="2241368" y="576978"/>
                  <a:pt x="2124995" y="605581"/>
                  <a:pt x="2116473" y="591332"/>
                </a:cubicBezTo>
                <a:cubicBezTo>
                  <a:pt x="2107950" y="577083"/>
                  <a:pt x="2236818" y="544175"/>
                  <a:pt x="2290922" y="530877"/>
                </a:cubicBezTo>
                <a:cubicBezTo>
                  <a:pt x="2334882" y="520072"/>
                  <a:pt x="2405409" y="510604"/>
                  <a:pt x="2431237" y="510243"/>
                </a:cubicBezTo>
                <a:cubicBezTo>
                  <a:pt x="2437198" y="510160"/>
                  <a:pt x="2440777" y="510562"/>
                  <a:pt x="2441101" y="511544"/>
                </a:cubicBezTo>
                <a:close/>
                <a:moveTo>
                  <a:pt x="2419907" y="488551"/>
                </a:moveTo>
                <a:cubicBezTo>
                  <a:pt x="2418235" y="493797"/>
                  <a:pt x="2323328" y="503881"/>
                  <a:pt x="2258659" y="503881"/>
                </a:cubicBezTo>
                <a:cubicBezTo>
                  <a:pt x="2193991" y="503881"/>
                  <a:pt x="2068308" y="503991"/>
                  <a:pt x="2069312" y="488857"/>
                </a:cubicBezTo>
                <a:cubicBezTo>
                  <a:pt x="2070316" y="473724"/>
                  <a:pt x="2210262" y="472458"/>
                  <a:pt x="2268695" y="472407"/>
                </a:cubicBezTo>
                <a:cubicBezTo>
                  <a:pt x="2327127" y="472356"/>
                  <a:pt x="2421580" y="483306"/>
                  <a:pt x="2419907" y="488551"/>
                </a:cubicBezTo>
                <a:close/>
                <a:moveTo>
                  <a:pt x="1785683" y="75914"/>
                </a:moveTo>
                <a:cubicBezTo>
                  <a:pt x="1803715" y="86465"/>
                  <a:pt x="1711874" y="150105"/>
                  <a:pt x="1672937" y="176357"/>
                </a:cubicBezTo>
                <a:cubicBezTo>
                  <a:pt x="1633999" y="202610"/>
                  <a:pt x="1557425" y="237683"/>
                  <a:pt x="1552059" y="233432"/>
                </a:cubicBezTo>
                <a:cubicBezTo>
                  <a:pt x="1546693" y="229180"/>
                  <a:pt x="1597576" y="179865"/>
                  <a:pt x="1640739" y="150847"/>
                </a:cubicBezTo>
                <a:cubicBezTo>
                  <a:pt x="1681203" y="123644"/>
                  <a:pt x="1757340" y="72314"/>
                  <a:pt x="1781557" y="74698"/>
                </a:cubicBezTo>
                <a:cubicBezTo>
                  <a:pt x="1783172" y="74857"/>
                  <a:pt x="1784556" y="75254"/>
                  <a:pt x="1785683" y="75914"/>
                </a:cubicBezTo>
                <a:close/>
                <a:moveTo>
                  <a:pt x="2542169" y="555906"/>
                </a:moveTo>
                <a:cubicBezTo>
                  <a:pt x="2550874" y="556914"/>
                  <a:pt x="2567608" y="614101"/>
                  <a:pt x="2567608" y="653068"/>
                </a:cubicBezTo>
                <a:cubicBezTo>
                  <a:pt x="2567608" y="692034"/>
                  <a:pt x="2567792" y="767766"/>
                  <a:pt x="2542676" y="767161"/>
                </a:cubicBezTo>
                <a:cubicBezTo>
                  <a:pt x="2517561" y="766556"/>
                  <a:pt x="2515460" y="682230"/>
                  <a:pt x="2515375" y="647021"/>
                </a:cubicBezTo>
                <a:cubicBezTo>
                  <a:pt x="2515291" y="611812"/>
                  <a:pt x="2533463" y="554898"/>
                  <a:pt x="2542169" y="555906"/>
                </a:cubicBezTo>
                <a:close/>
                <a:moveTo>
                  <a:pt x="2421450" y="451987"/>
                </a:moveTo>
                <a:cubicBezTo>
                  <a:pt x="2429238" y="455739"/>
                  <a:pt x="2433418" y="458529"/>
                  <a:pt x="2432228" y="459656"/>
                </a:cubicBezTo>
                <a:cubicBezTo>
                  <a:pt x="2427471" y="464163"/>
                  <a:pt x="2333062" y="452507"/>
                  <a:pt x="2272926" y="438175"/>
                </a:cubicBezTo>
                <a:cubicBezTo>
                  <a:pt x="2212791" y="423843"/>
                  <a:pt x="2095851" y="396092"/>
                  <a:pt x="2106021" y="382241"/>
                </a:cubicBezTo>
                <a:cubicBezTo>
                  <a:pt x="2107929" y="379644"/>
                  <a:pt x="2114080" y="378583"/>
                  <a:pt x="2123176" y="378659"/>
                </a:cubicBezTo>
                <a:cubicBezTo>
                  <a:pt x="2162592" y="378984"/>
                  <a:pt x="2257295" y="400648"/>
                  <a:pt x="2301469" y="411131"/>
                </a:cubicBezTo>
                <a:cubicBezTo>
                  <a:pt x="2342245" y="420808"/>
                  <a:pt x="2398085" y="440730"/>
                  <a:pt x="2421450" y="451987"/>
                </a:cubicBezTo>
                <a:close/>
                <a:moveTo>
                  <a:pt x="2594912" y="555999"/>
                </a:moveTo>
                <a:cubicBezTo>
                  <a:pt x="2615474" y="570428"/>
                  <a:pt x="2651941" y="603707"/>
                  <a:pt x="2672638" y="630138"/>
                </a:cubicBezTo>
                <a:cubicBezTo>
                  <a:pt x="2700232" y="665379"/>
                  <a:pt x="2754028" y="733822"/>
                  <a:pt x="2730886" y="739733"/>
                </a:cubicBezTo>
                <a:cubicBezTo>
                  <a:pt x="2707743" y="745644"/>
                  <a:pt x="2646127" y="669921"/>
                  <a:pt x="2621116" y="638100"/>
                </a:cubicBezTo>
                <a:cubicBezTo>
                  <a:pt x="2596106" y="606278"/>
                  <a:pt x="2572237" y="550134"/>
                  <a:pt x="2580823" y="548807"/>
                </a:cubicBezTo>
                <a:cubicBezTo>
                  <a:pt x="2582970" y="548476"/>
                  <a:pt x="2588057" y="551190"/>
                  <a:pt x="2594912" y="555999"/>
                </a:cubicBezTo>
                <a:close/>
                <a:moveTo>
                  <a:pt x="2397278" y="383705"/>
                </a:moveTo>
                <a:cubicBezTo>
                  <a:pt x="2431646" y="406759"/>
                  <a:pt x="2463004" y="433346"/>
                  <a:pt x="2457707" y="435767"/>
                </a:cubicBezTo>
                <a:cubicBezTo>
                  <a:pt x="2450643" y="438994"/>
                  <a:pt x="2368870" y="408267"/>
                  <a:pt x="2320772" y="382219"/>
                </a:cubicBezTo>
                <a:cubicBezTo>
                  <a:pt x="2272676" y="356172"/>
                  <a:pt x="2179076" y="305630"/>
                  <a:pt x="2196611" y="294779"/>
                </a:cubicBezTo>
                <a:cubicBezTo>
                  <a:pt x="2197708" y="294101"/>
                  <a:pt x="2199147" y="293681"/>
                  <a:pt x="2200894" y="293497"/>
                </a:cubicBezTo>
                <a:cubicBezTo>
                  <a:pt x="2227091" y="290731"/>
                  <a:pt x="2322356" y="340823"/>
                  <a:pt x="2363152" y="362853"/>
                </a:cubicBezTo>
                <a:cubicBezTo>
                  <a:pt x="2374031" y="368727"/>
                  <a:pt x="2385821" y="376020"/>
                  <a:pt x="2397278" y="383705"/>
                </a:cubicBezTo>
                <a:close/>
                <a:moveTo>
                  <a:pt x="2834474" y="640233"/>
                </a:moveTo>
                <a:cubicBezTo>
                  <a:pt x="2860886" y="657931"/>
                  <a:pt x="2879185" y="673593"/>
                  <a:pt x="2870170" y="678869"/>
                </a:cubicBezTo>
                <a:cubicBezTo>
                  <a:pt x="2852140" y="689422"/>
                  <a:pt x="2749254" y="632246"/>
                  <a:pt x="2706842" y="608027"/>
                </a:cubicBezTo>
                <a:cubicBezTo>
                  <a:pt x="2664429" y="583807"/>
                  <a:pt x="2608485" y="536661"/>
                  <a:pt x="2615695" y="533554"/>
                </a:cubicBezTo>
                <a:cubicBezTo>
                  <a:pt x="2616145" y="533360"/>
                  <a:pt x="2616881" y="533303"/>
                  <a:pt x="2617877" y="533374"/>
                </a:cubicBezTo>
                <a:cubicBezTo>
                  <a:pt x="2632814" y="534436"/>
                  <a:pt x="2706155" y="564212"/>
                  <a:pt x="2750100" y="589379"/>
                </a:cubicBezTo>
                <a:cubicBezTo>
                  <a:pt x="2773537" y="602801"/>
                  <a:pt x="2808062" y="622536"/>
                  <a:pt x="2834474" y="640233"/>
                </a:cubicBezTo>
                <a:close/>
                <a:moveTo>
                  <a:pt x="2376981" y="239748"/>
                </a:moveTo>
                <a:cubicBezTo>
                  <a:pt x="2403932" y="262218"/>
                  <a:pt x="2438164" y="306713"/>
                  <a:pt x="2455013" y="329292"/>
                </a:cubicBezTo>
                <a:cubicBezTo>
                  <a:pt x="2478976" y="361404"/>
                  <a:pt x="2501001" y="417822"/>
                  <a:pt x="2492373" y="419046"/>
                </a:cubicBezTo>
                <a:cubicBezTo>
                  <a:pt x="2483744" y="420271"/>
                  <a:pt x="2429676" y="372201"/>
                  <a:pt x="2403241" y="336639"/>
                </a:cubicBezTo>
                <a:cubicBezTo>
                  <a:pt x="2376806" y="301077"/>
                  <a:pt x="2325262" y="232007"/>
                  <a:pt x="2348594" y="226372"/>
                </a:cubicBezTo>
                <a:cubicBezTo>
                  <a:pt x="2350052" y="226020"/>
                  <a:pt x="2351650" y="225989"/>
                  <a:pt x="2353371" y="226247"/>
                </a:cubicBezTo>
                <a:cubicBezTo>
                  <a:pt x="2359823" y="227215"/>
                  <a:pt x="2367997" y="232258"/>
                  <a:pt x="2376981" y="239748"/>
                </a:cubicBezTo>
                <a:close/>
                <a:moveTo>
                  <a:pt x="2969149" y="586680"/>
                </a:moveTo>
                <a:cubicBezTo>
                  <a:pt x="2971441" y="588812"/>
                  <a:pt x="2972110" y="590766"/>
                  <a:pt x="2970798" y="592487"/>
                </a:cubicBezTo>
                <a:cubicBezTo>
                  <a:pt x="2960304" y="606249"/>
                  <a:pt x="2830107" y="575302"/>
                  <a:pt x="2776046" y="561939"/>
                </a:cubicBezTo>
                <a:cubicBezTo>
                  <a:pt x="2721986" y="548576"/>
                  <a:pt x="2641574" y="516774"/>
                  <a:pt x="2646436" y="512308"/>
                </a:cubicBezTo>
                <a:cubicBezTo>
                  <a:pt x="2647044" y="511750"/>
                  <a:pt x="2649046" y="511456"/>
                  <a:pt x="2652202" y="511398"/>
                </a:cubicBezTo>
                <a:cubicBezTo>
                  <a:pt x="2674293" y="510993"/>
                  <a:pt x="2752900" y="522154"/>
                  <a:pt x="2805219" y="535141"/>
                </a:cubicBezTo>
                <a:cubicBezTo>
                  <a:pt x="2850065" y="546272"/>
                  <a:pt x="2926683" y="565222"/>
                  <a:pt x="2957762" y="579807"/>
                </a:cubicBezTo>
                <a:cubicBezTo>
                  <a:pt x="2962942" y="582238"/>
                  <a:pt x="2966857" y="584548"/>
                  <a:pt x="2969149" y="586680"/>
                </a:cubicBezTo>
                <a:close/>
                <a:moveTo>
                  <a:pt x="2547441" y="204780"/>
                </a:moveTo>
                <a:cubicBezTo>
                  <a:pt x="2564670" y="221807"/>
                  <a:pt x="2566288" y="290221"/>
                  <a:pt x="2566362" y="321029"/>
                </a:cubicBezTo>
                <a:cubicBezTo>
                  <a:pt x="2566446" y="356238"/>
                  <a:pt x="2548274" y="413151"/>
                  <a:pt x="2539568" y="412144"/>
                </a:cubicBezTo>
                <a:cubicBezTo>
                  <a:pt x="2530862" y="411136"/>
                  <a:pt x="2514128" y="353948"/>
                  <a:pt x="2514128" y="314981"/>
                </a:cubicBezTo>
                <a:cubicBezTo>
                  <a:pt x="2514128" y="276015"/>
                  <a:pt x="2513945" y="200284"/>
                  <a:pt x="2539060" y="200888"/>
                </a:cubicBezTo>
                <a:cubicBezTo>
                  <a:pt x="2542200" y="200964"/>
                  <a:pt x="2544980" y="202347"/>
                  <a:pt x="2547441" y="204780"/>
                </a:cubicBezTo>
                <a:close/>
                <a:moveTo>
                  <a:pt x="2997640" y="481103"/>
                </a:moveTo>
                <a:cubicBezTo>
                  <a:pt x="3001107" y="482548"/>
                  <a:pt x="3002961" y="484202"/>
                  <a:pt x="3002835" y="486094"/>
                </a:cubicBezTo>
                <a:cubicBezTo>
                  <a:pt x="3001832" y="501228"/>
                  <a:pt x="2861886" y="502493"/>
                  <a:pt x="2803453" y="502544"/>
                </a:cubicBezTo>
                <a:cubicBezTo>
                  <a:pt x="2745021" y="502595"/>
                  <a:pt x="2650568" y="491645"/>
                  <a:pt x="2652241" y="486400"/>
                </a:cubicBezTo>
                <a:cubicBezTo>
                  <a:pt x="2653913" y="481154"/>
                  <a:pt x="2748820" y="471071"/>
                  <a:pt x="2813489" y="471071"/>
                </a:cubicBezTo>
                <a:cubicBezTo>
                  <a:pt x="2870074" y="471071"/>
                  <a:pt x="2973372" y="470986"/>
                  <a:pt x="2997640" y="481103"/>
                </a:cubicBezTo>
                <a:close/>
                <a:moveTo>
                  <a:pt x="2704360" y="219554"/>
                </a:moveTo>
                <a:cubicBezTo>
                  <a:pt x="2727596" y="225330"/>
                  <a:pt x="2681406" y="304941"/>
                  <a:pt x="2661376" y="338017"/>
                </a:cubicBezTo>
                <a:cubicBezTo>
                  <a:pt x="2641346" y="371093"/>
                  <a:pt x="2591777" y="420762"/>
                  <a:pt x="2584179" y="418010"/>
                </a:cubicBezTo>
                <a:cubicBezTo>
                  <a:pt x="2576581" y="415259"/>
                  <a:pt x="2593531" y="358094"/>
                  <a:pt x="2615787" y="321508"/>
                </a:cubicBezTo>
                <a:cubicBezTo>
                  <a:pt x="2636652" y="287208"/>
                  <a:pt x="2675821" y="222536"/>
                  <a:pt x="2699781" y="219346"/>
                </a:cubicBezTo>
                <a:cubicBezTo>
                  <a:pt x="2701378" y="219133"/>
                  <a:pt x="2702908" y="219193"/>
                  <a:pt x="2704360" y="219554"/>
                </a:cubicBezTo>
                <a:close/>
                <a:moveTo>
                  <a:pt x="2957188" y="367011"/>
                </a:moveTo>
                <a:cubicBezTo>
                  <a:pt x="2966755" y="381017"/>
                  <a:pt x="2840448" y="417351"/>
                  <a:pt x="2787380" y="432088"/>
                </a:cubicBezTo>
                <a:cubicBezTo>
                  <a:pt x="2734312" y="446824"/>
                  <a:pt x="2640891" y="460619"/>
                  <a:pt x="2638779" y="455432"/>
                </a:cubicBezTo>
                <a:cubicBezTo>
                  <a:pt x="2636667" y="450244"/>
                  <a:pt x="2715936" y="417220"/>
                  <a:pt x="2774706" y="400961"/>
                </a:cubicBezTo>
                <a:cubicBezTo>
                  <a:pt x="2822457" y="387752"/>
                  <a:pt x="2906764" y="364349"/>
                  <a:pt x="2941831" y="363550"/>
                </a:cubicBezTo>
                <a:cubicBezTo>
                  <a:pt x="2949923" y="363366"/>
                  <a:pt x="2955394" y="364385"/>
                  <a:pt x="2957188" y="367011"/>
                </a:cubicBezTo>
                <a:close/>
                <a:moveTo>
                  <a:pt x="2846398" y="276798"/>
                </a:moveTo>
                <a:cubicBezTo>
                  <a:pt x="2864431" y="287349"/>
                  <a:pt x="2772589" y="350989"/>
                  <a:pt x="2733652" y="377242"/>
                </a:cubicBezTo>
                <a:cubicBezTo>
                  <a:pt x="2694715" y="403495"/>
                  <a:pt x="2618141" y="438568"/>
                  <a:pt x="2612774" y="434316"/>
                </a:cubicBezTo>
                <a:cubicBezTo>
                  <a:pt x="2607408" y="430065"/>
                  <a:pt x="2658292" y="380749"/>
                  <a:pt x="2701454" y="351732"/>
                </a:cubicBezTo>
                <a:cubicBezTo>
                  <a:pt x="2741919" y="324529"/>
                  <a:pt x="2818055" y="273198"/>
                  <a:pt x="2842273" y="275582"/>
                </a:cubicBezTo>
                <a:cubicBezTo>
                  <a:pt x="2843888" y="275741"/>
                  <a:pt x="2845271" y="276139"/>
                  <a:pt x="2846398" y="276798"/>
                </a:cubicBezTo>
                <a:close/>
              </a:path>
            </a:pathLst>
          </a:custGeom>
          <a:gradFill>
            <a:gsLst>
              <a:gs pos="0">
                <a:srgbClr val="5E9EFF"/>
              </a:gs>
              <a:gs pos="39999">
                <a:srgbClr val="85C2FF"/>
              </a:gs>
              <a:gs pos="70000">
                <a:srgbClr val="C4D6EB"/>
              </a:gs>
              <a:gs pos="100000">
                <a:srgbClr val="FFEBFA"/>
              </a:gs>
            </a:gsLst>
            <a:lin ang="81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 name="Forma libre 25"/>
          <p:cNvSpPr/>
          <p:nvPr/>
        </p:nvSpPr>
        <p:spPr>
          <a:xfrm rot="20330707">
            <a:off x="4303842" y="4705351"/>
            <a:ext cx="3770507" cy="1545922"/>
          </a:xfrm>
          <a:custGeom>
            <a:avLst/>
            <a:gdLst>
              <a:gd name="connsiteX0" fmla="*/ 198141 w 3002841"/>
              <a:gd name="connsiteY0" fmla="*/ 879912 h 1191542"/>
              <a:gd name="connsiteX1" fmla="*/ 176952 w 3002841"/>
              <a:gd name="connsiteY1" fmla="*/ 926169 h 1191542"/>
              <a:gd name="connsiteX2" fmla="*/ 128984 w 3002841"/>
              <a:gd name="connsiteY2" fmla="*/ 973612 h 1191542"/>
              <a:gd name="connsiteX3" fmla="*/ 156935 w 3002841"/>
              <a:gd name="connsiteY3" fmla="*/ 916936 h 1191542"/>
              <a:gd name="connsiteX4" fmla="*/ 197255 w 3002841"/>
              <a:gd name="connsiteY4" fmla="*/ 879903 h 1191542"/>
              <a:gd name="connsiteX5" fmla="*/ 198141 w 3002841"/>
              <a:gd name="connsiteY5" fmla="*/ 879912 h 1191542"/>
              <a:gd name="connsiteX6" fmla="*/ 185050 w 3002841"/>
              <a:gd name="connsiteY6" fmla="*/ 868990 h 1191542"/>
              <a:gd name="connsiteX7" fmla="*/ 138549 w 3002841"/>
              <a:gd name="connsiteY7" fmla="*/ 907081 h 1191542"/>
              <a:gd name="connsiteX8" fmla="*/ 66454 w 3002841"/>
              <a:gd name="connsiteY8" fmla="*/ 940039 h 1191542"/>
              <a:gd name="connsiteX9" fmla="*/ 125279 w 3002841"/>
              <a:gd name="connsiteY9" fmla="*/ 893832 h 1191542"/>
              <a:gd name="connsiteX10" fmla="*/ 184231 w 3002841"/>
              <a:gd name="connsiteY10" fmla="*/ 868775 h 1191542"/>
              <a:gd name="connsiteX11" fmla="*/ 185050 w 3002841"/>
              <a:gd name="connsiteY11" fmla="*/ 868990 h 1191542"/>
              <a:gd name="connsiteX12" fmla="*/ 173025 w 3002841"/>
              <a:gd name="connsiteY12" fmla="*/ 860722 h 1191542"/>
              <a:gd name="connsiteX13" fmla="*/ 107956 w 3002841"/>
              <a:gd name="connsiteY13" fmla="*/ 885584 h 1191542"/>
              <a:gd name="connsiteX14" fmla="*/ 21949 w 3002841"/>
              <a:gd name="connsiteY14" fmla="*/ 899795 h 1191542"/>
              <a:gd name="connsiteX15" fmla="*/ 103135 w 3002841"/>
              <a:gd name="connsiteY15" fmla="*/ 870190 h 1191542"/>
              <a:gd name="connsiteX16" fmla="*/ 168435 w 3002841"/>
              <a:gd name="connsiteY16" fmla="*/ 860085 h 1191542"/>
              <a:gd name="connsiteX17" fmla="*/ 173025 w 3002841"/>
              <a:gd name="connsiteY17" fmla="*/ 860722 h 1191542"/>
              <a:gd name="connsiteX18" fmla="*/ 163162 w 3002841"/>
              <a:gd name="connsiteY18" fmla="*/ 849463 h 1191542"/>
              <a:gd name="connsiteX19" fmla="*/ 88120 w 3002841"/>
              <a:gd name="connsiteY19" fmla="*/ 856970 h 1191542"/>
              <a:gd name="connsiteX20" fmla="*/ 2 w 3002841"/>
              <a:gd name="connsiteY20" fmla="*/ 849613 h 1191542"/>
              <a:gd name="connsiteX21" fmla="*/ 92790 w 3002841"/>
              <a:gd name="connsiteY21" fmla="*/ 841557 h 1191542"/>
              <a:gd name="connsiteX22" fmla="*/ 163162 w 3002841"/>
              <a:gd name="connsiteY22" fmla="*/ 849463 h 1191542"/>
              <a:gd name="connsiteX23" fmla="*/ 220060 w 3002841"/>
              <a:gd name="connsiteY23" fmla="*/ 882446 h 1191542"/>
              <a:gd name="connsiteX24" fmla="*/ 231899 w 3002841"/>
              <a:gd name="connsiteY24" fmla="*/ 930027 h 1191542"/>
              <a:gd name="connsiteX25" fmla="*/ 220296 w 3002841"/>
              <a:gd name="connsiteY25" fmla="*/ 985899 h 1191542"/>
              <a:gd name="connsiteX26" fmla="*/ 207591 w 3002841"/>
              <a:gd name="connsiteY26" fmla="*/ 927066 h 1191542"/>
              <a:gd name="connsiteX27" fmla="*/ 220060 w 3002841"/>
              <a:gd name="connsiteY27" fmla="*/ 882446 h 1191542"/>
              <a:gd name="connsiteX28" fmla="*/ 163880 w 3002841"/>
              <a:gd name="connsiteY28" fmla="*/ 831557 h 1191542"/>
              <a:gd name="connsiteX29" fmla="*/ 168896 w 3002841"/>
              <a:gd name="connsiteY29" fmla="*/ 835313 h 1191542"/>
              <a:gd name="connsiteX30" fmla="*/ 94760 w 3002841"/>
              <a:gd name="connsiteY30" fmla="*/ 824793 h 1191542"/>
              <a:gd name="connsiteX31" fmla="*/ 17085 w 3002841"/>
              <a:gd name="connsiteY31" fmla="*/ 797402 h 1191542"/>
              <a:gd name="connsiteX32" fmla="*/ 25069 w 3002841"/>
              <a:gd name="connsiteY32" fmla="*/ 795648 h 1191542"/>
              <a:gd name="connsiteX33" fmla="*/ 108043 w 3002841"/>
              <a:gd name="connsiteY33" fmla="*/ 811550 h 1191542"/>
              <a:gd name="connsiteX34" fmla="*/ 163880 w 3002841"/>
              <a:gd name="connsiteY34" fmla="*/ 831557 h 1191542"/>
              <a:gd name="connsiteX35" fmla="*/ 244606 w 3002841"/>
              <a:gd name="connsiteY35" fmla="*/ 882492 h 1191542"/>
              <a:gd name="connsiteX36" fmla="*/ 280778 w 3002841"/>
              <a:gd name="connsiteY36" fmla="*/ 918798 h 1191542"/>
              <a:gd name="connsiteX37" fmla="*/ 307886 w 3002841"/>
              <a:gd name="connsiteY37" fmla="*/ 972467 h 1191542"/>
              <a:gd name="connsiteX38" fmla="*/ 256801 w 3002841"/>
              <a:gd name="connsiteY38" fmla="*/ 922697 h 1191542"/>
              <a:gd name="connsiteX39" fmla="*/ 238049 w 3002841"/>
              <a:gd name="connsiteY39" fmla="*/ 878970 h 1191542"/>
              <a:gd name="connsiteX40" fmla="*/ 244606 w 3002841"/>
              <a:gd name="connsiteY40" fmla="*/ 882492 h 1191542"/>
              <a:gd name="connsiteX41" fmla="*/ 136749 w 3002841"/>
              <a:gd name="connsiteY41" fmla="*/ 787908 h 1191542"/>
              <a:gd name="connsiteX42" fmla="*/ 180753 w 3002841"/>
              <a:gd name="connsiteY42" fmla="*/ 823614 h 1191542"/>
              <a:gd name="connsiteX43" fmla="*/ 117027 w 3002841"/>
              <a:gd name="connsiteY43" fmla="*/ 797392 h 1191542"/>
              <a:gd name="connsiteX44" fmla="*/ 59244 w 3002841"/>
              <a:gd name="connsiteY44" fmla="*/ 754572 h 1191542"/>
              <a:gd name="connsiteX45" fmla="*/ 61237 w 3002841"/>
              <a:gd name="connsiteY45" fmla="*/ 753944 h 1191542"/>
              <a:gd name="connsiteX46" fmla="*/ 136749 w 3002841"/>
              <a:gd name="connsiteY46" fmla="*/ 787908 h 1191542"/>
              <a:gd name="connsiteX47" fmla="*/ 335941 w 3002841"/>
              <a:gd name="connsiteY47" fmla="*/ 910505 h 1191542"/>
              <a:gd name="connsiteX48" fmla="*/ 372706 w 3002841"/>
              <a:gd name="connsiteY48" fmla="*/ 942662 h 1191542"/>
              <a:gd name="connsiteX49" fmla="*/ 296696 w 3002841"/>
              <a:gd name="connsiteY49" fmla="*/ 907970 h 1191542"/>
              <a:gd name="connsiteX50" fmla="*/ 254278 w 3002841"/>
              <a:gd name="connsiteY50" fmla="*/ 871501 h 1191542"/>
              <a:gd name="connsiteX51" fmla="*/ 255294 w 3002841"/>
              <a:gd name="connsiteY51" fmla="*/ 871412 h 1191542"/>
              <a:gd name="connsiteX52" fmla="*/ 316827 w 3002841"/>
              <a:gd name="connsiteY52" fmla="*/ 898838 h 1191542"/>
              <a:gd name="connsiteX53" fmla="*/ 335941 w 3002841"/>
              <a:gd name="connsiteY53" fmla="*/ 910505 h 1191542"/>
              <a:gd name="connsiteX54" fmla="*/ 143185 w 3002841"/>
              <a:gd name="connsiteY54" fmla="*/ 727623 h 1191542"/>
              <a:gd name="connsiteX55" fmla="*/ 179500 w 3002841"/>
              <a:gd name="connsiteY55" fmla="*/ 771473 h 1191542"/>
              <a:gd name="connsiteX56" fmla="*/ 196886 w 3002841"/>
              <a:gd name="connsiteY56" fmla="*/ 815426 h 1191542"/>
              <a:gd name="connsiteX57" fmla="*/ 155406 w 3002841"/>
              <a:gd name="connsiteY57" fmla="*/ 775071 h 1191542"/>
              <a:gd name="connsiteX58" fmla="*/ 129974 w 3002841"/>
              <a:gd name="connsiteY58" fmla="*/ 721073 h 1191542"/>
              <a:gd name="connsiteX59" fmla="*/ 132197 w 3002841"/>
              <a:gd name="connsiteY59" fmla="*/ 721011 h 1191542"/>
              <a:gd name="connsiteX60" fmla="*/ 143185 w 3002841"/>
              <a:gd name="connsiteY60" fmla="*/ 727623 h 1191542"/>
              <a:gd name="connsiteX61" fmla="*/ 413470 w 3002841"/>
              <a:gd name="connsiteY61" fmla="*/ 894151 h 1191542"/>
              <a:gd name="connsiteX62" fmla="*/ 419537 w 3002841"/>
              <a:gd name="connsiteY62" fmla="*/ 900360 h 1191542"/>
              <a:gd name="connsiteX63" fmla="*/ 328903 w 3002841"/>
              <a:gd name="connsiteY63" fmla="*/ 885401 h 1191542"/>
              <a:gd name="connsiteX64" fmla="*/ 268584 w 3002841"/>
              <a:gd name="connsiteY64" fmla="*/ 861096 h 1191542"/>
              <a:gd name="connsiteX65" fmla="*/ 271268 w 3002841"/>
              <a:gd name="connsiteY65" fmla="*/ 860651 h 1191542"/>
              <a:gd name="connsiteX66" fmla="*/ 342479 w 3002841"/>
              <a:gd name="connsiteY66" fmla="*/ 872278 h 1191542"/>
              <a:gd name="connsiteX67" fmla="*/ 413470 w 3002841"/>
              <a:gd name="connsiteY67" fmla="*/ 894151 h 1191542"/>
              <a:gd name="connsiteX68" fmla="*/ 434446 w 3002841"/>
              <a:gd name="connsiteY68" fmla="*/ 848259 h 1191542"/>
              <a:gd name="connsiteX69" fmla="*/ 341657 w 3002841"/>
              <a:gd name="connsiteY69" fmla="*/ 856315 h 1191542"/>
              <a:gd name="connsiteX70" fmla="*/ 271286 w 3002841"/>
              <a:gd name="connsiteY70" fmla="*/ 848409 h 1191542"/>
              <a:gd name="connsiteX71" fmla="*/ 346327 w 3002841"/>
              <a:gd name="connsiteY71" fmla="*/ 840902 h 1191542"/>
              <a:gd name="connsiteX72" fmla="*/ 434446 w 3002841"/>
              <a:gd name="connsiteY72" fmla="*/ 848259 h 1191542"/>
              <a:gd name="connsiteX73" fmla="*/ 218614 w 3002841"/>
              <a:gd name="connsiteY73" fmla="*/ 708593 h 1191542"/>
              <a:gd name="connsiteX74" fmla="*/ 231319 w 3002841"/>
              <a:gd name="connsiteY74" fmla="*/ 767426 h 1191542"/>
              <a:gd name="connsiteX75" fmla="*/ 218850 w 3002841"/>
              <a:gd name="connsiteY75" fmla="*/ 812046 h 1191542"/>
              <a:gd name="connsiteX76" fmla="*/ 207011 w 3002841"/>
              <a:gd name="connsiteY76" fmla="*/ 764465 h 1191542"/>
              <a:gd name="connsiteX77" fmla="*/ 218614 w 3002841"/>
              <a:gd name="connsiteY77" fmla="*/ 708593 h 1191542"/>
              <a:gd name="connsiteX78" fmla="*/ 295542 w 3002841"/>
              <a:gd name="connsiteY78" fmla="*/ 717734 h 1191542"/>
              <a:gd name="connsiteX79" fmla="*/ 275537 w 3002841"/>
              <a:gd name="connsiteY79" fmla="*/ 775746 h 1191542"/>
              <a:gd name="connsiteX80" fmla="*/ 239611 w 3002841"/>
              <a:gd name="connsiteY80" fmla="*/ 814919 h 1191542"/>
              <a:gd name="connsiteX81" fmla="*/ 254321 w 3002841"/>
              <a:gd name="connsiteY81" fmla="*/ 767661 h 1191542"/>
              <a:gd name="connsiteX82" fmla="*/ 293410 w 3002841"/>
              <a:gd name="connsiteY82" fmla="*/ 717632 h 1191542"/>
              <a:gd name="connsiteX83" fmla="*/ 295542 w 3002841"/>
              <a:gd name="connsiteY83" fmla="*/ 717734 h 1191542"/>
              <a:gd name="connsiteX84" fmla="*/ 413202 w 3002841"/>
              <a:gd name="connsiteY84" fmla="*/ 789944 h 1191542"/>
              <a:gd name="connsiteX85" fmla="*/ 334177 w 3002841"/>
              <a:gd name="connsiteY85" fmla="*/ 821812 h 1191542"/>
              <a:gd name="connsiteX86" fmla="*/ 265021 w 3002841"/>
              <a:gd name="connsiteY86" fmla="*/ 833244 h 1191542"/>
              <a:gd name="connsiteX87" fmla="*/ 328279 w 3002841"/>
              <a:gd name="connsiteY87" fmla="*/ 806570 h 1191542"/>
              <a:gd name="connsiteX88" fmla="*/ 406056 w 3002841"/>
              <a:gd name="connsiteY88" fmla="*/ 788249 h 1191542"/>
              <a:gd name="connsiteX89" fmla="*/ 413202 w 3002841"/>
              <a:gd name="connsiteY89" fmla="*/ 789944 h 1191542"/>
              <a:gd name="connsiteX90" fmla="*/ 361643 w 3002841"/>
              <a:gd name="connsiteY90" fmla="*/ 745767 h 1191542"/>
              <a:gd name="connsiteX91" fmla="*/ 309173 w 3002841"/>
              <a:gd name="connsiteY91" fmla="*/ 794954 h 1191542"/>
              <a:gd name="connsiteX92" fmla="*/ 252919 w 3002841"/>
              <a:gd name="connsiteY92" fmla="*/ 822904 h 1191542"/>
              <a:gd name="connsiteX93" fmla="*/ 294189 w 3002841"/>
              <a:gd name="connsiteY93" fmla="*/ 782462 h 1191542"/>
              <a:gd name="connsiteX94" fmla="*/ 359723 w 3002841"/>
              <a:gd name="connsiteY94" fmla="*/ 745171 h 1191542"/>
              <a:gd name="connsiteX95" fmla="*/ 361643 w 3002841"/>
              <a:gd name="connsiteY95" fmla="*/ 745767 h 1191542"/>
              <a:gd name="connsiteX96" fmla="*/ 879687 w 3002841"/>
              <a:gd name="connsiteY96" fmla="*/ 897103 h 1191542"/>
              <a:gd name="connsiteX97" fmla="*/ 851992 w 3002841"/>
              <a:gd name="connsiteY97" fmla="*/ 955301 h 1191542"/>
              <a:gd name="connsiteX98" fmla="*/ 789298 w 3002841"/>
              <a:gd name="connsiteY98" fmla="*/ 1014991 h 1191542"/>
              <a:gd name="connsiteX99" fmla="*/ 825831 w 3002841"/>
              <a:gd name="connsiteY99" fmla="*/ 943685 h 1191542"/>
              <a:gd name="connsiteX100" fmla="*/ 878529 w 3002841"/>
              <a:gd name="connsiteY100" fmla="*/ 897091 h 1191542"/>
              <a:gd name="connsiteX101" fmla="*/ 879687 w 3002841"/>
              <a:gd name="connsiteY101" fmla="*/ 897103 h 1191542"/>
              <a:gd name="connsiteX102" fmla="*/ 862577 w 3002841"/>
              <a:gd name="connsiteY102" fmla="*/ 883361 h 1191542"/>
              <a:gd name="connsiteX103" fmla="*/ 801799 w 3002841"/>
              <a:gd name="connsiteY103" fmla="*/ 931285 h 1191542"/>
              <a:gd name="connsiteX104" fmla="*/ 707570 w 3002841"/>
              <a:gd name="connsiteY104" fmla="*/ 972751 h 1191542"/>
              <a:gd name="connsiteX105" fmla="*/ 784455 w 3002841"/>
              <a:gd name="connsiteY105" fmla="*/ 914616 h 1191542"/>
              <a:gd name="connsiteX106" fmla="*/ 861507 w 3002841"/>
              <a:gd name="connsiteY106" fmla="*/ 883090 h 1191542"/>
              <a:gd name="connsiteX107" fmla="*/ 862577 w 3002841"/>
              <a:gd name="connsiteY107" fmla="*/ 883361 h 1191542"/>
              <a:gd name="connsiteX108" fmla="*/ 846860 w 3002841"/>
              <a:gd name="connsiteY108" fmla="*/ 872959 h 1191542"/>
              <a:gd name="connsiteX109" fmla="*/ 761814 w 3002841"/>
              <a:gd name="connsiteY109" fmla="*/ 904239 h 1191542"/>
              <a:gd name="connsiteX110" fmla="*/ 649400 w 3002841"/>
              <a:gd name="connsiteY110" fmla="*/ 922118 h 1191542"/>
              <a:gd name="connsiteX111" fmla="*/ 755512 w 3002841"/>
              <a:gd name="connsiteY111" fmla="*/ 884871 h 1191542"/>
              <a:gd name="connsiteX112" fmla="*/ 840860 w 3002841"/>
              <a:gd name="connsiteY112" fmla="*/ 872158 h 1191542"/>
              <a:gd name="connsiteX113" fmla="*/ 846860 w 3002841"/>
              <a:gd name="connsiteY113" fmla="*/ 872959 h 1191542"/>
              <a:gd name="connsiteX114" fmla="*/ 833969 w 3002841"/>
              <a:gd name="connsiteY114" fmla="*/ 858793 h 1191542"/>
              <a:gd name="connsiteX115" fmla="*/ 735888 w 3002841"/>
              <a:gd name="connsiteY115" fmla="*/ 868238 h 1191542"/>
              <a:gd name="connsiteX116" fmla="*/ 620714 w 3002841"/>
              <a:gd name="connsiteY116" fmla="*/ 858981 h 1191542"/>
              <a:gd name="connsiteX117" fmla="*/ 741991 w 3002841"/>
              <a:gd name="connsiteY117" fmla="*/ 848846 h 1191542"/>
              <a:gd name="connsiteX118" fmla="*/ 833969 w 3002841"/>
              <a:gd name="connsiteY118" fmla="*/ 858793 h 1191542"/>
              <a:gd name="connsiteX119" fmla="*/ 908336 w 3002841"/>
              <a:gd name="connsiteY119" fmla="*/ 900291 h 1191542"/>
              <a:gd name="connsiteX120" fmla="*/ 923810 w 3002841"/>
              <a:gd name="connsiteY120" fmla="*/ 960155 h 1191542"/>
              <a:gd name="connsiteX121" fmla="*/ 908645 w 3002841"/>
              <a:gd name="connsiteY121" fmla="*/ 1030450 h 1191542"/>
              <a:gd name="connsiteX122" fmla="*/ 892039 w 3002841"/>
              <a:gd name="connsiteY122" fmla="*/ 956429 h 1191542"/>
              <a:gd name="connsiteX123" fmla="*/ 908336 w 3002841"/>
              <a:gd name="connsiteY123" fmla="*/ 900291 h 1191542"/>
              <a:gd name="connsiteX124" fmla="*/ 834907 w 3002841"/>
              <a:gd name="connsiteY124" fmla="*/ 836265 h 1191542"/>
              <a:gd name="connsiteX125" fmla="*/ 841463 w 3002841"/>
              <a:gd name="connsiteY125" fmla="*/ 840990 h 1191542"/>
              <a:gd name="connsiteX126" fmla="*/ 744565 w 3002841"/>
              <a:gd name="connsiteY126" fmla="*/ 827755 h 1191542"/>
              <a:gd name="connsiteX127" fmla="*/ 643043 w 3002841"/>
              <a:gd name="connsiteY127" fmla="*/ 793293 h 1191542"/>
              <a:gd name="connsiteX128" fmla="*/ 653478 w 3002841"/>
              <a:gd name="connsiteY128" fmla="*/ 791086 h 1191542"/>
              <a:gd name="connsiteX129" fmla="*/ 761927 w 3002841"/>
              <a:gd name="connsiteY129" fmla="*/ 811093 h 1191542"/>
              <a:gd name="connsiteX130" fmla="*/ 834907 w 3002841"/>
              <a:gd name="connsiteY130" fmla="*/ 836265 h 1191542"/>
              <a:gd name="connsiteX131" fmla="*/ 940418 w 3002841"/>
              <a:gd name="connsiteY131" fmla="*/ 900349 h 1191542"/>
              <a:gd name="connsiteX132" fmla="*/ 987696 w 3002841"/>
              <a:gd name="connsiteY132" fmla="*/ 946027 h 1191542"/>
              <a:gd name="connsiteX133" fmla="*/ 1023126 w 3002841"/>
              <a:gd name="connsiteY133" fmla="*/ 1013551 h 1191542"/>
              <a:gd name="connsiteX134" fmla="*/ 956357 w 3002841"/>
              <a:gd name="connsiteY134" fmla="*/ 950932 h 1191542"/>
              <a:gd name="connsiteX135" fmla="*/ 931848 w 3002841"/>
              <a:gd name="connsiteY135" fmla="*/ 895918 h 1191542"/>
              <a:gd name="connsiteX136" fmla="*/ 940418 w 3002841"/>
              <a:gd name="connsiteY136" fmla="*/ 900349 h 1191542"/>
              <a:gd name="connsiteX137" fmla="*/ 799447 w 3002841"/>
              <a:gd name="connsiteY137" fmla="*/ 781347 h 1191542"/>
              <a:gd name="connsiteX138" fmla="*/ 856961 w 3002841"/>
              <a:gd name="connsiteY138" fmla="*/ 826271 h 1191542"/>
              <a:gd name="connsiteX139" fmla="*/ 773669 w 3002841"/>
              <a:gd name="connsiteY139" fmla="*/ 793279 h 1191542"/>
              <a:gd name="connsiteX140" fmla="*/ 698146 w 3002841"/>
              <a:gd name="connsiteY140" fmla="*/ 739406 h 1191542"/>
              <a:gd name="connsiteX141" fmla="*/ 700751 w 3002841"/>
              <a:gd name="connsiteY141" fmla="*/ 738616 h 1191542"/>
              <a:gd name="connsiteX142" fmla="*/ 799447 w 3002841"/>
              <a:gd name="connsiteY142" fmla="*/ 781347 h 1191542"/>
              <a:gd name="connsiteX143" fmla="*/ 1086135 w 3002841"/>
              <a:gd name="connsiteY143" fmla="*/ 952247 h 1191542"/>
              <a:gd name="connsiteX144" fmla="*/ 1107848 w 3002841"/>
              <a:gd name="connsiteY144" fmla="*/ 976051 h 1191542"/>
              <a:gd name="connsiteX145" fmla="*/ 1008501 w 3002841"/>
              <a:gd name="connsiteY145" fmla="*/ 932404 h 1191542"/>
              <a:gd name="connsiteX146" fmla="*/ 953059 w 3002841"/>
              <a:gd name="connsiteY146" fmla="*/ 886520 h 1191542"/>
              <a:gd name="connsiteX147" fmla="*/ 954387 w 3002841"/>
              <a:gd name="connsiteY147" fmla="*/ 886409 h 1191542"/>
              <a:gd name="connsiteX148" fmla="*/ 1034813 w 3002841"/>
              <a:gd name="connsiteY148" fmla="*/ 920915 h 1191542"/>
              <a:gd name="connsiteX149" fmla="*/ 1086135 w 3002841"/>
              <a:gd name="connsiteY149" fmla="*/ 952247 h 1191542"/>
              <a:gd name="connsiteX150" fmla="*/ 807858 w 3002841"/>
              <a:gd name="connsiteY150" fmla="*/ 705501 h 1191542"/>
              <a:gd name="connsiteX151" fmla="*/ 855322 w 3002841"/>
              <a:gd name="connsiteY151" fmla="*/ 760670 h 1191542"/>
              <a:gd name="connsiteX152" fmla="*/ 878047 w 3002841"/>
              <a:gd name="connsiteY152" fmla="*/ 815970 h 1191542"/>
              <a:gd name="connsiteX153" fmla="*/ 823831 w 3002841"/>
              <a:gd name="connsiteY153" fmla="*/ 765197 h 1191542"/>
              <a:gd name="connsiteX154" fmla="*/ 790592 w 3002841"/>
              <a:gd name="connsiteY154" fmla="*/ 697260 h 1191542"/>
              <a:gd name="connsiteX155" fmla="*/ 793497 w 3002841"/>
              <a:gd name="connsiteY155" fmla="*/ 697182 h 1191542"/>
              <a:gd name="connsiteX156" fmla="*/ 807858 w 3002841"/>
              <a:gd name="connsiteY156" fmla="*/ 705501 h 1191542"/>
              <a:gd name="connsiteX157" fmla="*/ 1161127 w 3002841"/>
              <a:gd name="connsiteY157" fmla="*/ 915018 h 1191542"/>
              <a:gd name="connsiteX158" fmla="*/ 1169056 w 3002841"/>
              <a:gd name="connsiteY158" fmla="*/ 922830 h 1191542"/>
              <a:gd name="connsiteX159" fmla="*/ 1050596 w 3002841"/>
              <a:gd name="connsiteY159" fmla="*/ 904009 h 1191542"/>
              <a:gd name="connsiteX160" fmla="*/ 971758 w 3002841"/>
              <a:gd name="connsiteY160" fmla="*/ 873430 h 1191542"/>
              <a:gd name="connsiteX161" fmla="*/ 975265 w 3002841"/>
              <a:gd name="connsiteY161" fmla="*/ 872869 h 1191542"/>
              <a:gd name="connsiteX162" fmla="*/ 1068340 w 3002841"/>
              <a:gd name="connsiteY162" fmla="*/ 887498 h 1191542"/>
              <a:gd name="connsiteX163" fmla="*/ 1161127 w 3002841"/>
              <a:gd name="connsiteY163" fmla="*/ 915018 h 1191542"/>
              <a:gd name="connsiteX164" fmla="*/ 906446 w 3002841"/>
              <a:gd name="connsiteY164" fmla="*/ 681558 h 1191542"/>
              <a:gd name="connsiteX165" fmla="*/ 923052 w 3002841"/>
              <a:gd name="connsiteY165" fmla="*/ 755579 h 1191542"/>
              <a:gd name="connsiteX166" fmla="*/ 906754 w 3002841"/>
              <a:gd name="connsiteY166" fmla="*/ 811716 h 1191542"/>
              <a:gd name="connsiteX167" fmla="*/ 891280 w 3002841"/>
              <a:gd name="connsiteY167" fmla="*/ 751853 h 1191542"/>
              <a:gd name="connsiteX168" fmla="*/ 906446 w 3002841"/>
              <a:gd name="connsiteY168" fmla="*/ 681558 h 1191542"/>
              <a:gd name="connsiteX169" fmla="*/ 564325 w 3002841"/>
              <a:gd name="connsiteY169" fmla="*/ 461034 h 1191542"/>
              <a:gd name="connsiteX170" fmla="*/ 536630 w 3002841"/>
              <a:gd name="connsiteY170" fmla="*/ 519233 h 1191542"/>
              <a:gd name="connsiteX171" fmla="*/ 473935 w 3002841"/>
              <a:gd name="connsiteY171" fmla="*/ 578922 h 1191542"/>
              <a:gd name="connsiteX172" fmla="*/ 510468 w 3002841"/>
              <a:gd name="connsiteY172" fmla="*/ 507616 h 1191542"/>
              <a:gd name="connsiteX173" fmla="*/ 563167 w 3002841"/>
              <a:gd name="connsiteY173" fmla="*/ 461022 h 1191542"/>
              <a:gd name="connsiteX174" fmla="*/ 564325 w 3002841"/>
              <a:gd name="connsiteY174" fmla="*/ 461034 h 1191542"/>
              <a:gd name="connsiteX175" fmla="*/ 547214 w 3002841"/>
              <a:gd name="connsiteY175" fmla="*/ 447292 h 1191542"/>
              <a:gd name="connsiteX176" fmla="*/ 486436 w 3002841"/>
              <a:gd name="connsiteY176" fmla="*/ 495216 h 1191542"/>
              <a:gd name="connsiteX177" fmla="*/ 392207 w 3002841"/>
              <a:gd name="connsiteY177" fmla="*/ 536683 h 1191542"/>
              <a:gd name="connsiteX178" fmla="*/ 469092 w 3002841"/>
              <a:gd name="connsiteY178" fmla="*/ 478547 h 1191542"/>
              <a:gd name="connsiteX179" fmla="*/ 546144 w 3002841"/>
              <a:gd name="connsiteY179" fmla="*/ 447022 h 1191542"/>
              <a:gd name="connsiteX180" fmla="*/ 547214 w 3002841"/>
              <a:gd name="connsiteY180" fmla="*/ 447292 h 1191542"/>
              <a:gd name="connsiteX181" fmla="*/ 531498 w 3002841"/>
              <a:gd name="connsiteY181" fmla="*/ 436890 h 1191542"/>
              <a:gd name="connsiteX182" fmla="*/ 446451 w 3002841"/>
              <a:gd name="connsiteY182" fmla="*/ 468170 h 1191542"/>
              <a:gd name="connsiteX183" fmla="*/ 334038 w 3002841"/>
              <a:gd name="connsiteY183" fmla="*/ 486049 h 1191542"/>
              <a:gd name="connsiteX184" fmla="*/ 440149 w 3002841"/>
              <a:gd name="connsiteY184" fmla="*/ 448802 h 1191542"/>
              <a:gd name="connsiteX185" fmla="*/ 525498 w 3002841"/>
              <a:gd name="connsiteY185" fmla="*/ 436089 h 1191542"/>
              <a:gd name="connsiteX186" fmla="*/ 531498 w 3002841"/>
              <a:gd name="connsiteY186" fmla="*/ 436890 h 1191542"/>
              <a:gd name="connsiteX187" fmla="*/ 1188543 w 3002841"/>
              <a:gd name="connsiteY187" fmla="*/ 857279 h 1191542"/>
              <a:gd name="connsiteX188" fmla="*/ 1067266 w 3002841"/>
              <a:gd name="connsiteY188" fmla="*/ 867414 h 1191542"/>
              <a:gd name="connsiteX189" fmla="*/ 975289 w 3002841"/>
              <a:gd name="connsiteY189" fmla="*/ 857467 h 1191542"/>
              <a:gd name="connsiteX190" fmla="*/ 1073371 w 3002841"/>
              <a:gd name="connsiteY190" fmla="*/ 848023 h 1191542"/>
              <a:gd name="connsiteX191" fmla="*/ 1188543 w 3002841"/>
              <a:gd name="connsiteY191" fmla="*/ 857279 h 1191542"/>
              <a:gd name="connsiteX192" fmla="*/ 518606 w 3002841"/>
              <a:gd name="connsiteY192" fmla="*/ 422724 h 1191542"/>
              <a:gd name="connsiteX193" fmla="*/ 420525 w 3002841"/>
              <a:gd name="connsiteY193" fmla="*/ 432169 h 1191542"/>
              <a:gd name="connsiteX194" fmla="*/ 305352 w 3002841"/>
              <a:gd name="connsiteY194" fmla="*/ 422913 h 1191542"/>
              <a:gd name="connsiteX195" fmla="*/ 426629 w 3002841"/>
              <a:gd name="connsiteY195" fmla="*/ 412777 h 1191542"/>
              <a:gd name="connsiteX196" fmla="*/ 518606 w 3002841"/>
              <a:gd name="connsiteY196" fmla="*/ 422724 h 1191542"/>
              <a:gd name="connsiteX197" fmla="*/ 592973 w 3002841"/>
              <a:gd name="connsiteY197" fmla="*/ 464222 h 1191542"/>
              <a:gd name="connsiteX198" fmla="*/ 608448 w 3002841"/>
              <a:gd name="connsiteY198" fmla="*/ 524086 h 1191542"/>
              <a:gd name="connsiteX199" fmla="*/ 593282 w 3002841"/>
              <a:gd name="connsiteY199" fmla="*/ 594381 h 1191542"/>
              <a:gd name="connsiteX200" fmla="*/ 576676 w 3002841"/>
              <a:gd name="connsiteY200" fmla="*/ 520360 h 1191542"/>
              <a:gd name="connsiteX201" fmla="*/ 592973 w 3002841"/>
              <a:gd name="connsiteY201" fmla="*/ 464222 h 1191542"/>
              <a:gd name="connsiteX202" fmla="*/ 519545 w 3002841"/>
              <a:gd name="connsiteY202" fmla="*/ 400196 h 1191542"/>
              <a:gd name="connsiteX203" fmla="*/ 526101 w 3002841"/>
              <a:gd name="connsiteY203" fmla="*/ 404921 h 1191542"/>
              <a:gd name="connsiteX204" fmla="*/ 429203 w 3002841"/>
              <a:gd name="connsiteY204" fmla="*/ 391686 h 1191542"/>
              <a:gd name="connsiteX205" fmla="*/ 327681 w 3002841"/>
              <a:gd name="connsiteY205" fmla="*/ 357224 h 1191542"/>
              <a:gd name="connsiteX206" fmla="*/ 338115 w 3002841"/>
              <a:gd name="connsiteY206" fmla="*/ 355017 h 1191542"/>
              <a:gd name="connsiteX207" fmla="*/ 446565 w 3002841"/>
              <a:gd name="connsiteY207" fmla="*/ 375024 h 1191542"/>
              <a:gd name="connsiteX208" fmla="*/ 519545 w 3002841"/>
              <a:gd name="connsiteY208" fmla="*/ 400196 h 1191542"/>
              <a:gd name="connsiteX209" fmla="*/ 625055 w 3002841"/>
              <a:gd name="connsiteY209" fmla="*/ 464280 h 1191542"/>
              <a:gd name="connsiteX210" fmla="*/ 672333 w 3002841"/>
              <a:gd name="connsiteY210" fmla="*/ 509959 h 1191542"/>
              <a:gd name="connsiteX211" fmla="*/ 707763 w 3002841"/>
              <a:gd name="connsiteY211" fmla="*/ 577482 h 1191542"/>
              <a:gd name="connsiteX212" fmla="*/ 640995 w 3002841"/>
              <a:gd name="connsiteY212" fmla="*/ 514864 h 1191542"/>
              <a:gd name="connsiteX213" fmla="*/ 616486 w 3002841"/>
              <a:gd name="connsiteY213" fmla="*/ 459849 h 1191542"/>
              <a:gd name="connsiteX214" fmla="*/ 625055 w 3002841"/>
              <a:gd name="connsiteY214" fmla="*/ 464280 h 1191542"/>
              <a:gd name="connsiteX215" fmla="*/ 1006992 w 3002841"/>
              <a:gd name="connsiteY215" fmla="*/ 693059 h 1191542"/>
              <a:gd name="connsiteX216" fmla="*/ 980846 w 3002841"/>
              <a:gd name="connsiteY216" fmla="*/ 766046 h 1191542"/>
              <a:gd name="connsiteX217" fmla="*/ 933890 w 3002841"/>
              <a:gd name="connsiteY217" fmla="*/ 815331 h 1191542"/>
              <a:gd name="connsiteX218" fmla="*/ 953116 w 3002841"/>
              <a:gd name="connsiteY218" fmla="*/ 755874 h 1191542"/>
              <a:gd name="connsiteX219" fmla="*/ 1004206 w 3002841"/>
              <a:gd name="connsiteY219" fmla="*/ 692930 h 1191542"/>
              <a:gd name="connsiteX220" fmla="*/ 1006992 w 3002841"/>
              <a:gd name="connsiteY220" fmla="*/ 693059 h 1191542"/>
              <a:gd name="connsiteX221" fmla="*/ 1160777 w 3002841"/>
              <a:gd name="connsiteY221" fmla="*/ 783910 h 1191542"/>
              <a:gd name="connsiteX222" fmla="*/ 1057489 w 3002841"/>
              <a:gd name="connsiteY222" fmla="*/ 824005 h 1191542"/>
              <a:gd name="connsiteX223" fmla="*/ 967101 w 3002841"/>
              <a:gd name="connsiteY223" fmla="*/ 838387 h 1191542"/>
              <a:gd name="connsiteX224" fmla="*/ 1049781 w 3002841"/>
              <a:gd name="connsiteY224" fmla="*/ 804827 h 1191542"/>
              <a:gd name="connsiteX225" fmla="*/ 1151437 w 3002841"/>
              <a:gd name="connsiteY225" fmla="*/ 781777 h 1191542"/>
              <a:gd name="connsiteX226" fmla="*/ 1160777 w 3002841"/>
              <a:gd name="connsiteY226" fmla="*/ 783910 h 1191542"/>
              <a:gd name="connsiteX227" fmla="*/ 484084 w 3002841"/>
              <a:gd name="connsiteY227" fmla="*/ 345279 h 1191542"/>
              <a:gd name="connsiteX228" fmla="*/ 541598 w 3002841"/>
              <a:gd name="connsiteY228" fmla="*/ 390202 h 1191542"/>
              <a:gd name="connsiteX229" fmla="*/ 458306 w 3002841"/>
              <a:gd name="connsiteY229" fmla="*/ 357211 h 1191542"/>
              <a:gd name="connsiteX230" fmla="*/ 382784 w 3002841"/>
              <a:gd name="connsiteY230" fmla="*/ 303337 h 1191542"/>
              <a:gd name="connsiteX231" fmla="*/ 385388 w 3002841"/>
              <a:gd name="connsiteY231" fmla="*/ 302548 h 1191542"/>
              <a:gd name="connsiteX232" fmla="*/ 484084 w 3002841"/>
              <a:gd name="connsiteY232" fmla="*/ 345279 h 1191542"/>
              <a:gd name="connsiteX233" fmla="*/ 1093388 w 3002841"/>
              <a:gd name="connsiteY233" fmla="*/ 728328 h 1191542"/>
              <a:gd name="connsiteX234" fmla="*/ 1024809 w 3002841"/>
              <a:gd name="connsiteY234" fmla="*/ 790213 h 1191542"/>
              <a:gd name="connsiteX235" fmla="*/ 951283 w 3002841"/>
              <a:gd name="connsiteY235" fmla="*/ 825378 h 1191542"/>
              <a:gd name="connsiteX236" fmla="*/ 1005224 w 3002841"/>
              <a:gd name="connsiteY236" fmla="*/ 774496 h 1191542"/>
              <a:gd name="connsiteX237" fmla="*/ 1090879 w 3002841"/>
              <a:gd name="connsiteY237" fmla="*/ 727579 h 1191542"/>
              <a:gd name="connsiteX238" fmla="*/ 1093388 w 3002841"/>
              <a:gd name="connsiteY238" fmla="*/ 728328 h 1191542"/>
              <a:gd name="connsiteX239" fmla="*/ 770773 w 3002841"/>
              <a:gd name="connsiteY239" fmla="*/ 516178 h 1191542"/>
              <a:gd name="connsiteX240" fmla="*/ 792485 w 3002841"/>
              <a:gd name="connsiteY240" fmla="*/ 539983 h 1191542"/>
              <a:gd name="connsiteX241" fmla="*/ 693138 w 3002841"/>
              <a:gd name="connsiteY241" fmla="*/ 496335 h 1191542"/>
              <a:gd name="connsiteX242" fmla="*/ 637697 w 3002841"/>
              <a:gd name="connsiteY242" fmla="*/ 450451 h 1191542"/>
              <a:gd name="connsiteX243" fmla="*/ 639024 w 3002841"/>
              <a:gd name="connsiteY243" fmla="*/ 450340 h 1191542"/>
              <a:gd name="connsiteX244" fmla="*/ 719451 w 3002841"/>
              <a:gd name="connsiteY244" fmla="*/ 484846 h 1191542"/>
              <a:gd name="connsiteX245" fmla="*/ 770773 w 3002841"/>
              <a:gd name="connsiteY245" fmla="*/ 516178 h 1191542"/>
              <a:gd name="connsiteX246" fmla="*/ 492496 w 3002841"/>
              <a:gd name="connsiteY246" fmla="*/ 269432 h 1191542"/>
              <a:gd name="connsiteX247" fmla="*/ 539960 w 3002841"/>
              <a:gd name="connsiteY247" fmla="*/ 324601 h 1191542"/>
              <a:gd name="connsiteX248" fmla="*/ 562685 w 3002841"/>
              <a:gd name="connsiteY248" fmla="*/ 379901 h 1191542"/>
              <a:gd name="connsiteX249" fmla="*/ 508469 w 3002841"/>
              <a:gd name="connsiteY249" fmla="*/ 329128 h 1191542"/>
              <a:gd name="connsiteX250" fmla="*/ 475229 w 3002841"/>
              <a:gd name="connsiteY250" fmla="*/ 261191 h 1191542"/>
              <a:gd name="connsiteX251" fmla="*/ 478134 w 3002841"/>
              <a:gd name="connsiteY251" fmla="*/ 261113 h 1191542"/>
              <a:gd name="connsiteX252" fmla="*/ 492496 w 3002841"/>
              <a:gd name="connsiteY252" fmla="*/ 269432 h 1191542"/>
              <a:gd name="connsiteX253" fmla="*/ 845764 w 3002841"/>
              <a:gd name="connsiteY253" fmla="*/ 478949 h 1191542"/>
              <a:gd name="connsiteX254" fmla="*/ 853694 w 3002841"/>
              <a:gd name="connsiteY254" fmla="*/ 486761 h 1191542"/>
              <a:gd name="connsiteX255" fmla="*/ 735233 w 3002841"/>
              <a:gd name="connsiteY255" fmla="*/ 467940 h 1191542"/>
              <a:gd name="connsiteX256" fmla="*/ 656395 w 3002841"/>
              <a:gd name="connsiteY256" fmla="*/ 437361 h 1191542"/>
              <a:gd name="connsiteX257" fmla="*/ 659903 w 3002841"/>
              <a:gd name="connsiteY257" fmla="*/ 436800 h 1191542"/>
              <a:gd name="connsiteX258" fmla="*/ 752978 w 3002841"/>
              <a:gd name="connsiteY258" fmla="*/ 451429 h 1191542"/>
              <a:gd name="connsiteX259" fmla="*/ 845764 w 3002841"/>
              <a:gd name="connsiteY259" fmla="*/ 478949 h 1191542"/>
              <a:gd name="connsiteX260" fmla="*/ 591083 w 3002841"/>
              <a:gd name="connsiteY260" fmla="*/ 245489 h 1191542"/>
              <a:gd name="connsiteX261" fmla="*/ 607689 w 3002841"/>
              <a:gd name="connsiteY261" fmla="*/ 319510 h 1191542"/>
              <a:gd name="connsiteX262" fmla="*/ 591392 w 3002841"/>
              <a:gd name="connsiteY262" fmla="*/ 375648 h 1191542"/>
              <a:gd name="connsiteX263" fmla="*/ 575918 w 3002841"/>
              <a:gd name="connsiteY263" fmla="*/ 315785 h 1191542"/>
              <a:gd name="connsiteX264" fmla="*/ 591083 w 3002841"/>
              <a:gd name="connsiteY264" fmla="*/ 245489 h 1191542"/>
              <a:gd name="connsiteX265" fmla="*/ 873181 w 3002841"/>
              <a:gd name="connsiteY265" fmla="*/ 421210 h 1191542"/>
              <a:gd name="connsiteX266" fmla="*/ 751904 w 3002841"/>
              <a:gd name="connsiteY266" fmla="*/ 431345 h 1191542"/>
              <a:gd name="connsiteX267" fmla="*/ 659926 w 3002841"/>
              <a:gd name="connsiteY267" fmla="*/ 421398 h 1191542"/>
              <a:gd name="connsiteX268" fmla="*/ 758008 w 3002841"/>
              <a:gd name="connsiteY268" fmla="*/ 411954 h 1191542"/>
              <a:gd name="connsiteX269" fmla="*/ 873181 w 3002841"/>
              <a:gd name="connsiteY269" fmla="*/ 421210 h 1191542"/>
              <a:gd name="connsiteX270" fmla="*/ 1751195 w 3002841"/>
              <a:gd name="connsiteY270" fmla="*/ 975108 h 1191542"/>
              <a:gd name="connsiteX271" fmla="*/ 1705664 w 3002841"/>
              <a:gd name="connsiteY271" fmla="*/ 1069568 h 1191542"/>
              <a:gd name="connsiteX272" fmla="*/ 1602593 w 3002841"/>
              <a:gd name="connsiteY272" fmla="*/ 1166448 h 1191542"/>
              <a:gd name="connsiteX273" fmla="*/ 1662653 w 3002841"/>
              <a:gd name="connsiteY273" fmla="*/ 1050713 h 1191542"/>
              <a:gd name="connsiteX274" fmla="*/ 1749292 w 3002841"/>
              <a:gd name="connsiteY274" fmla="*/ 975089 h 1191542"/>
              <a:gd name="connsiteX275" fmla="*/ 1751195 w 3002841"/>
              <a:gd name="connsiteY275" fmla="*/ 975108 h 1191542"/>
              <a:gd name="connsiteX276" fmla="*/ 1723065 w 3002841"/>
              <a:gd name="connsiteY276" fmla="*/ 952804 h 1191542"/>
              <a:gd name="connsiteX277" fmla="*/ 1623145 w 3002841"/>
              <a:gd name="connsiteY277" fmla="*/ 1030589 h 1191542"/>
              <a:gd name="connsiteX278" fmla="*/ 1468230 w 3002841"/>
              <a:gd name="connsiteY278" fmla="*/ 1097891 h 1191542"/>
              <a:gd name="connsiteX279" fmla="*/ 1594631 w 3002841"/>
              <a:gd name="connsiteY279" fmla="*/ 1003534 h 1191542"/>
              <a:gd name="connsiteX280" fmla="*/ 1721306 w 3002841"/>
              <a:gd name="connsiteY280" fmla="*/ 952365 h 1191542"/>
              <a:gd name="connsiteX281" fmla="*/ 1723065 w 3002841"/>
              <a:gd name="connsiteY281" fmla="*/ 952804 h 1191542"/>
              <a:gd name="connsiteX282" fmla="*/ 1697227 w 3002841"/>
              <a:gd name="connsiteY282" fmla="*/ 935922 h 1191542"/>
              <a:gd name="connsiteX283" fmla="*/ 1557408 w 3002841"/>
              <a:gd name="connsiteY283" fmla="*/ 986690 h 1191542"/>
              <a:gd name="connsiteX284" fmla="*/ 1372599 w 3002841"/>
              <a:gd name="connsiteY284" fmla="*/ 1015710 h 1191542"/>
              <a:gd name="connsiteX285" fmla="*/ 1547048 w 3002841"/>
              <a:gd name="connsiteY285" fmla="*/ 955255 h 1191542"/>
              <a:gd name="connsiteX286" fmla="*/ 1687363 w 3002841"/>
              <a:gd name="connsiteY286" fmla="*/ 934621 h 1191542"/>
              <a:gd name="connsiteX287" fmla="*/ 1697227 w 3002841"/>
              <a:gd name="connsiteY287" fmla="*/ 935922 h 1191542"/>
              <a:gd name="connsiteX288" fmla="*/ 1676033 w 3002841"/>
              <a:gd name="connsiteY288" fmla="*/ 912929 h 1191542"/>
              <a:gd name="connsiteX289" fmla="*/ 1514785 w 3002841"/>
              <a:gd name="connsiteY289" fmla="*/ 928258 h 1191542"/>
              <a:gd name="connsiteX290" fmla="*/ 1325438 w 3002841"/>
              <a:gd name="connsiteY290" fmla="*/ 913235 h 1191542"/>
              <a:gd name="connsiteX291" fmla="*/ 1524821 w 3002841"/>
              <a:gd name="connsiteY291" fmla="*/ 896785 h 1191542"/>
              <a:gd name="connsiteX292" fmla="*/ 1676033 w 3002841"/>
              <a:gd name="connsiteY292" fmla="*/ 912929 h 1191542"/>
              <a:gd name="connsiteX293" fmla="*/ 1798295 w 3002841"/>
              <a:gd name="connsiteY293" fmla="*/ 980283 h 1191542"/>
              <a:gd name="connsiteX294" fmla="*/ 1823734 w 3002841"/>
              <a:gd name="connsiteY294" fmla="*/ 1077445 h 1191542"/>
              <a:gd name="connsiteX295" fmla="*/ 1798802 w 3002841"/>
              <a:gd name="connsiteY295" fmla="*/ 1191539 h 1191542"/>
              <a:gd name="connsiteX296" fmla="*/ 1771501 w 3002841"/>
              <a:gd name="connsiteY296" fmla="*/ 1071399 h 1191542"/>
              <a:gd name="connsiteX297" fmla="*/ 1798295 w 3002841"/>
              <a:gd name="connsiteY297" fmla="*/ 980283 h 1191542"/>
              <a:gd name="connsiteX298" fmla="*/ 691629 w 3002841"/>
              <a:gd name="connsiteY298" fmla="*/ 256990 h 1191542"/>
              <a:gd name="connsiteX299" fmla="*/ 665483 w 3002841"/>
              <a:gd name="connsiteY299" fmla="*/ 329977 h 1191542"/>
              <a:gd name="connsiteX300" fmla="*/ 618527 w 3002841"/>
              <a:gd name="connsiteY300" fmla="*/ 379263 h 1191542"/>
              <a:gd name="connsiteX301" fmla="*/ 637753 w 3002841"/>
              <a:gd name="connsiteY301" fmla="*/ 319805 h 1191542"/>
              <a:gd name="connsiteX302" fmla="*/ 688844 w 3002841"/>
              <a:gd name="connsiteY302" fmla="*/ 256861 h 1191542"/>
              <a:gd name="connsiteX303" fmla="*/ 691629 w 3002841"/>
              <a:gd name="connsiteY303" fmla="*/ 256990 h 1191542"/>
              <a:gd name="connsiteX304" fmla="*/ 845415 w 3002841"/>
              <a:gd name="connsiteY304" fmla="*/ 347841 h 1191542"/>
              <a:gd name="connsiteX305" fmla="*/ 742127 w 3002841"/>
              <a:gd name="connsiteY305" fmla="*/ 387936 h 1191542"/>
              <a:gd name="connsiteX306" fmla="*/ 651738 w 3002841"/>
              <a:gd name="connsiteY306" fmla="*/ 402319 h 1191542"/>
              <a:gd name="connsiteX307" fmla="*/ 734418 w 3002841"/>
              <a:gd name="connsiteY307" fmla="*/ 368758 h 1191542"/>
              <a:gd name="connsiteX308" fmla="*/ 836074 w 3002841"/>
              <a:gd name="connsiteY308" fmla="*/ 345709 h 1191542"/>
              <a:gd name="connsiteX309" fmla="*/ 845415 w 3002841"/>
              <a:gd name="connsiteY309" fmla="*/ 347841 h 1191542"/>
              <a:gd name="connsiteX310" fmla="*/ 1677576 w 3002841"/>
              <a:gd name="connsiteY310" fmla="*/ 876365 h 1191542"/>
              <a:gd name="connsiteX311" fmla="*/ 1688354 w 3002841"/>
              <a:gd name="connsiteY311" fmla="*/ 884034 h 1191542"/>
              <a:gd name="connsiteX312" fmla="*/ 1529052 w 3002841"/>
              <a:gd name="connsiteY312" fmla="*/ 862553 h 1191542"/>
              <a:gd name="connsiteX313" fmla="*/ 1362147 w 3002841"/>
              <a:gd name="connsiteY313" fmla="*/ 806619 h 1191542"/>
              <a:gd name="connsiteX314" fmla="*/ 1379302 w 3002841"/>
              <a:gd name="connsiteY314" fmla="*/ 803036 h 1191542"/>
              <a:gd name="connsiteX315" fmla="*/ 1557595 w 3002841"/>
              <a:gd name="connsiteY315" fmla="*/ 835509 h 1191542"/>
              <a:gd name="connsiteX316" fmla="*/ 1677576 w 3002841"/>
              <a:gd name="connsiteY316" fmla="*/ 876365 h 1191542"/>
              <a:gd name="connsiteX317" fmla="*/ 1851038 w 3002841"/>
              <a:gd name="connsiteY317" fmla="*/ 980377 h 1191542"/>
              <a:gd name="connsiteX318" fmla="*/ 1928764 w 3002841"/>
              <a:gd name="connsiteY318" fmla="*/ 1054516 h 1191542"/>
              <a:gd name="connsiteX319" fmla="*/ 1987012 w 3002841"/>
              <a:gd name="connsiteY319" fmla="*/ 1164111 h 1191542"/>
              <a:gd name="connsiteX320" fmla="*/ 1877243 w 3002841"/>
              <a:gd name="connsiteY320" fmla="*/ 1062478 h 1191542"/>
              <a:gd name="connsiteX321" fmla="*/ 1836950 w 3002841"/>
              <a:gd name="connsiteY321" fmla="*/ 973185 h 1191542"/>
              <a:gd name="connsiteX322" fmla="*/ 1851038 w 3002841"/>
              <a:gd name="connsiteY322" fmla="*/ 980377 h 1191542"/>
              <a:gd name="connsiteX323" fmla="*/ 778026 w 3002841"/>
              <a:gd name="connsiteY323" fmla="*/ 292259 h 1191542"/>
              <a:gd name="connsiteX324" fmla="*/ 709446 w 3002841"/>
              <a:gd name="connsiteY324" fmla="*/ 354144 h 1191542"/>
              <a:gd name="connsiteX325" fmla="*/ 635921 w 3002841"/>
              <a:gd name="connsiteY325" fmla="*/ 389309 h 1191542"/>
              <a:gd name="connsiteX326" fmla="*/ 689861 w 3002841"/>
              <a:gd name="connsiteY326" fmla="*/ 338427 h 1191542"/>
              <a:gd name="connsiteX327" fmla="*/ 775516 w 3002841"/>
              <a:gd name="connsiteY327" fmla="*/ 291510 h 1191542"/>
              <a:gd name="connsiteX328" fmla="*/ 778026 w 3002841"/>
              <a:gd name="connsiteY328" fmla="*/ 292259 h 1191542"/>
              <a:gd name="connsiteX329" fmla="*/ 1653404 w 3002841"/>
              <a:gd name="connsiteY329" fmla="*/ 808082 h 1191542"/>
              <a:gd name="connsiteX330" fmla="*/ 1713833 w 3002841"/>
              <a:gd name="connsiteY330" fmla="*/ 860144 h 1191542"/>
              <a:gd name="connsiteX331" fmla="*/ 1576899 w 3002841"/>
              <a:gd name="connsiteY331" fmla="*/ 806597 h 1191542"/>
              <a:gd name="connsiteX332" fmla="*/ 1452737 w 3002841"/>
              <a:gd name="connsiteY332" fmla="*/ 719157 h 1191542"/>
              <a:gd name="connsiteX333" fmla="*/ 1457020 w 3002841"/>
              <a:gd name="connsiteY333" fmla="*/ 717875 h 1191542"/>
              <a:gd name="connsiteX334" fmla="*/ 1619278 w 3002841"/>
              <a:gd name="connsiteY334" fmla="*/ 787230 h 1191542"/>
              <a:gd name="connsiteX335" fmla="*/ 1653404 w 3002841"/>
              <a:gd name="connsiteY335" fmla="*/ 808082 h 1191542"/>
              <a:gd name="connsiteX336" fmla="*/ 2090600 w 3002841"/>
              <a:gd name="connsiteY336" fmla="*/ 1064611 h 1191542"/>
              <a:gd name="connsiteX337" fmla="*/ 2126296 w 3002841"/>
              <a:gd name="connsiteY337" fmla="*/ 1103247 h 1191542"/>
              <a:gd name="connsiteX338" fmla="*/ 1962968 w 3002841"/>
              <a:gd name="connsiteY338" fmla="*/ 1032404 h 1191542"/>
              <a:gd name="connsiteX339" fmla="*/ 1871821 w 3002841"/>
              <a:gd name="connsiteY339" fmla="*/ 957931 h 1191542"/>
              <a:gd name="connsiteX340" fmla="*/ 1874003 w 3002841"/>
              <a:gd name="connsiteY340" fmla="*/ 957751 h 1191542"/>
              <a:gd name="connsiteX341" fmla="*/ 2006226 w 3002841"/>
              <a:gd name="connsiteY341" fmla="*/ 1013757 h 1191542"/>
              <a:gd name="connsiteX342" fmla="*/ 2090600 w 3002841"/>
              <a:gd name="connsiteY342" fmla="*/ 1064611 h 1191542"/>
              <a:gd name="connsiteX343" fmla="*/ 1633107 w 3002841"/>
              <a:gd name="connsiteY343" fmla="*/ 664126 h 1191542"/>
              <a:gd name="connsiteX344" fmla="*/ 1711139 w 3002841"/>
              <a:gd name="connsiteY344" fmla="*/ 753670 h 1191542"/>
              <a:gd name="connsiteX345" fmla="*/ 1748499 w 3002841"/>
              <a:gd name="connsiteY345" fmla="*/ 843424 h 1191542"/>
              <a:gd name="connsiteX346" fmla="*/ 1659367 w 3002841"/>
              <a:gd name="connsiteY346" fmla="*/ 761017 h 1191542"/>
              <a:gd name="connsiteX347" fmla="*/ 1604720 w 3002841"/>
              <a:gd name="connsiteY347" fmla="*/ 650750 h 1191542"/>
              <a:gd name="connsiteX348" fmla="*/ 1609497 w 3002841"/>
              <a:gd name="connsiteY348" fmla="*/ 650625 h 1191542"/>
              <a:gd name="connsiteX349" fmla="*/ 1633107 w 3002841"/>
              <a:gd name="connsiteY349" fmla="*/ 664126 h 1191542"/>
              <a:gd name="connsiteX350" fmla="*/ 2225275 w 3002841"/>
              <a:gd name="connsiteY350" fmla="*/ 1011058 h 1191542"/>
              <a:gd name="connsiteX351" fmla="*/ 2226925 w 3002841"/>
              <a:gd name="connsiteY351" fmla="*/ 1016865 h 1191542"/>
              <a:gd name="connsiteX352" fmla="*/ 2032172 w 3002841"/>
              <a:gd name="connsiteY352" fmla="*/ 986317 h 1191542"/>
              <a:gd name="connsiteX353" fmla="*/ 1902562 w 3002841"/>
              <a:gd name="connsiteY353" fmla="*/ 936686 h 1191542"/>
              <a:gd name="connsiteX354" fmla="*/ 1908328 w 3002841"/>
              <a:gd name="connsiteY354" fmla="*/ 935775 h 1191542"/>
              <a:gd name="connsiteX355" fmla="*/ 2061345 w 3002841"/>
              <a:gd name="connsiteY355" fmla="*/ 959518 h 1191542"/>
              <a:gd name="connsiteX356" fmla="*/ 2225275 w 3002841"/>
              <a:gd name="connsiteY356" fmla="*/ 1011058 h 1191542"/>
              <a:gd name="connsiteX357" fmla="*/ 1803567 w 3002841"/>
              <a:gd name="connsiteY357" fmla="*/ 629158 h 1191542"/>
              <a:gd name="connsiteX358" fmla="*/ 1822488 w 3002841"/>
              <a:gd name="connsiteY358" fmla="*/ 745406 h 1191542"/>
              <a:gd name="connsiteX359" fmla="*/ 1795694 w 3002841"/>
              <a:gd name="connsiteY359" fmla="*/ 836522 h 1191542"/>
              <a:gd name="connsiteX360" fmla="*/ 1770254 w 3002841"/>
              <a:gd name="connsiteY360" fmla="*/ 739359 h 1191542"/>
              <a:gd name="connsiteX361" fmla="*/ 1795187 w 3002841"/>
              <a:gd name="connsiteY361" fmla="*/ 625266 h 1191542"/>
              <a:gd name="connsiteX362" fmla="*/ 1803567 w 3002841"/>
              <a:gd name="connsiteY362" fmla="*/ 629158 h 1191542"/>
              <a:gd name="connsiteX363" fmla="*/ 2253766 w 3002841"/>
              <a:gd name="connsiteY363" fmla="*/ 905481 h 1191542"/>
              <a:gd name="connsiteX364" fmla="*/ 2258961 w 3002841"/>
              <a:gd name="connsiteY364" fmla="*/ 910472 h 1191542"/>
              <a:gd name="connsiteX365" fmla="*/ 2059579 w 3002841"/>
              <a:gd name="connsiteY365" fmla="*/ 926922 h 1191542"/>
              <a:gd name="connsiteX366" fmla="*/ 1908367 w 3002841"/>
              <a:gd name="connsiteY366" fmla="*/ 910778 h 1191542"/>
              <a:gd name="connsiteX367" fmla="*/ 2069615 w 3002841"/>
              <a:gd name="connsiteY367" fmla="*/ 895448 h 1191542"/>
              <a:gd name="connsiteX368" fmla="*/ 2253766 w 3002841"/>
              <a:gd name="connsiteY368" fmla="*/ 905481 h 1191542"/>
              <a:gd name="connsiteX369" fmla="*/ 1434354 w 3002841"/>
              <a:gd name="connsiteY369" fmla="*/ 349846 h 1191542"/>
              <a:gd name="connsiteX370" fmla="*/ 1388822 w 3002841"/>
              <a:gd name="connsiteY370" fmla="*/ 444306 h 1191542"/>
              <a:gd name="connsiteX371" fmla="*/ 1285751 w 3002841"/>
              <a:gd name="connsiteY371" fmla="*/ 541186 h 1191542"/>
              <a:gd name="connsiteX372" fmla="*/ 1345812 w 3002841"/>
              <a:gd name="connsiteY372" fmla="*/ 425451 h 1191542"/>
              <a:gd name="connsiteX373" fmla="*/ 1432450 w 3002841"/>
              <a:gd name="connsiteY373" fmla="*/ 349826 h 1191542"/>
              <a:gd name="connsiteX374" fmla="*/ 1434354 w 3002841"/>
              <a:gd name="connsiteY374" fmla="*/ 349846 h 1191542"/>
              <a:gd name="connsiteX375" fmla="*/ 1406224 w 3002841"/>
              <a:gd name="connsiteY375" fmla="*/ 327542 h 1191542"/>
              <a:gd name="connsiteX376" fmla="*/ 1306303 w 3002841"/>
              <a:gd name="connsiteY376" fmla="*/ 405326 h 1191542"/>
              <a:gd name="connsiteX377" fmla="*/ 1151389 w 3002841"/>
              <a:gd name="connsiteY377" fmla="*/ 472629 h 1191542"/>
              <a:gd name="connsiteX378" fmla="*/ 1277790 w 3002841"/>
              <a:gd name="connsiteY378" fmla="*/ 378271 h 1191542"/>
              <a:gd name="connsiteX379" fmla="*/ 1404465 w 3002841"/>
              <a:gd name="connsiteY379" fmla="*/ 327103 h 1191542"/>
              <a:gd name="connsiteX380" fmla="*/ 1406224 w 3002841"/>
              <a:gd name="connsiteY380" fmla="*/ 327542 h 1191542"/>
              <a:gd name="connsiteX381" fmla="*/ 1380386 w 3002841"/>
              <a:gd name="connsiteY381" fmla="*/ 310660 h 1191542"/>
              <a:gd name="connsiteX382" fmla="*/ 1240566 w 3002841"/>
              <a:gd name="connsiteY382" fmla="*/ 361428 h 1191542"/>
              <a:gd name="connsiteX383" fmla="*/ 1055757 w 3002841"/>
              <a:gd name="connsiteY383" fmla="*/ 390447 h 1191542"/>
              <a:gd name="connsiteX384" fmla="*/ 1230207 w 3002841"/>
              <a:gd name="connsiteY384" fmla="*/ 329993 h 1191542"/>
              <a:gd name="connsiteX385" fmla="*/ 1370522 w 3002841"/>
              <a:gd name="connsiteY385" fmla="*/ 309359 h 1191542"/>
              <a:gd name="connsiteX386" fmla="*/ 1380386 w 3002841"/>
              <a:gd name="connsiteY386" fmla="*/ 310660 h 1191542"/>
              <a:gd name="connsiteX387" fmla="*/ 1359192 w 3002841"/>
              <a:gd name="connsiteY387" fmla="*/ 287667 h 1191542"/>
              <a:gd name="connsiteX388" fmla="*/ 1197944 w 3002841"/>
              <a:gd name="connsiteY388" fmla="*/ 302996 h 1191542"/>
              <a:gd name="connsiteX389" fmla="*/ 1008597 w 3002841"/>
              <a:gd name="connsiteY389" fmla="*/ 287973 h 1191542"/>
              <a:gd name="connsiteX390" fmla="*/ 1207979 w 3002841"/>
              <a:gd name="connsiteY390" fmla="*/ 271522 h 1191542"/>
              <a:gd name="connsiteX391" fmla="*/ 1359192 w 3002841"/>
              <a:gd name="connsiteY391" fmla="*/ 287667 h 1191542"/>
              <a:gd name="connsiteX392" fmla="*/ 1481453 w 3002841"/>
              <a:gd name="connsiteY392" fmla="*/ 355021 h 1191542"/>
              <a:gd name="connsiteX393" fmla="*/ 1506893 w 3002841"/>
              <a:gd name="connsiteY393" fmla="*/ 452183 h 1191542"/>
              <a:gd name="connsiteX394" fmla="*/ 1481961 w 3002841"/>
              <a:gd name="connsiteY394" fmla="*/ 566276 h 1191542"/>
              <a:gd name="connsiteX395" fmla="*/ 1454660 w 3002841"/>
              <a:gd name="connsiteY395" fmla="*/ 446136 h 1191542"/>
              <a:gd name="connsiteX396" fmla="*/ 1481453 w 3002841"/>
              <a:gd name="connsiteY396" fmla="*/ 355021 h 1191542"/>
              <a:gd name="connsiteX397" fmla="*/ 1960487 w 3002841"/>
              <a:gd name="connsiteY397" fmla="*/ 643932 h 1191542"/>
              <a:gd name="connsiteX398" fmla="*/ 1917502 w 3002841"/>
              <a:gd name="connsiteY398" fmla="*/ 762395 h 1191542"/>
              <a:gd name="connsiteX399" fmla="*/ 1840305 w 3002841"/>
              <a:gd name="connsiteY399" fmla="*/ 842388 h 1191542"/>
              <a:gd name="connsiteX400" fmla="*/ 1871913 w 3002841"/>
              <a:gd name="connsiteY400" fmla="*/ 745886 h 1191542"/>
              <a:gd name="connsiteX401" fmla="*/ 1955907 w 3002841"/>
              <a:gd name="connsiteY401" fmla="*/ 643723 h 1191542"/>
              <a:gd name="connsiteX402" fmla="*/ 1960487 w 3002841"/>
              <a:gd name="connsiteY402" fmla="*/ 643932 h 1191542"/>
              <a:gd name="connsiteX403" fmla="*/ 1360734 w 3002841"/>
              <a:gd name="connsiteY403" fmla="*/ 251102 h 1191542"/>
              <a:gd name="connsiteX404" fmla="*/ 1371513 w 3002841"/>
              <a:gd name="connsiteY404" fmla="*/ 258772 h 1191542"/>
              <a:gd name="connsiteX405" fmla="*/ 1212211 w 3002841"/>
              <a:gd name="connsiteY405" fmla="*/ 237290 h 1191542"/>
              <a:gd name="connsiteX406" fmla="*/ 1045306 w 3002841"/>
              <a:gd name="connsiteY406" fmla="*/ 181357 h 1191542"/>
              <a:gd name="connsiteX407" fmla="*/ 1062461 w 3002841"/>
              <a:gd name="connsiteY407" fmla="*/ 177774 h 1191542"/>
              <a:gd name="connsiteX408" fmla="*/ 1240754 w 3002841"/>
              <a:gd name="connsiteY408" fmla="*/ 210247 h 1191542"/>
              <a:gd name="connsiteX409" fmla="*/ 1360734 w 3002841"/>
              <a:gd name="connsiteY409" fmla="*/ 251102 h 1191542"/>
              <a:gd name="connsiteX410" fmla="*/ 2213314 w 3002841"/>
              <a:gd name="connsiteY410" fmla="*/ 791389 h 1191542"/>
              <a:gd name="connsiteX411" fmla="*/ 2043506 w 3002841"/>
              <a:gd name="connsiteY411" fmla="*/ 856466 h 1191542"/>
              <a:gd name="connsiteX412" fmla="*/ 1894905 w 3002841"/>
              <a:gd name="connsiteY412" fmla="*/ 879810 h 1191542"/>
              <a:gd name="connsiteX413" fmla="*/ 2030832 w 3002841"/>
              <a:gd name="connsiteY413" fmla="*/ 825339 h 1191542"/>
              <a:gd name="connsiteX414" fmla="*/ 2197957 w 3002841"/>
              <a:gd name="connsiteY414" fmla="*/ 787928 h 1191542"/>
              <a:gd name="connsiteX415" fmla="*/ 2213314 w 3002841"/>
              <a:gd name="connsiteY415" fmla="*/ 791389 h 1191542"/>
              <a:gd name="connsiteX416" fmla="*/ 1534196 w 3002841"/>
              <a:gd name="connsiteY416" fmla="*/ 355115 h 1191542"/>
              <a:gd name="connsiteX417" fmla="*/ 1611922 w 3002841"/>
              <a:gd name="connsiteY417" fmla="*/ 429254 h 1191542"/>
              <a:gd name="connsiteX418" fmla="*/ 1670171 w 3002841"/>
              <a:gd name="connsiteY418" fmla="*/ 538849 h 1191542"/>
              <a:gd name="connsiteX419" fmla="*/ 1560401 w 3002841"/>
              <a:gd name="connsiteY419" fmla="*/ 437215 h 1191542"/>
              <a:gd name="connsiteX420" fmla="*/ 1520108 w 3002841"/>
              <a:gd name="connsiteY420" fmla="*/ 347922 h 1191542"/>
              <a:gd name="connsiteX421" fmla="*/ 1534196 w 3002841"/>
              <a:gd name="connsiteY421" fmla="*/ 355115 h 1191542"/>
              <a:gd name="connsiteX422" fmla="*/ 2102524 w 3002841"/>
              <a:gd name="connsiteY422" fmla="*/ 701176 h 1191542"/>
              <a:gd name="connsiteX423" fmla="*/ 1989778 w 3002841"/>
              <a:gd name="connsiteY423" fmla="*/ 801620 h 1191542"/>
              <a:gd name="connsiteX424" fmla="*/ 1868900 w 3002841"/>
              <a:gd name="connsiteY424" fmla="*/ 858694 h 1191542"/>
              <a:gd name="connsiteX425" fmla="*/ 1957580 w 3002841"/>
              <a:gd name="connsiteY425" fmla="*/ 776110 h 1191542"/>
              <a:gd name="connsiteX426" fmla="*/ 2098399 w 3002841"/>
              <a:gd name="connsiteY426" fmla="*/ 699960 h 1191542"/>
              <a:gd name="connsiteX427" fmla="*/ 2102524 w 3002841"/>
              <a:gd name="connsiteY427" fmla="*/ 701176 h 1191542"/>
              <a:gd name="connsiteX428" fmla="*/ 1336562 w 3002841"/>
              <a:gd name="connsiteY428" fmla="*/ 182820 h 1191542"/>
              <a:gd name="connsiteX429" fmla="*/ 1396991 w 3002841"/>
              <a:gd name="connsiteY429" fmla="*/ 234882 h 1191542"/>
              <a:gd name="connsiteX430" fmla="*/ 1260057 w 3002841"/>
              <a:gd name="connsiteY430" fmla="*/ 181334 h 1191542"/>
              <a:gd name="connsiteX431" fmla="*/ 1135896 w 3002841"/>
              <a:gd name="connsiteY431" fmla="*/ 93894 h 1191542"/>
              <a:gd name="connsiteX432" fmla="*/ 1140178 w 3002841"/>
              <a:gd name="connsiteY432" fmla="*/ 92613 h 1191542"/>
              <a:gd name="connsiteX433" fmla="*/ 1302437 w 3002841"/>
              <a:gd name="connsiteY433" fmla="*/ 161968 h 1191542"/>
              <a:gd name="connsiteX434" fmla="*/ 1336562 w 3002841"/>
              <a:gd name="connsiteY434" fmla="*/ 182820 h 1191542"/>
              <a:gd name="connsiteX435" fmla="*/ 1773759 w 3002841"/>
              <a:gd name="connsiteY435" fmla="*/ 439349 h 1191542"/>
              <a:gd name="connsiteX436" fmla="*/ 1809455 w 3002841"/>
              <a:gd name="connsiteY436" fmla="*/ 477985 h 1191542"/>
              <a:gd name="connsiteX437" fmla="*/ 1646126 w 3002841"/>
              <a:gd name="connsiteY437" fmla="*/ 407142 h 1191542"/>
              <a:gd name="connsiteX438" fmla="*/ 1554979 w 3002841"/>
              <a:gd name="connsiteY438" fmla="*/ 332669 h 1191542"/>
              <a:gd name="connsiteX439" fmla="*/ 1557162 w 3002841"/>
              <a:gd name="connsiteY439" fmla="*/ 332489 h 1191542"/>
              <a:gd name="connsiteX440" fmla="*/ 1689384 w 3002841"/>
              <a:gd name="connsiteY440" fmla="*/ 388494 h 1191542"/>
              <a:gd name="connsiteX441" fmla="*/ 1773759 w 3002841"/>
              <a:gd name="connsiteY441" fmla="*/ 439349 h 1191542"/>
              <a:gd name="connsiteX442" fmla="*/ 1316266 w 3002841"/>
              <a:gd name="connsiteY442" fmla="*/ 38864 h 1191542"/>
              <a:gd name="connsiteX443" fmla="*/ 1394297 w 3002841"/>
              <a:gd name="connsiteY443" fmla="*/ 128407 h 1191542"/>
              <a:gd name="connsiteX444" fmla="*/ 1431658 w 3002841"/>
              <a:gd name="connsiteY444" fmla="*/ 218162 h 1191542"/>
              <a:gd name="connsiteX445" fmla="*/ 1342526 w 3002841"/>
              <a:gd name="connsiteY445" fmla="*/ 135755 h 1191542"/>
              <a:gd name="connsiteX446" fmla="*/ 1287878 w 3002841"/>
              <a:gd name="connsiteY446" fmla="*/ 25488 h 1191542"/>
              <a:gd name="connsiteX447" fmla="*/ 1292655 w 3002841"/>
              <a:gd name="connsiteY447" fmla="*/ 25362 h 1191542"/>
              <a:gd name="connsiteX448" fmla="*/ 1316266 w 3002841"/>
              <a:gd name="connsiteY448" fmla="*/ 38864 h 1191542"/>
              <a:gd name="connsiteX449" fmla="*/ 1908434 w 3002841"/>
              <a:gd name="connsiteY449" fmla="*/ 385795 h 1191542"/>
              <a:gd name="connsiteX450" fmla="*/ 1910083 w 3002841"/>
              <a:gd name="connsiteY450" fmla="*/ 391602 h 1191542"/>
              <a:gd name="connsiteX451" fmla="*/ 1715331 w 3002841"/>
              <a:gd name="connsiteY451" fmla="*/ 361054 h 1191542"/>
              <a:gd name="connsiteX452" fmla="*/ 1585720 w 3002841"/>
              <a:gd name="connsiteY452" fmla="*/ 311423 h 1191542"/>
              <a:gd name="connsiteX453" fmla="*/ 1591486 w 3002841"/>
              <a:gd name="connsiteY453" fmla="*/ 310513 h 1191542"/>
              <a:gd name="connsiteX454" fmla="*/ 1744504 w 3002841"/>
              <a:gd name="connsiteY454" fmla="*/ 334256 h 1191542"/>
              <a:gd name="connsiteX455" fmla="*/ 1897047 w 3002841"/>
              <a:gd name="connsiteY455" fmla="*/ 378923 h 1191542"/>
              <a:gd name="connsiteX456" fmla="*/ 1908434 w 3002841"/>
              <a:gd name="connsiteY456" fmla="*/ 385795 h 1191542"/>
              <a:gd name="connsiteX457" fmla="*/ 1486726 w 3002841"/>
              <a:gd name="connsiteY457" fmla="*/ 3895 h 1191542"/>
              <a:gd name="connsiteX458" fmla="*/ 1505646 w 3002841"/>
              <a:gd name="connsiteY458" fmla="*/ 120144 h 1191542"/>
              <a:gd name="connsiteX459" fmla="*/ 1478853 w 3002841"/>
              <a:gd name="connsiteY459" fmla="*/ 211259 h 1191542"/>
              <a:gd name="connsiteX460" fmla="*/ 1453413 w 3002841"/>
              <a:gd name="connsiteY460" fmla="*/ 114097 h 1191542"/>
              <a:gd name="connsiteX461" fmla="*/ 1478345 w 3002841"/>
              <a:gd name="connsiteY461" fmla="*/ 3 h 1191542"/>
              <a:gd name="connsiteX462" fmla="*/ 1486726 w 3002841"/>
              <a:gd name="connsiteY462" fmla="*/ 3895 h 1191542"/>
              <a:gd name="connsiteX463" fmla="*/ 1936925 w 3002841"/>
              <a:gd name="connsiteY463" fmla="*/ 280219 h 1191542"/>
              <a:gd name="connsiteX464" fmla="*/ 1942120 w 3002841"/>
              <a:gd name="connsiteY464" fmla="*/ 285209 h 1191542"/>
              <a:gd name="connsiteX465" fmla="*/ 1742738 w 3002841"/>
              <a:gd name="connsiteY465" fmla="*/ 301660 h 1191542"/>
              <a:gd name="connsiteX466" fmla="*/ 1591525 w 3002841"/>
              <a:gd name="connsiteY466" fmla="*/ 285515 h 1191542"/>
              <a:gd name="connsiteX467" fmla="*/ 1752773 w 3002841"/>
              <a:gd name="connsiteY467" fmla="*/ 270186 h 1191542"/>
              <a:gd name="connsiteX468" fmla="*/ 1936925 w 3002841"/>
              <a:gd name="connsiteY468" fmla="*/ 280219 h 1191542"/>
              <a:gd name="connsiteX469" fmla="*/ 1643645 w 3002841"/>
              <a:gd name="connsiteY469" fmla="*/ 18670 h 1191542"/>
              <a:gd name="connsiteX470" fmla="*/ 1600660 w 3002841"/>
              <a:gd name="connsiteY470" fmla="*/ 137133 h 1191542"/>
              <a:gd name="connsiteX471" fmla="*/ 1523464 w 3002841"/>
              <a:gd name="connsiteY471" fmla="*/ 217125 h 1191542"/>
              <a:gd name="connsiteX472" fmla="*/ 1555072 w 3002841"/>
              <a:gd name="connsiteY472" fmla="*/ 120623 h 1191542"/>
              <a:gd name="connsiteX473" fmla="*/ 1639066 w 3002841"/>
              <a:gd name="connsiteY473" fmla="*/ 18461 h 1191542"/>
              <a:gd name="connsiteX474" fmla="*/ 1643645 w 3002841"/>
              <a:gd name="connsiteY474" fmla="*/ 18670 h 1191542"/>
              <a:gd name="connsiteX475" fmla="*/ 2495069 w 3002841"/>
              <a:gd name="connsiteY475" fmla="*/ 550730 h 1191542"/>
              <a:gd name="connsiteX476" fmla="*/ 2449538 w 3002841"/>
              <a:gd name="connsiteY476" fmla="*/ 645190 h 1191542"/>
              <a:gd name="connsiteX477" fmla="*/ 2346467 w 3002841"/>
              <a:gd name="connsiteY477" fmla="*/ 742070 h 1191542"/>
              <a:gd name="connsiteX478" fmla="*/ 2406527 w 3002841"/>
              <a:gd name="connsiteY478" fmla="*/ 626336 h 1191542"/>
              <a:gd name="connsiteX479" fmla="*/ 2493166 w 3002841"/>
              <a:gd name="connsiteY479" fmla="*/ 550711 h 1191542"/>
              <a:gd name="connsiteX480" fmla="*/ 2495069 w 3002841"/>
              <a:gd name="connsiteY480" fmla="*/ 550730 h 1191542"/>
              <a:gd name="connsiteX481" fmla="*/ 1896472 w 3002841"/>
              <a:gd name="connsiteY481" fmla="*/ 166127 h 1191542"/>
              <a:gd name="connsiteX482" fmla="*/ 1726664 w 3002841"/>
              <a:gd name="connsiteY482" fmla="*/ 231203 h 1191542"/>
              <a:gd name="connsiteX483" fmla="*/ 1578064 w 3002841"/>
              <a:gd name="connsiteY483" fmla="*/ 254547 h 1191542"/>
              <a:gd name="connsiteX484" fmla="*/ 1713991 w 3002841"/>
              <a:gd name="connsiteY484" fmla="*/ 200077 h 1191542"/>
              <a:gd name="connsiteX485" fmla="*/ 1881116 w 3002841"/>
              <a:gd name="connsiteY485" fmla="*/ 162666 h 1191542"/>
              <a:gd name="connsiteX486" fmla="*/ 1896472 w 3002841"/>
              <a:gd name="connsiteY486" fmla="*/ 166127 h 1191542"/>
              <a:gd name="connsiteX487" fmla="*/ 2466939 w 3002841"/>
              <a:gd name="connsiteY487" fmla="*/ 528427 h 1191542"/>
              <a:gd name="connsiteX488" fmla="*/ 2367019 w 3002841"/>
              <a:gd name="connsiteY488" fmla="*/ 606211 h 1191542"/>
              <a:gd name="connsiteX489" fmla="*/ 2212104 w 3002841"/>
              <a:gd name="connsiteY489" fmla="*/ 673513 h 1191542"/>
              <a:gd name="connsiteX490" fmla="*/ 2338505 w 3002841"/>
              <a:gd name="connsiteY490" fmla="*/ 579156 h 1191542"/>
              <a:gd name="connsiteX491" fmla="*/ 2465180 w 3002841"/>
              <a:gd name="connsiteY491" fmla="*/ 527987 h 1191542"/>
              <a:gd name="connsiteX492" fmla="*/ 2466939 w 3002841"/>
              <a:gd name="connsiteY492" fmla="*/ 528427 h 1191542"/>
              <a:gd name="connsiteX493" fmla="*/ 2441101 w 3002841"/>
              <a:gd name="connsiteY493" fmla="*/ 511544 h 1191542"/>
              <a:gd name="connsiteX494" fmla="*/ 2301282 w 3002841"/>
              <a:gd name="connsiteY494" fmla="*/ 562312 h 1191542"/>
              <a:gd name="connsiteX495" fmla="*/ 2116473 w 3002841"/>
              <a:gd name="connsiteY495" fmla="*/ 591332 h 1191542"/>
              <a:gd name="connsiteX496" fmla="*/ 2290922 w 3002841"/>
              <a:gd name="connsiteY496" fmla="*/ 530877 h 1191542"/>
              <a:gd name="connsiteX497" fmla="*/ 2431237 w 3002841"/>
              <a:gd name="connsiteY497" fmla="*/ 510243 h 1191542"/>
              <a:gd name="connsiteX498" fmla="*/ 2441101 w 3002841"/>
              <a:gd name="connsiteY498" fmla="*/ 511544 h 1191542"/>
              <a:gd name="connsiteX499" fmla="*/ 2419907 w 3002841"/>
              <a:gd name="connsiteY499" fmla="*/ 488551 h 1191542"/>
              <a:gd name="connsiteX500" fmla="*/ 2258659 w 3002841"/>
              <a:gd name="connsiteY500" fmla="*/ 503881 h 1191542"/>
              <a:gd name="connsiteX501" fmla="*/ 2069312 w 3002841"/>
              <a:gd name="connsiteY501" fmla="*/ 488857 h 1191542"/>
              <a:gd name="connsiteX502" fmla="*/ 2268695 w 3002841"/>
              <a:gd name="connsiteY502" fmla="*/ 472407 h 1191542"/>
              <a:gd name="connsiteX503" fmla="*/ 2419907 w 3002841"/>
              <a:gd name="connsiteY503" fmla="*/ 488551 h 1191542"/>
              <a:gd name="connsiteX504" fmla="*/ 1785683 w 3002841"/>
              <a:gd name="connsiteY504" fmla="*/ 75914 h 1191542"/>
              <a:gd name="connsiteX505" fmla="*/ 1672937 w 3002841"/>
              <a:gd name="connsiteY505" fmla="*/ 176357 h 1191542"/>
              <a:gd name="connsiteX506" fmla="*/ 1552059 w 3002841"/>
              <a:gd name="connsiteY506" fmla="*/ 233432 h 1191542"/>
              <a:gd name="connsiteX507" fmla="*/ 1640739 w 3002841"/>
              <a:gd name="connsiteY507" fmla="*/ 150847 h 1191542"/>
              <a:gd name="connsiteX508" fmla="*/ 1781557 w 3002841"/>
              <a:gd name="connsiteY508" fmla="*/ 74698 h 1191542"/>
              <a:gd name="connsiteX509" fmla="*/ 1785683 w 3002841"/>
              <a:gd name="connsiteY509" fmla="*/ 75914 h 1191542"/>
              <a:gd name="connsiteX510" fmla="*/ 2542169 w 3002841"/>
              <a:gd name="connsiteY510" fmla="*/ 555906 h 1191542"/>
              <a:gd name="connsiteX511" fmla="*/ 2567608 w 3002841"/>
              <a:gd name="connsiteY511" fmla="*/ 653068 h 1191542"/>
              <a:gd name="connsiteX512" fmla="*/ 2542676 w 3002841"/>
              <a:gd name="connsiteY512" fmla="*/ 767161 h 1191542"/>
              <a:gd name="connsiteX513" fmla="*/ 2515375 w 3002841"/>
              <a:gd name="connsiteY513" fmla="*/ 647021 h 1191542"/>
              <a:gd name="connsiteX514" fmla="*/ 2542169 w 3002841"/>
              <a:gd name="connsiteY514" fmla="*/ 555906 h 1191542"/>
              <a:gd name="connsiteX515" fmla="*/ 2421450 w 3002841"/>
              <a:gd name="connsiteY515" fmla="*/ 451987 h 1191542"/>
              <a:gd name="connsiteX516" fmla="*/ 2432228 w 3002841"/>
              <a:gd name="connsiteY516" fmla="*/ 459656 h 1191542"/>
              <a:gd name="connsiteX517" fmla="*/ 2272926 w 3002841"/>
              <a:gd name="connsiteY517" fmla="*/ 438175 h 1191542"/>
              <a:gd name="connsiteX518" fmla="*/ 2106021 w 3002841"/>
              <a:gd name="connsiteY518" fmla="*/ 382241 h 1191542"/>
              <a:gd name="connsiteX519" fmla="*/ 2123176 w 3002841"/>
              <a:gd name="connsiteY519" fmla="*/ 378659 h 1191542"/>
              <a:gd name="connsiteX520" fmla="*/ 2301469 w 3002841"/>
              <a:gd name="connsiteY520" fmla="*/ 411131 h 1191542"/>
              <a:gd name="connsiteX521" fmla="*/ 2421450 w 3002841"/>
              <a:gd name="connsiteY521" fmla="*/ 451987 h 1191542"/>
              <a:gd name="connsiteX522" fmla="*/ 2594912 w 3002841"/>
              <a:gd name="connsiteY522" fmla="*/ 555999 h 1191542"/>
              <a:gd name="connsiteX523" fmla="*/ 2672638 w 3002841"/>
              <a:gd name="connsiteY523" fmla="*/ 630138 h 1191542"/>
              <a:gd name="connsiteX524" fmla="*/ 2730886 w 3002841"/>
              <a:gd name="connsiteY524" fmla="*/ 739733 h 1191542"/>
              <a:gd name="connsiteX525" fmla="*/ 2621116 w 3002841"/>
              <a:gd name="connsiteY525" fmla="*/ 638100 h 1191542"/>
              <a:gd name="connsiteX526" fmla="*/ 2580823 w 3002841"/>
              <a:gd name="connsiteY526" fmla="*/ 548807 h 1191542"/>
              <a:gd name="connsiteX527" fmla="*/ 2594912 w 3002841"/>
              <a:gd name="connsiteY527" fmla="*/ 555999 h 1191542"/>
              <a:gd name="connsiteX528" fmla="*/ 2397278 w 3002841"/>
              <a:gd name="connsiteY528" fmla="*/ 383705 h 1191542"/>
              <a:gd name="connsiteX529" fmla="*/ 2457707 w 3002841"/>
              <a:gd name="connsiteY529" fmla="*/ 435767 h 1191542"/>
              <a:gd name="connsiteX530" fmla="*/ 2320772 w 3002841"/>
              <a:gd name="connsiteY530" fmla="*/ 382219 h 1191542"/>
              <a:gd name="connsiteX531" fmla="*/ 2196611 w 3002841"/>
              <a:gd name="connsiteY531" fmla="*/ 294779 h 1191542"/>
              <a:gd name="connsiteX532" fmla="*/ 2200894 w 3002841"/>
              <a:gd name="connsiteY532" fmla="*/ 293497 h 1191542"/>
              <a:gd name="connsiteX533" fmla="*/ 2363152 w 3002841"/>
              <a:gd name="connsiteY533" fmla="*/ 362853 h 1191542"/>
              <a:gd name="connsiteX534" fmla="*/ 2397278 w 3002841"/>
              <a:gd name="connsiteY534" fmla="*/ 383705 h 1191542"/>
              <a:gd name="connsiteX535" fmla="*/ 2834474 w 3002841"/>
              <a:gd name="connsiteY535" fmla="*/ 640233 h 1191542"/>
              <a:gd name="connsiteX536" fmla="*/ 2870170 w 3002841"/>
              <a:gd name="connsiteY536" fmla="*/ 678869 h 1191542"/>
              <a:gd name="connsiteX537" fmla="*/ 2706842 w 3002841"/>
              <a:gd name="connsiteY537" fmla="*/ 608027 h 1191542"/>
              <a:gd name="connsiteX538" fmla="*/ 2615695 w 3002841"/>
              <a:gd name="connsiteY538" fmla="*/ 533554 h 1191542"/>
              <a:gd name="connsiteX539" fmla="*/ 2617877 w 3002841"/>
              <a:gd name="connsiteY539" fmla="*/ 533374 h 1191542"/>
              <a:gd name="connsiteX540" fmla="*/ 2750100 w 3002841"/>
              <a:gd name="connsiteY540" fmla="*/ 589379 h 1191542"/>
              <a:gd name="connsiteX541" fmla="*/ 2834474 w 3002841"/>
              <a:gd name="connsiteY541" fmla="*/ 640233 h 1191542"/>
              <a:gd name="connsiteX542" fmla="*/ 2376981 w 3002841"/>
              <a:gd name="connsiteY542" fmla="*/ 239748 h 1191542"/>
              <a:gd name="connsiteX543" fmla="*/ 2455013 w 3002841"/>
              <a:gd name="connsiteY543" fmla="*/ 329292 h 1191542"/>
              <a:gd name="connsiteX544" fmla="*/ 2492373 w 3002841"/>
              <a:gd name="connsiteY544" fmla="*/ 419046 h 1191542"/>
              <a:gd name="connsiteX545" fmla="*/ 2403241 w 3002841"/>
              <a:gd name="connsiteY545" fmla="*/ 336639 h 1191542"/>
              <a:gd name="connsiteX546" fmla="*/ 2348594 w 3002841"/>
              <a:gd name="connsiteY546" fmla="*/ 226372 h 1191542"/>
              <a:gd name="connsiteX547" fmla="*/ 2353371 w 3002841"/>
              <a:gd name="connsiteY547" fmla="*/ 226247 h 1191542"/>
              <a:gd name="connsiteX548" fmla="*/ 2376981 w 3002841"/>
              <a:gd name="connsiteY548" fmla="*/ 239748 h 1191542"/>
              <a:gd name="connsiteX549" fmla="*/ 2969149 w 3002841"/>
              <a:gd name="connsiteY549" fmla="*/ 586680 h 1191542"/>
              <a:gd name="connsiteX550" fmla="*/ 2970798 w 3002841"/>
              <a:gd name="connsiteY550" fmla="*/ 592487 h 1191542"/>
              <a:gd name="connsiteX551" fmla="*/ 2776046 w 3002841"/>
              <a:gd name="connsiteY551" fmla="*/ 561939 h 1191542"/>
              <a:gd name="connsiteX552" fmla="*/ 2646436 w 3002841"/>
              <a:gd name="connsiteY552" fmla="*/ 512308 h 1191542"/>
              <a:gd name="connsiteX553" fmla="*/ 2652202 w 3002841"/>
              <a:gd name="connsiteY553" fmla="*/ 511398 h 1191542"/>
              <a:gd name="connsiteX554" fmla="*/ 2805219 w 3002841"/>
              <a:gd name="connsiteY554" fmla="*/ 535141 h 1191542"/>
              <a:gd name="connsiteX555" fmla="*/ 2957762 w 3002841"/>
              <a:gd name="connsiteY555" fmla="*/ 579807 h 1191542"/>
              <a:gd name="connsiteX556" fmla="*/ 2969149 w 3002841"/>
              <a:gd name="connsiteY556" fmla="*/ 586680 h 1191542"/>
              <a:gd name="connsiteX557" fmla="*/ 2547441 w 3002841"/>
              <a:gd name="connsiteY557" fmla="*/ 204780 h 1191542"/>
              <a:gd name="connsiteX558" fmla="*/ 2566362 w 3002841"/>
              <a:gd name="connsiteY558" fmla="*/ 321029 h 1191542"/>
              <a:gd name="connsiteX559" fmla="*/ 2539568 w 3002841"/>
              <a:gd name="connsiteY559" fmla="*/ 412144 h 1191542"/>
              <a:gd name="connsiteX560" fmla="*/ 2514128 w 3002841"/>
              <a:gd name="connsiteY560" fmla="*/ 314981 h 1191542"/>
              <a:gd name="connsiteX561" fmla="*/ 2539060 w 3002841"/>
              <a:gd name="connsiteY561" fmla="*/ 200888 h 1191542"/>
              <a:gd name="connsiteX562" fmla="*/ 2547441 w 3002841"/>
              <a:gd name="connsiteY562" fmla="*/ 204780 h 1191542"/>
              <a:gd name="connsiteX563" fmla="*/ 2997640 w 3002841"/>
              <a:gd name="connsiteY563" fmla="*/ 481103 h 1191542"/>
              <a:gd name="connsiteX564" fmla="*/ 3002835 w 3002841"/>
              <a:gd name="connsiteY564" fmla="*/ 486094 h 1191542"/>
              <a:gd name="connsiteX565" fmla="*/ 2803453 w 3002841"/>
              <a:gd name="connsiteY565" fmla="*/ 502544 h 1191542"/>
              <a:gd name="connsiteX566" fmla="*/ 2652241 w 3002841"/>
              <a:gd name="connsiteY566" fmla="*/ 486400 h 1191542"/>
              <a:gd name="connsiteX567" fmla="*/ 2813489 w 3002841"/>
              <a:gd name="connsiteY567" fmla="*/ 471071 h 1191542"/>
              <a:gd name="connsiteX568" fmla="*/ 2997640 w 3002841"/>
              <a:gd name="connsiteY568" fmla="*/ 481103 h 1191542"/>
              <a:gd name="connsiteX569" fmla="*/ 2704360 w 3002841"/>
              <a:gd name="connsiteY569" fmla="*/ 219554 h 1191542"/>
              <a:gd name="connsiteX570" fmla="*/ 2661376 w 3002841"/>
              <a:gd name="connsiteY570" fmla="*/ 338017 h 1191542"/>
              <a:gd name="connsiteX571" fmla="*/ 2584179 w 3002841"/>
              <a:gd name="connsiteY571" fmla="*/ 418010 h 1191542"/>
              <a:gd name="connsiteX572" fmla="*/ 2615787 w 3002841"/>
              <a:gd name="connsiteY572" fmla="*/ 321508 h 1191542"/>
              <a:gd name="connsiteX573" fmla="*/ 2699781 w 3002841"/>
              <a:gd name="connsiteY573" fmla="*/ 219346 h 1191542"/>
              <a:gd name="connsiteX574" fmla="*/ 2704360 w 3002841"/>
              <a:gd name="connsiteY574" fmla="*/ 219554 h 1191542"/>
              <a:gd name="connsiteX575" fmla="*/ 2957188 w 3002841"/>
              <a:gd name="connsiteY575" fmla="*/ 367011 h 1191542"/>
              <a:gd name="connsiteX576" fmla="*/ 2787380 w 3002841"/>
              <a:gd name="connsiteY576" fmla="*/ 432088 h 1191542"/>
              <a:gd name="connsiteX577" fmla="*/ 2638779 w 3002841"/>
              <a:gd name="connsiteY577" fmla="*/ 455432 h 1191542"/>
              <a:gd name="connsiteX578" fmla="*/ 2774706 w 3002841"/>
              <a:gd name="connsiteY578" fmla="*/ 400961 h 1191542"/>
              <a:gd name="connsiteX579" fmla="*/ 2941831 w 3002841"/>
              <a:gd name="connsiteY579" fmla="*/ 363550 h 1191542"/>
              <a:gd name="connsiteX580" fmla="*/ 2957188 w 3002841"/>
              <a:gd name="connsiteY580" fmla="*/ 367011 h 1191542"/>
              <a:gd name="connsiteX581" fmla="*/ 2846398 w 3002841"/>
              <a:gd name="connsiteY581" fmla="*/ 276798 h 1191542"/>
              <a:gd name="connsiteX582" fmla="*/ 2733652 w 3002841"/>
              <a:gd name="connsiteY582" fmla="*/ 377242 h 1191542"/>
              <a:gd name="connsiteX583" fmla="*/ 2612774 w 3002841"/>
              <a:gd name="connsiteY583" fmla="*/ 434316 h 1191542"/>
              <a:gd name="connsiteX584" fmla="*/ 2701454 w 3002841"/>
              <a:gd name="connsiteY584" fmla="*/ 351732 h 1191542"/>
              <a:gd name="connsiteX585" fmla="*/ 2842273 w 3002841"/>
              <a:gd name="connsiteY585" fmla="*/ 275582 h 1191542"/>
              <a:gd name="connsiteX586" fmla="*/ 2846398 w 3002841"/>
              <a:gd name="connsiteY586" fmla="*/ 276798 h 119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Lst>
            <a:rect l="l" t="t" r="r" b="b"/>
            <a:pathLst>
              <a:path w="3002841" h="1191542">
                <a:moveTo>
                  <a:pt x="198141" y="879912"/>
                </a:moveTo>
                <a:cubicBezTo>
                  <a:pt x="201477" y="881451"/>
                  <a:pt x="189747" y="908898"/>
                  <a:pt x="176952" y="926169"/>
                </a:cubicBezTo>
                <a:cubicBezTo>
                  <a:pt x="164156" y="943441"/>
                  <a:pt x="139365" y="977031"/>
                  <a:pt x="128984" y="973612"/>
                </a:cubicBezTo>
                <a:cubicBezTo>
                  <a:pt x="118603" y="970193"/>
                  <a:pt x="145409" y="932553"/>
                  <a:pt x="156935" y="916936"/>
                </a:cubicBezTo>
                <a:cubicBezTo>
                  <a:pt x="167741" y="902296"/>
                  <a:pt x="191570" y="881213"/>
                  <a:pt x="197255" y="879903"/>
                </a:cubicBezTo>
                <a:cubicBezTo>
                  <a:pt x="197634" y="879815"/>
                  <a:pt x="197933" y="879816"/>
                  <a:pt x="198141" y="879912"/>
                </a:cubicBezTo>
                <a:close/>
                <a:moveTo>
                  <a:pt x="185050" y="868990"/>
                </a:moveTo>
                <a:cubicBezTo>
                  <a:pt x="187261" y="871198"/>
                  <a:pt x="160454" y="893996"/>
                  <a:pt x="138549" y="907081"/>
                </a:cubicBezTo>
                <a:cubicBezTo>
                  <a:pt x="116643" y="920166"/>
                  <a:pt x="74129" y="945636"/>
                  <a:pt x="66454" y="940039"/>
                </a:cubicBezTo>
                <a:cubicBezTo>
                  <a:pt x="58779" y="934442"/>
                  <a:pt x="105513" y="905673"/>
                  <a:pt x="125279" y="893832"/>
                </a:cubicBezTo>
                <a:cubicBezTo>
                  <a:pt x="143809" y="882730"/>
                  <a:pt x="178184" y="868669"/>
                  <a:pt x="184231" y="868775"/>
                </a:cubicBezTo>
                <a:cubicBezTo>
                  <a:pt x="184635" y="868782"/>
                  <a:pt x="184912" y="868852"/>
                  <a:pt x="185050" y="868990"/>
                </a:cubicBezTo>
                <a:close/>
                <a:moveTo>
                  <a:pt x="173025" y="860722"/>
                </a:moveTo>
                <a:cubicBezTo>
                  <a:pt x="173829" y="863288"/>
                  <a:pt x="135839" y="878403"/>
                  <a:pt x="107956" y="885584"/>
                </a:cubicBezTo>
                <a:cubicBezTo>
                  <a:pt x="80073" y="892765"/>
                  <a:pt x="25915" y="906772"/>
                  <a:pt x="21949" y="899795"/>
                </a:cubicBezTo>
                <a:cubicBezTo>
                  <a:pt x="17983" y="892817"/>
                  <a:pt x="77956" y="876702"/>
                  <a:pt x="103135" y="870190"/>
                </a:cubicBezTo>
                <a:cubicBezTo>
                  <a:pt x="123593" y="864899"/>
                  <a:pt x="156415" y="860262"/>
                  <a:pt x="168435" y="860085"/>
                </a:cubicBezTo>
                <a:cubicBezTo>
                  <a:pt x="171209" y="860045"/>
                  <a:pt x="172875" y="860242"/>
                  <a:pt x="173025" y="860722"/>
                </a:cubicBezTo>
                <a:close/>
                <a:moveTo>
                  <a:pt x="163162" y="849463"/>
                </a:moveTo>
                <a:cubicBezTo>
                  <a:pt x="162383" y="852032"/>
                  <a:pt x="118216" y="856970"/>
                  <a:pt x="88120" y="856970"/>
                </a:cubicBezTo>
                <a:cubicBezTo>
                  <a:pt x="58025" y="856970"/>
                  <a:pt x="-466" y="857024"/>
                  <a:pt x="2" y="849613"/>
                </a:cubicBezTo>
                <a:cubicBezTo>
                  <a:pt x="468" y="842202"/>
                  <a:pt x="65597" y="841582"/>
                  <a:pt x="92790" y="841557"/>
                </a:cubicBezTo>
                <a:cubicBezTo>
                  <a:pt x="119984" y="841532"/>
                  <a:pt x="163940" y="846894"/>
                  <a:pt x="163162" y="849463"/>
                </a:cubicBezTo>
                <a:close/>
                <a:moveTo>
                  <a:pt x="220060" y="882446"/>
                </a:moveTo>
                <a:cubicBezTo>
                  <a:pt x="224111" y="882940"/>
                  <a:pt x="231899" y="910945"/>
                  <a:pt x="231899" y="930027"/>
                </a:cubicBezTo>
                <a:cubicBezTo>
                  <a:pt x="231899" y="949109"/>
                  <a:pt x="231985" y="986195"/>
                  <a:pt x="220296" y="985899"/>
                </a:cubicBezTo>
                <a:cubicBezTo>
                  <a:pt x="208608" y="985603"/>
                  <a:pt x="207631" y="944308"/>
                  <a:pt x="207591" y="927066"/>
                </a:cubicBezTo>
                <a:cubicBezTo>
                  <a:pt x="207552" y="909824"/>
                  <a:pt x="216009" y="881953"/>
                  <a:pt x="220060" y="882446"/>
                </a:cubicBezTo>
                <a:close/>
                <a:moveTo>
                  <a:pt x="163880" y="831557"/>
                </a:moveTo>
                <a:cubicBezTo>
                  <a:pt x="167504" y="833395"/>
                  <a:pt x="169449" y="834761"/>
                  <a:pt x="168896" y="835313"/>
                </a:cubicBezTo>
                <a:cubicBezTo>
                  <a:pt x="166682" y="837520"/>
                  <a:pt x="122746" y="831812"/>
                  <a:pt x="94760" y="824793"/>
                </a:cubicBezTo>
                <a:cubicBezTo>
                  <a:pt x="66774" y="817775"/>
                  <a:pt x="12352" y="804185"/>
                  <a:pt x="17085" y="797402"/>
                </a:cubicBezTo>
                <a:cubicBezTo>
                  <a:pt x="17973" y="796131"/>
                  <a:pt x="20836" y="795611"/>
                  <a:pt x="25069" y="795648"/>
                </a:cubicBezTo>
                <a:cubicBezTo>
                  <a:pt x="43412" y="795807"/>
                  <a:pt x="87485" y="806416"/>
                  <a:pt x="108043" y="811550"/>
                </a:cubicBezTo>
                <a:cubicBezTo>
                  <a:pt x="127020" y="816289"/>
                  <a:pt x="153006" y="826044"/>
                  <a:pt x="163880" y="831557"/>
                </a:cubicBezTo>
                <a:close/>
                <a:moveTo>
                  <a:pt x="244606" y="882492"/>
                </a:moveTo>
                <a:cubicBezTo>
                  <a:pt x="254175" y="889558"/>
                  <a:pt x="271146" y="905855"/>
                  <a:pt x="280778" y="918798"/>
                </a:cubicBezTo>
                <a:cubicBezTo>
                  <a:pt x="293620" y="936056"/>
                  <a:pt x="318656" y="969573"/>
                  <a:pt x="307886" y="972467"/>
                </a:cubicBezTo>
                <a:cubicBezTo>
                  <a:pt x="297116" y="975362"/>
                  <a:pt x="268440" y="938280"/>
                  <a:pt x="256801" y="922697"/>
                </a:cubicBezTo>
                <a:cubicBezTo>
                  <a:pt x="245162" y="907114"/>
                  <a:pt x="234053" y="879620"/>
                  <a:pt x="238049" y="878970"/>
                </a:cubicBezTo>
                <a:cubicBezTo>
                  <a:pt x="239048" y="878807"/>
                  <a:pt x="241416" y="880137"/>
                  <a:pt x="244606" y="882492"/>
                </a:cubicBezTo>
                <a:close/>
                <a:moveTo>
                  <a:pt x="136749" y="787908"/>
                </a:moveTo>
                <a:cubicBezTo>
                  <a:pt x="157001" y="799415"/>
                  <a:pt x="184040" y="822033"/>
                  <a:pt x="180753" y="823614"/>
                </a:cubicBezTo>
                <a:cubicBezTo>
                  <a:pt x="177466" y="825195"/>
                  <a:pt x="139410" y="810147"/>
                  <a:pt x="117027" y="797392"/>
                </a:cubicBezTo>
                <a:cubicBezTo>
                  <a:pt x="94643" y="784636"/>
                  <a:pt x="51084" y="759886"/>
                  <a:pt x="59244" y="754572"/>
                </a:cubicBezTo>
                <a:cubicBezTo>
                  <a:pt x="59755" y="754240"/>
                  <a:pt x="60424" y="754034"/>
                  <a:pt x="61237" y="753944"/>
                </a:cubicBezTo>
                <a:cubicBezTo>
                  <a:pt x="73429" y="752590"/>
                  <a:pt x="117764" y="777120"/>
                  <a:pt x="136749" y="787908"/>
                </a:cubicBezTo>
                <a:close/>
                <a:moveTo>
                  <a:pt x="335941" y="910505"/>
                </a:moveTo>
                <a:cubicBezTo>
                  <a:pt x="356692" y="923468"/>
                  <a:pt x="378999" y="938786"/>
                  <a:pt x="372706" y="942662"/>
                </a:cubicBezTo>
                <a:cubicBezTo>
                  <a:pt x="364315" y="947830"/>
                  <a:pt x="316434" y="919830"/>
                  <a:pt x="296696" y="907970"/>
                </a:cubicBezTo>
                <a:cubicBezTo>
                  <a:pt x="276958" y="896110"/>
                  <a:pt x="250923" y="873023"/>
                  <a:pt x="254278" y="871501"/>
                </a:cubicBezTo>
                <a:cubicBezTo>
                  <a:pt x="254488" y="871405"/>
                  <a:pt x="254830" y="871378"/>
                  <a:pt x="255294" y="871412"/>
                </a:cubicBezTo>
                <a:cubicBezTo>
                  <a:pt x="262245" y="871933"/>
                  <a:pt x="296376" y="886514"/>
                  <a:pt x="316827" y="898838"/>
                </a:cubicBezTo>
                <a:cubicBezTo>
                  <a:pt x="322281" y="902125"/>
                  <a:pt x="329025" y="906184"/>
                  <a:pt x="335941" y="910505"/>
                </a:cubicBezTo>
                <a:close/>
                <a:moveTo>
                  <a:pt x="143185" y="727623"/>
                </a:moveTo>
                <a:cubicBezTo>
                  <a:pt x="155727" y="738627"/>
                  <a:pt x="171658" y="760416"/>
                  <a:pt x="179500" y="771473"/>
                </a:cubicBezTo>
                <a:cubicBezTo>
                  <a:pt x="190651" y="787198"/>
                  <a:pt x="200902" y="814826"/>
                  <a:pt x="196886" y="815426"/>
                </a:cubicBezTo>
                <a:cubicBezTo>
                  <a:pt x="192870" y="816026"/>
                  <a:pt x="167708" y="792486"/>
                  <a:pt x="155406" y="775071"/>
                </a:cubicBezTo>
                <a:cubicBezTo>
                  <a:pt x="143103" y="757656"/>
                  <a:pt x="119116" y="723832"/>
                  <a:pt x="129974" y="721073"/>
                </a:cubicBezTo>
                <a:cubicBezTo>
                  <a:pt x="130653" y="720900"/>
                  <a:pt x="131396" y="720885"/>
                  <a:pt x="132197" y="721011"/>
                </a:cubicBezTo>
                <a:cubicBezTo>
                  <a:pt x="135200" y="721486"/>
                  <a:pt x="139004" y="723955"/>
                  <a:pt x="143185" y="727623"/>
                </a:cubicBezTo>
                <a:close/>
                <a:moveTo>
                  <a:pt x="413470" y="894151"/>
                </a:moveTo>
                <a:cubicBezTo>
                  <a:pt x="418291" y="896532"/>
                  <a:pt x="420758" y="898675"/>
                  <a:pt x="419537" y="900360"/>
                </a:cubicBezTo>
                <a:cubicBezTo>
                  <a:pt x="414653" y="907100"/>
                  <a:pt x="354061" y="891945"/>
                  <a:pt x="328903" y="885401"/>
                </a:cubicBezTo>
                <a:cubicBezTo>
                  <a:pt x="303744" y="878857"/>
                  <a:pt x="266322" y="863284"/>
                  <a:pt x="268584" y="861096"/>
                </a:cubicBezTo>
                <a:cubicBezTo>
                  <a:pt x="268867" y="860823"/>
                  <a:pt x="269799" y="860679"/>
                  <a:pt x="271268" y="860651"/>
                </a:cubicBezTo>
                <a:cubicBezTo>
                  <a:pt x="281549" y="860453"/>
                  <a:pt x="318131" y="865918"/>
                  <a:pt x="342479" y="872278"/>
                </a:cubicBezTo>
                <a:cubicBezTo>
                  <a:pt x="363349" y="877729"/>
                  <a:pt x="399006" y="887009"/>
                  <a:pt x="413470" y="894151"/>
                </a:cubicBezTo>
                <a:close/>
                <a:moveTo>
                  <a:pt x="434446" y="848259"/>
                </a:moveTo>
                <a:cubicBezTo>
                  <a:pt x="433979" y="855670"/>
                  <a:pt x="368851" y="856290"/>
                  <a:pt x="341657" y="856315"/>
                </a:cubicBezTo>
                <a:cubicBezTo>
                  <a:pt x="314464" y="856340"/>
                  <a:pt x="270507" y="850978"/>
                  <a:pt x="271286" y="848409"/>
                </a:cubicBezTo>
                <a:cubicBezTo>
                  <a:pt x="272064" y="845840"/>
                  <a:pt x="316232" y="840902"/>
                  <a:pt x="346327" y="840902"/>
                </a:cubicBezTo>
                <a:cubicBezTo>
                  <a:pt x="376423" y="840902"/>
                  <a:pt x="434913" y="840848"/>
                  <a:pt x="434446" y="848259"/>
                </a:cubicBezTo>
                <a:close/>
                <a:moveTo>
                  <a:pt x="218614" y="708593"/>
                </a:moveTo>
                <a:cubicBezTo>
                  <a:pt x="230302" y="708889"/>
                  <a:pt x="231280" y="750184"/>
                  <a:pt x="231319" y="767426"/>
                </a:cubicBezTo>
                <a:cubicBezTo>
                  <a:pt x="231359" y="784668"/>
                  <a:pt x="222901" y="812539"/>
                  <a:pt x="218850" y="812046"/>
                </a:cubicBezTo>
                <a:cubicBezTo>
                  <a:pt x="214799" y="811552"/>
                  <a:pt x="207011" y="783547"/>
                  <a:pt x="207011" y="764465"/>
                </a:cubicBezTo>
                <a:cubicBezTo>
                  <a:pt x="207011" y="745383"/>
                  <a:pt x="206925" y="708297"/>
                  <a:pt x="218614" y="708593"/>
                </a:cubicBezTo>
                <a:close/>
                <a:moveTo>
                  <a:pt x="295542" y="717734"/>
                </a:moveTo>
                <a:cubicBezTo>
                  <a:pt x="306355" y="720563"/>
                  <a:pt x="284859" y="759548"/>
                  <a:pt x="275537" y="775746"/>
                </a:cubicBezTo>
                <a:cubicBezTo>
                  <a:pt x="266215" y="791943"/>
                  <a:pt x="243147" y="816266"/>
                  <a:pt x="239611" y="814919"/>
                </a:cubicBezTo>
                <a:cubicBezTo>
                  <a:pt x="236075" y="813571"/>
                  <a:pt x="243964" y="785578"/>
                  <a:pt x="254321" y="767661"/>
                </a:cubicBezTo>
                <a:cubicBezTo>
                  <a:pt x="264031" y="750864"/>
                  <a:pt x="282259" y="719194"/>
                  <a:pt x="293410" y="717632"/>
                </a:cubicBezTo>
                <a:cubicBezTo>
                  <a:pt x="294154" y="717528"/>
                  <a:pt x="294866" y="717557"/>
                  <a:pt x="295542" y="717734"/>
                </a:cubicBezTo>
                <a:close/>
                <a:moveTo>
                  <a:pt x="413202" y="789944"/>
                </a:moveTo>
                <a:cubicBezTo>
                  <a:pt x="417655" y="796803"/>
                  <a:pt x="358874" y="814596"/>
                  <a:pt x="334177" y="821812"/>
                </a:cubicBezTo>
                <a:cubicBezTo>
                  <a:pt x="309480" y="829029"/>
                  <a:pt x="266004" y="835785"/>
                  <a:pt x="265021" y="833244"/>
                </a:cubicBezTo>
                <a:cubicBezTo>
                  <a:pt x="264038" y="830703"/>
                  <a:pt x="300928" y="814531"/>
                  <a:pt x="328279" y="806570"/>
                </a:cubicBezTo>
                <a:cubicBezTo>
                  <a:pt x="350502" y="800101"/>
                  <a:pt x="389736" y="788641"/>
                  <a:pt x="406056" y="788249"/>
                </a:cubicBezTo>
                <a:cubicBezTo>
                  <a:pt x="409822" y="788159"/>
                  <a:pt x="412368" y="788658"/>
                  <a:pt x="413202" y="789944"/>
                </a:cubicBezTo>
                <a:close/>
                <a:moveTo>
                  <a:pt x="361643" y="745767"/>
                </a:moveTo>
                <a:cubicBezTo>
                  <a:pt x="370035" y="750934"/>
                  <a:pt x="327294" y="782098"/>
                  <a:pt x="309173" y="794954"/>
                </a:cubicBezTo>
                <a:cubicBezTo>
                  <a:pt x="291052" y="807810"/>
                  <a:pt x="255416" y="824986"/>
                  <a:pt x="252919" y="822904"/>
                </a:cubicBezTo>
                <a:cubicBezTo>
                  <a:pt x="250422" y="820822"/>
                  <a:pt x="274102" y="796672"/>
                  <a:pt x="294189" y="782462"/>
                </a:cubicBezTo>
                <a:cubicBezTo>
                  <a:pt x="313020" y="769141"/>
                  <a:pt x="348453" y="744004"/>
                  <a:pt x="359723" y="745171"/>
                </a:cubicBezTo>
                <a:cubicBezTo>
                  <a:pt x="360475" y="745249"/>
                  <a:pt x="361118" y="745444"/>
                  <a:pt x="361643" y="745767"/>
                </a:cubicBezTo>
                <a:close/>
                <a:moveTo>
                  <a:pt x="879687" y="897103"/>
                </a:moveTo>
                <a:cubicBezTo>
                  <a:pt x="884048" y="899039"/>
                  <a:pt x="868716" y="933571"/>
                  <a:pt x="851992" y="955301"/>
                </a:cubicBezTo>
                <a:cubicBezTo>
                  <a:pt x="835268" y="977032"/>
                  <a:pt x="802865" y="1019292"/>
                  <a:pt x="789298" y="1014991"/>
                </a:cubicBezTo>
                <a:cubicBezTo>
                  <a:pt x="775730" y="1010689"/>
                  <a:pt x="810765" y="963332"/>
                  <a:pt x="825831" y="943685"/>
                </a:cubicBezTo>
                <a:cubicBezTo>
                  <a:pt x="839954" y="925265"/>
                  <a:pt x="871099" y="898739"/>
                  <a:pt x="878529" y="897091"/>
                </a:cubicBezTo>
                <a:cubicBezTo>
                  <a:pt x="879025" y="896981"/>
                  <a:pt x="879415" y="896981"/>
                  <a:pt x="879687" y="897103"/>
                </a:cubicBezTo>
                <a:close/>
                <a:moveTo>
                  <a:pt x="862577" y="883361"/>
                </a:moveTo>
                <a:cubicBezTo>
                  <a:pt x="865467" y="886139"/>
                  <a:pt x="830429" y="914822"/>
                  <a:pt x="801799" y="931285"/>
                </a:cubicBezTo>
                <a:cubicBezTo>
                  <a:pt x="773168" y="947748"/>
                  <a:pt x="717601" y="979793"/>
                  <a:pt x="707570" y="972751"/>
                </a:cubicBezTo>
                <a:cubicBezTo>
                  <a:pt x="697538" y="965709"/>
                  <a:pt x="758621" y="929515"/>
                  <a:pt x="784455" y="914616"/>
                </a:cubicBezTo>
                <a:cubicBezTo>
                  <a:pt x="808675" y="900649"/>
                  <a:pt x="853604" y="882958"/>
                  <a:pt x="861507" y="883090"/>
                </a:cubicBezTo>
                <a:cubicBezTo>
                  <a:pt x="862034" y="883099"/>
                  <a:pt x="862396" y="883187"/>
                  <a:pt x="862577" y="883361"/>
                </a:cubicBezTo>
                <a:close/>
                <a:moveTo>
                  <a:pt x="846860" y="872959"/>
                </a:moveTo>
                <a:cubicBezTo>
                  <a:pt x="847911" y="876187"/>
                  <a:pt x="798257" y="895203"/>
                  <a:pt x="761814" y="904239"/>
                </a:cubicBezTo>
                <a:cubicBezTo>
                  <a:pt x="725370" y="913274"/>
                  <a:pt x="654584" y="930897"/>
                  <a:pt x="649400" y="922118"/>
                </a:cubicBezTo>
                <a:cubicBezTo>
                  <a:pt x="644217" y="913339"/>
                  <a:pt x="722602" y="893064"/>
                  <a:pt x="755512" y="884871"/>
                </a:cubicBezTo>
                <a:cubicBezTo>
                  <a:pt x="782251" y="878214"/>
                  <a:pt x="825150" y="872380"/>
                  <a:pt x="840860" y="872158"/>
                </a:cubicBezTo>
                <a:cubicBezTo>
                  <a:pt x="844486" y="872106"/>
                  <a:pt x="846664" y="872354"/>
                  <a:pt x="846860" y="872959"/>
                </a:cubicBezTo>
                <a:close/>
                <a:moveTo>
                  <a:pt x="833969" y="858793"/>
                </a:moveTo>
                <a:cubicBezTo>
                  <a:pt x="832951" y="862025"/>
                  <a:pt x="775223" y="868238"/>
                  <a:pt x="735888" y="868238"/>
                </a:cubicBezTo>
                <a:cubicBezTo>
                  <a:pt x="696552" y="868238"/>
                  <a:pt x="620104" y="868306"/>
                  <a:pt x="620714" y="858981"/>
                </a:cubicBezTo>
                <a:cubicBezTo>
                  <a:pt x="621325" y="849657"/>
                  <a:pt x="706449" y="848877"/>
                  <a:pt x="741991" y="848846"/>
                </a:cubicBezTo>
                <a:cubicBezTo>
                  <a:pt x="777534" y="848814"/>
                  <a:pt x="834986" y="855561"/>
                  <a:pt x="833969" y="858793"/>
                </a:cubicBezTo>
                <a:close/>
                <a:moveTo>
                  <a:pt x="908336" y="900291"/>
                </a:moveTo>
                <a:cubicBezTo>
                  <a:pt x="913631" y="900912"/>
                  <a:pt x="923810" y="936147"/>
                  <a:pt x="923810" y="960155"/>
                </a:cubicBezTo>
                <a:cubicBezTo>
                  <a:pt x="923810" y="984163"/>
                  <a:pt x="923922" y="1030822"/>
                  <a:pt x="908645" y="1030450"/>
                </a:cubicBezTo>
                <a:cubicBezTo>
                  <a:pt x="893368" y="1030077"/>
                  <a:pt x="892090" y="978122"/>
                  <a:pt x="892039" y="956429"/>
                </a:cubicBezTo>
                <a:cubicBezTo>
                  <a:pt x="891987" y="934736"/>
                  <a:pt x="903041" y="899670"/>
                  <a:pt x="908336" y="900291"/>
                </a:cubicBezTo>
                <a:close/>
                <a:moveTo>
                  <a:pt x="834907" y="836265"/>
                </a:moveTo>
                <a:cubicBezTo>
                  <a:pt x="839644" y="838577"/>
                  <a:pt x="842187" y="840296"/>
                  <a:pt x="841463" y="840990"/>
                </a:cubicBezTo>
                <a:cubicBezTo>
                  <a:pt x="838570" y="843767"/>
                  <a:pt x="781144" y="836585"/>
                  <a:pt x="744565" y="827755"/>
                </a:cubicBezTo>
                <a:cubicBezTo>
                  <a:pt x="707987" y="818925"/>
                  <a:pt x="636857" y="801827"/>
                  <a:pt x="643043" y="793293"/>
                </a:cubicBezTo>
                <a:cubicBezTo>
                  <a:pt x="644204" y="791693"/>
                  <a:pt x="647945" y="791039"/>
                  <a:pt x="653478" y="791086"/>
                </a:cubicBezTo>
                <a:cubicBezTo>
                  <a:pt x="677454" y="791287"/>
                  <a:pt x="735058" y="804634"/>
                  <a:pt x="761927" y="811093"/>
                </a:cubicBezTo>
                <a:cubicBezTo>
                  <a:pt x="786730" y="817055"/>
                  <a:pt x="820695" y="829329"/>
                  <a:pt x="834907" y="836265"/>
                </a:cubicBezTo>
                <a:close/>
                <a:moveTo>
                  <a:pt x="940418" y="900349"/>
                </a:moveTo>
                <a:cubicBezTo>
                  <a:pt x="952926" y="909239"/>
                  <a:pt x="975107" y="929743"/>
                  <a:pt x="987696" y="946027"/>
                </a:cubicBezTo>
                <a:cubicBezTo>
                  <a:pt x="1004481" y="967740"/>
                  <a:pt x="1037203" y="1009909"/>
                  <a:pt x="1023126" y="1013551"/>
                </a:cubicBezTo>
                <a:cubicBezTo>
                  <a:pt x="1009050" y="1017193"/>
                  <a:pt x="971570" y="970538"/>
                  <a:pt x="956357" y="950932"/>
                </a:cubicBezTo>
                <a:cubicBezTo>
                  <a:pt x="941144" y="931327"/>
                  <a:pt x="926625" y="896735"/>
                  <a:pt x="931848" y="895918"/>
                </a:cubicBezTo>
                <a:cubicBezTo>
                  <a:pt x="933154" y="895713"/>
                  <a:pt x="936248" y="897386"/>
                  <a:pt x="940418" y="900349"/>
                </a:cubicBezTo>
                <a:close/>
                <a:moveTo>
                  <a:pt x="799447" y="781347"/>
                </a:moveTo>
                <a:cubicBezTo>
                  <a:pt x="825916" y="795825"/>
                  <a:pt x="861257" y="824283"/>
                  <a:pt x="856961" y="826271"/>
                </a:cubicBezTo>
                <a:cubicBezTo>
                  <a:pt x="852664" y="828260"/>
                  <a:pt x="802925" y="809328"/>
                  <a:pt x="773669" y="793279"/>
                </a:cubicBezTo>
                <a:cubicBezTo>
                  <a:pt x="744413" y="777231"/>
                  <a:pt x="687480" y="746092"/>
                  <a:pt x="698146" y="739406"/>
                </a:cubicBezTo>
                <a:cubicBezTo>
                  <a:pt x="698813" y="738988"/>
                  <a:pt x="699688" y="738730"/>
                  <a:pt x="700751" y="738616"/>
                </a:cubicBezTo>
                <a:cubicBezTo>
                  <a:pt x="716685" y="736912"/>
                  <a:pt x="774632" y="767775"/>
                  <a:pt x="799447" y="781347"/>
                </a:cubicBezTo>
                <a:close/>
                <a:moveTo>
                  <a:pt x="1086135" y="952247"/>
                </a:moveTo>
                <a:cubicBezTo>
                  <a:pt x="1102201" y="963151"/>
                  <a:pt x="1113331" y="972800"/>
                  <a:pt x="1107848" y="976051"/>
                </a:cubicBezTo>
                <a:cubicBezTo>
                  <a:pt x="1096881" y="982553"/>
                  <a:pt x="1034299" y="947326"/>
                  <a:pt x="1008501" y="932404"/>
                </a:cubicBezTo>
                <a:cubicBezTo>
                  <a:pt x="982703" y="917482"/>
                  <a:pt x="948674" y="888435"/>
                  <a:pt x="953059" y="886520"/>
                </a:cubicBezTo>
                <a:cubicBezTo>
                  <a:pt x="953334" y="886400"/>
                  <a:pt x="953781" y="886365"/>
                  <a:pt x="954387" y="886409"/>
                </a:cubicBezTo>
                <a:cubicBezTo>
                  <a:pt x="963472" y="887063"/>
                  <a:pt x="1008084" y="905409"/>
                  <a:pt x="1034813" y="920915"/>
                </a:cubicBezTo>
                <a:cubicBezTo>
                  <a:pt x="1049069" y="929184"/>
                  <a:pt x="1070070" y="941343"/>
                  <a:pt x="1086135" y="952247"/>
                </a:cubicBezTo>
                <a:close/>
                <a:moveTo>
                  <a:pt x="807858" y="705501"/>
                </a:moveTo>
                <a:cubicBezTo>
                  <a:pt x="824252" y="719345"/>
                  <a:pt x="845074" y="746759"/>
                  <a:pt x="855322" y="760670"/>
                </a:cubicBezTo>
                <a:cubicBezTo>
                  <a:pt x="869898" y="780455"/>
                  <a:pt x="883296" y="815215"/>
                  <a:pt x="878047" y="815970"/>
                </a:cubicBezTo>
                <a:cubicBezTo>
                  <a:pt x="872798" y="816724"/>
                  <a:pt x="839911" y="787108"/>
                  <a:pt x="823831" y="765197"/>
                </a:cubicBezTo>
                <a:cubicBezTo>
                  <a:pt x="807752" y="743286"/>
                  <a:pt x="776400" y="700731"/>
                  <a:pt x="790592" y="697260"/>
                </a:cubicBezTo>
                <a:cubicBezTo>
                  <a:pt x="791478" y="697042"/>
                  <a:pt x="792451" y="697023"/>
                  <a:pt x="793497" y="697182"/>
                </a:cubicBezTo>
                <a:cubicBezTo>
                  <a:pt x="797422" y="697779"/>
                  <a:pt x="802394" y="700886"/>
                  <a:pt x="807858" y="705501"/>
                </a:cubicBezTo>
                <a:close/>
                <a:moveTo>
                  <a:pt x="1161127" y="915018"/>
                </a:moveTo>
                <a:cubicBezTo>
                  <a:pt x="1167428" y="918013"/>
                  <a:pt x="1170652" y="920710"/>
                  <a:pt x="1169056" y="922830"/>
                </a:cubicBezTo>
                <a:cubicBezTo>
                  <a:pt x="1162673" y="931309"/>
                  <a:pt x="1083479" y="912242"/>
                  <a:pt x="1050596" y="904009"/>
                </a:cubicBezTo>
                <a:cubicBezTo>
                  <a:pt x="1017712" y="895775"/>
                  <a:pt x="968801" y="876181"/>
                  <a:pt x="971758" y="873430"/>
                </a:cubicBezTo>
                <a:cubicBezTo>
                  <a:pt x="972128" y="873086"/>
                  <a:pt x="973346" y="872905"/>
                  <a:pt x="975265" y="872869"/>
                </a:cubicBezTo>
                <a:cubicBezTo>
                  <a:pt x="988703" y="872620"/>
                  <a:pt x="1036516" y="879496"/>
                  <a:pt x="1068340" y="887498"/>
                </a:cubicBezTo>
                <a:cubicBezTo>
                  <a:pt x="1095618" y="894355"/>
                  <a:pt x="1142223" y="906031"/>
                  <a:pt x="1161127" y="915018"/>
                </a:cubicBezTo>
                <a:close/>
                <a:moveTo>
                  <a:pt x="906446" y="681558"/>
                </a:moveTo>
                <a:cubicBezTo>
                  <a:pt x="921723" y="681931"/>
                  <a:pt x="923000" y="733886"/>
                  <a:pt x="923052" y="755579"/>
                </a:cubicBezTo>
                <a:cubicBezTo>
                  <a:pt x="923103" y="777272"/>
                  <a:pt x="912050" y="812338"/>
                  <a:pt x="906754" y="811716"/>
                </a:cubicBezTo>
                <a:cubicBezTo>
                  <a:pt x="901459" y="811096"/>
                  <a:pt x="891280" y="775861"/>
                  <a:pt x="891280" y="751853"/>
                </a:cubicBezTo>
                <a:cubicBezTo>
                  <a:pt x="891280" y="727845"/>
                  <a:pt x="891169" y="681186"/>
                  <a:pt x="906446" y="681558"/>
                </a:cubicBezTo>
                <a:close/>
                <a:moveTo>
                  <a:pt x="564325" y="461034"/>
                </a:moveTo>
                <a:cubicBezTo>
                  <a:pt x="568685" y="462970"/>
                  <a:pt x="553354" y="497502"/>
                  <a:pt x="536630" y="519233"/>
                </a:cubicBezTo>
                <a:cubicBezTo>
                  <a:pt x="519905" y="540963"/>
                  <a:pt x="487503" y="583224"/>
                  <a:pt x="473935" y="578922"/>
                </a:cubicBezTo>
                <a:cubicBezTo>
                  <a:pt x="460367" y="574621"/>
                  <a:pt x="495403" y="527264"/>
                  <a:pt x="510468" y="507616"/>
                </a:cubicBezTo>
                <a:cubicBezTo>
                  <a:pt x="524591" y="489196"/>
                  <a:pt x="555736" y="462670"/>
                  <a:pt x="563167" y="461022"/>
                </a:cubicBezTo>
                <a:cubicBezTo>
                  <a:pt x="563662" y="460912"/>
                  <a:pt x="564052" y="460913"/>
                  <a:pt x="564325" y="461034"/>
                </a:cubicBezTo>
                <a:close/>
                <a:moveTo>
                  <a:pt x="547214" y="447292"/>
                </a:moveTo>
                <a:cubicBezTo>
                  <a:pt x="550105" y="450070"/>
                  <a:pt x="515067" y="478753"/>
                  <a:pt x="486436" y="495216"/>
                </a:cubicBezTo>
                <a:cubicBezTo>
                  <a:pt x="457805" y="511679"/>
                  <a:pt x="402239" y="543725"/>
                  <a:pt x="392207" y="536683"/>
                </a:cubicBezTo>
                <a:cubicBezTo>
                  <a:pt x="382176" y="529640"/>
                  <a:pt x="443258" y="493446"/>
                  <a:pt x="469092" y="478547"/>
                </a:cubicBezTo>
                <a:cubicBezTo>
                  <a:pt x="493312" y="464580"/>
                  <a:pt x="538241" y="446889"/>
                  <a:pt x="546144" y="447022"/>
                </a:cubicBezTo>
                <a:cubicBezTo>
                  <a:pt x="546671" y="447030"/>
                  <a:pt x="547034" y="447118"/>
                  <a:pt x="547214" y="447292"/>
                </a:cubicBezTo>
                <a:close/>
                <a:moveTo>
                  <a:pt x="531498" y="436890"/>
                </a:moveTo>
                <a:cubicBezTo>
                  <a:pt x="532548" y="440118"/>
                  <a:pt x="482894" y="459135"/>
                  <a:pt x="446451" y="468170"/>
                </a:cubicBezTo>
                <a:cubicBezTo>
                  <a:pt x="410007" y="477205"/>
                  <a:pt x="339222" y="494828"/>
                  <a:pt x="334038" y="486049"/>
                </a:cubicBezTo>
                <a:cubicBezTo>
                  <a:pt x="328854" y="477270"/>
                  <a:pt x="407239" y="456995"/>
                  <a:pt x="440149" y="448802"/>
                </a:cubicBezTo>
                <a:cubicBezTo>
                  <a:pt x="466888" y="442145"/>
                  <a:pt x="509788" y="436311"/>
                  <a:pt x="525498" y="436089"/>
                </a:cubicBezTo>
                <a:cubicBezTo>
                  <a:pt x="529123" y="436038"/>
                  <a:pt x="531301" y="436285"/>
                  <a:pt x="531498" y="436890"/>
                </a:cubicBezTo>
                <a:close/>
                <a:moveTo>
                  <a:pt x="1188543" y="857279"/>
                </a:moveTo>
                <a:cubicBezTo>
                  <a:pt x="1187933" y="866603"/>
                  <a:pt x="1102809" y="867383"/>
                  <a:pt x="1067266" y="867414"/>
                </a:cubicBezTo>
                <a:cubicBezTo>
                  <a:pt x="1031724" y="867446"/>
                  <a:pt x="974272" y="860699"/>
                  <a:pt x="975289" y="857467"/>
                </a:cubicBezTo>
                <a:cubicBezTo>
                  <a:pt x="976306" y="854235"/>
                  <a:pt x="1034035" y="848023"/>
                  <a:pt x="1073371" y="848023"/>
                </a:cubicBezTo>
                <a:cubicBezTo>
                  <a:pt x="1112706" y="848023"/>
                  <a:pt x="1189154" y="847955"/>
                  <a:pt x="1188543" y="857279"/>
                </a:cubicBezTo>
                <a:close/>
                <a:moveTo>
                  <a:pt x="518606" y="422724"/>
                </a:moveTo>
                <a:cubicBezTo>
                  <a:pt x="517589" y="425956"/>
                  <a:pt x="459860" y="432169"/>
                  <a:pt x="420525" y="432169"/>
                </a:cubicBezTo>
                <a:cubicBezTo>
                  <a:pt x="381189" y="432169"/>
                  <a:pt x="304741" y="432237"/>
                  <a:pt x="305352" y="422913"/>
                </a:cubicBezTo>
                <a:cubicBezTo>
                  <a:pt x="305963" y="413589"/>
                  <a:pt x="391087" y="412809"/>
                  <a:pt x="426629" y="412777"/>
                </a:cubicBezTo>
                <a:cubicBezTo>
                  <a:pt x="462171" y="412746"/>
                  <a:pt x="519624" y="419492"/>
                  <a:pt x="518606" y="422724"/>
                </a:cubicBezTo>
                <a:close/>
                <a:moveTo>
                  <a:pt x="592973" y="464222"/>
                </a:moveTo>
                <a:cubicBezTo>
                  <a:pt x="598269" y="464844"/>
                  <a:pt x="608448" y="500078"/>
                  <a:pt x="608448" y="524086"/>
                </a:cubicBezTo>
                <a:cubicBezTo>
                  <a:pt x="608447" y="548094"/>
                  <a:pt x="608559" y="594753"/>
                  <a:pt x="593282" y="594381"/>
                </a:cubicBezTo>
                <a:cubicBezTo>
                  <a:pt x="578005" y="594009"/>
                  <a:pt x="576728" y="542053"/>
                  <a:pt x="576676" y="520360"/>
                </a:cubicBezTo>
                <a:cubicBezTo>
                  <a:pt x="576625" y="498667"/>
                  <a:pt x="587678" y="463601"/>
                  <a:pt x="592973" y="464222"/>
                </a:cubicBezTo>
                <a:close/>
                <a:moveTo>
                  <a:pt x="519545" y="400196"/>
                </a:moveTo>
                <a:cubicBezTo>
                  <a:pt x="524282" y="402508"/>
                  <a:pt x="526824" y="404227"/>
                  <a:pt x="526101" y="404921"/>
                </a:cubicBezTo>
                <a:cubicBezTo>
                  <a:pt x="523207" y="407698"/>
                  <a:pt x="465781" y="400516"/>
                  <a:pt x="429203" y="391686"/>
                </a:cubicBezTo>
                <a:cubicBezTo>
                  <a:pt x="392625" y="382856"/>
                  <a:pt x="321495" y="365758"/>
                  <a:pt x="327681" y="357224"/>
                </a:cubicBezTo>
                <a:cubicBezTo>
                  <a:pt x="328841" y="355624"/>
                  <a:pt x="332583" y="354971"/>
                  <a:pt x="338115" y="355017"/>
                </a:cubicBezTo>
                <a:cubicBezTo>
                  <a:pt x="362091" y="355218"/>
                  <a:pt x="419696" y="368565"/>
                  <a:pt x="446565" y="375024"/>
                </a:cubicBezTo>
                <a:cubicBezTo>
                  <a:pt x="471367" y="380986"/>
                  <a:pt x="505333" y="393260"/>
                  <a:pt x="519545" y="400196"/>
                </a:cubicBezTo>
                <a:close/>
                <a:moveTo>
                  <a:pt x="625055" y="464280"/>
                </a:moveTo>
                <a:cubicBezTo>
                  <a:pt x="637563" y="473170"/>
                  <a:pt x="659745" y="493674"/>
                  <a:pt x="672333" y="509959"/>
                </a:cubicBezTo>
                <a:cubicBezTo>
                  <a:pt x="689118" y="531671"/>
                  <a:pt x="721840" y="573840"/>
                  <a:pt x="707763" y="577482"/>
                </a:cubicBezTo>
                <a:cubicBezTo>
                  <a:pt x="693687" y="581124"/>
                  <a:pt x="656208" y="534469"/>
                  <a:pt x="640995" y="514864"/>
                </a:cubicBezTo>
                <a:cubicBezTo>
                  <a:pt x="625782" y="495258"/>
                  <a:pt x="611263" y="460666"/>
                  <a:pt x="616486" y="459849"/>
                </a:cubicBezTo>
                <a:cubicBezTo>
                  <a:pt x="617792" y="459645"/>
                  <a:pt x="620886" y="461317"/>
                  <a:pt x="625055" y="464280"/>
                </a:cubicBezTo>
                <a:close/>
                <a:moveTo>
                  <a:pt x="1006992" y="693059"/>
                </a:moveTo>
                <a:cubicBezTo>
                  <a:pt x="1021125" y="696617"/>
                  <a:pt x="993029" y="745667"/>
                  <a:pt x="980846" y="766046"/>
                </a:cubicBezTo>
                <a:cubicBezTo>
                  <a:pt x="968662" y="786425"/>
                  <a:pt x="938512" y="817027"/>
                  <a:pt x="933890" y="815331"/>
                </a:cubicBezTo>
                <a:cubicBezTo>
                  <a:pt x="929268" y="813636"/>
                  <a:pt x="939579" y="778416"/>
                  <a:pt x="953116" y="755874"/>
                </a:cubicBezTo>
                <a:cubicBezTo>
                  <a:pt x="965807" y="734742"/>
                  <a:pt x="989632" y="694896"/>
                  <a:pt x="1004206" y="692930"/>
                </a:cubicBezTo>
                <a:cubicBezTo>
                  <a:pt x="1005178" y="692799"/>
                  <a:pt x="1006108" y="692836"/>
                  <a:pt x="1006992" y="693059"/>
                </a:cubicBezTo>
                <a:close/>
                <a:moveTo>
                  <a:pt x="1160777" y="783910"/>
                </a:moveTo>
                <a:cubicBezTo>
                  <a:pt x="1166596" y="792539"/>
                  <a:pt x="1089769" y="814925"/>
                  <a:pt x="1057489" y="824005"/>
                </a:cubicBezTo>
                <a:cubicBezTo>
                  <a:pt x="1025210" y="833084"/>
                  <a:pt x="968386" y="841584"/>
                  <a:pt x="967101" y="838387"/>
                </a:cubicBezTo>
                <a:cubicBezTo>
                  <a:pt x="965816" y="835191"/>
                  <a:pt x="1014033" y="814844"/>
                  <a:pt x="1049781" y="804827"/>
                </a:cubicBezTo>
                <a:cubicBezTo>
                  <a:pt x="1078826" y="796688"/>
                  <a:pt x="1130106" y="782270"/>
                  <a:pt x="1151437" y="781777"/>
                </a:cubicBezTo>
                <a:cubicBezTo>
                  <a:pt x="1156359" y="781664"/>
                  <a:pt x="1159686" y="782292"/>
                  <a:pt x="1160777" y="783910"/>
                </a:cubicBezTo>
                <a:close/>
                <a:moveTo>
                  <a:pt x="484084" y="345279"/>
                </a:moveTo>
                <a:cubicBezTo>
                  <a:pt x="510553" y="359756"/>
                  <a:pt x="545895" y="388214"/>
                  <a:pt x="541598" y="390202"/>
                </a:cubicBezTo>
                <a:cubicBezTo>
                  <a:pt x="537302" y="392191"/>
                  <a:pt x="487562" y="373259"/>
                  <a:pt x="458306" y="357211"/>
                </a:cubicBezTo>
                <a:cubicBezTo>
                  <a:pt x="429050" y="341162"/>
                  <a:pt x="372118" y="310023"/>
                  <a:pt x="382784" y="303337"/>
                </a:cubicBezTo>
                <a:cubicBezTo>
                  <a:pt x="383450" y="302920"/>
                  <a:pt x="384326" y="302661"/>
                  <a:pt x="385388" y="302548"/>
                </a:cubicBezTo>
                <a:cubicBezTo>
                  <a:pt x="401323" y="300843"/>
                  <a:pt x="459269" y="331706"/>
                  <a:pt x="484084" y="345279"/>
                </a:cubicBezTo>
                <a:close/>
                <a:moveTo>
                  <a:pt x="1093388" y="728328"/>
                </a:moveTo>
                <a:cubicBezTo>
                  <a:pt x="1104357" y="734829"/>
                  <a:pt x="1048493" y="774038"/>
                  <a:pt x="1024809" y="790213"/>
                </a:cubicBezTo>
                <a:cubicBezTo>
                  <a:pt x="1001125" y="806388"/>
                  <a:pt x="954547" y="827997"/>
                  <a:pt x="951283" y="825378"/>
                </a:cubicBezTo>
                <a:cubicBezTo>
                  <a:pt x="948019" y="822758"/>
                  <a:pt x="978970" y="792374"/>
                  <a:pt x="1005224" y="774496"/>
                </a:cubicBezTo>
                <a:cubicBezTo>
                  <a:pt x="1029837" y="757735"/>
                  <a:pt x="1076148" y="726110"/>
                  <a:pt x="1090879" y="727579"/>
                </a:cubicBezTo>
                <a:cubicBezTo>
                  <a:pt x="1091861" y="727676"/>
                  <a:pt x="1092702" y="727921"/>
                  <a:pt x="1093388" y="728328"/>
                </a:cubicBezTo>
                <a:close/>
                <a:moveTo>
                  <a:pt x="770773" y="516178"/>
                </a:moveTo>
                <a:cubicBezTo>
                  <a:pt x="786838" y="527082"/>
                  <a:pt x="797969" y="536732"/>
                  <a:pt x="792485" y="539983"/>
                </a:cubicBezTo>
                <a:cubicBezTo>
                  <a:pt x="781518" y="546485"/>
                  <a:pt x="718936" y="511257"/>
                  <a:pt x="693138" y="496335"/>
                </a:cubicBezTo>
                <a:cubicBezTo>
                  <a:pt x="667340" y="481413"/>
                  <a:pt x="633312" y="452366"/>
                  <a:pt x="637697" y="450451"/>
                </a:cubicBezTo>
                <a:cubicBezTo>
                  <a:pt x="637971" y="450331"/>
                  <a:pt x="638419" y="450296"/>
                  <a:pt x="639024" y="450340"/>
                </a:cubicBezTo>
                <a:cubicBezTo>
                  <a:pt x="648110" y="450995"/>
                  <a:pt x="692721" y="469340"/>
                  <a:pt x="719451" y="484846"/>
                </a:cubicBezTo>
                <a:cubicBezTo>
                  <a:pt x="733707" y="493116"/>
                  <a:pt x="754707" y="505274"/>
                  <a:pt x="770773" y="516178"/>
                </a:cubicBezTo>
                <a:close/>
                <a:moveTo>
                  <a:pt x="492496" y="269432"/>
                </a:moveTo>
                <a:cubicBezTo>
                  <a:pt x="508889" y="283276"/>
                  <a:pt x="529711" y="310690"/>
                  <a:pt x="539960" y="324601"/>
                </a:cubicBezTo>
                <a:cubicBezTo>
                  <a:pt x="554536" y="344386"/>
                  <a:pt x="567933" y="379146"/>
                  <a:pt x="562685" y="379901"/>
                </a:cubicBezTo>
                <a:cubicBezTo>
                  <a:pt x="557436" y="380655"/>
                  <a:pt x="524548" y="351039"/>
                  <a:pt x="508469" y="329128"/>
                </a:cubicBezTo>
                <a:cubicBezTo>
                  <a:pt x="492389" y="307218"/>
                  <a:pt x="461037" y="264662"/>
                  <a:pt x="475229" y="261191"/>
                </a:cubicBezTo>
                <a:cubicBezTo>
                  <a:pt x="476116" y="260974"/>
                  <a:pt x="477088" y="260954"/>
                  <a:pt x="478134" y="261113"/>
                </a:cubicBezTo>
                <a:cubicBezTo>
                  <a:pt x="482059" y="261710"/>
                  <a:pt x="487031" y="264817"/>
                  <a:pt x="492496" y="269432"/>
                </a:cubicBezTo>
                <a:close/>
                <a:moveTo>
                  <a:pt x="845764" y="478949"/>
                </a:moveTo>
                <a:cubicBezTo>
                  <a:pt x="852066" y="481944"/>
                  <a:pt x="855290" y="484641"/>
                  <a:pt x="853694" y="486761"/>
                </a:cubicBezTo>
                <a:cubicBezTo>
                  <a:pt x="847311" y="495240"/>
                  <a:pt x="768116" y="476173"/>
                  <a:pt x="735233" y="467940"/>
                </a:cubicBezTo>
                <a:cubicBezTo>
                  <a:pt x="702350" y="459706"/>
                  <a:pt x="653438" y="440113"/>
                  <a:pt x="656395" y="437361"/>
                </a:cubicBezTo>
                <a:cubicBezTo>
                  <a:pt x="656765" y="437017"/>
                  <a:pt x="657983" y="436836"/>
                  <a:pt x="659903" y="436800"/>
                </a:cubicBezTo>
                <a:cubicBezTo>
                  <a:pt x="673340" y="436551"/>
                  <a:pt x="721154" y="443428"/>
                  <a:pt x="752978" y="451429"/>
                </a:cubicBezTo>
                <a:cubicBezTo>
                  <a:pt x="780256" y="458287"/>
                  <a:pt x="826860" y="469962"/>
                  <a:pt x="845764" y="478949"/>
                </a:cubicBezTo>
                <a:close/>
                <a:moveTo>
                  <a:pt x="591083" y="245489"/>
                </a:moveTo>
                <a:cubicBezTo>
                  <a:pt x="606360" y="245862"/>
                  <a:pt x="607638" y="297817"/>
                  <a:pt x="607689" y="319510"/>
                </a:cubicBezTo>
                <a:cubicBezTo>
                  <a:pt x="607741" y="341203"/>
                  <a:pt x="596687" y="376269"/>
                  <a:pt x="591392" y="375648"/>
                </a:cubicBezTo>
                <a:cubicBezTo>
                  <a:pt x="586097" y="375027"/>
                  <a:pt x="575918" y="339793"/>
                  <a:pt x="575918" y="315785"/>
                </a:cubicBezTo>
                <a:cubicBezTo>
                  <a:pt x="575918" y="291776"/>
                  <a:pt x="575806" y="245117"/>
                  <a:pt x="591083" y="245489"/>
                </a:cubicBezTo>
                <a:close/>
                <a:moveTo>
                  <a:pt x="873181" y="421210"/>
                </a:moveTo>
                <a:cubicBezTo>
                  <a:pt x="872570" y="430534"/>
                  <a:pt x="787446" y="431314"/>
                  <a:pt x="751904" y="431345"/>
                </a:cubicBezTo>
                <a:cubicBezTo>
                  <a:pt x="716361" y="431377"/>
                  <a:pt x="658909" y="424631"/>
                  <a:pt x="659926" y="421398"/>
                </a:cubicBezTo>
                <a:cubicBezTo>
                  <a:pt x="660944" y="418166"/>
                  <a:pt x="718673" y="411954"/>
                  <a:pt x="758008" y="411954"/>
                </a:cubicBezTo>
                <a:cubicBezTo>
                  <a:pt x="797343" y="411954"/>
                  <a:pt x="873791" y="411886"/>
                  <a:pt x="873181" y="421210"/>
                </a:cubicBezTo>
                <a:close/>
                <a:moveTo>
                  <a:pt x="1751195" y="975108"/>
                </a:moveTo>
                <a:cubicBezTo>
                  <a:pt x="1758364" y="978250"/>
                  <a:pt x="1733159" y="1034299"/>
                  <a:pt x="1705664" y="1069568"/>
                </a:cubicBezTo>
                <a:cubicBezTo>
                  <a:pt x="1678169" y="1104838"/>
                  <a:pt x="1624898" y="1173430"/>
                  <a:pt x="1602593" y="1166448"/>
                </a:cubicBezTo>
                <a:cubicBezTo>
                  <a:pt x="1580287" y="1159467"/>
                  <a:pt x="1637886" y="1082604"/>
                  <a:pt x="1662653" y="1050713"/>
                </a:cubicBezTo>
                <a:cubicBezTo>
                  <a:pt x="1685873" y="1020817"/>
                  <a:pt x="1737075" y="977764"/>
                  <a:pt x="1749292" y="975089"/>
                </a:cubicBezTo>
                <a:cubicBezTo>
                  <a:pt x="1750106" y="974911"/>
                  <a:pt x="1750748" y="974912"/>
                  <a:pt x="1751195" y="975108"/>
                </a:cubicBezTo>
                <a:close/>
                <a:moveTo>
                  <a:pt x="1723065" y="952804"/>
                </a:moveTo>
                <a:cubicBezTo>
                  <a:pt x="1727817" y="957313"/>
                  <a:pt x="1670214" y="1003868"/>
                  <a:pt x="1623145" y="1030589"/>
                </a:cubicBezTo>
                <a:cubicBezTo>
                  <a:pt x="1576075" y="1057309"/>
                  <a:pt x="1484722" y="1109321"/>
                  <a:pt x="1468230" y="1097891"/>
                </a:cubicBezTo>
                <a:cubicBezTo>
                  <a:pt x="1451738" y="1086461"/>
                  <a:pt x="1552159" y="1027715"/>
                  <a:pt x="1594631" y="1003534"/>
                </a:cubicBezTo>
                <a:cubicBezTo>
                  <a:pt x="1634449" y="980864"/>
                  <a:pt x="1708313" y="952150"/>
                  <a:pt x="1721306" y="952365"/>
                </a:cubicBezTo>
                <a:cubicBezTo>
                  <a:pt x="1722173" y="952380"/>
                  <a:pt x="1722768" y="952522"/>
                  <a:pt x="1723065" y="952804"/>
                </a:cubicBezTo>
                <a:close/>
                <a:moveTo>
                  <a:pt x="1697227" y="935922"/>
                </a:moveTo>
                <a:cubicBezTo>
                  <a:pt x="1698954" y="941161"/>
                  <a:pt x="1617322" y="972025"/>
                  <a:pt x="1557408" y="986690"/>
                </a:cubicBezTo>
                <a:cubicBezTo>
                  <a:pt x="1497494" y="1001355"/>
                  <a:pt x="1381121" y="1029958"/>
                  <a:pt x="1372599" y="1015710"/>
                </a:cubicBezTo>
                <a:cubicBezTo>
                  <a:pt x="1364076" y="1001461"/>
                  <a:pt x="1492944" y="968553"/>
                  <a:pt x="1547048" y="955255"/>
                </a:cubicBezTo>
                <a:cubicBezTo>
                  <a:pt x="1591008" y="944450"/>
                  <a:pt x="1661535" y="934982"/>
                  <a:pt x="1687363" y="934621"/>
                </a:cubicBezTo>
                <a:cubicBezTo>
                  <a:pt x="1693324" y="934538"/>
                  <a:pt x="1696903" y="934940"/>
                  <a:pt x="1697227" y="935922"/>
                </a:cubicBezTo>
                <a:close/>
                <a:moveTo>
                  <a:pt x="1676033" y="912929"/>
                </a:moveTo>
                <a:cubicBezTo>
                  <a:pt x="1674361" y="918175"/>
                  <a:pt x="1579454" y="928258"/>
                  <a:pt x="1514785" y="928258"/>
                </a:cubicBezTo>
                <a:cubicBezTo>
                  <a:pt x="1450117" y="928258"/>
                  <a:pt x="1324435" y="928369"/>
                  <a:pt x="1325438" y="913235"/>
                </a:cubicBezTo>
                <a:cubicBezTo>
                  <a:pt x="1326442" y="898101"/>
                  <a:pt x="1466388" y="896836"/>
                  <a:pt x="1524821" y="896785"/>
                </a:cubicBezTo>
                <a:cubicBezTo>
                  <a:pt x="1583253" y="896734"/>
                  <a:pt x="1677706" y="907684"/>
                  <a:pt x="1676033" y="912929"/>
                </a:cubicBezTo>
                <a:close/>
                <a:moveTo>
                  <a:pt x="1798295" y="980283"/>
                </a:moveTo>
                <a:cubicBezTo>
                  <a:pt x="1807000" y="981291"/>
                  <a:pt x="1823734" y="1038479"/>
                  <a:pt x="1823734" y="1077445"/>
                </a:cubicBezTo>
                <a:cubicBezTo>
                  <a:pt x="1823734" y="1116412"/>
                  <a:pt x="1823918" y="1192144"/>
                  <a:pt x="1798802" y="1191539"/>
                </a:cubicBezTo>
                <a:cubicBezTo>
                  <a:pt x="1773687" y="1190934"/>
                  <a:pt x="1771586" y="1106608"/>
                  <a:pt x="1771501" y="1071399"/>
                </a:cubicBezTo>
                <a:cubicBezTo>
                  <a:pt x="1771417" y="1036189"/>
                  <a:pt x="1789589" y="979276"/>
                  <a:pt x="1798295" y="980283"/>
                </a:cubicBezTo>
                <a:close/>
                <a:moveTo>
                  <a:pt x="691629" y="256990"/>
                </a:moveTo>
                <a:cubicBezTo>
                  <a:pt x="705763" y="260549"/>
                  <a:pt x="677667" y="309598"/>
                  <a:pt x="665483" y="329977"/>
                </a:cubicBezTo>
                <a:cubicBezTo>
                  <a:pt x="653299" y="350356"/>
                  <a:pt x="623149" y="380958"/>
                  <a:pt x="618527" y="379263"/>
                </a:cubicBezTo>
                <a:cubicBezTo>
                  <a:pt x="613905" y="377567"/>
                  <a:pt x="624216" y="342347"/>
                  <a:pt x="637753" y="319805"/>
                </a:cubicBezTo>
                <a:cubicBezTo>
                  <a:pt x="650445" y="298673"/>
                  <a:pt x="674269" y="258827"/>
                  <a:pt x="688844" y="256861"/>
                </a:cubicBezTo>
                <a:cubicBezTo>
                  <a:pt x="689815" y="256730"/>
                  <a:pt x="690746" y="256767"/>
                  <a:pt x="691629" y="256990"/>
                </a:cubicBezTo>
                <a:close/>
                <a:moveTo>
                  <a:pt x="845415" y="347841"/>
                </a:moveTo>
                <a:cubicBezTo>
                  <a:pt x="851234" y="356470"/>
                  <a:pt x="774406" y="378856"/>
                  <a:pt x="742127" y="387936"/>
                </a:cubicBezTo>
                <a:cubicBezTo>
                  <a:pt x="709847" y="397015"/>
                  <a:pt x="653023" y="405515"/>
                  <a:pt x="651738" y="402319"/>
                </a:cubicBezTo>
                <a:cubicBezTo>
                  <a:pt x="650453" y="399122"/>
                  <a:pt x="698670" y="378775"/>
                  <a:pt x="734418" y="368758"/>
                </a:cubicBezTo>
                <a:cubicBezTo>
                  <a:pt x="763463" y="360620"/>
                  <a:pt x="814743" y="346201"/>
                  <a:pt x="836074" y="345709"/>
                </a:cubicBezTo>
                <a:cubicBezTo>
                  <a:pt x="840996" y="345595"/>
                  <a:pt x="844324" y="346223"/>
                  <a:pt x="845415" y="347841"/>
                </a:cubicBezTo>
                <a:close/>
                <a:moveTo>
                  <a:pt x="1677576" y="876365"/>
                </a:moveTo>
                <a:cubicBezTo>
                  <a:pt x="1685364" y="880117"/>
                  <a:pt x="1689544" y="882907"/>
                  <a:pt x="1688354" y="884034"/>
                </a:cubicBezTo>
                <a:cubicBezTo>
                  <a:pt x="1683597" y="888541"/>
                  <a:pt x="1589188" y="876884"/>
                  <a:pt x="1529052" y="862553"/>
                </a:cubicBezTo>
                <a:cubicBezTo>
                  <a:pt x="1468917" y="848221"/>
                  <a:pt x="1351977" y="820469"/>
                  <a:pt x="1362147" y="806619"/>
                </a:cubicBezTo>
                <a:cubicBezTo>
                  <a:pt x="1364055" y="804022"/>
                  <a:pt x="1370206" y="802961"/>
                  <a:pt x="1379302" y="803036"/>
                </a:cubicBezTo>
                <a:cubicBezTo>
                  <a:pt x="1418718" y="803362"/>
                  <a:pt x="1513421" y="825026"/>
                  <a:pt x="1557595" y="835509"/>
                </a:cubicBezTo>
                <a:cubicBezTo>
                  <a:pt x="1598371" y="845186"/>
                  <a:pt x="1654211" y="865107"/>
                  <a:pt x="1677576" y="876365"/>
                </a:cubicBezTo>
                <a:close/>
                <a:moveTo>
                  <a:pt x="1851038" y="980377"/>
                </a:moveTo>
                <a:cubicBezTo>
                  <a:pt x="1871600" y="994806"/>
                  <a:pt x="1908068" y="1028085"/>
                  <a:pt x="1928764" y="1054516"/>
                </a:cubicBezTo>
                <a:cubicBezTo>
                  <a:pt x="1956358" y="1089757"/>
                  <a:pt x="2010154" y="1158200"/>
                  <a:pt x="1987012" y="1164111"/>
                </a:cubicBezTo>
                <a:cubicBezTo>
                  <a:pt x="1963869" y="1170022"/>
                  <a:pt x="1902253" y="1094298"/>
                  <a:pt x="1877243" y="1062478"/>
                </a:cubicBezTo>
                <a:cubicBezTo>
                  <a:pt x="1852232" y="1030656"/>
                  <a:pt x="1828363" y="974512"/>
                  <a:pt x="1836950" y="973185"/>
                </a:cubicBezTo>
                <a:cubicBezTo>
                  <a:pt x="1839097" y="972853"/>
                  <a:pt x="1844183" y="975568"/>
                  <a:pt x="1851038" y="980377"/>
                </a:cubicBezTo>
                <a:close/>
                <a:moveTo>
                  <a:pt x="778026" y="292259"/>
                </a:moveTo>
                <a:cubicBezTo>
                  <a:pt x="788994" y="298760"/>
                  <a:pt x="733130" y="337969"/>
                  <a:pt x="709446" y="354144"/>
                </a:cubicBezTo>
                <a:cubicBezTo>
                  <a:pt x="685762" y="370319"/>
                  <a:pt x="639185" y="391928"/>
                  <a:pt x="635921" y="389309"/>
                </a:cubicBezTo>
                <a:cubicBezTo>
                  <a:pt x="632656" y="386689"/>
                  <a:pt x="663607" y="356305"/>
                  <a:pt x="689861" y="338427"/>
                </a:cubicBezTo>
                <a:cubicBezTo>
                  <a:pt x="714474" y="321667"/>
                  <a:pt x="760786" y="290041"/>
                  <a:pt x="775516" y="291510"/>
                </a:cubicBezTo>
                <a:cubicBezTo>
                  <a:pt x="776498" y="291608"/>
                  <a:pt x="777340" y="291853"/>
                  <a:pt x="778026" y="292259"/>
                </a:cubicBezTo>
                <a:close/>
                <a:moveTo>
                  <a:pt x="1653404" y="808082"/>
                </a:moveTo>
                <a:cubicBezTo>
                  <a:pt x="1687772" y="831137"/>
                  <a:pt x="1719130" y="857724"/>
                  <a:pt x="1713833" y="860144"/>
                </a:cubicBezTo>
                <a:cubicBezTo>
                  <a:pt x="1706770" y="863372"/>
                  <a:pt x="1624996" y="832644"/>
                  <a:pt x="1576899" y="806597"/>
                </a:cubicBezTo>
                <a:cubicBezTo>
                  <a:pt x="1528802" y="780549"/>
                  <a:pt x="1435202" y="730008"/>
                  <a:pt x="1452737" y="719157"/>
                </a:cubicBezTo>
                <a:cubicBezTo>
                  <a:pt x="1453834" y="718479"/>
                  <a:pt x="1455273" y="718059"/>
                  <a:pt x="1457020" y="717875"/>
                </a:cubicBezTo>
                <a:cubicBezTo>
                  <a:pt x="1483217" y="715109"/>
                  <a:pt x="1578482" y="765201"/>
                  <a:pt x="1619278" y="787230"/>
                </a:cubicBezTo>
                <a:cubicBezTo>
                  <a:pt x="1630157" y="793105"/>
                  <a:pt x="1641947" y="800397"/>
                  <a:pt x="1653404" y="808082"/>
                </a:cubicBezTo>
                <a:close/>
                <a:moveTo>
                  <a:pt x="2090600" y="1064611"/>
                </a:moveTo>
                <a:cubicBezTo>
                  <a:pt x="2117012" y="1082309"/>
                  <a:pt x="2135311" y="1097971"/>
                  <a:pt x="2126296" y="1103247"/>
                </a:cubicBezTo>
                <a:cubicBezTo>
                  <a:pt x="2108266" y="1113800"/>
                  <a:pt x="2005380" y="1056624"/>
                  <a:pt x="1962968" y="1032404"/>
                </a:cubicBezTo>
                <a:cubicBezTo>
                  <a:pt x="1920555" y="1008185"/>
                  <a:pt x="1864611" y="961039"/>
                  <a:pt x="1871821" y="957931"/>
                </a:cubicBezTo>
                <a:cubicBezTo>
                  <a:pt x="1872272" y="957737"/>
                  <a:pt x="1873008" y="957680"/>
                  <a:pt x="1874003" y="957751"/>
                </a:cubicBezTo>
                <a:cubicBezTo>
                  <a:pt x="1888940" y="958814"/>
                  <a:pt x="1962281" y="988590"/>
                  <a:pt x="2006226" y="1013757"/>
                </a:cubicBezTo>
                <a:cubicBezTo>
                  <a:pt x="2029663" y="1027179"/>
                  <a:pt x="2064188" y="1046913"/>
                  <a:pt x="2090600" y="1064611"/>
                </a:cubicBezTo>
                <a:close/>
                <a:moveTo>
                  <a:pt x="1633107" y="664126"/>
                </a:moveTo>
                <a:cubicBezTo>
                  <a:pt x="1660058" y="686596"/>
                  <a:pt x="1694290" y="731091"/>
                  <a:pt x="1711139" y="753670"/>
                </a:cubicBezTo>
                <a:cubicBezTo>
                  <a:pt x="1735102" y="785782"/>
                  <a:pt x="1757127" y="842200"/>
                  <a:pt x="1748499" y="843424"/>
                </a:cubicBezTo>
                <a:cubicBezTo>
                  <a:pt x="1739870" y="844649"/>
                  <a:pt x="1685802" y="796579"/>
                  <a:pt x="1659367" y="761017"/>
                </a:cubicBezTo>
                <a:cubicBezTo>
                  <a:pt x="1632932" y="725455"/>
                  <a:pt x="1581388" y="656385"/>
                  <a:pt x="1604720" y="650750"/>
                </a:cubicBezTo>
                <a:cubicBezTo>
                  <a:pt x="1606178" y="650398"/>
                  <a:pt x="1607777" y="650367"/>
                  <a:pt x="1609497" y="650625"/>
                </a:cubicBezTo>
                <a:cubicBezTo>
                  <a:pt x="1615949" y="651593"/>
                  <a:pt x="1624123" y="656636"/>
                  <a:pt x="1633107" y="664126"/>
                </a:cubicBezTo>
                <a:close/>
                <a:moveTo>
                  <a:pt x="2225275" y="1011058"/>
                </a:moveTo>
                <a:cubicBezTo>
                  <a:pt x="2227567" y="1013190"/>
                  <a:pt x="2228236" y="1015144"/>
                  <a:pt x="2226925" y="1016865"/>
                </a:cubicBezTo>
                <a:cubicBezTo>
                  <a:pt x="2216431" y="1030627"/>
                  <a:pt x="2086233" y="999680"/>
                  <a:pt x="2032172" y="986317"/>
                </a:cubicBezTo>
                <a:cubicBezTo>
                  <a:pt x="1978112" y="972954"/>
                  <a:pt x="1897700" y="941152"/>
                  <a:pt x="1902562" y="936686"/>
                </a:cubicBezTo>
                <a:cubicBezTo>
                  <a:pt x="1903170" y="936127"/>
                  <a:pt x="1905172" y="935833"/>
                  <a:pt x="1908328" y="935775"/>
                </a:cubicBezTo>
                <a:cubicBezTo>
                  <a:pt x="1930419" y="935371"/>
                  <a:pt x="2009026" y="946532"/>
                  <a:pt x="2061345" y="959518"/>
                </a:cubicBezTo>
                <a:cubicBezTo>
                  <a:pt x="2113665" y="972505"/>
                  <a:pt x="2209231" y="996134"/>
                  <a:pt x="2225275" y="1011058"/>
                </a:cubicBezTo>
                <a:close/>
                <a:moveTo>
                  <a:pt x="1803567" y="629158"/>
                </a:moveTo>
                <a:cubicBezTo>
                  <a:pt x="1820796" y="646185"/>
                  <a:pt x="1822414" y="714598"/>
                  <a:pt x="1822488" y="745406"/>
                </a:cubicBezTo>
                <a:cubicBezTo>
                  <a:pt x="1822572" y="780616"/>
                  <a:pt x="1804400" y="837529"/>
                  <a:pt x="1795694" y="836522"/>
                </a:cubicBezTo>
                <a:cubicBezTo>
                  <a:pt x="1786988" y="835513"/>
                  <a:pt x="1770255" y="778326"/>
                  <a:pt x="1770254" y="739359"/>
                </a:cubicBezTo>
                <a:cubicBezTo>
                  <a:pt x="1770254" y="700393"/>
                  <a:pt x="1770071" y="624661"/>
                  <a:pt x="1795187" y="625266"/>
                </a:cubicBezTo>
                <a:cubicBezTo>
                  <a:pt x="1798326" y="625342"/>
                  <a:pt x="1801106" y="626725"/>
                  <a:pt x="1803567" y="629158"/>
                </a:cubicBezTo>
                <a:close/>
                <a:moveTo>
                  <a:pt x="2253766" y="905481"/>
                </a:moveTo>
                <a:cubicBezTo>
                  <a:pt x="2257233" y="906926"/>
                  <a:pt x="2259087" y="908580"/>
                  <a:pt x="2258961" y="910472"/>
                </a:cubicBezTo>
                <a:cubicBezTo>
                  <a:pt x="2257958" y="925605"/>
                  <a:pt x="2118012" y="926871"/>
                  <a:pt x="2059579" y="926922"/>
                </a:cubicBezTo>
                <a:cubicBezTo>
                  <a:pt x="2001147" y="926973"/>
                  <a:pt x="1906694" y="916023"/>
                  <a:pt x="1908367" y="910778"/>
                </a:cubicBezTo>
                <a:cubicBezTo>
                  <a:pt x="1910039" y="905532"/>
                  <a:pt x="2004946" y="895448"/>
                  <a:pt x="2069615" y="895448"/>
                </a:cubicBezTo>
                <a:cubicBezTo>
                  <a:pt x="2126200" y="895449"/>
                  <a:pt x="2229498" y="895364"/>
                  <a:pt x="2253766" y="905481"/>
                </a:cubicBezTo>
                <a:close/>
                <a:moveTo>
                  <a:pt x="1434354" y="349846"/>
                </a:moveTo>
                <a:cubicBezTo>
                  <a:pt x="1441522" y="352988"/>
                  <a:pt x="1416317" y="409036"/>
                  <a:pt x="1388822" y="444306"/>
                </a:cubicBezTo>
                <a:cubicBezTo>
                  <a:pt x="1361327" y="479575"/>
                  <a:pt x="1308057" y="548168"/>
                  <a:pt x="1285751" y="541186"/>
                </a:cubicBezTo>
                <a:cubicBezTo>
                  <a:pt x="1263445" y="534204"/>
                  <a:pt x="1321045" y="457341"/>
                  <a:pt x="1345812" y="425451"/>
                </a:cubicBezTo>
                <a:cubicBezTo>
                  <a:pt x="1369031" y="395554"/>
                  <a:pt x="1420234" y="352502"/>
                  <a:pt x="1432450" y="349826"/>
                </a:cubicBezTo>
                <a:cubicBezTo>
                  <a:pt x="1433265" y="349648"/>
                  <a:pt x="1433906" y="349649"/>
                  <a:pt x="1434354" y="349846"/>
                </a:cubicBezTo>
                <a:close/>
                <a:moveTo>
                  <a:pt x="1406224" y="327542"/>
                </a:moveTo>
                <a:cubicBezTo>
                  <a:pt x="1410976" y="332051"/>
                  <a:pt x="1353373" y="378605"/>
                  <a:pt x="1306303" y="405326"/>
                </a:cubicBezTo>
                <a:cubicBezTo>
                  <a:pt x="1259234" y="432047"/>
                  <a:pt x="1167881" y="484058"/>
                  <a:pt x="1151389" y="472629"/>
                </a:cubicBezTo>
                <a:cubicBezTo>
                  <a:pt x="1134897" y="461199"/>
                  <a:pt x="1235317" y="402452"/>
                  <a:pt x="1277790" y="378271"/>
                </a:cubicBezTo>
                <a:cubicBezTo>
                  <a:pt x="1317608" y="355601"/>
                  <a:pt x="1391472" y="326888"/>
                  <a:pt x="1404465" y="327103"/>
                </a:cubicBezTo>
                <a:cubicBezTo>
                  <a:pt x="1405331" y="327117"/>
                  <a:pt x="1405927" y="327260"/>
                  <a:pt x="1406224" y="327542"/>
                </a:cubicBezTo>
                <a:close/>
                <a:moveTo>
                  <a:pt x="1380386" y="310660"/>
                </a:moveTo>
                <a:cubicBezTo>
                  <a:pt x="1382112" y="315899"/>
                  <a:pt x="1300481" y="346763"/>
                  <a:pt x="1240566" y="361428"/>
                </a:cubicBezTo>
                <a:cubicBezTo>
                  <a:pt x="1180653" y="376093"/>
                  <a:pt x="1064280" y="404696"/>
                  <a:pt x="1055757" y="390447"/>
                </a:cubicBezTo>
                <a:cubicBezTo>
                  <a:pt x="1047235" y="376199"/>
                  <a:pt x="1176102" y="343291"/>
                  <a:pt x="1230207" y="329993"/>
                </a:cubicBezTo>
                <a:cubicBezTo>
                  <a:pt x="1274167" y="319188"/>
                  <a:pt x="1344694" y="309719"/>
                  <a:pt x="1370522" y="309359"/>
                </a:cubicBezTo>
                <a:cubicBezTo>
                  <a:pt x="1376482" y="309275"/>
                  <a:pt x="1380062" y="309677"/>
                  <a:pt x="1380386" y="310660"/>
                </a:cubicBezTo>
                <a:close/>
                <a:moveTo>
                  <a:pt x="1359192" y="287667"/>
                </a:moveTo>
                <a:cubicBezTo>
                  <a:pt x="1357519" y="292912"/>
                  <a:pt x="1262612" y="302996"/>
                  <a:pt x="1197944" y="302996"/>
                </a:cubicBezTo>
                <a:cubicBezTo>
                  <a:pt x="1133275" y="302996"/>
                  <a:pt x="1007593" y="303106"/>
                  <a:pt x="1008597" y="287973"/>
                </a:cubicBezTo>
                <a:cubicBezTo>
                  <a:pt x="1009600" y="272839"/>
                  <a:pt x="1149547" y="271573"/>
                  <a:pt x="1207979" y="271522"/>
                </a:cubicBezTo>
                <a:cubicBezTo>
                  <a:pt x="1266412" y="271471"/>
                  <a:pt x="1360864" y="282421"/>
                  <a:pt x="1359192" y="287667"/>
                </a:cubicBezTo>
                <a:close/>
                <a:moveTo>
                  <a:pt x="1481453" y="355021"/>
                </a:moveTo>
                <a:cubicBezTo>
                  <a:pt x="1490158" y="356029"/>
                  <a:pt x="1506893" y="413216"/>
                  <a:pt x="1506893" y="452183"/>
                </a:cubicBezTo>
                <a:cubicBezTo>
                  <a:pt x="1506893" y="491150"/>
                  <a:pt x="1507076" y="566881"/>
                  <a:pt x="1481961" y="566276"/>
                </a:cubicBezTo>
                <a:cubicBezTo>
                  <a:pt x="1456845" y="565672"/>
                  <a:pt x="1454744" y="481345"/>
                  <a:pt x="1454660" y="446136"/>
                </a:cubicBezTo>
                <a:cubicBezTo>
                  <a:pt x="1454575" y="410927"/>
                  <a:pt x="1472748" y="354013"/>
                  <a:pt x="1481453" y="355021"/>
                </a:cubicBezTo>
                <a:close/>
                <a:moveTo>
                  <a:pt x="1960487" y="643932"/>
                </a:moveTo>
                <a:cubicBezTo>
                  <a:pt x="1983723" y="649708"/>
                  <a:pt x="1937532" y="729319"/>
                  <a:pt x="1917502" y="762395"/>
                </a:cubicBezTo>
                <a:cubicBezTo>
                  <a:pt x="1897472" y="795471"/>
                  <a:pt x="1847904" y="845140"/>
                  <a:pt x="1840305" y="842388"/>
                </a:cubicBezTo>
                <a:cubicBezTo>
                  <a:pt x="1832707" y="839636"/>
                  <a:pt x="1849657" y="782472"/>
                  <a:pt x="1871913" y="745886"/>
                </a:cubicBezTo>
                <a:cubicBezTo>
                  <a:pt x="1892778" y="711586"/>
                  <a:pt x="1931947" y="646914"/>
                  <a:pt x="1955907" y="643723"/>
                </a:cubicBezTo>
                <a:cubicBezTo>
                  <a:pt x="1957504" y="643510"/>
                  <a:pt x="1959034" y="643571"/>
                  <a:pt x="1960487" y="643932"/>
                </a:cubicBezTo>
                <a:close/>
                <a:moveTo>
                  <a:pt x="1360734" y="251102"/>
                </a:moveTo>
                <a:cubicBezTo>
                  <a:pt x="1368522" y="254855"/>
                  <a:pt x="1372702" y="257645"/>
                  <a:pt x="1371513" y="258772"/>
                </a:cubicBezTo>
                <a:cubicBezTo>
                  <a:pt x="1366756" y="263279"/>
                  <a:pt x="1272346" y="251622"/>
                  <a:pt x="1212211" y="237290"/>
                </a:cubicBezTo>
                <a:cubicBezTo>
                  <a:pt x="1152075" y="222958"/>
                  <a:pt x="1035136" y="195207"/>
                  <a:pt x="1045306" y="181357"/>
                </a:cubicBezTo>
                <a:cubicBezTo>
                  <a:pt x="1047213" y="178760"/>
                  <a:pt x="1053365" y="177699"/>
                  <a:pt x="1062461" y="177774"/>
                </a:cubicBezTo>
                <a:cubicBezTo>
                  <a:pt x="1101877" y="178100"/>
                  <a:pt x="1196580" y="199763"/>
                  <a:pt x="1240754" y="210247"/>
                </a:cubicBezTo>
                <a:cubicBezTo>
                  <a:pt x="1281530" y="219924"/>
                  <a:pt x="1337370" y="239845"/>
                  <a:pt x="1360734" y="251102"/>
                </a:cubicBezTo>
                <a:close/>
                <a:moveTo>
                  <a:pt x="2213314" y="791389"/>
                </a:moveTo>
                <a:cubicBezTo>
                  <a:pt x="2222881" y="805395"/>
                  <a:pt x="2096574" y="841729"/>
                  <a:pt x="2043506" y="856466"/>
                </a:cubicBezTo>
                <a:cubicBezTo>
                  <a:pt x="1990438" y="871202"/>
                  <a:pt x="1897017" y="884997"/>
                  <a:pt x="1894905" y="879810"/>
                </a:cubicBezTo>
                <a:cubicBezTo>
                  <a:pt x="1892793" y="874622"/>
                  <a:pt x="1972062" y="841597"/>
                  <a:pt x="2030832" y="825339"/>
                </a:cubicBezTo>
                <a:cubicBezTo>
                  <a:pt x="2078584" y="812129"/>
                  <a:pt x="2162890" y="788727"/>
                  <a:pt x="2197957" y="787928"/>
                </a:cubicBezTo>
                <a:cubicBezTo>
                  <a:pt x="2206049" y="787744"/>
                  <a:pt x="2211520" y="788763"/>
                  <a:pt x="2213314" y="791389"/>
                </a:cubicBezTo>
                <a:close/>
                <a:moveTo>
                  <a:pt x="1534196" y="355115"/>
                </a:moveTo>
                <a:cubicBezTo>
                  <a:pt x="1554759" y="369543"/>
                  <a:pt x="1591226" y="402823"/>
                  <a:pt x="1611922" y="429254"/>
                </a:cubicBezTo>
                <a:cubicBezTo>
                  <a:pt x="1639517" y="464494"/>
                  <a:pt x="1693313" y="532938"/>
                  <a:pt x="1670171" y="538849"/>
                </a:cubicBezTo>
                <a:cubicBezTo>
                  <a:pt x="1647028" y="544760"/>
                  <a:pt x="1585411" y="469036"/>
                  <a:pt x="1560401" y="437215"/>
                </a:cubicBezTo>
                <a:cubicBezTo>
                  <a:pt x="1535391" y="405394"/>
                  <a:pt x="1511521" y="349249"/>
                  <a:pt x="1520108" y="347922"/>
                </a:cubicBezTo>
                <a:cubicBezTo>
                  <a:pt x="1522255" y="347591"/>
                  <a:pt x="1527342" y="350305"/>
                  <a:pt x="1534196" y="355115"/>
                </a:cubicBezTo>
                <a:close/>
                <a:moveTo>
                  <a:pt x="2102524" y="701176"/>
                </a:moveTo>
                <a:cubicBezTo>
                  <a:pt x="2120557" y="711727"/>
                  <a:pt x="2028716" y="775367"/>
                  <a:pt x="1989778" y="801620"/>
                </a:cubicBezTo>
                <a:cubicBezTo>
                  <a:pt x="1950841" y="827873"/>
                  <a:pt x="1874267" y="862946"/>
                  <a:pt x="1868900" y="858694"/>
                </a:cubicBezTo>
                <a:cubicBezTo>
                  <a:pt x="1863534" y="854442"/>
                  <a:pt x="1914418" y="805127"/>
                  <a:pt x="1957580" y="776110"/>
                </a:cubicBezTo>
                <a:cubicBezTo>
                  <a:pt x="1998045" y="748907"/>
                  <a:pt x="2074182" y="697576"/>
                  <a:pt x="2098399" y="699960"/>
                </a:cubicBezTo>
                <a:cubicBezTo>
                  <a:pt x="2100014" y="700119"/>
                  <a:pt x="2101397" y="700517"/>
                  <a:pt x="2102524" y="701176"/>
                </a:cubicBezTo>
                <a:close/>
                <a:moveTo>
                  <a:pt x="1336562" y="182820"/>
                </a:moveTo>
                <a:cubicBezTo>
                  <a:pt x="1370930" y="205875"/>
                  <a:pt x="1402289" y="232461"/>
                  <a:pt x="1396991" y="234882"/>
                </a:cubicBezTo>
                <a:cubicBezTo>
                  <a:pt x="1389928" y="238110"/>
                  <a:pt x="1308154" y="207382"/>
                  <a:pt x="1260057" y="181334"/>
                </a:cubicBezTo>
                <a:cubicBezTo>
                  <a:pt x="1211960" y="155287"/>
                  <a:pt x="1118361" y="104746"/>
                  <a:pt x="1135896" y="93894"/>
                </a:cubicBezTo>
                <a:cubicBezTo>
                  <a:pt x="1136992" y="93216"/>
                  <a:pt x="1138431" y="92797"/>
                  <a:pt x="1140178" y="92613"/>
                </a:cubicBezTo>
                <a:cubicBezTo>
                  <a:pt x="1166376" y="89847"/>
                  <a:pt x="1261641" y="139939"/>
                  <a:pt x="1302437" y="161968"/>
                </a:cubicBezTo>
                <a:cubicBezTo>
                  <a:pt x="1313316" y="167843"/>
                  <a:pt x="1325106" y="175135"/>
                  <a:pt x="1336562" y="182820"/>
                </a:cubicBezTo>
                <a:close/>
                <a:moveTo>
                  <a:pt x="1773759" y="439349"/>
                </a:moveTo>
                <a:cubicBezTo>
                  <a:pt x="1800171" y="457047"/>
                  <a:pt x="1818470" y="472708"/>
                  <a:pt x="1809455" y="477985"/>
                </a:cubicBezTo>
                <a:cubicBezTo>
                  <a:pt x="1791425" y="488537"/>
                  <a:pt x="1688539" y="431361"/>
                  <a:pt x="1646126" y="407142"/>
                </a:cubicBezTo>
                <a:cubicBezTo>
                  <a:pt x="1603714" y="382923"/>
                  <a:pt x="1547770" y="335777"/>
                  <a:pt x="1554979" y="332669"/>
                </a:cubicBezTo>
                <a:cubicBezTo>
                  <a:pt x="1555430" y="332475"/>
                  <a:pt x="1556166" y="332418"/>
                  <a:pt x="1557162" y="332489"/>
                </a:cubicBezTo>
                <a:cubicBezTo>
                  <a:pt x="1572099" y="333552"/>
                  <a:pt x="1645440" y="363327"/>
                  <a:pt x="1689384" y="388494"/>
                </a:cubicBezTo>
                <a:cubicBezTo>
                  <a:pt x="1712822" y="401917"/>
                  <a:pt x="1747347" y="421651"/>
                  <a:pt x="1773759" y="439349"/>
                </a:cubicBezTo>
                <a:close/>
                <a:moveTo>
                  <a:pt x="1316266" y="38864"/>
                </a:moveTo>
                <a:cubicBezTo>
                  <a:pt x="1343216" y="61334"/>
                  <a:pt x="1377448" y="105828"/>
                  <a:pt x="1394297" y="128407"/>
                </a:cubicBezTo>
                <a:cubicBezTo>
                  <a:pt x="1418261" y="160520"/>
                  <a:pt x="1440286" y="216937"/>
                  <a:pt x="1431658" y="218162"/>
                </a:cubicBezTo>
                <a:cubicBezTo>
                  <a:pt x="1423029" y="219386"/>
                  <a:pt x="1368960" y="171317"/>
                  <a:pt x="1342526" y="135755"/>
                </a:cubicBezTo>
                <a:cubicBezTo>
                  <a:pt x="1316091" y="100192"/>
                  <a:pt x="1264547" y="31122"/>
                  <a:pt x="1287878" y="25488"/>
                </a:cubicBezTo>
                <a:cubicBezTo>
                  <a:pt x="1289337" y="25136"/>
                  <a:pt x="1290935" y="25104"/>
                  <a:pt x="1292655" y="25362"/>
                </a:cubicBezTo>
                <a:cubicBezTo>
                  <a:pt x="1299107" y="26331"/>
                  <a:pt x="1307282" y="31373"/>
                  <a:pt x="1316266" y="38864"/>
                </a:cubicBezTo>
                <a:close/>
                <a:moveTo>
                  <a:pt x="1908434" y="385795"/>
                </a:moveTo>
                <a:cubicBezTo>
                  <a:pt x="1910726" y="387927"/>
                  <a:pt x="1911395" y="389882"/>
                  <a:pt x="1910083" y="391602"/>
                </a:cubicBezTo>
                <a:cubicBezTo>
                  <a:pt x="1899589" y="405365"/>
                  <a:pt x="1769391" y="374418"/>
                  <a:pt x="1715331" y="361054"/>
                </a:cubicBezTo>
                <a:cubicBezTo>
                  <a:pt x="1661270" y="347691"/>
                  <a:pt x="1580858" y="315889"/>
                  <a:pt x="1585720" y="311423"/>
                </a:cubicBezTo>
                <a:cubicBezTo>
                  <a:pt x="1586328" y="310865"/>
                  <a:pt x="1588331" y="310571"/>
                  <a:pt x="1591486" y="310513"/>
                </a:cubicBezTo>
                <a:cubicBezTo>
                  <a:pt x="1613578" y="310108"/>
                  <a:pt x="1692184" y="321270"/>
                  <a:pt x="1744504" y="334256"/>
                </a:cubicBezTo>
                <a:cubicBezTo>
                  <a:pt x="1789350" y="345387"/>
                  <a:pt x="1865968" y="364337"/>
                  <a:pt x="1897047" y="378923"/>
                </a:cubicBezTo>
                <a:cubicBezTo>
                  <a:pt x="1902227" y="381354"/>
                  <a:pt x="1906142" y="383663"/>
                  <a:pt x="1908434" y="385795"/>
                </a:cubicBezTo>
                <a:close/>
                <a:moveTo>
                  <a:pt x="1486726" y="3895"/>
                </a:moveTo>
                <a:cubicBezTo>
                  <a:pt x="1503954" y="20922"/>
                  <a:pt x="1505572" y="89336"/>
                  <a:pt x="1505646" y="120144"/>
                </a:cubicBezTo>
                <a:cubicBezTo>
                  <a:pt x="1505731" y="155353"/>
                  <a:pt x="1487558" y="212267"/>
                  <a:pt x="1478853" y="211259"/>
                </a:cubicBezTo>
                <a:cubicBezTo>
                  <a:pt x="1470147" y="210251"/>
                  <a:pt x="1453413" y="153064"/>
                  <a:pt x="1453413" y="114097"/>
                </a:cubicBezTo>
                <a:cubicBezTo>
                  <a:pt x="1453413" y="75130"/>
                  <a:pt x="1453230" y="-601"/>
                  <a:pt x="1478345" y="3"/>
                </a:cubicBezTo>
                <a:cubicBezTo>
                  <a:pt x="1481485" y="79"/>
                  <a:pt x="1484264" y="1463"/>
                  <a:pt x="1486726" y="3895"/>
                </a:cubicBezTo>
                <a:close/>
                <a:moveTo>
                  <a:pt x="1936925" y="280219"/>
                </a:moveTo>
                <a:cubicBezTo>
                  <a:pt x="1940391" y="281664"/>
                  <a:pt x="1942246" y="283318"/>
                  <a:pt x="1942120" y="285209"/>
                </a:cubicBezTo>
                <a:cubicBezTo>
                  <a:pt x="1941116" y="300343"/>
                  <a:pt x="1801170" y="301609"/>
                  <a:pt x="1742738" y="301660"/>
                </a:cubicBezTo>
                <a:cubicBezTo>
                  <a:pt x="1684306" y="301711"/>
                  <a:pt x="1589853" y="290761"/>
                  <a:pt x="1591525" y="285515"/>
                </a:cubicBezTo>
                <a:cubicBezTo>
                  <a:pt x="1593198" y="280270"/>
                  <a:pt x="1688105" y="270186"/>
                  <a:pt x="1752773" y="270186"/>
                </a:cubicBezTo>
                <a:cubicBezTo>
                  <a:pt x="1809358" y="270186"/>
                  <a:pt x="1912656" y="270101"/>
                  <a:pt x="1936925" y="280219"/>
                </a:cubicBezTo>
                <a:close/>
                <a:moveTo>
                  <a:pt x="1643645" y="18670"/>
                </a:moveTo>
                <a:cubicBezTo>
                  <a:pt x="1666881" y="24446"/>
                  <a:pt x="1620691" y="104057"/>
                  <a:pt x="1600660" y="137133"/>
                </a:cubicBezTo>
                <a:cubicBezTo>
                  <a:pt x="1580631" y="170209"/>
                  <a:pt x="1531062" y="219877"/>
                  <a:pt x="1523464" y="217125"/>
                </a:cubicBezTo>
                <a:cubicBezTo>
                  <a:pt x="1515866" y="214374"/>
                  <a:pt x="1532816" y="157210"/>
                  <a:pt x="1555072" y="120623"/>
                </a:cubicBezTo>
                <a:cubicBezTo>
                  <a:pt x="1575937" y="86324"/>
                  <a:pt x="1615105" y="21652"/>
                  <a:pt x="1639066" y="18461"/>
                </a:cubicBezTo>
                <a:cubicBezTo>
                  <a:pt x="1640663" y="18248"/>
                  <a:pt x="1642193" y="18309"/>
                  <a:pt x="1643645" y="18670"/>
                </a:cubicBezTo>
                <a:close/>
                <a:moveTo>
                  <a:pt x="2495069" y="550730"/>
                </a:moveTo>
                <a:cubicBezTo>
                  <a:pt x="2502238" y="553873"/>
                  <a:pt x="2477033" y="609921"/>
                  <a:pt x="2449538" y="645190"/>
                </a:cubicBezTo>
                <a:cubicBezTo>
                  <a:pt x="2422042" y="680460"/>
                  <a:pt x="2368772" y="749052"/>
                  <a:pt x="2346467" y="742070"/>
                </a:cubicBezTo>
                <a:cubicBezTo>
                  <a:pt x="2324161" y="735089"/>
                  <a:pt x="2381760" y="658226"/>
                  <a:pt x="2406527" y="626336"/>
                </a:cubicBezTo>
                <a:cubicBezTo>
                  <a:pt x="2429747" y="596439"/>
                  <a:pt x="2480949" y="553386"/>
                  <a:pt x="2493166" y="550711"/>
                </a:cubicBezTo>
                <a:cubicBezTo>
                  <a:pt x="2493980" y="550533"/>
                  <a:pt x="2494622" y="550534"/>
                  <a:pt x="2495069" y="550730"/>
                </a:cubicBezTo>
                <a:close/>
                <a:moveTo>
                  <a:pt x="1896472" y="166127"/>
                </a:moveTo>
                <a:cubicBezTo>
                  <a:pt x="1906039" y="180133"/>
                  <a:pt x="1779732" y="216466"/>
                  <a:pt x="1726664" y="231203"/>
                </a:cubicBezTo>
                <a:cubicBezTo>
                  <a:pt x="1673596" y="245940"/>
                  <a:pt x="1580176" y="259735"/>
                  <a:pt x="1578064" y="254547"/>
                </a:cubicBezTo>
                <a:cubicBezTo>
                  <a:pt x="1575951" y="249359"/>
                  <a:pt x="1655221" y="216335"/>
                  <a:pt x="1713991" y="200077"/>
                </a:cubicBezTo>
                <a:cubicBezTo>
                  <a:pt x="1761742" y="186867"/>
                  <a:pt x="1846048" y="163465"/>
                  <a:pt x="1881116" y="162666"/>
                </a:cubicBezTo>
                <a:cubicBezTo>
                  <a:pt x="1889208" y="162481"/>
                  <a:pt x="1894679" y="163501"/>
                  <a:pt x="1896472" y="166127"/>
                </a:cubicBezTo>
                <a:close/>
                <a:moveTo>
                  <a:pt x="2466939" y="528427"/>
                </a:moveTo>
                <a:cubicBezTo>
                  <a:pt x="2471691" y="532936"/>
                  <a:pt x="2414088" y="579490"/>
                  <a:pt x="2367019" y="606211"/>
                </a:cubicBezTo>
                <a:cubicBezTo>
                  <a:pt x="2319949" y="632931"/>
                  <a:pt x="2228596" y="684943"/>
                  <a:pt x="2212104" y="673513"/>
                </a:cubicBezTo>
                <a:cubicBezTo>
                  <a:pt x="2195612" y="662083"/>
                  <a:pt x="2296033" y="603337"/>
                  <a:pt x="2338505" y="579156"/>
                </a:cubicBezTo>
                <a:cubicBezTo>
                  <a:pt x="2378323" y="556486"/>
                  <a:pt x="2452187" y="527773"/>
                  <a:pt x="2465180" y="527987"/>
                </a:cubicBezTo>
                <a:cubicBezTo>
                  <a:pt x="2466047" y="528002"/>
                  <a:pt x="2466642" y="528144"/>
                  <a:pt x="2466939" y="528427"/>
                </a:cubicBezTo>
                <a:close/>
                <a:moveTo>
                  <a:pt x="2441101" y="511544"/>
                </a:moveTo>
                <a:cubicBezTo>
                  <a:pt x="2442828" y="516783"/>
                  <a:pt x="2361196" y="547648"/>
                  <a:pt x="2301282" y="562312"/>
                </a:cubicBezTo>
                <a:cubicBezTo>
                  <a:pt x="2241368" y="576978"/>
                  <a:pt x="2124995" y="605581"/>
                  <a:pt x="2116473" y="591332"/>
                </a:cubicBezTo>
                <a:cubicBezTo>
                  <a:pt x="2107950" y="577083"/>
                  <a:pt x="2236818" y="544175"/>
                  <a:pt x="2290922" y="530877"/>
                </a:cubicBezTo>
                <a:cubicBezTo>
                  <a:pt x="2334882" y="520072"/>
                  <a:pt x="2405409" y="510604"/>
                  <a:pt x="2431237" y="510243"/>
                </a:cubicBezTo>
                <a:cubicBezTo>
                  <a:pt x="2437198" y="510160"/>
                  <a:pt x="2440777" y="510562"/>
                  <a:pt x="2441101" y="511544"/>
                </a:cubicBezTo>
                <a:close/>
                <a:moveTo>
                  <a:pt x="2419907" y="488551"/>
                </a:moveTo>
                <a:cubicBezTo>
                  <a:pt x="2418235" y="493797"/>
                  <a:pt x="2323328" y="503881"/>
                  <a:pt x="2258659" y="503881"/>
                </a:cubicBezTo>
                <a:cubicBezTo>
                  <a:pt x="2193991" y="503881"/>
                  <a:pt x="2068308" y="503991"/>
                  <a:pt x="2069312" y="488857"/>
                </a:cubicBezTo>
                <a:cubicBezTo>
                  <a:pt x="2070316" y="473724"/>
                  <a:pt x="2210262" y="472458"/>
                  <a:pt x="2268695" y="472407"/>
                </a:cubicBezTo>
                <a:cubicBezTo>
                  <a:pt x="2327127" y="472356"/>
                  <a:pt x="2421580" y="483306"/>
                  <a:pt x="2419907" y="488551"/>
                </a:cubicBezTo>
                <a:close/>
                <a:moveTo>
                  <a:pt x="1785683" y="75914"/>
                </a:moveTo>
                <a:cubicBezTo>
                  <a:pt x="1803715" y="86465"/>
                  <a:pt x="1711874" y="150105"/>
                  <a:pt x="1672937" y="176357"/>
                </a:cubicBezTo>
                <a:cubicBezTo>
                  <a:pt x="1633999" y="202610"/>
                  <a:pt x="1557425" y="237683"/>
                  <a:pt x="1552059" y="233432"/>
                </a:cubicBezTo>
                <a:cubicBezTo>
                  <a:pt x="1546693" y="229180"/>
                  <a:pt x="1597576" y="179865"/>
                  <a:pt x="1640739" y="150847"/>
                </a:cubicBezTo>
                <a:cubicBezTo>
                  <a:pt x="1681203" y="123644"/>
                  <a:pt x="1757340" y="72314"/>
                  <a:pt x="1781557" y="74698"/>
                </a:cubicBezTo>
                <a:cubicBezTo>
                  <a:pt x="1783172" y="74857"/>
                  <a:pt x="1784556" y="75254"/>
                  <a:pt x="1785683" y="75914"/>
                </a:cubicBezTo>
                <a:close/>
                <a:moveTo>
                  <a:pt x="2542169" y="555906"/>
                </a:moveTo>
                <a:cubicBezTo>
                  <a:pt x="2550874" y="556914"/>
                  <a:pt x="2567608" y="614101"/>
                  <a:pt x="2567608" y="653068"/>
                </a:cubicBezTo>
                <a:cubicBezTo>
                  <a:pt x="2567608" y="692034"/>
                  <a:pt x="2567792" y="767766"/>
                  <a:pt x="2542676" y="767161"/>
                </a:cubicBezTo>
                <a:cubicBezTo>
                  <a:pt x="2517561" y="766556"/>
                  <a:pt x="2515460" y="682230"/>
                  <a:pt x="2515375" y="647021"/>
                </a:cubicBezTo>
                <a:cubicBezTo>
                  <a:pt x="2515291" y="611812"/>
                  <a:pt x="2533463" y="554898"/>
                  <a:pt x="2542169" y="555906"/>
                </a:cubicBezTo>
                <a:close/>
                <a:moveTo>
                  <a:pt x="2421450" y="451987"/>
                </a:moveTo>
                <a:cubicBezTo>
                  <a:pt x="2429238" y="455739"/>
                  <a:pt x="2433418" y="458529"/>
                  <a:pt x="2432228" y="459656"/>
                </a:cubicBezTo>
                <a:cubicBezTo>
                  <a:pt x="2427471" y="464163"/>
                  <a:pt x="2333062" y="452507"/>
                  <a:pt x="2272926" y="438175"/>
                </a:cubicBezTo>
                <a:cubicBezTo>
                  <a:pt x="2212791" y="423843"/>
                  <a:pt x="2095851" y="396092"/>
                  <a:pt x="2106021" y="382241"/>
                </a:cubicBezTo>
                <a:cubicBezTo>
                  <a:pt x="2107929" y="379644"/>
                  <a:pt x="2114080" y="378583"/>
                  <a:pt x="2123176" y="378659"/>
                </a:cubicBezTo>
                <a:cubicBezTo>
                  <a:pt x="2162592" y="378984"/>
                  <a:pt x="2257295" y="400648"/>
                  <a:pt x="2301469" y="411131"/>
                </a:cubicBezTo>
                <a:cubicBezTo>
                  <a:pt x="2342245" y="420808"/>
                  <a:pt x="2398085" y="440730"/>
                  <a:pt x="2421450" y="451987"/>
                </a:cubicBezTo>
                <a:close/>
                <a:moveTo>
                  <a:pt x="2594912" y="555999"/>
                </a:moveTo>
                <a:cubicBezTo>
                  <a:pt x="2615474" y="570428"/>
                  <a:pt x="2651941" y="603707"/>
                  <a:pt x="2672638" y="630138"/>
                </a:cubicBezTo>
                <a:cubicBezTo>
                  <a:pt x="2700232" y="665379"/>
                  <a:pt x="2754028" y="733822"/>
                  <a:pt x="2730886" y="739733"/>
                </a:cubicBezTo>
                <a:cubicBezTo>
                  <a:pt x="2707743" y="745644"/>
                  <a:pt x="2646127" y="669921"/>
                  <a:pt x="2621116" y="638100"/>
                </a:cubicBezTo>
                <a:cubicBezTo>
                  <a:pt x="2596106" y="606278"/>
                  <a:pt x="2572237" y="550134"/>
                  <a:pt x="2580823" y="548807"/>
                </a:cubicBezTo>
                <a:cubicBezTo>
                  <a:pt x="2582970" y="548476"/>
                  <a:pt x="2588057" y="551190"/>
                  <a:pt x="2594912" y="555999"/>
                </a:cubicBezTo>
                <a:close/>
                <a:moveTo>
                  <a:pt x="2397278" y="383705"/>
                </a:moveTo>
                <a:cubicBezTo>
                  <a:pt x="2431646" y="406759"/>
                  <a:pt x="2463004" y="433346"/>
                  <a:pt x="2457707" y="435767"/>
                </a:cubicBezTo>
                <a:cubicBezTo>
                  <a:pt x="2450643" y="438994"/>
                  <a:pt x="2368870" y="408267"/>
                  <a:pt x="2320772" y="382219"/>
                </a:cubicBezTo>
                <a:cubicBezTo>
                  <a:pt x="2272676" y="356172"/>
                  <a:pt x="2179076" y="305630"/>
                  <a:pt x="2196611" y="294779"/>
                </a:cubicBezTo>
                <a:cubicBezTo>
                  <a:pt x="2197708" y="294101"/>
                  <a:pt x="2199147" y="293681"/>
                  <a:pt x="2200894" y="293497"/>
                </a:cubicBezTo>
                <a:cubicBezTo>
                  <a:pt x="2227091" y="290731"/>
                  <a:pt x="2322356" y="340823"/>
                  <a:pt x="2363152" y="362853"/>
                </a:cubicBezTo>
                <a:cubicBezTo>
                  <a:pt x="2374031" y="368727"/>
                  <a:pt x="2385821" y="376020"/>
                  <a:pt x="2397278" y="383705"/>
                </a:cubicBezTo>
                <a:close/>
                <a:moveTo>
                  <a:pt x="2834474" y="640233"/>
                </a:moveTo>
                <a:cubicBezTo>
                  <a:pt x="2860886" y="657931"/>
                  <a:pt x="2879185" y="673593"/>
                  <a:pt x="2870170" y="678869"/>
                </a:cubicBezTo>
                <a:cubicBezTo>
                  <a:pt x="2852140" y="689422"/>
                  <a:pt x="2749254" y="632246"/>
                  <a:pt x="2706842" y="608027"/>
                </a:cubicBezTo>
                <a:cubicBezTo>
                  <a:pt x="2664429" y="583807"/>
                  <a:pt x="2608485" y="536661"/>
                  <a:pt x="2615695" y="533554"/>
                </a:cubicBezTo>
                <a:cubicBezTo>
                  <a:pt x="2616145" y="533360"/>
                  <a:pt x="2616881" y="533303"/>
                  <a:pt x="2617877" y="533374"/>
                </a:cubicBezTo>
                <a:cubicBezTo>
                  <a:pt x="2632814" y="534436"/>
                  <a:pt x="2706155" y="564212"/>
                  <a:pt x="2750100" y="589379"/>
                </a:cubicBezTo>
                <a:cubicBezTo>
                  <a:pt x="2773537" y="602801"/>
                  <a:pt x="2808062" y="622536"/>
                  <a:pt x="2834474" y="640233"/>
                </a:cubicBezTo>
                <a:close/>
                <a:moveTo>
                  <a:pt x="2376981" y="239748"/>
                </a:moveTo>
                <a:cubicBezTo>
                  <a:pt x="2403932" y="262218"/>
                  <a:pt x="2438164" y="306713"/>
                  <a:pt x="2455013" y="329292"/>
                </a:cubicBezTo>
                <a:cubicBezTo>
                  <a:pt x="2478976" y="361404"/>
                  <a:pt x="2501001" y="417822"/>
                  <a:pt x="2492373" y="419046"/>
                </a:cubicBezTo>
                <a:cubicBezTo>
                  <a:pt x="2483744" y="420271"/>
                  <a:pt x="2429676" y="372201"/>
                  <a:pt x="2403241" y="336639"/>
                </a:cubicBezTo>
                <a:cubicBezTo>
                  <a:pt x="2376806" y="301077"/>
                  <a:pt x="2325262" y="232007"/>
                  <a:pt x="2348594" y="226372"/>
                </a:cubicBezTo>
                <a:cubicBezTo>
                  <a:pt x="2350052" y="226020"/>
                  <a:pt x="2351650" y="225989"/>
                  <a:pt x="2353371" y="226247"/>
                </a:cubicBezTo>
                <a:cubicBezTo>
                  <a:pt x="2359823" y="227215"/>
                  <a:pt x="2367997" y="232258"/>
                  <a:pt x="2376981" y="239748"/>
                </a:cubicBezTo>
                <a:close/>
                <a:moveTo>
                  <a:pt x="2969149" y="586680"/>
                </a:moveTo>
                <a:cubicBezTo>
                  <a:pt x="2971441" y="588812"/>
                  <a:pt x="2972110" y="590766"/>
                  <a:pt x="2970798" y="592487"/>
                </a:cubicBezTo>
                <a:cubicBezTo>
                  <a:pt x="2960304" y="606249"/>
                  <a:pt x="2830107" y="575302"/>
                  <a:pt x="2776046" y="561939"/>
                </a:cubicBezTo>
                <a:cubicBezTo>
                  <a:pt x="2721986" y="548576"/>
                  <a:pt x="2641574" y="516774"/>
                  <a:pt x="2646436" y="512308"/>
                </a:cubicBezTo>
                <a:cubicBezTo>
                  <a:pt x="2647044" y="511750"/>
                  <a:pt x="2649046" y="511456"/>
                  <a:pt x="2652202" y="511398"/>
                </a:cubicBezTo>
                <a:cubicBezTo>
                  <a:pt x="2674293" y="510993"/>
                  <a:pt x="2752900" y="522154"/>
                  <a:pt x="2805219" y="535141"/>
                </a:cubicBezTo>
                <a:cubicBezTo>
                  <a:pt x="2850065" y="546272"/>
                  <a:pt x="2926683" y="565222"/>
                  <a:pt x="2957762" y="579807"/>
                </a:cubicBezTo>
                <a:cubicBezTo>
                  <a:pt x="2962942" y="582238"/>
                  <a:pt x="2966857" y="584548"/>
                  <a:pt x="2969149" y="586680"/>
                </a:cubicBezTo>
                <a:close/>
                <a:moveTo>
                  <a:pt x="2547441" y="204780"/>
                </a:moveTo>
                <a:cubicBezTo>
                  <a:pt x="2564670" y="221807"/>
                  <a:pt x="2566288" y="290221"/>
                  <a:pt x="2566362" y="321029"/>
                </a:cubicBezTo>
                <a:cubicBezTo>
                  <a:pt x="2566446" y="356238"/>
                  <a:pt x="2548274" y="413151"/>
                  <a:pt x="2539568" y="412144"/>
                </a:cubicBezTo>
                <a:cubicBezTo>
                  <a:pt x="2530862" y="411136"/>
                  <a:pt x="2514128" y="353948"/>
                  <a:pt x="2514128" y="314981"/>
                </a:cubicBezTo>
                <a:cubicBezTo>
                  <a:pt x="2514128" y="276015"/>
                  <a:pt x="2513945" y="200284"/>
                  <a:pt x="2539060" y="200888"/>
                </a:cubicBezTo>
                <a:cubicBezTo>
                  <a:pt x="2542200" y="200964"/>
                  <a:pt x="2544980" y="202347"/>
                  <a:pt x="2547441" y="204780"/>
                </a:cubicBezTo>
                <a:close/>
                <a:moveTo>
                  <a:pt x="2997640" y="481103"/>
                </a:moveTo>
                <a:cubicBezTo>
                  <a:pt x="3001107" y="482548"/>
                  <a:pt x="3002961" y="484202"/>
                  <a:pt x="3002835" y="486094"/>
                </a:cubicBezTo>
                <a:cubicBezTo>
                  <a:pt x="3001832" y="501228"/>
                  <a:pt x="2861886" y="502493"/>
                  <a:pt x="2803453" y="502544"/>
                </a:cubicBezTo>
                <a:cubicBezTo>
                  <a:pt x="2745021" y="502595"/>
                  <a:pt x="2650568" y="491645"/>
                  <a:pt x="2652241" y="486400"/>
                </a:cubicBezTo>
                <a:cubicBezTo>
                  <a:pt x="2653913" y="481154"/>
                  <a:pt x="2748820" y="471071"/>
                  <a:pt x="2813489" y="471071"/>
                </a:cubicBezTo>
                <a:cubicBezTo>
                  <a:pt x="2870074" y="471071"/>
                  <a:pt x="2973372" y="470986"/>
                  <a:pt x="2997640" y="481103"/>
                </a:cubicBezTo>
                <a:close/>
                <a:moveTo>
                  <a:pt x="2704360" y="219554"/>
                </a:moveTo>
                <a:cubicBezTo>
                  <a:pt x="2727596" y="225330"/>
                  <a:pt x="2681406" y="304941"/>
                  <a:pt x="2661376" y="338017"/>
                </a:cubicBezTo>
                <a:cubicBezTo>
                  <a:pt x="2641346" y="371093"/>
                  <a:pt x="2591777" y="420762"/>
                  <a:pt x="2584179" y="418010"/>
                </a:cubicBezTo>
                <a:cubicBezTo>
                  <a:pt x="2576581" y="415259"/>
                  <a:pt x="2593531" y="358094"/>
                  <a:pt x="2615787" y="321508"/>
                </a:cubicBezTo>
                <a:cubicBezTo>
                  <a:pt x="2636652" y="287208"/>
                  <a:pt x="2675821" y="222536"/>
                  <a:pt x="2699781" y="219346"/>
                </a:cubicBezTo>
                <a:cubicBezTo>
                  <a:pt x="2701378" y="219133"/>
                  <a:pt x="2702908" y="219193"/>
                  <a:pt x="2704360" y="219554"/>
                </a:cubicBezTo>
                <a:close/>
                <a:moveTo>
                  <a:pt x="2957188" y="367011"/>
                </a:moveTo>
                <a:cubicBezTo>
                  <a:pt x="2966755" y="381017"/>
                  <a:pt x="2840448" y="417351"/>
                  <a:pt x="2787380" y="432088"/>
                </a:cubicBezTo>
                <a:cubicBezTo>
                  <a:pt x="2734312" y="446824"/>
                  <a:pt x="2640891" y="460619"/>
                  <a:pt x="2638779" y="455432"/>
                </a:cubicBezTo>
                <a:cubicBezTo>
                  <a:pt x="2636667" y="450244"/>
                  <a:pt x="2715936" y="417220"/>
                  <a:pt x="2774706" y="400961"/>
                </a:cubicBezTo>
                <a:cubicBezTo>
                  <a:pt x="2822457" y="387752"/>
                  <a:pt x="2906764" y="364349"/>
                  <a:pt x="2941831" y="363550"/>
                </a:cubicBezTo>
                <a:cubicBezTo>
                  <a:pt x="2949923" y="363366"/>
                  <a:pt x="2955394" y="364385"/>
                  <a:pt x="2957188" y="367011"/>
                </a:cubicBezTo>
                <a:close/>
                <a:moveTo>
                  <a:pt x="2846398" y="276798"/>
                </a:moveTo>
                <a:cubicBezTo>
                  <a:pt x="2864431" y="287349"/>
                  <a:pt x="2772589" y="350989"/>
                  <a:pt x="2733652" y="377242"/>
                </a:cubicBezTo>
                <a:cubicBezTo>
                  <a:pt x="2694715" y="403495"/>
                  <a:pt x="2618141" y="438568"/>
                  <a:pt x="2612774" y="434316"/>
                </a:cubicBezTo>
                <a:cubicBezTo>
                  <a:pt x="2607408" y="430065"/>
                  <a:pt x="2658292" y="380749"/>
                  <a:pt x="2701454" y="351732"/>
                </a:cubicBezTo>
                <a:cubicBezTo>
                  <a:pt x="2741919" y="324529"/>
                  <a:pt x="2818055" y="273198"/>
                  <a:pt x="2842273" y="275582"/>
                </a:cubicBezTo>
                <a:cubicBezTo>
                  <a:pt x="2843888" y="275741"/>
                  <a:pt x="2845271" y="276139"/>
                  <a:pt x="2846398" y="276798"/>
                </a:cubicBezTo>
                <a:close/>
              </a:path>
            </a:pathLst>
          </a:custGeom>
          <a:gradFill>
            <a:gsLst>
              <a:gs pos="0">
                <a:srgbClr val="5E9EFF"/>
              </a:gs>
              <a:gs pos="39999">
                <a:srgbClr val="85C2FF"/>
              </a:gs>
              <a:gs pos="70000">
                <a:srgbClr val="C4D6EB"/>
              </a:gs>
              <a:gs pos="100000">
                <a:srgbClr val="FFEBFA"/>
              </a:gs>
            </a:gsLst>
            <a:lin ang="8100000" scaled="0"/>
          </a:gradFill>
          <a:ln w="6350">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9" name="Forma libre 25"/>
          <p:cNvSpPr/>
          <p:nvPr/>
        </p:nvSpPr>
        <p:spPr>
          <a:xfrm rot="20330707">
            <a:off x="4382391" y="2111841"/>
            <a:ext cx="3749056" cy="1467298"/>
          </a:xfrm>
          <a:custGeom>
            <a:avLst/>
            <a:gdLst>
              <a:gd name="connsiteX0" fmla="*/ 198141 w 3002841"/>
              <a:gd name="connsiteY0" fmla="*/ 879912 h 1191542"/>
              <a:gd name="connsiteX1" fmla="*/ 176952 w 3002841"/>
              <a:gd name="connsiteY1" fmla="*/ 926169 h 1191542"/>
              <a:gd name="connsiteX2" fmla="*/ 128984 w 3002841"/>
              <a:gd name="connsiteY2" fmla="*/ 973612 h 1191542"/>
              <a:gd name="connsiteX3" fmla="*/ 156935 w 3002841"/>
              <a:gd name="connsiteY3" fmla="*/ 916936 h 1191542"/>
              <a:gd name="connsiteX4" fmla="*/ 197255 w 3002841"/>
              <a:gd name="connsiteY4" fmla="*/ 879903 h 1191542"/>
              <a:gd name="connsiteX5" fmla="*/ 198141 w 3002841"/>
              <a:gd name="connsiteY5" fmla="*/ 879912 h 1191542"/>
              <a:gd name="connsiteX6" fmla="*/ 185050 w 3002841"/>
              <a:gd name="connsiteY6" fmla="*/ 868990 h 1191542"/>
              <a:gd name="connsiteX7" fmla="*/ 138549 w 3002841"/>
              <a:gd name="connsiteY7" fmla="*/ 907081 h 1191542"/>
              <a:gd name="connsiteX8" fmla="*/ 66454 w 3002841"/>
              <a:gd name="connsiteY8" fmla="*/ 940039 h 1191542"/>
              <a:gd name="connsiteX9" fmla="*/ 125279 w 3002841"/>
              <a:gd name="connsiteY9" fmla="*/ 893832 h 1191542"/>
              <a:gd name="connsiteX10" fmla="*/ 184231 w 3002841"/>
              <a:gd name="connsiteY10" fmla="*/ 868775 h 1191542"/>
              <a:gd name="connsiteX11" fmla="*/ 185050 w 3002841"/>
              <a:gd name="connsiteY11" fmla="*/ 868990 h 1191542"/>
              <a:gd name="connsiteX12" fmla="*/ 173025 w 3002841"/>
              <a:gd name="connsiteY12" fmla="*/ 860722 h 1191542"/>
              <a:gd name="connsiteX13" fmla="*/ 107956 w 3002841"/>
              <a:gd name="connsiteY13" fmla="*/ 885584 h 1191542"/>
              <a:gd name="connsiteX14" fmla="*/ 21949 w 3002841"/>
              <a:gd name="connsiteY14" fmla="*/ 899795 h 1191542"/>
              <a:gd name="connsiteX15" fmla="*/ 103135 w 3002841"/>
              <a:gd name="connsiteY15" fmla="*/ 870190 h 1191542"/>
              <a:gd name="connsiteX16" fmla="*/ 168435 w 3002841"/>
              <a:gd name="connsiteY16" fmla="*/ 860085 h 1191542"/>
              <a:gd name="connsiteX17" fmla="*/ 173025 w 3002841"/>
              <a:gd name="connsiteY17" fmla="*/ 860722 h 1191542"/>
              <a:gd name="connsiteX18" fmla="*/ 163162 w 3002841"/>
              <a:gd name="connsiteY18" fmla="*/ 849463 h 1191542"/>
              <a:gd name="connsiteX19" fmla="*/ 88120 w 3002841"/>
              <a:gd name="connsiteY19" fmla="*/ 856970 h 1191542"/>
              <a:gd name="connsiteX20" fmla="*/ 2 w 3002841"/>
              <a:gd name="connsiteY20" fmla="*/ 849613 h 1191542"/>
              <a:gd name="connsiteX21" fmla="*/ 92790 w 3002841"/>
              <a:gd name="connsiteY21" fmla="*/ 841557 h 1191542"/>
              <a:gd name="connsiteX22" fmla="*/ 163162 w 3002841"/>
              <a:gd name="connsiteY22" fmla="*/ 849463 h 1191542"/>
              <a:gd name="connsiteX23" fmla="*/ 220060 w 3002841"/>
              <a:gd name="connsiteY23" fmla="*/ 882446 h 1191542"/>
              <a:gd name="connsiteX24" fmla="*/ 231899 w 3002841"/>
              <a:gd name="connsiteY24" fmla="*/ 930027 h 1191542"/>
              <a:gd name="connsiteX25" fmla="*/ 220296 w 3002841"/>
              <a:gd name="connsiteY25" fmla="*/ 985899 h 1191542"/>
              <a:gd name="connsiteX26" fmla="*/ 207591 w 3002841"/>
              <a:gd name="connsiteY26" fmla="*/ 927066 h 1191542"/>
              <a:gd name="connsiteX27" fmla="*/ 220060 w 3002841"/>
              <a:gd name="connsiteY27" fmla="*/ 882446 h 1191542"/>
              <a:gd name="connsiteX28" fmla="*/ 163880 w 3002841"/>
              <a:gd name="connsiteY28" fmla="*/ 831557 h 1191542"/>
              <a:gd name="connsiteX29" fmla="*/ 168896 w 3002841"/>
              <a:gd name="connsiteY29" fmla="*/ 835313 h 1191542"/>
              <a:gd name="connsiteX30" fmla="*/ 94760 w 3002841"/>
              <a:gd name="connsiteY30" fmla="*/ 824793 h 1191542"/>
              <a:gd name="connsiteX31" fmla="*/ 17085 w 3002841"/>
              <a:gd name="connsiteY31" fmla="*/ 797402 h 1191542"/>
              <a:gd name="connsiteX32" fmla="*/ 25069 w 3002841"/>
              <a:gd name="connsiteY32" fmla="*/ 795648 h 1191542"/>
              <a:gd name="connsiteX33" fmla="*/ 108043 w 3002841"/>
              <a:gd name="connsiteY33" fmla="*/ 811550 h 1191542"/>
              <a:gd name="connsiteX34" fmla="*/ 163880 w 3002841"/>
              <a:gd name="connsiteY34" fmla="*/ 831557 h 1191542"/>
              <a:gd name="connsiteX35" fmla="*/ 244606 w 3002841"/>
              <a:gd name="connsiteY35" fmla="*/ 882492 h 1191542"/>
              <a:gd name="connsiteX36" fmla="*/ 280778 w 3002841"/>
              <a:gd name="connsiteY36" fmla="*/ 918798 h 1191542"/>
              <a:gd name="connsiteX37" fmla="*/ 307886 w 3002841"/>
              <a:gd name="connsiteY37" fmla="*/ 972467 h 1191542"/>
              <a:gd name="connsiteX38" fmla="*/ 256801 w 3002841"/>
              <a:gd name="connsiteY38" fmla="*/ 922697 h 1191542"/>
              <a:gd name="connsiteX39" fmla="*/ 238049 w 3002841"/>
              <a:gd name="connsiteY39" fmla="*/ 878970 h 1191542"/>
              <a:gd name="connsiteX40" fmla="*/ 244606 w 3002841"/>
              <a:gd name="connsiteY40" fmla="*/ 882492 h 1191542"/>
              <a:gd name="connsiteX41" fmla="*/ 136749 w 3002841"/>
              <a:gd name="connsiteY41" fmla="*/ 787908 h 1191542"/>
              <a:gd name="connsiteX42" fmla="*/ 180753 w 3002841"/>
              <a:gd name="connsiteY42" fmla="*/ 823614 h 1191542"/>
              <a:gd name="connsiteX43" fmla="*/ 117027 w 3002841"/>
              <a:gd name="connsiteY43" fmla="*/ 797392 h 1191542"/>
              <a:gd name="connsiteX44" fmla="*/ 59244 w 3002841"/>
              <a:gd name="connsiteY44" fmla="*/ 754572 h 1191542"/>
              <a:gd name="connsiteX45" fmla="*/ 61237 w 3002841"/>
              <a:gd name="connsiteY45" fmla="*/ 753944 h 1191542"/>
              <a:gd name="connsiteX46" fmla="*/ 136749 w 3002841"/>
              <a:gd name="connsiteY46" fmla="*/ 787908 h 1191542"/>
              <a:gd name="connsiteX47" fmla="*/ 335941 w 3002841"/>
              <a:gd name="connsiteY47" fmla="*/ 910505 h 1191542"/>
              <a:gd name="connsiteX48" fmla="*/ 372706 w 3002841"/>
              <a:gd name="connsiteY48" fmla="*/ 942662 h 1191542"/>
              <a:gd name="connsiteX49" fmla="*/ 296696 w 3002841"/>
              <a:gd name="connsiteY49" fmla="*/ 907970 h 1191542"/>
              <a:gd name="connsiteX50" fmla="*/ 254278 w 3002841"/>
              <a:gd name="connsiteY50" fmla="*/ 871501 h 1191542"/>
              <a:gd name="connsiteX51" fmla="*/ 255294 w 3002841"/>
              <a:gd name="connsiteY51" fmla="*/ 871412 h 1191542"/>
              <a:gd name="connsiteX52" fmla="*/ 316827 w 3002841"/>
              <a:gd name="connsiteY52" fmla="*/ 898838 h 1191542"/>
              <a:gd name="connsiteX53" fmla="*/ 335941 w 3002841"/>
              <a:gd name="connsiteY53" fmla="*/ 910505 h 1191542"/>
              <a:gd name="connsiteX54" fmla="*/ 143185 w 3002841"/>
              <a:gd name="connsiteY54" fmla="*/ 727623 h 1191542"/>
              <a:gd name="connsiteX55" fmla="*/ 179500 w 3002841"/>
              <a:gd name="connsiteY55" fmla="*/ 771473 h 1191542"/>
              <a:gd name="connsiteX56" fmla="*/ 196886 w 3002841"/>
              <a:gd name="connsiteY56" fmla="*/ 815426 h 1191542"/>
              <a:gd name="connsiteX57" fmla="*/ 155406 w 3002841"/>
              <a:gd name="connsiteY57" fmla="*/ 775071 h 1191542"/>
              <a:gd name="connsiteX58" fmla="*/ 129974 w 3002841"/>
              <a:gd name="connsiteY58" fmla="*/ 721073 h 1191542"/>
              <a:gd name="connsiteX59" fmla="*/ 132197 w 3002841"/>
              <a:gd name="connsiteY59" fmla="*/ 721011 h 1191542"/>
              <a:gd name="connsiteX60" fmla="*/ 143185 w 3002841"/>
              <a:gd name="connsiteY60" fmla="*/ 727623 h 1191542"/>
              <a:gd name="connsiteX61" fmla="*/ 413470 w 3002841"/>
              <a:gd name="connsiteY61" fmla="*/ 894151 h 1191542"/>
              <a:gd name="connsiteX62" fmla="*/ 419537 w 3002841"/>
              <a:gd name="connsiteY62" fmla="*/ 900360 h 1191542"/>
              <a:gd name="connsiteX63" fmla="*/ 328903 w 3002841"/>
              <a:gd name="connsiteY63" fmla="*/ 885401 h 1191542"/>
              <a:gd name="connsiteX64" fmla="*/ 268584 w 3002841"/>
              <a:gd name="connsiteY64" fmla="*/ 861096 h 1191542"/>
              <a:gd name="connsiteX65" fmla="*/ 271268 w 3002841"/>
              <a:gd name="connsiteY65" fmla="*/ 860651 h 1191542"/>
              <a:gd name="connsiteX66" fmla="*/ 342479 w 3002841"/>
              <a:gd name="connsiteY66" fmla="*/ 872278 h 1191542"/>
              <a:gd name="connsiteX67" fmla="*/ 413470 w 3002841"/>
              <a:gd name="connsiteY67" fmla="*/ 894151 h 1191542"/>
              <a:gd name="connsiteX68" fmla="*/ 434446 w 3002841"/>
              <a:gd name="connsiteY68" fmla="*/ 848259 h 1191542"/>
              <a:gd name="connsiteX69" fmla="*/ 341657 w 3002841"/>
              <a:gd name="connsiteY69" fmla="*/ 856315 h 1191542"/>
              <a:gd name="connsiteX70" fmla="*/ 271286 w 3002841"/>
              <a:gd name="connsiteY70" fmla="*/ 848409 h 1191542"/>
              <a:gd name="connsiteX71" fmla="*/ 346327 w 3002841"/>
              <a:gd name="connsiteY71" fmla="*/ 840902 h 1191542"/>
              <a:gd name="connsiteX72" fmla="*/ 434446 w 3002841"/>
              <a:gd name="connsiteY72" fmla="*/ 848259 h 1191542"/>
              <a:gd name="connsiteX73" fmla="*/ 218614 w 3002841"/>
              <a:gd name="connsiteY73" fmla="*/ 708593 h 1191542"/>
              <a:gd name="connsiteX74" fmla="*/ 231319 w 3002841"/>
              <a:gd name="connsiteY74" fmla="*/ 767426 h 1191542"/>
              <a:gd name="connsiteX75" fmla="*/ 218850 w 3002841"/>
              <a:gd name="connsiteY75" fmla="*/ 812046 h 1191542"/>
              <a:gd name="connsiteX76" fmla="*/ 207011 w 3002841"/>
              <a:gd name="connsiteY76" fmla="*/ 764465 h 1191542"/>
              <a:gd name="connsiteX77" fmla="*/ 218614 w 3002841"/>
              <a:gd name="connsiteY77" fmla="*/ 708593 h 1191542"/>
              <a:gd name="connsiteX78" fmla="*/ 295542 w 3002841"/>
              <a:gd name="connsiteY78" fmla="*/ 717734 h 1191542"/>
              <a:gd name="connsiteX79" fmla="*/ 275537 w 3002841"/>
              <a:gd name="connsiteY79" fmla="*/ 775746 h 1191542"/>
              <a:gd name="connsiteX80" fmla="*/ 239611 w 3002841"/>
              <a:gd name="connsiteY80" fmla="*/ 814919 h 1191542"/>
              <a:gd name="connsiteX81" fmla="*/ 254321 w 3002841"/>
              <a:gd name="connsiteY81" fmla="*/ 767661 h 1191542"/>
              <a:gd name="connsiteX82" fmla="*/ 293410 w 3002841"/>
              <a:gd name="connsiteY82" fmla="*/ 717632 h 1191542"/>
              <a:gd name="connsiteX83" fmla="*/ 295542 w 3002841"/>
              <a:gd name="connsiteY83" fmla="*/ 717734 h 1191542"/>
              <a:gd name="connsiteX84" fmla="*/ 413202 w 3002841"/>
              <a:gd name="connsiteY84" fmla="*/ 789944 h 1191542"/>
              <a:gd name="connsiteX85" fmla="*/ 334177 w 3002841"/>
              <a:gd name="connsiteY85" fmla="*/ 821812 h 1191542"/>
              <a:gd name="connsiteX86" fmla="*/ 265021 w 3002841"/>
              <a:gd name="connsiteY86" fmla="*/ 833244 h 1191542"/>
              <a:gd name="connsiteX87" fmla="*/ 328279 w 3002841"/>
              <a:gd name="connsiteY87" fmla="*/ 806570 h 1191542"/>
              <a:gd name="connsiteX88" fmla="*/ 406056 w 3002841"/>
              <a:gd name="connsiteY88" fmla="*/ 788249 h 1191542"/>
              <a:gd name="connsiteX89" fmla="*/ 413202 w 3002841"/>
              <a:gd name="connsiteY89" fmla="*/ 789944 h 1191542"/>
              <a:gd name="connsiteX90" fmla="*/ 361643 w 3002841"/>
              <a:gd name="connsiteY90" fmla="*/ 745767 h 1191542"/>
              <a:gd name="connsiteX91" fmla="*/ 309173 w 3002841"/>
              <a:gd name="connsiteY91" fmla="*/ 794954 h 1191542"/>
              <a:gd name="connsiteX92" fmla="*/ 252919 w 3002841"/>
              <a:gd name="connsiteY92" fmla="*/ 822904 h 1191542"/>
              <a:gd name="connsiteX93" fmla="*/ 294189 w 3002841"/>
              <a:gd name="connsiteY93" fmla="*/ 782462 h 1191542"/>
              <a:gd name="connsiteX94" fmla="*/ 359723 w 3002841"/>
              <a:gd name="connsiteY94" fmla="*/ 745171 h 1191542"/>
              <a:gd name="connsiteX95" fmla="*/ 361643 w 3002841"/>
              <a:gd name="connsiteY95" fmla="*/ 745767 h 1191542"/>
              <a:gd name="connsiteX96" fmla="*/ 879687 w 3002841"/>
              <a:gd name="connsiteY96" fmla="*/ 897103 h 1191542"/>
              <a:gd name="connsiteX97" fmla="*/ 851992 w 3002841"/>
              <a:gd name="connsiteY97" fmla="*/ 955301 h 1191542"/>
              <a:gd name="connsiteX98" fmla="*/ 789298 w 3002841"/>
              <a:gd name="connsiteY98" fmla="*/ 1014991 h 1191542"/>
              <a:gd name="connsiteX99" fmla="*/ 825831 w 3002841"/>
              <a:gd name="connsiteY99" fmla="*/ 943685 h 1191542"/>
              <a:gd name="connsiteX100" fmla="*/ 878529 w 3002841"/>
              <a:gd name="connsiteY100" fmla="*/ 897091 h 1191542"/>
              <a:gd name="connsiteX101" fmla="*/ 879687 w 3002841"/>
              <a:gd name="connsiteY101" fmla="*/ 897103 h 1191542"/>
              <a:gd name="connsiteX102" fmla="*/ 862577 w 3002841"/>
              <a:gd name="connsiteY102" fmla="*/ 883361 h 1191542"/>
              <a:gd name="connsiteX103" fmla="*/ 801799 w 3002841"/>
              <a:gd name="connsiteY103" fmla="*/ 931285 h 1191542"/>
              <a:gd name="connsiteX104" fmla="*/ 707570 w 3002841"/>
              <a:gd name="connsiteY104" fmla="*/ 972751 h 1191542"/>
              <a:gd name="connsiteX105" fmla="*/ 784455 w 3002841"/>
              <a:gd name="connsiteY105" fmla="*/ 914616 h 1191542"/>
              <a:gd name="connsiteX106" fmla="*/ 861507 w 3002841"/>
              <a:gd name="connsiteY106" fmla="*/ 883090 h 1191542"/>
              <a:gd name="connsiteX107" fmla="*/ 862577 w 3002841"/>
              <a:gd name="connsiteY107" fmla="*/ 883361 h 1191542"/>
              <a:gd name="connsiteX108" fmla="*/ 846860 w 3002841"/>
              <a:gd name="connsiteY108" fmla="*/ 872959 h 1191542"/>
              <a:gd name="connsiteX109" fmla="*/ 761814 w 3002841"/>
              <a:gd name="connsiteY109" fmla="*/ 904239 h 1191542"/>
              <a:gd name="connsiteX110" fmla="*/ 649400 w 3002841"/>
              <a:gd name="connsiteY110" fmla="*/ 922118 h 1191542"/>
              <a:gd name="connsiteX111" fmla="*/ 755512 w 3002841"/>
              <a:gd name="connsiteY111" fmla="*/ 884871 h 1191542"/>
              <a:gd name="connsiteX112" fmla="*/ 840860 w 3002841"/>
              <a:gd name="connsiteY112" fmla="*/ 872158 h 1191542"/>
              <a:gd name="connsiteX113" fmla="*/ 846860 w 3002841"/>
              <a:gd name="connsiteY113" fmla="*/ 872959 h 1191542"/>
              <a:gd name="connsiteX114" fmla="*/ 833969 w 3002841"/>
              <a:gd name="connsiteY114" fmla="*/ 858793 h 1191542"/>
              <a:gd name="connsiteX115" fmla="*/ 735888 w 3002841"/>
              <a:gd name="connsiteY115" fmla="*/ 868238 h 1191542"/>
              <a:gd name="connsiteX116" fmla="*/ 620714 w 3002841"/>
              <a:gd name="connsiteY116" fmla="*/ 858981 h 1191542"/>
              <a:gd name="connsiteX117" fmla="*/ 741991 w 3002841"/>
              <a:gd name="connsiteY117" fmla="*/ 848846 h 1191542"/>
              <a:gd name="connsiteX118" fmla="*/ 833969 w 3002841"/>
              <a:gd name="connsiteY118" fmla="*/ 858793 h 1191542"/>
              <a:gd name="connsiteX119" fmla="*/ 908336 w 3002841"/>
              <a:gd name="connsiteY119" fmla="*/ 900291 h 1191542"/>
              <a:gd name="connsiteX120" fmla="*/ 923810 w 3002841"/>
              <a:gd name="connsiteY120" fmla="*/ 960155 h 1191542"/>
              <a:gd name="connsiteX121" fmla="*/ 908645 w 3002841"/>
              <a:gd name="connsiteY121" fmla="*/ 1030450 h 1191542"/>
              <a:gd name="connsiteX122" fmla="*/ 892039 w 3002841"/>
              <a:gd name="connsiteY122" fmla="*/ 956429 h 1191542"/>
              <a:gd name="connsiteX123" fmla="*/ 908336 w 3002841"/>
              <a:gd name="connsiteY123" fmla="*/ 900291 h 1191542"/>
              <a:gd name="connsiteX124" fmla="*/ 834907 w 3002841"/>
              <a:gd name="connsiteY124" fmla="*/ 836265 h 1191542"/>
              <a:gd name="connsiteX125" fmla="*/ 841463 w 3002841"/>
              <a:gd name="connsiteY125" fmla="*/ 840990 h 1191542"/>
              <a:gd name="connsiteX126" fmla="*/ 744565 w 3002841"/>
              <a:gd name="connsiteY126" fmla="*/ 827755 h 1191542"/>
              <a:gd name="connsiteX127" fmla="*/ 643043 w 3002841"/>
              <a:gd name="connsiteY127" fmla="*/ 793293 h 1191542"/>
              <a:gd name="connsiteX128" fmla="*/ 653478 w 3002841"/>
              <a:gd name="connsiteY128" fmla="*/ 791086 h 1191542"/>
              <a:gd name="connsiteX129" fmla="*/ 761927 w 3002841"/>
              <a:gd name="connsiteY129" fmla="*/ 811093 h 1191542"/>
              <a:gd name="connsiteX130" fmla="*/ 834907 w 3002841"/>
              <a:gd name="connsiteY130" fmla="*/ 836265 h 1191542"/>
              <a:gd name="connsiteX131" fmla="*/ 940418 w 3002841"/>
              <a:gd name="connsiteY131" fmla="*/ 900349 h 1191542"/>
              <a:gd name="connsiteX132" fmla="*/ 987696 w 3002841"/>
              <a:gd name="connsiteY132" fmla="*/ 946027 h 1191542"/>
              <a:gd name="connsiteX133" fmla="*/ 1023126 w 3002841"/>
              <a:gd name="connsiteY133" fmla="*/ 1013551 h 1191542"/>
              <a:gd name="connsiteX134" fmla="*/ 956357 w 3002841"/>
              <a:gd name="connsiteY134" fmla="*/ 950932 h 1191542"/>
              <a:gd name="connsiteX135" fmla="*/ 931848 w 3002841"/>
              <a:gd name="connsiteY135" fmla="*/ 895918 h 1191542"/>
              <a:gd name="connsiteX136" fmla="*/ 940418 w 3002841"/>
              <a:gd name="connsiteY136" fmla="*/ 900349 h 1191542"/>
              <a:gd name="connsiteX137" fmla="*/ 799447 w 3002841"/>
              <a:gd name="connsiteY137" fmla="*/ 781347 h 1191542"/>
              <a:gd name="connsiteX138" fmla="*/ 856961 w 3002841"/>
              <a:gd name="connsiteY138" fmla="*/ 826271 h 1191542"/>
              <a:gd name="connsiteX139" fmla="*/ 773669 w 3002841"/>
              <a:gd name="connsiteY139" fmla="*/ 793279 h 1191542"/>
              <a:gd name="connsiteX140" fmla="*/ 698146 w 3002841"/>
              <a:gd name="connsiteY140" fmla="*/ 739406 h 1191542"/>
              <a:gd name="connsiteX141" fmla="*/ 700751 w 3002841"/>
              <a:gd name="connsiteY141" fmla="*/ 738616 h 1191542"/>
              <a:gd name="connsiteX142" fmla="*/ 799447 w 3002841"/>
              <a:gd name="connsiteY142" fmla="*/ 781347 h 1191542"/>
              <a:gd name="connsiteX143" fmla="*/ 1086135 w 3002841"/>
              <a:gd name="connsiteY143" fmla="*/ 952247 h 1191542"/>
              <a:gd name="connsiteX144" fmla="*/ 1107848 w 3002841"/>
              <a:gd name="connsiteY144" fmla="*/ 976051 h 1191542"/>
              <a:gd name="connsiteX145" fmla="*/ 1008501 w 3002841"/>
              <a:gd name="connsiteY145" fmla="*/ 932404 h 1191542"/>
              <a:gd name="connsiteX146" fmla="*/ 953059 w 3002841"/>
              <a:gd name="connsiteY146" fmla="*/ 886520 h 1191542"/>
              <a:gd name="connsiteX147" fmla="*/ 954387 w 3002841"/>
              <a:gd name="connsiteY147" fmla="*/ 886409 h 1191542"/>
              <a:gd name="connsiteX148" fmla="*/ 1034813 w 3002841"/>
              <a:gd name="connsiteY148" fmla="*/ 920915 h 1191542"/>
              <a:gd name="connsiteX149" fmla="*/ 1086135 w 3002841"/>
              <a:gd name="connsiteY149" fmla="*/ 952247 h 1191542"/>
              <a:gd name="connsiteX150" fmla="*/ 807858 w 3002841"/>
              <a:gd name="connsiteY150" fmla="*/ 705501 h 1191542"/>
              <a:gd name="connsiteX151" fmla="*/ 855322 w 3002841"/>
              <a:gd name="connsiteY151" fmla="*/ 760670 h 1191542"/>
              <a:gd name="connsiteX152" fmla="*/ 878047 w 3002841"/>
              <a:gd name="connsiteY152" fmla="*/ 815970 h 1191542"/>
              <a:gd name="connsiteX153" fmla="*/ 823831 w 3002841"/>
              <a:gd name="connsiteY153" fmla="*/ 765197 h 1191542"/>
              <a:gd name="connsiteX154" fmla="*/ 790592 w 3002841"/>
              <a:gd name="connsiteY154" fmla="*/ 697260 h 1191542"/>
              <a:gd name="connsiteX155" fmla="*/ 793497 w 3002841"/>
              <a:gd name="connsiteY155" fmla="*/ 697182 h 1191542"/>
              <a:gd name="connsiteX156" fmla="*/ 807858 w 3002841"/>
              <a:gd name="connsiteY156" fmla="*/ 705501 h 1191542"/>
              <a:gd name="connsiteX157" fmla="*/ 1161127 w 3002841"/>
              <a:gd name="connsiteY157" fmla="*/ 915018 h 1191542"/>
              <a:gd name="connsiteX158" fmla="*/ 1169056 w 3002841"/>
              <a:gd name="connsiteY158" fmla="*/ 922830 h 1191542"/>
              <a:gd name="connsiteX159" fmla="*/ 1050596 w 3002841"/>
              <a:gd name="connsiteY159" fmla="*/ 904009 h 1191542"/>
              <a:gd name="connsiteX160" fmla="*/ 971758 w 3002841"/>
              <a:gd name="connsiteY160" fmla="*/ 873430 h 1191542"/>
              <a:gd name="connsiteX161" fmla="*/ 975265 w 3002841"/>
              <a:gd name="connsiteY161" fmla="*/ 872869 h 1191542"/>
              <a:gd name="connsiteX162" fmla="*/ 1068340 w 3002841"/>
              <a:gd name="connsiteY162" fmla="*/ 887498 h 1191542"/>
              <a:gd name="connsiteX163" fmla="*/ 1161127 w 3002841"/>
              <a:gd name="connsiteY163" fmla="*/ 915018 h 1191542"/>
              <a:gd name="connsiteX164" fmla="*/ 906446 w 3002841"/>
              <a:gd name="connsiteY164" fmla="*/ 681558 h 1191542"/>
              <a:gd name="connsiteX165" fmla="*/ 923052 w 3002841"/>
              <a:gd name="connsiteY165" fmla="*/ 755579 h 1191542"/>
              <a:gd name="connsiteX166" fmla="*/ 906754 w 3002841"/>
              <a:gd name="connsiteY166" fmla="*/ 811716 h 1191542"/>
              <a:gd name="connsiteX167" fmla="*/ 891280 w 3002841"/>
              <a:gd name="connsiteY167" fmla="*/ 751853 h 1191542"/>
              <a:gd name="connsiteX168" fmla="*/ 906446 w 3002841"/>
              <a:gd name="connsiteY168" fmla="*/ 681558 h 1191542"/>
              <a:gd name="connsiteX169" fmla="*/ 564325 w 3002841"/>
              <a:gd name="connsiteY169" fmla="*/ 461034 h 1191542"/>
              <a:gd name="connsiteX170" fmla="*/ 536630 w 3002841"/>
              <a:gd name="connsiteY170" fmla="*/ 519233 h 1191542"/>
              <a:gd name="connsiteX171" fmla="*/ 473935 w 3002841"/>
              <a:gd name="connsiteY171" fmla="*/ 578922 h 1191542"/>
              <a:gd name="connsiteX172" fmla="*/ 510468 w 3002841"/>
              <a:gd name="connsiteY172" fmla="*/ 507616 h 1191542"/>
              <a:gd name="connsiteX173" fmla="*/ 563167 w 3002841"/>
              <a:gd name="connsiteY173" fmla="*/ 461022 h 1191542"/>
              <a:gd name="connsiteX174" fmla="*/ 564325 w 3002841"/>
              <a:gd name="connsiteY174" fmla="*/ 461034 h 1191542"/>
              <a:gd name="connsiteX175" fmla="*/ 547214 w 3002841"/>
              <a:gd name="connsiteY175" fmla="*/ 447292 h 1191542"/>
              <a:gd name="connsiteX176" fmla="*/ 486436 w 3002841"/>
              <a:gd name="connsiteY176" fmla="*/ 495216 h 1191542"/>
              <a:gd name="connsiteX177" fmla="*/ 392207 w 3002841"/>
              <a:gd name="connsiteY177" fmla="*/ 536683 h 1191542"/>
              <a:gd name="connsiteX178" fmla="*/ 469092 w 3002841"/>
              <a:gd name="connsiteY178" fmla="*/ 478547 h 1191542"/>
              <a:gd name="connsiteX179" fmla="*/ 546144 w 3002841"/>
              <a:gd name="connsiteY179" fmla="*/ 447022 h 1191542"/>
              <a:gd name="connsiteX180" fmla="*/ 547214 w 3002841"/>
              <a:gd name="connsiteY180" fmla="*/ 447292 h 1191542"/>
              <a:gd name="connsiteX181" fmla="*/ 531498 w 3002841"/>
              <a:gd name="connsiteY181" fmla="*/ 436890 h 1191542"/>
              <a:gd name="connsiteX182" fmla="*/ 446451 w 3002841"/>
              <a:gd name="connsiteY182" fmla="*/ 468170 h 1191542"/>
              <a:gd name="connsiteX183" fmla="*/ 334038 w 3002841"/>
              <a:gd name="connsiteY183" fmla="*/ 486049 h 1191542"/>
              <a:gd name="connsiteX184" fmla="*/ 440149 w 3002841"/>
              <a:gd name="connsiteY184" fmla="*/ 448802 h 1191542"/>
              <a:gd name="connsiteX185" fmla="*/ 525498 w 3002841"/>
              <a:gd name="connsiteY185" fmla="*/ 436089 h 1191542"/>
              <a:gd name="connsiteX186" fmla="*/ 531498 w 3002841"/>
              <a:gd name="connsiteY186" fmla="*/ 436890 h 1191542"/>
              <a:gd name="connsiteX187" fmla="*/ 1188543 w 3002841"/>
              <a:gd name="connsiteY187" fmla="*/ 857279 h 1191542"/>
              <a:gd name="connsiteX188" fmla="*/ 1067266 w 3002841"/>
              <a:gd name="connsiteY188" fmla="*/ 867414 h 1191542"/>
              <a:gd name="connsiteX189" fmla="*/ 975289 w 3002841"/>
              <a:gd name="connsiteY189" fmla="*/ 857467 h 1191542"/>
              <a:gd name="connsiteX190" fmla="*/ 1073371 w 3002841"/>
              <a:gd name="connsiteY190" fmla="*/ 848023 h 1191542"/>
              <a:gd name="connsiteX191" fmla="*/ 1188543 w 3002841"/>
              <a:gd name="connsiteY191" fmla="*/ 857279 h 1191542"/>
              <a:gd name="connsiteX192" fmla="*/ 518606 w 3002841"/>
              <a:gd name="connsiteY192" fmla="*/ 422724 h 1191542"/>
              <a:gd name="connsiteX193" fmla="*/ 420525 w 3002841"/>
              <a:gd name="connsiteY193" fmla="*/ 432169 h 1191542"/>
              <a:gd name="connsiteX194" fmla="*/ 305352 w 3002841"/>
              <a:gd name="connsiteY194" fmla="*/ 422913 h 1191542"/>
              <a:gd name="connsiteX195" fmla="*/ 426629 w 3002841"/>
              <a:gd name="connsiteY195" fmla="*/ 412777 h 1191542"/>
              <a:gd name="connsiteX196" fmla="*/ 518606 w 3002841"/>
              <a:gd name="connsiteY196" fmla="*/ 422724 h 1191542"/>
              <a:gd name="connsiteX197" fmla="*/ 592973 w 3002841"/>
              <a:gd name="connsiteY197" fmla="*/ 464222 h 1191542"/>
              <a:gd name="connsiteX198" fmla="*/ 608448 w 3002841"/>
              <a:gd name="connsiteY198" fmla="*/ 524086 h 1191542"/>
              <a:gd name="connsiteX199" fmla="*/ 593282 w 3002841"/>
              <a:gd name="connsiteY199" fmla="*/ 594381 h 1191542"/>
              <a:gd name="connsiteX200" fmla="*/ 576676 w 3002841"/>
              <a:gd name="connsiteY200" fmla="*/ 520360 h 1191542"/>
              <a:gd name="connsiteX201" fmla="*/ 592973 w 3002841"/>
              <a:gd name="connsiteY201" fmla="*/ 464222 h 1191542"/>
              <a:gd name="connsiteX202" fmla="*/ 519545 w 3002841"/>
              <a:gd name="connsiteY202" fmla="*/ 400196 h 1191542"/>
              <a:gd name="connsiteX203" fmla="*/ 526101 w 3002841"/>
              <a:gd name="connsiteY203" fmla="*/ 404921 h 1191542"/>
              <a:gd name="connsiteX204" fmla="*/ 429203 w 3002841"/>
              <a:gd name="connsiteY204" fmla="*/ 391686 h 1191542"/>
              <a:gd name="connsiteX205" fmla="*/ 327681 w 3002841"/>
              <a:gd name="connsiteY205" fmla="*/ 357224 h 1191542"/>
              <a:gd name="connsiteX206" fmla="*/ 338115 w 3002841"/>
              <a:gd name="connsiteY206" fmla="*/ 355017 h 1191542"/>
              <a:gd name="connsiteX207" fmla="*/ 446565 w 3002841"/>
              <a:gd name="connsiteY207" fmla="*/ 375024 h 1191542"/>
              <a:gd name="connsiteX208" fmla="*/ 519545 w 3002841"/>
              <a:gd name="connsiteY208" fmla="*/ 400196 h 1191542"/>
              <a:gd name="connsiteX209" fmla="*/ 625055 w 3002841"/>
              <a:gd name="connsiteY209" fmla="*/ 464280 h 1191542"/>
              <a:gd name="connsiteX210" fmla="*/ 672333 w 3002841"/>
              <a:gd name="connsiteY210" fmla="*/ 509959 h 1191542"/>
              <a:gd name="connsiteX211" fmla="*/ 707763 w 3002841"/>
              <a:gd name="connsiteY211" fmla="*/ 577482 h 1191542"/>
              <a:gd name="connsiteX212" fmla="*/ 640995 w 3002841"/>
              <a:gd name="connsiteY212" fmla="*/ 514864 h 1191542"/>
              <a:gd name="connsiteX213" fmla="*/ 616486 w 3002841"/>
              <a:gd name="connsiteY213" fmla="*/ 459849 h 1191542"/>
              <a:gd name="connsiteX214" fmla="*/ 625055 w 3002841"/>
              <a:gd name="connsiteY214" fmla="*/ 464280 h 1191542"/>
              <a:gd name="connsiteX215" fmla="*/ 1006992 w 3002841"/>
              <a:gd name="connsiteY215" fmla="*/ 693059 h 1191542"/>
              <a:gd name="connsiteX216" fmla="*/ 980846 w 3002841"/>
              <a:gd name="connsiteY216" fmla="*/ 766046 h 1191542"/>
              <a:gd name="connsiteX217" fmla="*/ 933890 w 3002841"/>
              <a:gd name="connsiteY217" fmla="*/ 815331 h 1191542"/>
              <a:gd name="connsiteX218" fmla="*/ 953116 w 3002841"/>
              <a:gd name="connsiteY218" fmla="*/ 755874 h 1191542"/>
              <a:gd name="connsiteX219" fmla="*/ 1004206 w 3002841"/>
              <a:gd name="connsiteY219" fmla="*/ 692930 h 1191542"/>
              <a:gd name="connsiteX220" fmla="*/ 1006992 w 3002841"/>
              <a:gd name="connsiteY220" fmla="*/ 693059 h 1191542"/>
              <a:gd name="connsiteX221" fmla="*/ 1160777 w 3002841"/>
              <a:gd name="connsiteY221" fmla="*/ 783910 h 1191542"/>
              <a:gd name="connsiteX222" fmla="*/ 1057489 w 3002841"/>
              <a:gd name="connsiteY222" fmla="*/ 824005 h 1191542"/>
              <a:gd name="connsiteX223" fmla="*/ 967101 w 3002841"/>
              <a:gd name="connsiteY223" fmla="*/ 838387 h 1191542"/>
              <a:gd name="connsiteX224" fmla="*/ 1049781 w 3002841"/>
              <a:gd name="connsiteY224" fmla="*/ 804827 h 1191542"/>
              <a:gd name="connsiteX225" fmla="*/ 1151437 w 3002841"/>
              <a:gd name="connsiteY225" fmla="*/ 781777 h 1191542"/>
              <a:gd name="connsiteX226" fmla="*/ 1160777 w 3002841"/>
              <a:gd name="connsiteY226" fmla="*/ 783910 h 1191542"/>
              <a:gd name="connsiteX227" fmla="*/ 484084 w 3002841"/>
              <a:gd name="connsiteY227" fmla="*/ 345279 h 1191542"/>
              <a:gd name="connsiteX228" fmla="*/ 541598 w 3002841"/>
              <a:gd name="connsiteY228" fmla="*/ 390202 h 1191542"/>
              <a:gd name="connsiteX229" fmla="*/ 458306 w 3002841"/>
              <a:gd name="connsiteY229" fmla="*/ 357211 h 1191542"/>
              <a:gd name="connsiteX230" fmla="*/ 382784 w 3002841"/>
              <a:gd name="connsiteY230" fmla="*/ 303337 h 1191542"/>
              <a:gd name="connsiteX231" fmla="*/ 385388 w 3002841"/>
              <a:gd name="connsiteY231" fmla="*/ 302548 h 1191542"/>
              <a:gd name="connsiteX232" fmla="*/ 484084 w 3002841"/>
              <a:gd name="connsiteY232" fmla="*/ 345279 h 1191542"/>
              <a:gd name="connsiteX233" fmla="*/ 1093388 w 3002841"/>
              <a:gd name="connsiteY233" fmla="*/ 728328 h 1191542"/>
              <a:gd name="connsiteX234" fmla="*/ 1024809 w 3002841"/>
              <a:gd name="connsiteY234" fmla="*/ 790213 h 1191542"/>
              <a:gd name="connsiteX235" fmla="*/ 951283 w 3002841"/>
              <a:gd name="connsiteY235" fmla="*/ 825378 h 1191542"/>
              <a:gd name="connsiteX236" fmla="*/ 1005224 w 3002841"/>
              <a:gd name="connsiteY236" fmla="*/ 774496 h 1191542"/>
              <a:gd name="connsiteX237" fmla="*/ 1090879 w 3002841"/>
              <a:gd name="connsiteY237" fmla="*/ 727579 h 1191542"/>
              <a:gd name="connsiteX238" fmla="*/ 1093388 w 3002841"/>
              <a:gd name="connsiteY238" fmla="*/ 728328 h 1191542"/>
              <a:gd name="connsiteX239" fmla="*/ 770773 w 3002841"/>
              <a:gd name="connsiteY239" fmla="*/ 516178 h 1191542"/>
              <a:gd name="connsiteX240" fmla="*/ 792485 w 3002841"/>
              <a:gd name="connsiteY240" fmla="*/ 539983 h 1191542"/>
              <a:gd name="connsiteX241" fmla="*/ 693138 w 3002841"/>
              <a:gd name="connsiteY241" fmla="*/ 496335 h 1191542"/>
              <a:gd name="connsiteX242" fmla="*/ 637697 w 3002841"/>
              <a:gd name="connsiteY242" fmla="*/ 450451 h 1191542"/>
              <a:gd name="connsiteX243" fmla="*/ 639024 w 3002841"/>
              <a:gd name="connsiteY243" fmla="*/ 450340 h 1191542"/>
              <a:gd name="connsiteX244" fmla="*/ 719451 w 3002841"/>
              <a:gd name="connsiteY244" fmla="*/ 484846 h 1191542"/>
              <a:gd name="connsiteX245" fmla="*/ 770773 w 3002841"/>
              <a:gd name="connsiteY245" fmla="*/ 516178 h 1191542"/>
              <a:gd name="connsiteX246" fmla="*/ 492496 w 3002841"/>
              <a:gd name="connsiteY246" fmla="*/ 269432 h 1191542"/>
              <a:gd name="connsiteX247" fmla="*/ 539960 w 3002841"/>
              <a:gd name="connsiteY247" fmla="*/ 324601 h 1191542"/>
              <a:gd name="connsiteX248" fmla="*/ 562685 w 3002841"/>
              <a:gd name="connsiteY248" fmla="*/ 379901 h 1191542"/>
              <a:gd name="connsiteX249" fmla="*/ 508469 w 3002841"/>
              <a:gd name="connsiteY249" fmla="*/ 329128 h 1191542"/>
              <a:gd name="connsiteX250" fmla="*/ 475229 w 3002841"/>
              <a:gd name="connsiteY250" fmla="*/ 261191 h 1191542"/>
              <a:gd name="connsiteX251" fmla="*/ 478134 w 3002841"/>
              <a:gd name="connsiteY251" fmla="*/ 261113 h 1191542"/>
              <a:gd name="connsiteX252" fmla="*/ 492496 w 3002841"/>
              <a:gd name="connsiteY252" fmla="*/ 269432 h 1191542"/>
              <a:gd name="connsiteX253" fmla="*/ 845764 w 3002841"/>
              <a:gd name="connsiteY253" fmla="*/ 478949 h 1191542"/>
              <a:gd name="connsiteX254" fmla="*/ 853694 w 3002841"/>
              <a:gd name="connsiteY254" fmla="*/ 486761 h 1191542"/>
              <a:gd name="connsiteX255" fmla="*/ 735233 w 3002841"/>
              <a:gd name="connsiteY255" fmla="*/ 467940 h 1191542"/>
              <a:gd name="connsiteX256" fmla="*/ 656395 w 3002841"/>
              <a:gd name="connsiteY256" fmla="*/ 437361 h 1191542"/>
              <a:gd name="connsiteX257" fmla="*/ 659903 w 3002841"/>
              <a:gd name="connsiteY257" fmla="*/ 436800 h 1191542"/>
              <a:gd name="connsiteX258" fmla="*/ 752978 w 3002841"/>
              <a:gd name="connsiteY258" fmla="*/ 451429 h 1191542"/>
              <a:gd name="connsiteX259" fmla="*/ 845764 w 3002841"/>
              <a:gd name="connsiteY259" fmla="*/ 478949 h 1191542"/>
              <a:gd name="connsiteX260" fmla="*/ 591083 w 3002841"/>
              <a:gd name="connsiteY260" fmla="*/ 245489 h 1191542"/>
              <a:gd name="connsiteX261" fmla="*/ 607689 w 3002841"/>
              <a:gd name="connsiteY261" fmla="*/ 319510 h 1191542"/>
              <a:gd name="connsiteX262" fmla="*/ 591392 w 3002841"/>
              <a:gd name="connsiteY262" fmla="*/ 375648 h 1191542"/>
              <a:gd name="connsiteX263" fmla="*/ 575918 w 3002841"/>
              <a:gd name="connsiteY263" fmla="*/ 315785 h 1191542"/>
              <a:gd name="connsiteX264" fmla="*/ 591083 w 3002841"/>
              <a:gd name="connsiteY264" fmla="*/ 245489 h 1191542"/>
              <a:gd name="connsiteX265" fmla="*/ 873181 w 3002841"/>
              <a:gd name="connsiteY265" fmla="*/ 421210 h 1191542"/>
              <a:gd name="connsiteX266" fmla="*/ 751904 w 3002841"/>
              <a:gd name="connsiteY266" fmla="*/ 431345 h 1191542"/>
              <a:gd name="connsiteX267" fmla="*/ 659926 w 3002841"/>
              <a:gd name="connsiteY267" fmla="*/ 421398 h 1191542"/>
              <a:gd name="connsiteX268" fmla="*/ 758008 w 3002841"/>
              <a:gd name="connsiteY268" fmla="*/ 411954 h 1191542"/>
              <a:gd name="connsiteX269" fmla="*/ 873181 w 3002841"/>
              <a:gd name="connsiteY269" fmla="*/ 421210 h 1191542"/>
              <a:gd name="connsiteX270" fmla="*/ 1751195 w 3002841"/>
              <a:gd name="connsiteY270" fmla="*/ 975108 h 1191542"/>
              <a:gd name="connsiteX271" fmla="*/ 1705664 w 3002841"/>
              <a:gd name="connsiteY271" fmla="*/ 1069568 h 1191542"/>
              <a:gd name="connsiteX272" fmla="*/ 1602593 w 3002841"/>
              <a:gd name="connsiteY272" fmla="*/ 1166448 h 1191542"/>
              <a:gd name="connsiteX273" fmla="*/ 1662653 w 3002841"/>
              <a:gd name="connsiteY273" fmla="*/ 1050713 h 1191542"/>
              <a:gd name="connsiteX274" fmla="*/ 1749292 w 3002841"/>
              <a:gd name="connsiteY274" fmla="*/ 975089 h 1191542"/>
              <a:gd name="connsiteX275" fmla="*/ 1751195 w 3002841"/>
              <a:gd name="connsiteY275" fmla="*/ 975108 h 1191542"/>
              <a:gd name="connsiteX276" fmla="*/ 1723065 w 3002841"/>
              <a:gd name="connsiteY276" fmla="*/ 952804 h 1191542"/>
              <a:gd name="connsiteX277" fmla="*/ 1623145 w 3002841"/>
              <a:gd name="connsiteY277" fmla="*/ 1030589 h 1191542"/>
              <a:gd name="connsiteX278" fmla="*/ 1468230 w 3002841"/>
              <a:gd name="connsiteY278" fmla="*/ 1097891 h 1191542"/>
              <a:gd name="connsiteX279" fmla="*/ 1594631 w 3002841"/>
              <a:gd name="connsiteY279" fmla="*/ 1003534 h 1191542"/>
              <a:gd name="connsiteX280" fmla="*/ 1721306 w 3002841"/>
              <a:gd name="connsiteY280" fmla="*/ 952365 h 1191542"/>
              <a:gd name="connsiteX281" fmla="*/ 1723065 w 3002841"/>
              <a:gd name="connsiteY281" fmla="*/ 952804 h 1191542"/>
              <a:gd name="connsiteX282" fmla="*/ 1697227 w 3002841"/>
              <a:gd name="connsiteY282" fmla="*/ 935922 h 1191542"/>
              <a:gd name="connsiteX283" fmla="*/ 1557408 w 3002841"/>
              <a:gd name="connsiteY283" fmla="*/ 986690 h 1191542"/>
              <a:gd name="connsiteX284" fmla="*/ 1372599 w 3002841"/>
              <a:gd name="connsiteY284" fmla="*/ 1015710 h 1191542"/>
              <a:gd name="connsiteX285" fmla="*/ 1547048 w 3002841"/>
              <a:gd name="connsiteY285" fmla="*/ 955255 h 1191542"/>
              <a:gd name="connsiteX286" fmla="*/ 1687363 w 3002841"/>
              <a:gd name="connsiteY286" fmla="*/ 934621 h 1191542"/>
              <a:gd name="connsiteX287" fmla="*/ 1697227 w 3002841"/>
              <a:gd name="connsiteY287" fmla="*/ 935922 h 1191542"/>
              <a:gd name="connsiteX288" fmla="*/ 1676033 w 3002841"/>
              <a:gd name="connsiteY288" fmla="*/ 912929 h 1191542"/>
              <a:gd name="connsiteX289" fmla="*/ 1514785 w 3002841"/>
              <a:gd name="connsiteY289" fmla="*/ 928258 h 1191542"/>
              <a:gd name="connsiteX290" fmla="*/ 1325438 w 3002841"/>
              <a:gd name="connsiteY290" fmla="*/ 913235 h 1191542"/>
              <a:gd name="connsiteX291" fmla="*/ 1524821 w 3002841"/>
              <a:gd name="connsiteY291" fmla="*/ 896785 h 1191542"/>
              <a:gd name="connsiteX292" fmla="*/ 1676033 w 3002841"/>
              <a:gd name="connsiteY292" fmla="*/ 912929 h 1191542"/>
              <a:gd name="connsiteX293" fmla="*/ 1798295 w 3002841"/>
              <a:gd name="connsiteY293" fmla="*/ 980283 h 1191542"/>
              <a:gd name="connsiteX294" fmla="*/ 1823734 w 3002841"/>
              <a:gd name="connsiteY294" fmla="*/ 1077445 h 1191542"/>
              <a:gd name="connsiteX295" fmla="*/ 1798802 w 3002841"/>
              <a:gd name="connsiteY295" fmla="*/ 1191539 h 1191542"/>
              <a:gd name="connsiteX296" fmla="*/ 1771501 w 3002841"/>
              <a:gd name="connsiteY296" fmla="*/ 1071399 h 1191542"/>
              <a:gd name="connsiteX297" fmla="*/ 1798295 w 3002841"/>
              <a:gd name="connsiteY297" fmla="*/ 980283 h 1191542"/>
              <a:gd name="connsiteX298" fmla="*/ 691629 w 3002841"/>
              <a:gd name="connsiteY298" fmla="*/ 256990 h 1191542"/>
              <a:gd name="connsiteX299" fmla="*/ 665483 w 3002841"/>
              <a:gd name="connsiteY299" fmla="*/ 329977 h 1191542"/>
              <a:gd name="connsiteX300" fmla="*/ 618527 w 3002841"/>
              <a:gd name="connsiteY300" fmla="*/ 379263 h 1191542"/>
              <a:gd name="connsiteX301" fmla="*/ 637753 w 3002841"/>
              <a:gd name="connsiteY301" fmla="*/ 319805 h 1191542"/>
              <a:gd name="connsiteX302" fmla="*/ 688844 w 3002841"/>
              <a:gd name="connsiteY302" fmla="*/ 256861 h 1191542"/>
              <a:gd name="connsiteX303" fmla="*/ 691629 w 3002841"/>
              <a:gd name="connsiteY303" fmla="*/ 256990 h 1191542"/>
              <a:gd name="connsiteX304" fmla="*/ 845415 w 3002841"/>
              <a:gd name="connsiteY304" fmla="*/ 347841 h 1191542"/>
              <a:gd name="connsiteX305" fmla="*/ 742127 w 3002841"/>
              <a:gd name="connsiteY305" fmla="*/ 387936 h 1191542"/>
              <a:gd name="connsiteX306" fmla="*/ 651738 w 3002841"/>
              <a:gd name="connsiteY306" fmla="*/ 402319 h 1191542"/>
              <a:gd name="connsiteX307" fmla="*/ 734418 w 3002841"/>
              <a:gd name="connsiteY307" fmla="*/ 368758 h 1191542"/>
              <a:gd name="connsiteX308" fmla="*/ 836074 w 3002841"/>
              <a:gd name="connsiteY308" fmla="*/ 345709 h 1191542"/>
              <a:gd name="connsiteX309" fmla="*/ 845415 w 3002841"/>
              <a:gd name="connsiteY309" fmla="*/ 347841 h 1191542"/>
              <a:gd name="connsiteX310" fmla="*/ 1677576 w 3002841"/>
              <a:gd name="connsiteY310" fmla="*/ 876365 h 1191542"/>
              <a:gd name="connsiteX311" fmla="*/ 1688354 w 3002841"/>
              <a:gd name="connsiteY311" fmla="*/ 884034 h 1191542"/>
              <a:gd name="connsiteX312" fmla="*/ 1529052 w 3002841"/>
              <a:gd name="connsiteY312" fmla="*/ 862553 h 1191542"/>
              <a:gd name="connsiteX313" fmla="*/ 1362147 w 3002841"/>
              <a:gd name="connsiteY313" fmla="*/ 806619 h 1191542"/>
              <a:gd name="connsiteX314" fmla="*/ 1379302 w 3002841"/>
              <a:gd name="connsiteY314" fmla="*/ 803036 h 1191542"/>
              <a:gd name="connsiteX315" fmla="*/ 1557595 w 3002841"/>
              <a:gd name="connsiteY315" fmla="*/ 835509 h 1191542"/>
              <a:gd name="connsiteX316" fmla="*/ 1677576 w 3002841"/>
              <a:gd name="connsiteY316" fmla="*/ 876365 h 1191542"/>
              <a:gd name="connsiteX317" fmla="*/ 1851038 w 3002841"/>
              <a:gd name="connsiteY317" fmla="*/ 980377 h 1191542"/>
              <a:gd name="connsiteX318" fmla="*/ 1928764 w 3002841"/>
              <a:gd name="connsiteY318" fmla="*/ 1054516 h 1191542"/>
              <a:gd name="connsiteX319" fmla="*/ 1987012 w 3002841"/>
              <a:gd name="connsiteY319" fmla="*/ 1164111 h 1191542"/>
              <a:gd name="connsiteX320" fmla="*/ 1877243 w 3002841"/>
              <a:gd name="connsiteY320" fmla="*/ 1062478 h 1191542"/>
              <a:gd name="connsiteX321" fmla="*/ 1836950 w 3002841"/>
              <a:gd name="connsiteY321" fmla="*/ 973185 h 1191542"/>
              <a:gd name="connsiteX322" fmla="*/ 1851038 w 3002841"/>
              <a:gd name="connsiteY322" fmla="*/ 980377 h 1191542"/>
              <a:gd name="connsiteX323" fmla="*/ 778026 w 3002841"/>
              <a:gd name="connsiteY323" fmla="*/ 292259 h 1191542"/>
              <a:gd name="connsiteX324" fmla="*/ 709446 w 3002841"/>
              <a:gd name="connsiteY324" fmla="*/ 354144 h 1191542"/>
              <a:gd name="connsiteX325" fmla="*/ 635921 w 3002841"/>
              <a:gd name="connsiteY325" fmla="*/ 389309 h 1191542"/>
              <a:gd name="connsiteX326" fmla="*/ 689861 w 3002841"/>
              <a:gd name="connsiteY326" fmla="*/ 338427 h 1191542"/>
              <a:gd name="connsiteX327" fmla="*/ 775516 w 3002841"/>
              <a:gd name="connsiteY327" fmla="*/ 291510 h 1191542"/>
              <a:gd name="connsiteX328" fmla="*/ 778026 w 3002841"/>
              <a:gd name="connsiteY328" fmla="*/ 292259 h 1191542"/>
              <a:gd name="connsiteX329" fmla="*/ 1653404 w 3002841"/>
              <a:gd name="connsiteY329" fmla="*/ 808082 h 1191542"/>
              <a:gd name="connsiteX330" fmla="*/ 1713833 w 3002841"/>
              <a:gd name="connsiteY330" fmla="*/ 860144 h 1191542"/>
              <a:gd name="connsiteX331" fmla="*/ 1576899 w 3002841"/>
              <a:gd name="connsiteY331" fmla="*/ 806597 h 1191542"/>
              <a:gd name="connsiteX332" fmla="*/ 1452737 w 3002841"/>
              <a:gd name="connsiteY332" fmla="*/ 719157 h 1191542"/>
              <a:gd name="connsiteX333" fmla="*/ 1457020 w 3002841"/>
              <a:gd name="connsiteY333" fmla="*/ 717875 h 1191542"/>
              <a:gd name="connsiteX334" fmla="*/ 1619278 w 3002841"/>
              <a:gd name="connsiteY334" fmla="*/ 787230 h 1191542"/>
              <a:gd name="connsiteX335" fmla="*/ 1653404 w 3002841"/>
              <a:gd name="connsiteY335" fmla="*/ 808082 h 1191542"/>
              <a:gd name="connsiteX336" fmla="*/ 2090600 w 3002841"/>
              <a:gd name="connsiteY336" fmla="*/ 1064611 h 1191542"/>
              <a:gd name="connsiteX337" fmla="*/ 2126296 w 3002841"/>
              <a:gd name="connsiteY337" fmla="*/ 1103247 h 1191542"/>
              <a:gd name="connsiteX338" fmla="*/ 1962968 w 3002841"/>
              <a:gd name="connsiteY338" fmla="*/ 1032404 h 1191542"/>
              <a:gd name="connsiteX339" fmla="*/ 1871821 w 3002841"/>
              <a:gd name="connsiteY339" fmla="*/ 957931 h 1191542"/>
              <a:gd name="connsiteX340" fmla="*/ 1874003 w 3002841"/>
              <a:gd name="connsiteY340" fmla="*/ 957751 h 1191542"/>
              <a:gd name="connsiteX341" fmla="*/ 2006226 w 3002841"/>
              <a:gd name="connsiteY341" fmla="*/ 1013757 h 1191542"/>
              <a:gd name="connsiteX342" fmla="*/ 2090600 w 3002841"/>
              <a:gd name="connsiteY342" fmla="*/ 1064611 h 1191542"/>
              <a:gd name="connsiteX343" fmla="*/ 1633107 w 3002841"/>
              <a:gd name="connsiteY343" fmla="*/ 664126 h 1191542"/>
              <a:gd name="connsiteX344" fmla="*/ 1711139 w 3002841"/>
              <a:gd name="connsiteY344" fmla="*/ 753670 h 1191542"/>
              <a:gd name="connsiteX345" fmla="*/ 1748499 w 3002841"/>
              <a:gd name="connsiteY345" fmla="*/ 843424 h 1191542"/>
              <a:gd name="connsiteX346" fmla="*/ 1659367 w 3002841"/>
              <a:gd name="connsiteY346" fmla="*/ 761017 h 1191542"/>
              <a:gd name="connsiteX347" fmla="*/ 1604720 w 3002841"/>
              <a:gd name="connsiteY347" fmla="*/ 650750 h 1191542"/>
              <a:gd name="connsiteX348" fmla="*/ 1609497 w 3002841"/>
              <a:gd name="connsiteY348" fmla="*/ 650625 h 1191542"/>
              <a:gd name="connsiteX349" fmla="*/ 1633107 w 3002841"/>
              <a:gd name="connsiteY349" fmla="*/ 664126 h 1191542"/>
              <a:gd name="connsiteX350" fmla="*/ 2225275 w 3002841"/>
              <a:gd name="connsiteY350" fmla="*/ 1011058 h 1191542"/>
              <a:gd name="connsiteX351" fmla="*/ 2226925 w 3002841"/>
              <a:gd name="connsiteY351" fmla="*/ 1016865 h 1191542"/>
              <a:gd name="connsiteX352" fmla="*/ 2032172 w 3002841"/>
              <a:gd name="connsiteY352" fmla="*/ 986317 h 1191542"/>
              <a:gd name="connsiteX353" fmla="*/ 1902562 w 3002841"/>
              <a:gd name="connsiteY353" fmla="*/ 936686 h 1191542"/>
              <a:gd name="connsiteX354" fmla="*/ 1908328 w 3002841"/>
              <a:gd name="connsiteY354" fmla="*/ 935775 h 1191542"/>
              <a:gd name="connsiteX355" fmla="*/ 2061345 w 3002841"/>
              <a:gd name="connsiteY355" fmla="*/ 959518 h 1191542"/>
              <a:gd name="connsiteX356" fmla="*/ 2225275 w 3002841"/>
              <a:gd name="connsiteY356" fmla="*/ 1011058 h 1191542"/>
              <a:gd name="connsiteX357" fmla="*/ 1803567 w 3002841"/>
              <a:gd name="connsiteY357" fmla="*/ 629158 h 1191542"/>
              <a:gd name="connsiteX358" fmla="*/ 1822488 w 3002841"/>
              <a:gd name="connsiteY358" fmla="*/ 745406 h 1191542"/>
              <a:gd name="connsiteX359" fmla="*/ 1795694 w 3002841"/>
              <a:gd name="connsiteY359" fmla="*/ 836522 h 1191542"/>
              <a:gd name="connsiteX360" fmla="*/ 1770254 w 3002841"/>
              <a:gd name="connsiteY360" fmla="*/ 739359 h 1191542"/>
              <a:gd name="connsiteX361" fmla="*/ 1795187 w 3002841"/>
              <a:gd name="connsiteY361" fmla="*/ 625266 h 1191542"/>
              <a:gd name="connsiteX362" fmla="*/ 1803567 w 3002841"/>
              <a:gd name="connsiteY362" fmla="*/ 629158 h 1191542"/>
              <a:gd name="connsiteX363" fmla="*/ 2253766 w 3002841"/>
              <a:gd name="connsiteY363" fmla="*/ 905481 h 1191542"/>
              <a:gd name="connsiteX364" fmla="*/ 2258961 w 3002841"/>
              <a:gd name="connsiteY364" fmla="*/ 910472 h 1191542"/>
              <a:gd name="connsiteX365" fmla="*/ 2059579 w 3002841"/>
              <a:gd name="connsiteY365" fmla="*/ 926922 h 1191542"/>
              <a:gd name="connsiteX366" fmla="*/ 1908367 w 3002841"/>
              <a:gd name="connsiteY366" fmla="*/ 910778 h 1191542"/>
              <a:gd name="connsiteX367" fmla="*/ 2069615 w 3002841"/>
              <a:gd name="connsiteY367" fmla="*/ 895448 h 1191542"/>
              <a:gd name="connsiteX368" fmla="*/ 2253766 w 3002841"/>
              <a:gd name="connsiteY368" fmla="*/ 905481 h 1191542"/>
              <a:gd name="connsiteX369" fmla="*/ 1434354 w 3002841"/>
              <a:gd name="connsiteY369" fmla="*/ 349846 h 1191542"/>
              <a:gd name="connsiteX370" fmla="*/ 1388822 w 3002841"/>
              <a:gd name="connsiteY370" fmla="*/ 444306 h 1191542"/>
              <a:gd name="connsiteX371" fmla="*/ 1285751 w 3002841"/>
              <a:gd name="connsiteY371" fmla="*/ 541186 h 1191542"/>
              <a:gd name="connsiteX372" fmla="*/ 1345812 w 3002841"/>
              <a:gd name="connsiteY372" fmla="*/ 425451 h 1191542"/>
              <a:gd name="connsiteX373" fmla="*/ 1432450 w 3002841"/>
              <a:gd name="connsiteY373" fmla="*/ 349826 h 1191542"/>
              <a:gd name="connsiteX374" fmla="*/ 1434354 w 3002841"/>
              <a:gd name="connsiteY374" fmla="*/ 349846 h 1191542"/>
              <a:gd name="connsiteX375" fmla="*/ 1406224 w 3002841"/>
              <a:gd name="connsiteY375" fmla="*/ 327542 h 1191542"/>
              <a:gd name="connsiteX376" fmla="*/ 1306303 w 3002841"/>
              <a:gd name="connsiteY376" fmla="*/ 405326 h 1191542"/>
              <a:gd name="connsiteX377" fmla="*/ 1151389 w 3002841"/>
              <a:gd name="connsiteY377" fmla="*/ 472629 h 1191542"/>
              <a:gd name="connsiteX378" fmla="*/ 1277790 w 3002841"/>
              <a:gd name="connsiteY378" fmla="*/ 378271 h 1191542"/>
              <a:gd name="connsiteX379" fmla="*/ 1404465 w 3002841"/>
              <a:gd name="connsiteY379" fmla="*/ 327103 h 1191542"/>
              <a:gd name="connsiteX380" fmla="*/ 1406224 w 3002841"/>
              <a:gd name="connsiteY380" fmla="*/ 327542 h 1191542"/>
              <a:gd name="connsiteX381" fmla="*/ 1380386 w 3002841"/>
              <a:gd name="connsiteY381" fmla="*/ 310660 h 1191542"/>
              <a:gd name="connsiteX382" fmla="*/ 1240566 w 3002841"/>
              <a:gd name="connsiteY382" fmla="*/ 361428 h 1191542"/>
              <a:gd name="connsiteX383" fmla="*/ 1055757 w 3002841"/>
              <a:gd name="connsiteY383" fmla="*/ 390447 h 1191542"/>
              <a:gd name="connsiteX384" fmla="*/ 1230207 w 3002841"/>
              <a:gd name="connsiteY384" fmla="*/ 329993 h 1191542"/>
              <a:gd name="connsiteX385" fmla="*/ 1370522 w 3002841"/>
              <a:gd name="connsiteY385" fmla="*/ 309359 h 1191542"/>
              <a:gd name="connsiteX386" fmla="*/ 1380386 w 3002841"/>
              <a:gd name="connsiteY386" fmla="*/ 310660 h 1191542"/>
              <a:gd name="connsiteX387" fmla="*/ 1359192 w 3002841"/>
              <a:gd name="connsiteY387" fmla="*/ 287667 h 1191542"/>
              <a:gd name="connsiteX388" fmla="*/ 1197944 w 3002841"/>
              <a:gd name="connsiteY388" fmla="*/ 302996 h 1191542"/>
              <a:gd name="connsiteX389" fmla="*/ 1008597 w 3002841"/>
              <a:gd name="connsiteY389" fmla="*/ 287973 h 1191542"/>
              <a:gd name="connsiteX390" fmla="*/ 1207979 w 3002841"/>
              <a:gd name="connsiteY390" fmla="*/ 271522 h 1191542"/>
              <a:gd name="connsiteX391" fmla="*/ 1359192 w 3002841"/>
              <a:gd name="connsiteY391" fmla="*/ 287667 h 1191542"/>
              <a:gd name="connsiteX392" fmla="*/ 1481453 w 3002841"/>
              <a:gd name="connsiteY392" fmla="*/ 355021 h 1191542"/>
              <a:gd name="connsiteX393" fmla="*/ 1506893 w 3002841"/>
              <a:gd name="connsiteY393" fmla="*/ 452183 h 1191542"/>
              <a:gd name="connsiteX394" fmla="*/ 1481961 w 3002841"/>
              <a:gd name="connsiteY394" fmla="*/ 566276 h 1191542"/>
              <a:gd name="connsiteX395" fmla="*/ 1454660 w 3002841"/>
              <a:gd name="connsiteY395" fmla="*/ 446136 h 1191542"/>
              <a:gd name="connsiteX396" fmla="*/ 1481453 w 3002841"/>
              <a:gd name="connsiteY396" fmla="*/ 355021 h 1191542"/>
              <a:gd name="connsiteX397" fmla="*/ 1960487 w 3002841"/>
              <a:gd name="connsiteY397" fmla="*/ 643932 h 1191542"/>
              <a:gd name="connsiteX398" fmla="*/ 1917502 w 3002841"/>
              <a:gd name="connsiteY398" fmla="*/ 762395 h 1191542"/>
              <a:gd name="connsiteX399" fmla="*/ 1840305 w 3002841"/>
              <a:gd name="connsiteY399" fmla="*/ 842388 h 1191542"/>
              <a:gd name="connsiteX400" fmla="*/ 1871913 w 3002841"/>
              <a:gd name="connsiteY400" fmla="*/ 745886 h 1191542"/>
              <a:gd name="connsiteX401" fmla="*/ 1955907 w 3002841"/>
              <a:gd name="connsiteY401" fmla="*/ 643723 h 1191542"/>
              <a:gd name="connsiteX402" fmla="*/ 1960487 w 3002841"/>
              <a:gd name="connsiteY402" fmla="*/ 643932 h 1191542"/>
              <a:gd name="connsiteX403" fmla="*/ 1360734 w 3002841"/>
              <a:gd name="connsiteY403" fmla="*/ 251102 h 1191542"/>
              <a:gd name="connsiteX404" fmla="*/ 1371513 w 3002841"/>
              <a:gd name="connsiteY404" fmla="*/ 258772 h 1191542"/>
              <a:gd name="connsiteX405" fmla="*/ 1212211 w 3002841"/>
              <a:gd name="connsiteY405" fmla="*/ 237290 h 1191542"/>
              <a:gd name="connsiteX406" fmla="*/ 1045306 w 3002841"/>
              <a:gd name="connsiteY406" fmla="*/ 181357 h 1191542"/>
              <a:gd name="connsiteX407" fmla="*/ 1062461 w 3002841"/>
              <a:gd name="connsiteY407" fmla="*/ 177774 h 1191542"/>
              <a:gd name="connsiteX408" fmla="*/ 1240754 w 3002841"/>
              <a:gd name="connsiteY408" fmla="*/ 210247 h 1191542"/>
              <a:gd name="connsiteX409" fmla="*/ 1360734 w 3002841"/>
              <a:gd name="connsiteY409" fmla="*/ 251102 h 1191542"/>
              <a:gd name="connsiteX410" fmla="*/ 2213314 w 3002841"/>
              <a:gd name="connsiteY410" fmla="*/ 791389 h 1191542"/>
              <a:gd name="connsiteX411" fmla="*/ 2043506 w 3002841"/>
              <a:gd name="connsiteY411" fmla="*/ 856466 h 1191542"/>
              <a:gd name="connsiteX412" fmla="*/ 1894905 w 3002841"/>
              <a:gd name="connsiteY412" fmla="*/ 879810 h 1191542"/>
              <a:gd name="connsiteX413" fmla="*/ 2030832 w 3002841"/>
              <a:gd name="connsiteY413" fmla="*/ 825339 h 1191542"/>
              <a:gd name="connsiteX414" fmla="*/ 2197957 w 3002841"/>
              <a:gd name="connsiteY414" fmla="*/ 787928 h 1191542"/>
              <a:gd name="connsiteX415" fmla="*/ 2213314 w 3002841"/>
              <a:gd name="connsiteY415" fmla="*/ 791389 h 1191542"/>
              <a:gd name="connsiteX416" fmla="*/ 1534196 w 3002841"/>
              <a:gd name="connsiteY416" fmla="*/ 355115 h 1191542"/>
              <a:gd name="connsiteX417" fmla="*/ 1611922 w 3002841"/>
              <a:gd name="connsiteY417" fmla="*/ 429254 h 1191542"/>
              <a:gd name="connsiteX418" fmla="*/ 1670171 w 3002841"/>
              <a:gd name="connsiteY418" fmla="*/ 538849 h 1191542"/>
              <a:gd name="connsiteX419" fmla="*/ 1560401 w 3002841"/>
              <a:gd name="connsiteY419" fmla="*/ 437215 h 1191542"/>
              <a:gd name="connsiteX420" fmla="*/ 1520108 w 3002841"/>
              <a:gd name="connsiteY420" fmla="*/ 347922 h 1191542"/>
              <a:gd name="connsiteX421" fmla="*/ 1534196 w 3002841"/>
              <a:gd name="connsiteY421" fmla="*/ 355115 h 1191542"/>
              <a:gd name="connsiteX422" fmla="*/ 2102524 w 3002841"/>
              <a:gd name="connsiteY422" fmla="*/ 701176 h 1191542"/>
              <a:gd name="connsiteX423" fmla="*/ 1989778 w 3002841"/>
              <a:gd name="connsiteY423" fmla="*/ 801620 h 1191542"/>
              <a:gd name="connsiteX424" fmla="*/ 1868900 w 3002841"/>
              <a:gd name="connsiteY424" fmla="*/ 858694 h 1191542"/>
              <a:gd name="connsiteX425" fmla="*/ 1957580 w 3002841"/>
              <a:gd name="connsiteY425" fmla="*/ 776110 h 1191542"/>
              <a:gd name="connsiteX426" fmla="*/ 2098399 w 3002841"/>
              <a:gd name="connsiteY426" fmla="*/ 699960 h 1191542"/>
              <a:gd name="connsiteX427" fmla="*/ 2102524 w 3002841"/>
              <a:gd name="connsiteY427" fmla="*/ 701176 h 1191542"/>
              <a:gd name="connsiteX428" fmla="*/ 1336562 w 3002841"/>
              <a:gd name="connsiteY428" fmla="*/ 182820 h 1191542"/>
              <a:gd name="connsiteX429" fmla="*/ 1396991 w 3002841"/>
              <a:gd name="connsiteY429" fmla="*/ 234882 h 1191542"/>
              <a:gd name="connsiteX430" fmla="*/ 1260057 w 3002841"/>
              <a:gd name="connsiteY430" fmla="*/ 181334 h 1191542"/>
              <a:gd name="connsiteX431" fmla="*/ 1135896 w 3002841"/>
              <a:gd name="connsiteY431" fmla="*/ 93894 h 1191542"/>
              <a:gd name="connsiteX432" fmla="*/ 1140178 w 3002841"/>
              <a:gd name="connsiteY432" fmla="*/ 92613 h 1191542"/>
              <a:gd name="connsiteX433" fmla="*/ 1302437 w 3002841"/>
              <a:gd name="connsiteY433" fmla="*/ 161968 h 1191542"/>
              <a:gd name="connsiteX434" fmla="*/ 1336562 w 3002841"/>
              <a:gd name="connsiteY434" fmla="*/ 182820 h 1191542"/>
              <a:gd name="connsiteX435" fmla="*/ 1773759 w 3002841"/>
              <a:gd name="connsiteY435" fmla="*/ 439349 h 1191542"/>
              <a:gd name="connsiteX436" fmla="*/ 1809455 w 3002841"/>
              <a:gd name="connsiteY436" fmla="*/ 477985 h 1191542"/>
              <a:gd name="connsiteX437" fmla="*/ 1646126 w 3002841"/>
              <a:gd name="connsiteY437" fmla="*/ 407142 h 1191542"/>
              <a:gd name="connsiteX438" fmla="*/ 1554979 w 3002841"/>
              <a:gd name="connsiteY438" fmla="*/ 332669 h 1191542"/>
              <a:gd name="connsiteX439" fmla="*/ 1557162 w 3002841"/>
              <a:gd name="connsiteY439" fmla="*/ 332489 h 1191542"/>
              <a:gd name="connsiteX440" fmla="*/ 1689384 w 3002841"/>
              <a:gd name="connsiteY440" fmla="*/ 388494 h 1191542"/>
              <a:gd name="connsiteX441" fmla="*/ 1773759 w 3002841"/>
              <a:gd name="connsiteY441" fmla="*/ 439349 h 1191542"/>
              <a:gd name="connsiteX442" fmla="*/ 1316266 w 3002841"/>
              <a:gd name="connsiteY442" fmla="*/ 38864 h 1191542"/>
              <a:gd name="connsiteX443" fmla="*/ 1394297 w 3002841"/>
              <a:gd name="connsiteY443" fmla="*/ 128407 h 1191542"/>
              <a:gd name="connsiteX444" fmla="*/ 1431658 w 3002841"/>
              <a:gd name="connsiteY444" fmla="*/ 218162 h 1191542"/>
              <a:gd name="connsiteX445" fmla="*/ 1342526 w 3002841"/>
              <a:gd name="connsiteY445" fmla="*/ 135755 h 1191542"/>
              <a:gd name="connsiteX446" fmla="*/ 1287878 w 3002841"/>
              <a:gd name="connsiteY446" fmla="*/ 25488 h 1191542"/>
              <a:gd name="connsiteX447" fmla="*/ 1292655 w 3002841"/>
              <a:gd name="connsiteY447" fmla="*/ 25362 h 1191542"/>
              <a:gd name="connsiteX448" fmla="*/ 1316266 w 3002841"/>
              <a:gd name="connsiteY448" fmla="*/ 38864 h 1191542"/>
              <a:gd name="connsiteX449" fmla="*/ 1908434 w 3002841"/>
              <a:gd name="connsiteY449" fmla="*/ 385795 h 1191542"/>
              <a:gd name="connsiteX450" fmla="*/ 1910083 w 3002841"/>
              <a:gd name="connsiteY450" fmla="*/ 391602 h 1191542"/>
              <a:gd name="connsiteX451" fmla="*/ 1715331 w 3002841"/>
              <a:gd name="connsiteY451" fmla="*/ 361054 h 1191542"/>
              <a:gd name="connsiteX452" fmla="*/ 1585720 w 3002841"/>
              <a:gd name="connsiteY452" fmla="*/ 311423 h 1191542"/>
              <a:gd name="connsiteX453" fmla="*/ 1591486 w 3002841"/>
              <a:gd name="connsiteY453" fmla="*/ 310513 h 1191542"/>
              <a:gd name="connsiteX454" fmla="*/ 1744504 w 3002841"/>
              <a:gd name="connsiteY454" fmla="*/ 334256 h 1191542"/>
              <a:gd name="connsiteX455" fmla="*/ 1897047 w 3002841"/>
              <a:gd name="connsiteY455" fmla="*/ 378923 h 1191542"/>
              <a:gd name="connsiteX456" fmla="*/ 1908434 w 3002841"/>
              <a:gd name="connsiteY456" fmla="*/ 385795 h 1191542"/>
              <a:gd name="connsiteX457" fmla="*/ 1486726 w 3002841"/>
              <a:gd name="connsiteY457" fmla="*/ 3895 h 1191542"/>
              <a:gd name="connsiteX458" fmla="*/ 1505646 w 3002841"/>
              <a:gd name="connsiteY458" fmla="*/ 120144 h 1191542"/>
              <a:gd name="connsiteX459" fmla="*/ 1478853 w 3002841"/>
              <a:gd name="connsiteY459" fmla="*/ 211259 h 1191542"/>
              <a:gd name="connsiteX460" fmla="*/ 1453413 w 3002841"/>
              <a:gd name="connsiteY460" fmla="*/ 114097 h 1191542"/>
              <a:gd name="connsiteX461" fmla="*/ 1478345 w 3002841"/>
              <a:gd name="connsiteY461" fmla="*/ 3 h 1191542"/>
              <a:gd name="connsiteX462" fmla="*/ 1486726 w 3002841"/>
              <a:gd name="connsiteY462" fmla="*/ 3895 h 1191542"/>
              <a:gd name="connsiteX463" fmla="*/ 1936925 w 3002841"/>
              <a:gd name="connsiteY463" fmla="*/ 280219 h 1191542"/>
              <a:gd name="connsiteX464" fmla="*/ 1942120 w 3002841"/>
              <a:gd name="connsiteY464" fmla="*/ 285209 h 1191542"/>
              <a:gd name="connsiteX465" fmla="*/ 1742738 w 3002841"/>
              <a:gd name="connsiteY465" fmla="*/ 301660 h 1191542"/>
              <a:gd name="connsiteX466" fmla="*/ 1591525 w 3002841"/>
              <a:gd name="connsiteY466" fmla="*/ 285515 h 1191542"/>
              <a:gd name="connsiteX467" fmla="*/ 1752773 w 3002841"/>
              <a:gd name="connsiteY467" fmla="*/ 270186 h 1191542"/>
              <a:gd name="connsiteX468" fmla="*/ 1936925 w 3002841"/>
              <a:gd name="connsiteY468" fmla="*/ 280219 h 1191542"/>
              <a:gd name="connsiteX469" fmla="*/ 1643645 w 3002841"/>
              <a:gd name="connsiteY469" fmla="*/ 18670 h 1191542"/>
              <a:gd name="connsiteX470" fmla="*/ 1600660 w 3002841"/>
              <a:gd name="connsiteY470" fmla="*/ 137133 h 1191542"/>
              <a:gd name="connsiteX471" fmla="*/ 1523464 w 3002841"/>
              <a:gd name="connsiteY471" fmla="*/ 217125 h 1191542"/>
              <a:gd name="connsiteX472" fmla="*/ 1555072 w 3002841"/>
              <a:gd name="connsiteY472" fmla="*/ 120623 h 1191542"/>
              <a:gd name="connsiteX473" fmla="*/ 1639066 w 3002841"/>
              <a:gd name="connsiteY473" fmla="*/ 18461 h 1191542"/>
              <a:gd name="connsiteX474" fmla="*/ 1643645 w 3002841"/>
              <a:gd name="connsiteY474" fmla="*/ 18670 h 1191542"/>
              <a:gd name="connsiteX475" fmla="*/ 2495069 w 3002841"/>
              <a:gd name="connsiteY475" fmla="*/ 550730 h 1191542"/>
              <a:gd name="connsiteX476" fmla="*/ 2449538 w 3002841"/>
              <a:gd name="connsiteY476" fmla="*/ 645190 h 1191542"/>
              <a:gd name="connsiteX477" fmla="*/ 2346467 w 3002841"/>
              <a:gd name="connsiteY477" fmla="*/ 742070 h 1191542"/>
              <a:gd name="connsiteX478" fmla="*/ 2406527 w 3002841"/>
              <a:gd name="connsiteY478" fmla="*/ 626336 h 1191542"/>
              <a:gd name="connsiteX479" fmla="*/ 2493166 w 3002841"/>
              <a:gd name="connsiteY479" fmla="*/ 550711 h 1191542"/>
              <a:gd name="connsiteX480" fmla="*/ 2495069 w 3002841"/>
              <a:gd name="connsiteY480" fmla="*/ 550730 h 1191542"/>
              <a:gd name="connsiteX481" fmla="*/ 1896472 w 3002841"/>
              <a:gd name="connsiteY481" fmla="*/ 166127 h 1191542"/>
              <a:gd name="connsiteX482" fmla="*/ 1726664 w 3002841"/>
              <a:gd name="connsiteY482" fmla="*/ 231203 h 1191542"/>
              <a:gd name="connsiteX483" fmla="*/ 1578064 w 3002841"/>
              <a:gd name="connsiteY483" fmla="*/ 254547 h 1191542"/>
              <a:gd name="connsiteX484" fmla="*/ 1713991 w 3002841"/>
              <a:gd name="connsiteY484" fmla="*/ 200077 h 1191542"/>
              <a:gd name="connsiteX485" fmla="*/ 1881116 w 3002841"/>
              <a:gd name="connsiteY485" fmla="*/ 162666 h 1191542"/>
              <a:gd name="connsiteX486" fmla="*/ 1896472 w 3002841"/>
              <a:gd name="connsiteY486" fmla="*/ 166127 h 1191542"/>
              <a:gd name="connsiteX487" fmla="*/ 2466939 w 3002841"/>
              <a:gd name="connsiteY487" fmla="*/ 528427 h 1191542"/>
              <a:gd name="connsiteX488" fmla="*/ 2367019 w 3002841"/>
              <a:gd name="connsiteY488" fmla="*/ 606211 h 1191542"/>
              <a:gd name="connsiteX489" fmla="*/ 2212104 w 3002841"/>
              <a:gd name="connsiteY489" fmla="*/ 673513 h 1191542"/>
              <a:gd name="connsiteX490" fmla="*/ 2338505 w 3002841"/>
              <a:gd name="connsiteY490" fmla="*/ 579156 h 1191542"/>
              <a:gd name="connsiteX491" fmla="*/ 2465180 w 3002841"/>
              <a:gd name="connsiteY491" fmla="*/ 527987 h 1191542"/>
              <a:gd name="connsiteX492" fmla="*/ 2466939 w 3002841"/>
              <a:gd name="connsiteY492" fmla="*/ 528427 h 1191542"/>
              <a:gd name="connsiteX493" fmla="*/ 2441101 w 3002841"/>
              <a:gd name="connsiteY493" fmla="*/ 511544 h 1191542"/>
              <a:gd name="connsiteX494" fmla="*/ 2301282 w 3002841"/>
              <a:gd name="connsiteY494" fmla="*/ 562312 h 1191542"/>
              <a:gd name="connsiteX495" fmla="*/ 2116473 w 3002841"/>
              <a:gd name="connsiteY495" fmla="*/ 591332 h 1191542"/>
              <a:gd name="connsiteX496" fmla="*/ 2290922 w 3002841"/>
              <a:gd name="connsiteY496" fmla="*/ 530877 h 1191542"/>
              <a:gd name="connsiteX497" fmla="*/ 2431237 w 3002841"/>
              <a:gd name="connsiteY497" fmla="*/ 510243 h 1191542"/>
              <a:gd name="connsiteX498" fmla="*/ 2441101 w 3002841"/>
              <a:gd name="connsiteY498" fmla="*/ 511544 h 1191542"/>
              <a:gd name="connsiteX499" fmla="*/ 2419907 w 3002841"/>
              <a:gd name="connsiteY499" fmla="*/ 488551 h 1191542"/>
              <a:gd name="connsiteX500" fmla="*/ 2258659 w 3002841"/>
              <a:gd name="connsiteY500" fmla="*/ 503881 h 1191542"/>
              <a:gd name="connsiteX501" fmla="*/ 2069312 w 3002841"/>
              <a:gd name="connsiteY501" fmla="*/ 488857 h 1191542"/>
              <a:gd name="connsiteX502" fmla="*/ 2268695 w 3002841"/>
              <a:gd name="connsiteY502" fmla="*/ 472407 h 1191542"/>
              <a:gd name="connsiteX503" fmla="*/ 2419907 w 3002841"/>
              <a:gd name="connsiteY503" fmla="*/ 488551 h 1191542"/>
              <a:gd name="connsiteX504" fmla="*/ 1785683 w 3002841"/>
              <a:gd name="connsiteY504" fmla="*/ 75914 h 1191542"/>
              <a:gd name="connsiteX505" fmla="*/ 1672937 w 3002841"/>
              <a:gd name="connsiteY505" fmla="*/ 176357 h 1191542"/>
              <a:gd name="connsiteX506" fmla="*/ 1552059 w 3002841"/>
              <a:gd name="connsiteY506" fmla="*/ 233432 h 1191542"/>
              <a:gd name="connsiteX507" fmla="*/ 1640739 w 3002841"/>
              <a:gd name="connsiteY507" fmla="*/ 150847 h 1191542"/>
              <a:gd name="connsiteX508" fmla="*/ 1781557 w 3002841"/>
              <a:gd name="connsiteY508" fmla="*/ 74698 h 1191542"/>
              <a:gd name="connsiteX509" fmla="*/ 1785683 w 3002841"/>
              <a:gd name="connsiteY509" fmla="*/ 75914 h 1191542"/>
              <a:gd name="connsiteX510" fmla="*/ 2542169 w 3002841"/>
              <a:gd name="connsiteY510" fmla="*/ 555906 h 1191542"/>
              <a:gd name="connsiteX511" fmla="*/ 2567608 w 3002841"/>
              <a:gd name="connsiteY511" fmla="*/ 653068 h 1191542"/>
              <a:gd name="connsiteX512" fmla="*/ 2542676 w 3002841"/>
              <a:gd name="connsiteY512" fmla="*/ 767161 h 1191542"/>
              <a:gd name="connsiteX513" fmla="*/ 2515375 w 3002841"/>
              <a:gd name="connsiteY513" fmla="*/ 647021 h 1191542"/>
              <a:gd name="connsiteX514" fmla="*/ 2542169 w 3002841"/>
              <a:gd name="connsiteY514" fmla="*/ 555906 h 1191542"/>
              <a:gd name="connsiteX515" fmla="*/ 2421450 w 3002841"/>
              <a:gd name="connsiteY515" fmla="*/ 451987 h 1191542"/>
              <a:gd name="connsiteX516" fmla="*/ 2432228 w 3002841"/>
              <a:gd name="connsiteY516" fmla="*/ 459656 h 1191542"/>
              <a:gd name="connsiteX517" fmla="*/ 2272926 w 3002841"/>
              <a:gd name="connsiteY517" fmla="*/ 438175 h 1191542"/>
              <a:gd name="connsiteX518" fmla="*/ 2106021 w 3002841"/>
              <a:gd name="connsiteY518" fmla="*/ 382241 h 1191542"/>
              <a:gd name="connsiteX519" fmla="*/ 2123176 w 3002841"/>
              <a:gd name="connsiteY519" fmla="*/ 378659 h 1191542"/>
              <a:gd name="connsiteX520" fmla="*/ 2301469 w 3002841"/>
              <a:gd name="connsiteY520" fmla="*/ 411131 h 1191542"/>
              <a:gd name="connsiteX521" fmla="*/ 2421450 w 3002841"/>
              <a:gd name="connsiteY521" fmla="*/ 451987 h 1191542"/>
              <a:gd name="connsiteX522" fmla="*/ 2594912 w 3002841"/>
              <a:gd name="connsiteY522" fmla="*/ 555999 h 1191542"/>
              <a:gd name="connsiteX523" fmla="*/ 2672638 w 3002841"/>
              <a:gd name="connsiteY523" fmla="*/ 630138 h 1191542"/>
              <a:gd name="connsiteX524" fmla="*/ 2730886 w 3002841"/>
              <a:gd name="connsiteY524" fmla="*/ 739733 h 1191542"/>
              <a:gd name="connsiteX525" fmla="*/ 2621116 w 3002841"/>
              <a:gd name="connsiteY525" fmla="*/ 638100 h 1191542"/>
              <a:gd name="connsiteX526" fmla="*/ 2580823 w 3002841"/>
              <a:gd name="connsiteY526" fmla="*/ 548807 h 1191542"/>
              <a:gd name="connsiteX527" fmla="*/ 2594912 w 3002841"/>
              <a:gd name="connsiteY527" fmla="*/ 555999 h 1191542"/>
              <a:gd name="connsiteX528" fmla="*/ 2397278 w 3002841"/>
              <a:gd name="connsiteY528" fmla="*/ 383705 h 1191542"/>
              <a:gd name="connsiteX529" fmla="*/ 2457707 w 3002841"/>
              <a:gd name="connsiteY529" fmla="*/ 435767 h 1191542"/>
              <a:gd name="connsiteX530" fmla="*/ 2320772 w 3002841"/>
              <a:gd name="connsiteY530" fmla="*/ 382219 h 1191542"/>
              <a:gd name="connsiteX531" fmla="*/ 2196611 w 3002841"/>
              <a:gd name="connsiteY531" fmla="*/ 294779 h 1191542"/>
              <a:gd name="connsiteX532" fmla="*/ 2200894 w 3002841"/>
              <a:gd name="connsiteY532" fmla="*/ 293497 h 1191542"/>
              <a:gd name="connsiteX533" fmla="*/ 2363152 w 3002841"/>
              <a:gd name="connsiteY533" fmla="*/ 362853 h 1191542"/>
              <a:gd name="connsiteX534" fmla="*/ 2397278 w 3002841"/>
              <a:gd name="connsiteY534" fmla="*/ 383705 h 1191542"/>
              <a:gd name="connsiteX535" fmla="*/ 2834474 w 3002841"/>
              <a:gd name="connsiteY535" fmla="*/ 640233 h 1191542"/>
              <a:gd name="connsiteX536" fmla="*/ 2870170 w 3002841"/>
              <a:gd name="connsiteY536" fmla="*/ 678869 h 1191542"/>
              <a:gd name="connsiteX537" fmla="*/ 2706842 w 3002841"/>
              <a:gd name="connsiteY537" fmla="*/ 608027 h 1191542"/>
              <a:gd name="connsiteX538" fmla="*/ 2615695 w 3002841"/>
              <a:gd name="connsiteY538" fmla="*/ 533554 h 1191542"/>
              <a:gd name="connsiteX539" fmla="*/ 2617877 w 3002841"/>
              <a:gd name="connsiteY539" fmla="*/ 533374 h 1191542"/>
              <a:gd name="connsiteX540" fmla="*/ 2750100 w 3002841"/>
              <a:gd name="connsiteY540" fmla="*/ 589379 h 1191542"/>
              <a:gd name="connsiteX541" fmla="*/ 2834474 w 3002841"/>
              <a:gd name="connsiteY541" fmla="*/ 640233 h 1191542"/>
              <a:gd name="connsiteX542" fmla="*/ 2376981 w 3002841"/>
              <a:gd name="connsiteY542" fmla="*/ 239748 h 1191542"/>
              <a:gd name="connsiteX543" fmla="*/ 2455013 w 3002841"/>
              <a:gd name="connsiteY543" fmla="*/ 329292 h 1191542"/>
              <a:gd name="connsiteX544" fmla="*/ 2492373 w 3002841"/>
              <a:gd name="connsiteY544" fmla="*/ 419046 h 1191542"/>
              <a:gd name="connsiteX545" fmla="*/ 2403241 w 3002841"/>
              <a:gd name="connsiteY545" fmla="*/ 336639 h 1191542"/>
              <a:gd name="connsiteX546" fmla="*/ 2348594 w 3002841"/>
              <a:gd name="connsiteY546" fmla="*/ 226372 h 1191542"/>
              <a:gd name="connsiteX547" fmla="*/ 2353371 w 3002841"/>
              <a:gd name="connsiteY547" fmla="*/ 226247 h 1191542"/>
              <a:gd name="connsiteX548" fmla="*/ 2376981 w 3002841"/>
              <a:gd name="connsiteY548" fmla="*/ 239748 h 1191542"/>
              <a:gd name="connsiteX549" fmla="*/ 2969149 w 3002841"/>
              <a:gd name="connsiteY549" fmla="*/ 586680 h 1191542"/>
              <a:gd name="connsiteX550" fmla="*/ 2970798 w 3002841"/>
              <a:gd name="connsiteY550" fmla="*/ 592487 h 1191542"/>
              <a:gd name="connsiteX551" fmla="*/ 2776046 w 3002841"/>
              <a:gd name="connsiteY551" fmla="*/ 561939 h 1191542"/>
              <a:gd name="connsiteX552" fmla="*/ 2646436 w 3002841"/>
              <a:gd name="connsiteY552" fmla="*/ 512308 h 1191542"/>
              <a:gd name="connsiteX553" fmla="*/ 2652202 w 3002841"/>
              <a:gd name="connsiteY553" fmla="*/ 511398 h 1191542"/>
              <a:gd name="connsiteX554" fmla="*/ 2805219 w 3002841"/>
              <a:gd name="connsiteY554" fmla="*/ 535141 h 1191542"/>
              <a:gd name="connsiteX555" fmla="*/ 2957762 w 3002841"/>
              <a:gd name="connsiteY555" fmla="*/ 579807 h 1191542"/>
              <a:gd name="connsiteX556" fmla="*/ 2969149 w 3002841"/>
              <a:gd name="connsiteY556" fmla="*/ 586680 h 1191542"/>
              <a:gd name="connsiteX557" fmla="*/ 2547441 w 3002841"/>
              <a:gd name="connsiteY557" fmla="*/ 204780 h 1191542"/>
              <a:gd name="connsiteX558" fmla="*/ 2566362 w 3002841"/>
              <a:gd name="connsiteY558" fmla="*/ 321029 h 1191542"/>
              <a:gd name="connsiteX559" fmla="*/ 2539568 w 3002841"/>
              <a:gd name="connsiteY559" fmla="*/ 412144 h 1191542"/>
              <a:gd name="connsiteX560" fmla="*/ 2514128 w 3002841"/>
              <a:gd name="connsiteY560" fmla="*/ 314981 h 1191542"/>
              <a:gd name="connsiteX561" fmla="*/ 2539060 w 3002841"/>
              <a:gd name="connsiteY561" fmla="*/ 200888 h 1191542"/>
              <a:gd name="connsiteX562" fmla="*/ 2547441 w 3002841"/>
              <a:gd name="connsiteY562" fmla="*/ 204780 h 1191542"/>
              <a:gd name="connsiteX563" fmla="*/ 2997640 w 3002841"/>
              <a:gd name="connsiteY563" fmla="*/ 481103 h 1191542"/>
              <a:gd name="connsiteX564" fmla="*/ 3002835 w 3002841"/>
              <a:gd name="connsiteY564" fmla="*/ 486094 h 1191542"/>
              <a:gd name="connsiteX565" fmla="*/ 2803453 w 3002841"/>
              <a:gd name="connsiteY565" fmla="*/ 502544 h 1191542"/>
              <a:gd name="connsiteX566" fmla="*/ 2652241 w 3002841"/>
              <a:gd name="connsiteY566" fmla="*/ 486400 h 1191542"/>
              <a:gd name="connsiteX567" fmla="*/ 2813489 w 3002841"/>
              <a:gd name="connsiteY567" fmla="*/ 471071 h 1191542"/>
              <a:gd name="connsiteX568" fmla="*/ 2997640 w 3002841"/>
              <a:gd name="connsiteY568" fmla="*/ 481103 h 1191542"/>
              <a:gd name="connsiteX569" fmla="*/ 2704360 w 3002841"/>
              <a:gd name="connsiteY569" fmla="*/ 219554 h 1191542"/>
              <a:gd name="connsiteX570" fmla="*/ 2661376 w 3002841"/>
              <a:gd name="connsiteY570" fmla="*/ 338017 h 1191542"/>
              <a:gd name="connsiteX571" fmla="*/ 2584179 w 3002841"/>
              <a:gd name="connsiteY571" fmla="*/ 418010 h 1191542"/>
              <a:gd name="connsiteX572" fmla="*/ 2615787 w 3002841"/>
              <a:gd name="connsiteY572" fmla="*/ 321508 h 1191542"/>
              <a:gd name="connsiteX573" fmla="*/ 2699781 w 3002841"/>
              <a:gd name="connsiteY573" fmla="*/ 219346 h 1191542"/>
              <a:gd name="connsiteX574" fmla="*/ 2704360 w 3002841"/>
              <a:gd name="connsiteY574" fmla="*/ 219554 h 1191542"/>
              <a:gd name="connsiteX575" fmla="*/ 2957188 w 3002841"/>
              <a:gd name="connsiteY575" fmla="*/ 367011 h 1191542"/>
              <a:gd name="connsiteX576" fmla="*/ 2787380 w 3002841"/>
              <a:gd name="connsiteY576" fmla="*/ 432088 h 1191542"/>
              <a:gd name="connsiteX577" fmla="*/ 2638779 w 3002841"/>
              <a:gd name="connsiteY577" fmla="*/ 455432 h 1191542"/>
              <a:gd name="connsiteX578" fmla="*/ 2774706 w 3002841"/>
              <a:gd name="connsiteY578" fmla="*/ 400961 h 1191542"/>
              <a:gd name="connsiteX579" fmla="*/ 2941831 w 3002841"/>
              <a:gd name="connsiteY579" fmla="*/ 363550 h 1191542"/>
              <a:gd name="connsiteX580" fmla="*/ 2957188 w 3002841"/>
              <a:gd name="connsiteY580" fmla="*/ 367011 h 1191542"/>
              <a:gd name="connsiteX581" fmla="*/ 2846398 w 3002841"/>
              <a:gd name="connsiteY581" fmla="*/ 276798 h 1191542"/>
              <a:gd name="connsiteX582" fmla="*/ 2733652 w 3002841"/>
              <a:gd name="connsiteY582" fmla="*/ 377242 h 1191542"/>
              <a:gd name="connsiteX583" fmla="*/ 2612774 w 3002841"/>
              <a:gd name="connsiteY583" fmla="*/ 434316 h 1191542"/>
              <a:gd name="connsiteX584" fmla="*/ 2701454 w 3002841"/>
              <a:gd name="connsiteY584" fmla="*/ 351732 h 1191542"/>
              <a:gd name="connsiteX585" fmla="*/ 2842273 w 3002841"/>
              <a:gd name="connsiteY585" fmla="*/ 275582 h 1191542"/>
              <a:gd name="connsiteX586" fmla="*/ 2846398 w 3002841"/>
              <a:gd name="connsiteY586" fmla="*/ 276798 h 119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Lst>
            <a:rect l="l" t="t" r="r" b="b"/>
            <a:pathLst>
              <a:path w="3002841" h="1191542">
                <a:moveTo>
                  <a:pt x="198141" y="879912"/>
                </a:moveTo>
                <a:cubicBezTo>
                  <a:pt x="201477" y="881451"/>
                  <a:pt x="189747" y="908898"/>
                  <a:pt x="176952" y="926169"/>
                </a:cubicBezTo>
                <a:cubicBezTo>
                  <a:pt x="164156" y="943441"/>
                  <a:pt x="139365" y="977031"/>
                  <a:pt x="128984" y="973612"/>
                </a:cubicBezTo>
                <a:cubicBezTo>
                  <a:pt x="118603" y="970193"/>
                  <a:pt x="145409" y="932553"/>
                  <a:pt x="156935" y="916936"/>
                </a:cubicBezTo>
                <a:cubicBezTo>
                  <a:pt x="167741" y="902296"/>
                  <a:pt x="191570" y="881213"/>
                  <a:pt x="197255" y="879903"/>
                </a:cubicBezTo>
                <a:cubicBezTo>
                  <a:pt x="197634" y="879815"/>
                  <a:pt x="197933" y="879816"/>
                  <a:pt x="198141" y="879912"/>
                </a:cubicBezTo>
                <a:close/>
                <a:moveTo>
                  <a:pt x="185050" y="868990"/>
                </a:moveTo>
                <a:cubicBezTo>
                  <a:pt x="187261" y="871198"/>
                  <a:pt x="160454" y="893996"/>
                  <a:pt x="138549" y="907081"/>
                </a:cubicBezTo>
                <a:cubicBezTo>
                  <a:pt x="116643" y="920166"/>
                  <a:pt x="74129" y="945636"/>
                  <a:pt x="66454" y="940039"/>
                </a:cubicBezTo>
                <a:cubicBezTo>
                  <a:pt x="58779" y="934442"/>
                  <a:pt x="105513" y="905673"/>
                  <a:pt x="125279" y="893832"/>
                </a:cubicBezTo>
                <a:cubicBezTo>
                  <a:pt x="143809" y="882730"/>
                  <a:pt x="178184" y="868669"/>
                  <a:pt x="184231" y="868775"/>
                </a:cubicBezTo>
                <a:cubicBezTo>
                  <a:pt x="184635" y="868782"/>
                  <a:pt x="184912" y="868852"/>
                  <a:pt x="185050" y="868990"/>
                </a:cubicBezTo>
                <a:close/>
                <a:moveTo>
                  <a:pt x="173025" y="860722"/>
                </a:moveTo>
                <a:cubicBezTo>
                  <a:pt x="173829" y="863288"/>
                  <a:pt x="135839" y="878403"/>
                  <a:pt x="107956" y="885584"/>
                </a:cubicBezTo>
                <a:cubicBezTo>
                  <a:pt x="80073" y="892765"/>
                  <a:pt x="25915" y="906772"/>
                  <a:pt x="21949" y="899795"/>
                </a:cubicBezTo>
                <a:cubicBezTo>
                  <a:pt x="17983" y="892817"/>
                  <a:pt x="77956" y="876702"/>
                  <a:pt x="103135" y="870190"/>
                </a:cubicBezTo>
                <a:cubicBezTo>
                  <a:pt x="123593" y="864899"/>
                  <a:pt x="156415" y="860262"/>
                  <a:pt x="168435" y="860085"/>
                </a:cubicBezTo>
                <a:cubicBezTo>
                  <a:pt x="171209" y="860045"/>
                  <a:pt x="172875" y="860242"/>
                  <a:pt x="173025" y="860722"/>
                </a:cubicBezTo>
                <a:close/>
                <a:moveTo>
                  <a:pt x="163162" y="849463"/>
                </a:moveTo>
                <a:cubicBezTo>
                  <a:pt x="162383" y="852032"/>
                  <a:pt x="118216" y="856970"/>
                  <a:pt x="88120" y="856970"/>
                </a:cubicBezTo>
                <a:cubicBezTo>
                  <a:pt x="58025" y="856970"/>
                  <a:pt x="-466" y="857024"/>
                  <a:pt x="2" y="849613"/>
                </a:cubicBezTo>
                <a:cubicBezTo>
                  <a:pt x="468" y="842202"/>
                  <a:pt x="65597" y="841582"/>
                  <a:pt x="92790" y="841557"/>
                </a:cubicBezTo>
                <a:cubicBezTo>
                  <a:pt x="119984" y="841532"/>
                  <a:pt x="163940" y="846894"/>
                  <a:pt x="163162" y="849463"/>
                </a:cubicBezTo>
                <a:close/>
                <a:moveTo>
                  <a:pt x="220060" y="882446"/>
                </a:moveTo>
                <a:cubicBezTo>
                  <a:pt x="224111" y="882940"/>
                  <a:pt x="231899" y="910945"/>
                  <a:pt x="231899" y="930027"/>
                </a:cubicBezTo>
                <a:cubicBezTo>
                  <a:pt x="231899" y="949109"/>
                  <a:pt x="231985" y="986195"/>
                  <a:pt x="220296" y="985899"/>
                </a:cubicBezTo>
                <a:cubicBezTo>
                  <a:pt x="208608" y="985603"/>
                  <a:pt x="207631" y="944308"/>
                  <a:pt x="207591" y="927066"/>
                </a:cubicBezTo>
                <a:cubicBezTo>
                  <a:pt x="207552" y="909824"/>
                  <a:pt x="216009" y="881953"/>
                  <a:pt x="220060" y="882446"/>
                </a:cubicBezTo>
                <a:close/>
                <a:moveTo>
                  <a:pt x="163880" y="831557"/>
                </a:moveTo>
                <a:cubicBezTo>
                  <a:pt x="167504" y="833395"/>
                  <a:pt x="169449" y="834761"/>
                  <a:pt x="168896" y="835313"/>
                </a:cubicBezTo>
                <a:cubicBezTo>
                  <a:pt x="166682" y="837520"/>
                  <a:pt x="122746" y="831812"/>
                  <a:pt x="94760" y="824793"/>
                </a:cubicBezTo>
                <a:cubicBezTo>
                  <a:pt x="66774" y="817775"/>
                  <a:pt x="12352" y="804185"/>
                  <a:pt x="17085" y="797402"/>
                </a:cubicBezTo>
                <a:cubicBezTo>
                  <a:pt x="17973" y="796131"/>
                  <a:pt x="20836" y="795611"/>
                  <a:pt x="25069" y="795648"/>
                </a:cubicBezTo>
                <a:cubicBezTo>
                  <a:pt x="43412" y="795807"/>
                  <a:pt x="87485" y="806416"/>
                  <a:pt x="108043" y="811550"/>
                </a:cubicBezTo>
                <a:cubicBezTo>
                  <a:pt x="127020" y="816289"/>
                  <a:pt x="153006" y="826044"/>
                  <a:pt x="163880" y="831557"/>
                </a:cubicBezTo>
                <a:close/>
                <a:moveTo>
                  <a:pt x="244606" y="882492"/>
                </a:moveTo>
                <a:cubicBezTo>
                  <a:pt x="254175" y="889558"/>
                  <a:pt x="271146" y="905855"/>
                  <a:pt x="280778" y="918798"/>
                </a:cubicBezTo>
                <a:cubicBezTo>
                  <a:pt x="293620" y="936056"/>
                  <a:pt x="318656" y="969573"/>
                  <a:pt x="307886" y="972467"/>
                </a:cubicBezTo>
                <a:cubicBezTo>
                  <a:pt x="297116" y="975362"/>
                  <a:pt x="268440" y="938280"/>
                  <a:pt x="256801" y="922697"/>
                </a:cubicBezTo>
                <a:cubicBezTo>
                  <a:pt x="245162" y="907114"/>
                  <a:pt x="234053" y="879620"/>
                  <a:pt x="238049" y="878970"/>
                </a:cubicBezTo>
                <a:cubicBezTo>
                  <a:pt x="239048" y="878807"/>
                  <a:pt x="241416" y="880137"/>
                  <a:pt x="244606" y="882492"/>
                </a:cubicBezTo>
                <a:close/>
                <a:moveTo>
                  <a:pt x="136749" y="787908"/>
                </a:moveTo>
                <a:cubicBezTo>
                  <a:pt x="157001" y="799415"/>
                  <a:pt x="184040" y="822033"/>
                  <a:pt x="180753" y="823614"/>
                </a:cubicBezTo>
                <a:cubicBezTo>
                  <a:pt x="177466" y="825195"/>
                  <a:pt x="139410" y="810147"/>
                  <a:pt x="117027" y="797392"/>
                </a:cubicBezTo>
                <a:cubicBezTo>
                  <a:pt x="94643" y="784636"/>
                  <a:pt x="51084" y="759886"/>
                  <a:pt x="59244" y="754572"/>
                </a:cubicBezTo>
                <a:cubicBezTo>
                  <a:pt x="59755" y="754240"/>
                  <a:pt x="60424" y="754034"/>
                  <a:pt x="61237" y="753944"/>
                </a:cubicBezTo>
                <a:cubicBezTo>
                  <a:pt x="73429" y="752590"/>
                  <a:pt x="117764" y="777120"/>
                  <a:pt x="136749" y="787908"/>
                </a:cubicBezTo>
                <a:close/>
                <a:moveTo>
                  <a:pt x="335941" y="910505"/>
                </a:moveTo>
                <a:cubicBezTo>
                  <a:pt x="356692" y="923468"/>
                  <a:pt x="378999" y="938786"/>
                  <a:pt x="372706" y="942662"/>
                </a:cubicBezTo>
                <a:cubicBezTo>
                  <a:pt x="364315" y="947830"/>
                  <a:pt x="316434" y="919830"/>
                  <a:pt x="296696" y="907970"/>
                </a:cubicBezTo>
                <a:cubicBezTo>
                  <a:pt x="276958" y="896110"/>
                  <a:pt x="250923" y="873023"/>
                  <a:pt x="254278" y="871501"/>
                </a:cubicBezTo>
                <a:cubicBezTo>
                  <a:pt x="254488" y="871405"/>
                  <a:pt x="254830" y="871378"/>
                  <a:pt x="255294" y="871412"/>
                </a:cubicBezTo>
                <a:cubicBezTo>
                  <a:pt x="262245" y="871933"/>
                  <a:pt x="296376" y="886514"/>
                  <a:pt x="316827" y="898838"/>
                </a:cubicBezTo>
                <a:cubicBezTo>
                  <a:pt x="322281" y="902125"/>
                  <a:pt x="329025" y="906184"/>
                  <a:pt x="335941" y="910505"/>
                </a:cubicBezTo>
                <a:close/>
                <a:moveTo>
                  <a:pt x="143185" y="727623"/>
                </a:moveTo>
                <a:cubicBezTo>
                  <a:pt x="155727" y="738627"/>
                  <a:pt x="171658" y="760416"/>
                  <a:pt x="179500" y="771473"/>
                </a:cubicBezTo>
                <a:cubicBezTo>
                  <a:pt x="190651" y="787198"/>
                  <a:pt x="200902" y="814826"/>
                  <a:pt x="196886" y="815426"/>
                </a:cubicBezTo>
                <a:cubicBezTo>
                  <a:pt x="192870" y="816026"/>
                  <a:pt x="167708" y="792486"/>
                  <a:pt x="155406" y="775071"/>
                </a:cubicBezTo>
                <a:cubicBezTo>
                  <a:pt x="143103" y="757656"/>
                  <a:pt x="119116" y="723832"/>
                  <a:pt x="129974" y="721073"/>
                </a:cubicBezTo>
                <a:cubicBezTo>
                  <a:pt x="130653" y="720900"/>
                  <a:pt x="131396" y="720885"/>
                  <a:pt x="132197" y="721011"/>
                </a:cubicBezTo>
                <a:cubicBezTo>
                  <a:pt x="135200" y="721486"/>
                  <a:pt x="139004" y="723955"/>
                  <a:pt x="143185" y="727623"/>
                </a:cubicBezTo>
                <a:close/>
                <a:moveTo>
                  <a:pt x="413470" y="894151"/>
                </a:moveTo>
                <a:cubicBezTo>
                  <a:pt x="418291" y="896532"/>
                  <a:pt x="420758" y="898675"/>
                  <a:pt x="419537" y="900360"/>
                </a:cubicBezTo>
                <a:cubicBezTo>
                  <a:pt x="414653" y="907100"/>
                  <a:pt x="354061" y="891945"/>
                  <a:pt x="328903" y="885401"/>
                </a:cubicBezTo>
                <a:cubicBezTo>
                  <a:pt x="303744" y="878857"/>
                  <a:pt x="266322" y="863284"/>
                  <a:pt x="268584" y="861096"/>
                </a:cubicBezTo>
                <a:cubicBezTo>
                  <a:pt x="268867" y="860823"/>
                  <a:pt x="269799" y="860679"/>
                  <a:pt x="271268" y="860651"/>
                </a:cubicBezTo>
                <a:cubicBezTo>
                  <a:pt x="281549" y="860453"/>
                  <a:pt x="318131" y="865918"/>
                  <a:pt x="342479" y="872278"/>
                </a:cubicBezTo>
                <a:cubicBezTo>
                  <a:pt x="363349" y="877729"/>
                  <a:pt x="399006" y="887009"/>
                  <a:pt x="413470" y="894151"/>
                </a:cubicBezTo>
                <a:close/>
                <a:moveTo>
                  <a:pt x="434446" y="848259"/>
                </a:moveTo>
                <a:cubicBezTo>
                  <a:pt x="433979" y="855670"/>
                  <a:pt x="368851" y="856290"/>
                  <a:pt x="341657" y="856315"/>
                </a:cubicBezTo>
                <a:cubicBezTo>
                  <a:pt x="314464" y="856340"/>
                  <a:pt x="270507" y="850978"/>
                  <a:pt x="271286" y="848409"/>
                </a:cubicBezTo>
                <a:cubicBezTo>
                  <a:pt x="272064" y="845840"/>
                  <a:pt x="316232" y="840902"/>
                  <a:pt x="346327" y="840902"/>
                </a:cubicBezTo>
                <a:cubicBezTo>
                  <a:pt x="376423" y="840902"/>
                  <a:pt x="434913" y="840848"/>
                  <a:pt x="434446" y="848259"/>
                </a:cubicBezTo>
                <a:close/>
                <a:moveTo>
                  <a:pt x="218614" y="708593"/>
                </a:moveTo>
                <a:cubicBezTo>
                  <a:pt x="230302" y="708889"/>
                  <a:pt x="231280" y="750184"/>
                  <a:pt x="231319" y="767426"/>
                </a:cubicBezTo>
                <a:cubicBezTo>
                  <a:pt x="231359" y="784668"/>
                  <a:pt x="222901" y="812539"/>
                  <a:pt x="218850" y="812046"/>
                </a:cubicBezTo>
                <a:cubicBezTo>
                  <a:pt x="214799" y="811552"/>
                  <a:pt x="207011" y="783547"/>
                  <a:pt x="207011" y="764465"/>
                </a:cubicBezTo>
                <a:cubicBezTo>
                  <a:pt x="207011" y="745383"/>
                  <a:pt x="206925" y="708297"/>
                  <a:pt x="218614" y="708593"/>
                </a:cubicBezTo>
                <a:close/>
                <a:moveTo>
                  <a:pt x="295542" y="717734"/>
                </a:moveTo>
                <a:cubicBezTo>
                  <a:pt x="306355" y="720563"/>
                  <a:pt x="284859" y="759548"/>
                  <a:pt x="275537" y="775746"/>
                </a:cubicBezTo>
                <a:cubicBezTo>
                  <a:pt x="266215" y="791943"/>
                  <a:pt x="243147" y="816266"/>
                  <a:pt x="239611" y="814919"/>
                </a:cubicBezTo>
                <a:cubicBezTo>
                  <a:pt x="236075" y="813571"/>
                  <a:pt x="243964" y="785578"/>
                  <a:pt x="254321" y="767661"/>
                </a:cubicBezTo>
                <a:cubicBezTo>
                  <a:pt x="264031" y="750864"/>
                  <a:pt x="282259" y="719194"/>
                  <a:pt x="293410" y="717632"/>
                </a:cubicBezTo>
                <a:cubicBezTo>
                  <a:pt x="294154" y="717528"/>
                  <a:pt x="294866" y="717557"/>
                  <a:pt x="295542" y="717734"/>
                </a:cubicBezTo>
                <a:close/>
                <a:moveTo>
                  <a:pt x="413202" y="789944"/>
                </a:moveTo>
                <a:cubicBezTo>
                  <a:pt x="417655" y="796803"/>
                  <a:pt x="358874" y="814596"/>
                  <a:pt x="334177" y="821812"/>
                </a:cubicBezTo>
                <a:cubicBezTo>
                  <a:pt x="309480" y="829029"/>
                  <a:pt x="266004" y="835785"/>
                  <a:pt x="265021" y="833244"/>
                </a:cubicBezTo>
                <a:cubicBezTo>
                  <a:pt x="264038" y="830703"/>
                  <a:pt x="300928" y="814531"/>
                  <a:pt x="328279" y="806570"/>
                </a:cubicBezTo>
                <a:cubicBezTo>
                  <a:pt x="350502" y="800101"/>
                  <a:pt x="389736" y="788641"/>
                  <a:pt x="406056" y="788249"/>
                </a:cubicBezTo>
                <a:cubicBezTo>
                  <a:pt x="409822" y="788159"/>
                  <a:pt x="412368" y="788658"/>
                  <a:pt x="413202" y="789944"/>
                </a:cubicBezTo>
                <a:close/>
                <a:moveTo>
                  <a:pt x="361643" y="745767"/>
                </a:moveTo>
                <a:cubicBezTo>
                  <a:pt x="370035" y="750934"/>
                  <a:pt x="327294" y="782098"/>
                  <a:pt x="309173" y="794954"/>
                </a:cubicBezTo>
                <a:cubicBezTo>
                  <a:pt x="291052" y="807810"/>
                  <a:pt x="255416" y="824986"/>
                  <a:pt x="252919" y="822904"/>
                </a:cubicBezTo>
                <a:cubicBezTo>
                  <a:pt x="250422" y="820822"/>
                  <a:pt x="274102" y="796672"/>
                  <a:pt x="294189" y="782462"/>
                </a:cubicBezTo>
                <a:cubicBezTo>
                  <a:pt x="313020" y="769141"/>
                  <a:pt x="348453" y="744004"/>
                  <a:pt x="359723" y="745171"/>
                </a:cubicBezTo>
                <a:cubicBezTo>
                  <a:pt x="360475" y="745249"/>
                  <a:pt x="361118" y="745444"/>
                  <a:pt x="361643" y="745767"/>
                </a:cubicBezTo>
                <a:close/>
                <a:moveTo>
                  <a:pt x="879687" y="897103"/>
                </a:moveTo>
                <a:cubicBezTo>
                  <a:pt x="884048" y="899039"/>
                  <a:pt x="868716" y="933571"/>
                  <a:pt x="851992" y="955301"/>
                </a:cubicBezTo>
                <a:cubicBezTo>
                  <a:pt x="835268" y="977032"/>
                  <a:pt x="802865" y="1019292"/>
                  <a:pt x="789298" y="1014991"/>
                </a:cubicBezTo>
                <a:cubicBezTo>
                  <a:pt x="775730" y="1010689"/>
                  <a:pt x="810765" y="963332"/>
                  <a:pt x="825831" y="943685"/>
                </a:cubicBezTo>
                <a:cubicBezTo>
                  <a:pt x="839954" y="925265"/>
                  <a:pt x="871099" y="898739"/>
                  <a:pt x="878529" y="897091"/>
                </a:cubicBezTo>
                <a:cubicBezTo>
                  <a:pt x="879025" y="896981"/>
                  <a:pt x="879415" y="896981"/>
                  <a:pt x="879687" y="897103"/>
                </a:cubicBezTo>
                <a:close/>
                <a:moveTo>
                  <a:pt x="862577" y="883361"/>
                </a:moveTo>
                <a:cubicBezTo>
                  <a:pt x="865467" y="886139"/>
                  <a:pt x="830429" y="914822"/>
                  <a:pt x="801799" y="931285"/>
                </a:cubicBezTo>
                <a:cubicBezTo>
                  <a:pt x="773168" y="947748"/>
                  <a:pt x="717601" y="979793"/>
                  <a:pt x="707570" y="972751"/>
                </a:cubicBezTo>
                <a:cubicBezTo>
                  <a:pt x="697538" y="965709"/>
                  <a:pt x="758621" y="929515"/>
                  <a:pt x="784455" y="914616"/>
                </a:cubicBezTo>
                <a:cubicBezTo>
                  <a:pt x="808675" y="900649"/>
                  <a:pt x="853604" y="882958"/>
                  <a:pt x="861507" y="883090"/>
                </a:cubicBezTo>
                <a:cubicBezTo>
                  <a:pt x="862034" y="883099"/>
                  <a:pt x="862396" y="883187"/>
                  <a:pt x="862577" y="883361"/>
                </a:cubicBezTo>
                <a:close/>
                <a:moveTo>
                  <a:pt x="846860" y="872959"/>
                </a:moveTo>
                <a:cubicBezTo>
                  <a:pt x="847911" y="876187"/>
                  <a:pt x="798257" y="895203"/>
                  <a:pt x="761814" y="904239"/>
                </a:cubicBezTo>
                <a:cubicBezTo>
                  <a:pt x="725370" y="913274"/>
                  <a:pt x="654584" y="930897"/>
                  <a:pt x="649400" y="922118"/>
                </a:cubicBezTo>
                <a:cubicBezTo>
                  <a:pt x="644217" y="913339"/>
                  <a:pt x="722602" y="893064"/>
                  <a:pt x="755512" y="884871"/>
                </a:cubicBezTo>
                <a:cubicBezTo>
                  <a:pt x="782251" y="878214"/>
                  <a:pt x="825150" y="872380"/>
                  <a:pt x="840860" y="872158"/>
                </a:cubicBezTo>
                <a:cubicBezTo>
                  <a:pt x="844486" y="872106"/>
                  <a:pt x="846664" y="872354"/>
                  <a:pt x="846860" y="872959"/>
                </a:cubicBezTo>
                <a:close/>
                <a:moveTo>
                  <a:pt x="833969" y="858793"/>
                </a:moveTo>
                <a:cubicBezTo>
                  <a:pt x="832951" y="862025"/>
                  <a:pt x="775223" y="868238"/>
                  <a:pt x="735888" y="868238"/>
                </a:cubicBezTo>
                <a:cubicBezTo>
                  <a:pt x="696552" y="868238"/>
                  <a:pt x="620104" y="868306"/>
                  <a:pt x="620714" y="858981"/>
                </a:cubicBezTo>
                <a:cubicBezTo>
                  <a:pt x="621325" y="849657"/>
                  <a:pt x="706449" y="848877"/>
                  <a:pt x="741991" y="848846"/>
                </a:cubicBezTo>
                <a:cubicBezTo>
                  <a:pt x="777534" y="848814"/>
                  <a:pt x="834986" y="855561"/>
                  <a:pt x="833969" y="858793"/>
                </a:cubicBezTo>
                <a:close/>
                <a:moveTo>
                  <a:pt x="908336" y="900291"/>
                </a:moveTo>
                <a:cubicBezTo>
                  <a:pt x="913631" y="900912"/>
                  <a:pt x="923810" y="936147"/>
                  <a:pt x="923810" y="960155"/>
                </a:cubicBezTo>
                <a:cubicBezTo>
                  <a:pt x="923810" y="984163"/>
                  <a:pt x="923922" y="1030822"/>
                  <a:pt x="908645" y="1030450"/>
                </a:cubicBezTo>
                <a:cubicBezTo>
                  <a:pt x="893368" y="1030077"/>
                  <a:pt x="892090" y="978122"/>
                  <a:pt x="892039" y="956429"/>
                </a:cubicBezTo>
                <a:cubicBezTo>
                  <a:pt x="891987" y="934736"/>
                  <a:pt x="903041" y="899670"/>
                  <a:pt x="908336" y="900291"/>
                </a:cubicBezTo>
                <a:close/>
                <a:moveTo>
                  <a:pt x="834907" y="836265"/>
                </a:moveTo>
                <a:cubicBezTo>
                  <a:pt x="839644" y="838577"/>
                  <a:pt x="842187" y="840296"/>
                  <a:pt x="841463" y="840990"/>
                </a:cubicBezTo>
                <a:cubicBezTo>
                  <a:pt x="838570" y="843767"/>
                  <a:pt x="781144" y="836585"/>
                  <a:pt x="744565" y="827755"/>
                </a:cubicBezTo>
                <a:cubicBezTo>
                  <a:pt x="707987" y="818925"/>
                  <a:pt x="636857" y="801827"/>
                  <a:pt x="643043" y="793293"/>
                </a:cubicBezTo>
                <a:cubicBezTo>
                  <a:pt x="644204" y="791693"/>
                  <a:pt x="647945" y="791039"/>
                  <a:pt x="653478" y="791086"/>
                </a:cubicBezTo>
                <a:cubicBezTo>
                  <a:pt x="677454" y="791287"/>
                  <a:pt x="735058" y="804634"/>
                  <a:pt x="761927" y="811093"/>
                </a:cubicBezTo>
                <a:cubicBezTo>
                  <a:pt x="786730" y="817055"/>
                  <a:pt x="820695" y="829329"/>
                  <a:pt x="834907" y="836265"/>
                </a:cubicBezTo>
                <a:close/>
                <a:moveTo>
                  <a:pt x="940418" y="900349"/>
                </a:moveTo>
                <a:cubicBezTo>
                  <a:pt x="952926" y="909239"/>
                  <a:pt x="975107" y="929743"/>
                  <a:pt x="987696" y="946027"/>
                </a:cubicBezTo>
                <a:cubicBezTo>
                  <a:pt x="1004481" y="967740"/>
                  <a:pt x="1037203" y="1009909"/>
                  <a:pt x="1023126" y="1013551"/>
                </a:cubicBezTo>
                <a:cubicBezTo>
                  <a:pt x="1009050" y="1017193"/>
                  <a:pt x="971570" y="970538"/>
                  <a:pt x="956357" y="950932"/>
                </a:cubicBezTo>
                <a:cubicBezTo>
                  <a:pt x="941144" y="931327"/>
                  <a:pt x="926625" y="896735"/>
                  <a:pt x="931848" y="895918"/>
                </a:cubicBezTo>
                <a:cubicBezTo>
                  <a:pt x="933154" y="895713"/>
                  <a:pt x="936248" y="897386"/>
                  <a:pt x="940418" y="900349"/>
                </a:cubicBezTo>
                <a:close/>
                <a:moveTo>
                  <a:pt x="799447" y="781347"/>
                </a:moveTo>
                <a:cubicBezTo>
                  <a:pt x="825916" y="795825"/>
                  <a:pt x="861257" y="824283"/>
                  <a:pt x="856961" y="826271"/>
                </a:cubicBezTo>
                <a:cubicBezTo>
                  <a:pt x="852664" y="828260"/>
                  <a:pt x="802925" y="809328"/>
                  <a:pt x="773669" y="793279"/>
                </a:cubicBezTo>
                <a:cubicBezTo>
                  <a:pt x="744413" y="777231"/>
                  <a:pt x="687480" y="746092"/>
                  <a:pt x="698146" y="739406"/>
                </a:cubicBezTo>
                <a:cubicBezTo>
                  <a:pt x="698813" y="738988"/>
                  <a:pt x="699688" y="738730"/>
                  <a:pt x="700751" y="738616"/>
                </a:cubicBezTo>
                <a:cubicBezTo>
                  <a:pt x="716685" y="736912"/>
                  <a:pt x="774632" y="767775"/>
                  <a:pt x="799447" y="781347"/>
                </a:cubicBezTo>
                <a:close/>
                <a:moveTo>
                  <a:pt x="1086135" y="952247"/>
                </a:moveTo>
                <a:cubicBezTo>
                  <a:pt x="1102201" y="963151"/>
                  <a:pt x="1113331" y="972800"/>
                  <a:pt x="1107848" y="976051"/>
                </a:cubicBezTo>
                <a:cubicBezTo>
                  <a:pt x="1096881" y="982553"/>
                  <a:pt x="1034299" y="947326"/>
                  <a:pt x="1008501" y="932404"/>
                </a:cubicBezTo>
                <a:cubicBezTo>
                  <a:pt x="982703" y="917482"/>
                  <a:pt x="948674" y="888435"/>
                  <a:pt x="953059" y="886520"/>
                </a:cubicBezTo>
                <a:cubicBezTo>
                  <a:pt x="953334" y="886400"/>
                  <a:pt x="953781" y="886365"/>
                  <a:pt x="954387" y="886409"/>
                </a:cubicBezTo>
                <a:cubicBezTo>
                  <a:pt x="963472" y="887063"/>
                  <a:pt x="1008084" y="905409"/>
                  <a:pt x="1034813" y="920915"/>
                </a:cubicBezTo>
                <a:cubicBezTo>
                  <a:pt x="1049069" y="929184"/>
                  <a:pt x="1070070" y="941343"/>
                  <a:pt x="1086135" y="952247"/>
                </a:cubicBezTo>
                <a:close/>
                <a:moveTo>
                  <a:pt x="807858" y="705501"/>
                </a:moveTo>
                <a:cubicBezTo>
                  <a:pt x="824252" y="719345"/>
                  <a:pt x="845074" y="746759"/>
                  <a:pt x="855322" y="760670"/>
                </a:cubicBezTo>
                <a:cubicBezTo>
                  <a:pt x="869898" y="780455"/>
                  <a:pt x="883296" y="815215"/>
                  <a:pt x="878047" y="815970"/>
                </a:cubicBezTo>
                <a:cubicBezTo>
                  <a:pt x="872798" y="816724"/>
                  <a:pt x="839911" y="787108"/>
                  <a:pt x="823831" y="765197"/>
                </a:cubicBezTo>
                <a:cubicBezTo>
                  <a:pt x="807752" y="743286"/>
                  <a:pt x="776400" y="700731"/>
                  <a:pt x="790592" y="697260"/>
                </a:cubicBezTo>
                <a:cubicBezTo>
                  <a:pt x="791478" y="697042"/>
                  <a:pt x="792451" y="697023"/>
                  <a:pt x="793497" y="697182"/>
                </a:cubicBezTo>
                <a:cubicBezTo>
                  <a:pt x="797422" y="697779"/>
                  <a:pt x="802394" y="700886"/>
                  <a:pt x="807858" y="705501"/>
                </a:cubicBezTo>
                <a:close/>
                <a:moveTo>
                  <a:pt x="1161127" y="915018"/>
                </a:moveTo>
                <a:cubicBezTo>
                  <a:pt x="1167428" y="918013"/>
                  <a:pt x="1170652" y="920710"/>
                  <a:pt x="1169056" y="922830"/>
                </a:cubicBezTo>
                <a:cubicBezTo>
                  <a:pt x="1162673" y="931309"/>
                  <a:pt x="1083479" y="912242"/>
                  <a:pt x="1050596" y="904009"/>
                </a:cubicBezTo>
                <a:cubicBezTo>
                  <a:pt x="1017712" y="895775"/>
                  <a:pt x="968801" y="876181"/>
                  <a:pt x="971758" y="873430"/>
                </a:cubicBezTo>
                <a:cubicBezTo>
                  <a:pt x="972128" y="873086"/>
                  <a:pt x="973346" y="872905"/>
                  <a:pt x="975265" y="872869"/>
                </a:cubicBezTo>
                <a:cubicBezTo>
                  <a:pt x="988703" y="872620"/>
                  <a:pt x="1036516" y="879496"/>
                  <a:pt x="1068340" y="887498"/>
                </a:cubicBezTo>
                <a:cubicBezTo>
                  <a:pt x="1095618" y="894355"/>
                  <a:pt x="1142223" y="906031"/>
                  <a:pt x="1161127" y="915018"/>
                </a:cubicBezTo>
                <a:close/>
                <a:moveTo>
                  <a:pt x="906446" y="681558"/>
                </a:moveTo>
                <a:cubicBezTo>
                  <a:pt x="921723" y="681931"/>
                  <a:pt x="923000" y="733886"/>
                  <a:pt x="923052" y="755579"/>
                </a:cubicBezTo>
                <a:cubicBezTo>
                  <a:pt x="923103" y="777272"/>
                  <a:pt x="912050" y="812338"/>
                  <a:pt x="906754" y="811716"/>
                </a:cubicBezTo>
                <a:cubicBezTo>
                  <a:pt x="901459" y="811096"/>
                  <a:pt x="891280" y="775861"/>
                  <a:pt x="891280" y="751853"/>
                </a:cubicBezTo>
                <a:cubicBezTo>
                  <a:pt x="891280" y="727845"/>
                  <a:pt x="891169" y="681186"/>
                  <a:pt x="906446" y="681558"/>
                </a:cubicBezTo>
                <a:close/>
                <a:moveTo>
                  <a:pt x="564325" y="461034"/>
                </a:moveTo>
                <a:cubicBezTo>
                  <a:pt x="568685" y="462970"/>
                  <a:pt x="553354" y="497502"/>
                  <a:pt x="536630" y="519233"/>
                </a:cubicBezTo>
                <a:cubicBezTo>
                  <a:pt x="519905" y="540963"/>
                  <a:pt x="487503" y="583224"/>
                  <a:pt x="473935" y="578922"/>
                </a:cubicBezTo>
                <a:cubicBezTo>
                  <a:pt x="460367" y="574621"/>
                  <a:pt x="495403" y="527264"/>
                  <a:pt x="510468" y="507616"/>
                </a:cubicBezTo>
                <a:cubicBezTo>
                  <a:pt x="524591" y="489196"/>
                  <a:pt x="555736" y="462670"/>
                  <a:pt x="563167" y="461022"/>
                </a:cubicBezTo>
                <a:cubicBezTo>
                  <a:pt x="563662" y="460912"/>
                  <a:pt x="564052" y="460913"/>
                  <a:pt x="564325" y="461034"/>
                </a:cubicBezTo>
                <a:close/>
                <a:moveTo>
                  <a:pt x="547214" y="447292"/>
                </a:moveTo>
                <a:cubicBezTo>
                  <a:pt x="550105" y="450070"/>
                  <a:pt x="515067" y="478753"/>
                  <a:pt x="486436" y="495216"/>
                </a:cubicBezTo>
                <a:cubicBezTo>
                  <a:pt x="457805" y="511679"/>
                  <a:pt x="402239" y="543725"/>
                  <a:pt x="392207" y="536683"/>
                </a:cubicBezTo>
                <a:cubicBezTo>
                  <a:pt x="382176" y="529640"/>
                  <a:pt x="443258" y="493446"/>
                  <a:pt x="469092" y="478547"/>
                </a:cubicBezTo>
                <a:cubicBezTo>
                  <a:pt x="493312" y="464580"/>
                  <a:pt x="538241" y="446889"/>
                  <a:pt x="546144" y="447022"/>
                </a:cubicBezTo>
                <a:cubicBezTo>
                  <a:pt x="546671" y="447030"/>
                  <a:pt x="547034" y="447118"/>
                  <a:pt x="547214" y="447292"/>
                </a:cubicBezTo>
                <a:close/>
                <a:moveTo>
                  <a:pt x="531498" y="436890"/>
                </a:moveTo>
                <a:cubicBezTo>
                  <a:pt x="532548" y="440118"/>
                  <a:pt x="482894" y="459135"/>
                  <a:pt x="446451" y="468170"/>
                </a:cubicBezTo>
                <a:cubicBezTo>
                  <a:pt x="410007" y="477205"/>
                  <a:pt x="339222" y="494828"/>
                  <a:pt x="334038" y="486049"/>
                </a:cubicBezTo>
                <a:cubicBezTo>
                  <a:pt x="328854" y="477270"/>
                  <a:pt x="407239" y="456995"/>
                  <a:pt x="440149" y="448802"/>
                </a:cubicBezTo>
                <a:cubicBezTo>
                  <a:pt x="466888" y="442145"/>
                  <a:pt x="509788" y="436311"/>
                  <a:pt x="525498" y="436089"/>
                </a:cubicBezTo>
                <a:cubicBezTo>
                  <a:pt x="529123" y="436038"/>
                  <a:pt x="531301" y="436285"/>
                  <a:pt x="531498" y="436890"/>
                </a:cubicBezTo>
                <a:close/>
                <a:moveTo>
                  <a:pt x="1188543" y="857279"/>
                </a:moveTo>
                <a:cubicBezTo>
                  <a:pt x="1187933" y="866603"/>
                  <a:pt x="1102809" y="867383"/>
                  <a:pt x="1067266" y="867414"/>
                </a:cubicBezTo>
                <a:cubicBezTo>
                  <a:pt x="1031724" y="867446"/>
                  <a:pt x="974272" y="860699"/>
                  <a:pt x="975289" y="857467"/>
                </a:cubicBezTo>
                <a:cubicBezTo>
                  <a:pt x="976306" y="854235"/>
                  <a:pt x="1034035" y="848023"/>
                  <a:pt x="1073371" y="848023"/>
                </a:cubicBezTo>
                <a:cubicBezTo>
                  <a:pt x="1112706" y="848023"/>
                  <a:pt x="1189154" y="847955"/>
                  <a:pt x="1188543" y="857279"/>
                </a:cubicBezTo>
                <a:close/>
                <a:moveTo>
                  <a:pt x="518606" y="422724"/>
                </a:moveTo>
                <a:cubicBezTo>
                  <a:pt x="517589" y="425956"/>
                  <a:pt x="459860" y="432169"/>
                  <a:pt x="420525" y="432169"/>
                </a:cubicBezTo>
                <a:cubicBezTo>
                  <a:pt x="381189" y="432169"/>
                  <a:pt x="304741" y="432237"/>
                  <a:pt x="305352" y="422913"/>
                </a:cubicBezTo>
                <a:cubicBezTo>
                  <a:pt x="305963" y="413589"/>
                  <a:pt x="391087" y="412809"/>
                  <a:pt x="426629" y="412777"/>
                </a:cubicBezTo>
                <a:cubicBezTo>
                  <a:pt x="462171" y="412746"/>
                  <a:pt x="519624" y="419492"/>
                  <a:pt x="518606" y="422724"/>
                </a:cubicBezTo>
                <a:close/>
                <a:moveTo>
                  <a:pt x="592973" y="464222"/>
                </a:moveTo>
                <a:cubicBezTo>
                  <a:pt x="598269" y="464844"/>
                  <a:pt x="608448" y="500078"/>
                  <a:pt x="608448" y="524086"/>
                </a:cubicBezTo>
                <a:cubicBezTo>
                  <a:pt x="608447" y="548094"/>
                  <a:pt x="608559" y="594753"/>
                  <a:pt x="593282" y="594381"/>
                </a:cubicBezTo>
                <a:cubicBezTo>
                  <a:pt x="578005" y="594009"/>
                  <a:pt x="576728" y="542053"/>
                  <a:pt x="576676" y="520360"/>
                </a:cubicBezTo>
                <a:cubicBezTo>
                  <a:pt x="576625" y="498667"/>
                  <a:pt x="587678" y="463601"/>
                  <a:pt x="592973" y="464222"/>
                </a:cubicBezTo>
                <a:close/>
                <a:moveTo>
                  <a:pt x="519545" y="400196"/>
                </a:moveTo>
                <a:cubicBezTo>
                  <a:pt x="524282" y="402508"/>
                  <a:pt x="526824" y="404227"/>
                  <a:pt x="526101" y="404921"/>
                </a:cubicBezTo>
                <a:cubicBezTo>
                  <a:pt x="523207" y="407698"/>
                  <a:pt x="465781" y="400516"/>
                  <a:pt x="429203" y="391686"/>
                </a:cubicBezTo>
                <a:cubicBezTo>
                  <a:pt x="392625" y="382856"/>
                  <a:pt x="321495" y="365758"/>
                  <a:pt x="327681" y="357224"/>
                </a:cubicBezTo>
                <a:cubicBezTo>
                  <a:pt x="328841" y="355624"/>
                  <a:pt x="332583" y="354971"/>
                  <a:pt x="338115" y="355017"/>
                </a:cubicBezTo>
                <a:cubicBezTo>
                  <a:pt x="362091" y="355218"/>
                  <a:pt x="419696" y="368565"/>
                  <a:pt x="446565" y="375024"/>
                </a:cubicBezTo>
                <a:cubicBezTo>
                  <a:pt x="471367" y="380986"/>
                  <a:pt x="505333" y="393260"/>
                  <a:pt x="519545" y="400196"/>
                </a:cubicBezTo>
                <a:close/>
                <a:moveTo>
                  <a:pt x="625055" y="464280"/>
                </a:moveTo>
                <a:cubicBezTo>
                  <a:pt x="637563" y="473170"/>
                  <a:pt x="659745" y="493674"/>
                  <a:pt x="672333" y="509959"/>
                </a:cubicBezTo>
                <a:cubicBezTo>
                  <a:pt x="689118" y="531671"/>
                  <a:pt x="721840" y="573840"/>
                  <a:pt x="707763" y="577482"/>
                </a:cubicBezTo>
                <a:cubicBezTo>
                  <a:pt x="693687" y="581124"/>
                  <a:pt x="656208" y="534469"/>
                  <a:pt x="640995" y="514864"/>
                </a:cubicBezTo>
                <a:cubicBezTo>
                  <a:pt x="625782" y="495258"/>
                  <a:pt x="611263" y="460666"/>
                  <a:pt x="616486" y="459849"/>
                </a:cubicBezTo>
                <a:cubicBezTo>
                  <a:pt x="617792" y="459645"/>
                  <a:pt x="620886" y="461317"/>
                  <a:pt x="625055" y="464280"/>
                </a:cubicBezTo>
                <a:close/>
                <a:moveTo>
                  <a:pt x="1006992" y="693059"/>
                </a:moveTo>
                <a:cubicBezTo>
                  <a:pt x="1021125" y="696617"/>
                  <a:pt x="993029" y="745667"/>
                  <a:pt x="980846" y="766046"/>
                </a:cubicBezTo>
                <a:cubicBezTo>
                  <a:pt x="968662" y="786425"/>
                  <a:pt x="938512" y="817027"/>
                  <a:pt x="933890" y="815331"/>
                </a:cubicBezTo>
                <a:cubicBezTo>
                  <a:pt x="929268" y="813636"/>
                  <a:pt x="939579" y="778416"/>
                  <a:pt x="953116" y="755874"/>
                </a:cubicBezTo>
                <a:cubicBezTo>
                  <a:pt x="965807" y="734742"/>
                  <a:pt x="989632" y="694896"/>
                  <a:pt x="1004206" y="692930"/>
                </a:cubicBezTo>
                <a:cubicBezTo>
                  <a:pt x="1005178" y="692799"/>
                  <a:pt x="1006108" y="692836"/>
                  <a:pt x="1006992" y="693059"/>
                </a:cubicBezTo>
                <a:close/>
                <a:moveTo>
                  <a:pt x="1160777" y="783910"/>
                </a:moveTo>
                <a:cubicBezTo>
                  <a:pt x="1166596" y="792539"/>
                  <a:pt x="1089769" y="814925"/>
                  <a:pt x="1057489" y="824005"/>
                </a:cubicBezTo>
                <a:cubicBezTo>
                  <a:pt x="1025210" y="833084"/>
                  <a:pt x="968386" y="841584"/>
                  <a:pt x="967101" y="838387"/>
                </a:cubicBezTo>
                <a:cubicBezTo>
                  <a:pt x="965816" y="835191"/>
                  <a:pt x="1014033" y="814844"/>
                  <a:pt x="1049781" y="804827"/>
                </a:cubicBezTo>
                <a:cubicBezTo>
                  <a:pt x="1078826" y="796688"/>
                  <a:pt x="1130106" y="782270"/>
                  <a:pt x="1151437" y="781777"/>
                </a:cubicBezTo>
                <a:cubicBezTo>
                  <a:pt x="1156359" y="781664"/>
                  <a:pt x="1159686" y="782292"/>
                  <a:pt x="1160777" y="783910"/>
                </a:cubicBezTo>
                <a:close/>
                <a:moveTo>
                  <a:pt x="484084" y="345279"/>
                </a:moveTo>
                <a:cubicBezTo>
                  <a:pt x="510553" y="359756"/>
                  <a:pt x="545895" y="388214"/>
                  <a:pt x="541598" y="390202"/>
                </a:cubicBezTo>
                <a:cubicBezTo>
                  <a:pt x="537302" y="392191"/>
                  <a:pt x="487562" y="373259"/>
                  <a:pt x="458306" y="357211"/>
                </a:cubicBezTo>
                <a:cubicBezTo>
                  <a:pt x="429050" y="341162"/>
                  <a:pt x="372118" y="310023"/>
                  <a:pt x="382784" y="303337"/>
                </a:cubicBezTo>
                <a:cubicBezTo>
                  <a:pt x="383450" y="302920"/>
                  <a:pt x="384326" y="302661"/>
                  <a:pt x="385388" y="302548"/>
                </a:cubicBezTo>
                <a:cubicBezTo>
                  <a:pt x="401323" y="300843"/>
                  <a:pt x="459269" y="331706"/>
                  <a:pt x="484084" y="345279"/>
                </a:cubicBezTo>
                <a:close/>
                <a:moveTo>
                  <a:pt x="1093388" y="728328"/>
                </a:moveTo>
                <a:cubicBezTo>
                  <a:pt x="1104357" y="734829"/>
                  <a:pt x="1048493" y="774038"/>
                  <a:pt x="1024809" y="790213"/>
                </a:cubicBezTo>
                <a:cubicBezTo>
                  <a:pt x="1001125" y="806388"/>
                  <a:pt x="954547" y="827997"/>
                  <a:pt x="951283" y="825378"/>
                </a:cubicBezTo>
                <a:cubicBezTo>
                  <a:pt x="948019" y="822758"/>
                  <a:pt x="978970" y="792374"/>
                  <a:pt x="1005224" y="774496"/>
                </a:cubicBezTo>
                <a:cubicBezTo>
                  <a:pt x="1029837" y="757735"/>
                  <a:pt x="1076148" y="726110"/>
                  <a:pt x="1090879" y="727579"/>
                </a:cubicBezTo>
                <a:cubicBezTo>
                  <a:pt x="1091861" y="727676"/>
                  <a:pt x="1092702" y="727921"/>
                  <a:pt x="1093388" y="728328"/>
                </a:cubicBezTo>
                <a:close/>
                <a:moveTo>
                  <a:pt x="770773" y="516178"/>
                </a:moveTo>
                <a:cubicBezTo>
                  <a:pt x="786838" y="527082"/>
                  <a:pt x="797969" y="536732"/>
                  <a:pt x="792485" y="539983"/>
                </a:cubicBezTo>
                <a:cubicBezTo>
                  <a:pt x="781518" y="546485"/>
                  <a:pt x="718936" y="511257"/>
                  <a:pt x="693138" y="496335"/>
                </a:cubicBezTo>
                <a:cubicBezTo>
                  <a:pt x="667340" y="481413"/>
                  <a:pt x="633312" y="452366"/>
                  <a:pt x="637697" y="450451"/>
                </a:cubicBezTo>
                <a:cubicBezTo>
                  <a:pt x="637971" y="450331"/>
                  <a:pt x="638419" y="450296"/>
                  <a:pt x="639024" y="450340"/>
                </a:cubicBezTo>
                <a:cubicBezTo>
                  <a:pt x="648110" y="450995"/>
                  <a:pt x="692721" y="469340"/>
                  <a:pt x="719451" y="484846"/>
                </a:cubicBezTo>
                <a:cubicBezTo>
                  <a:pt x="733707" y="493116"/>
                  <a:pt x="754707" y="505274"/>
                  <a:pt x="770773" y="516178"/>
                </a:cubicBezTo>
                <a:close/>
                <a:moveTo>
                  <a:pt x="492496" y="269432"/>
                </a:moveTo>
                <a:cubicBezTo>
                  <a:pt x="508889" y="283276"/>
                  <a:pt x="529711" y="310690"/>
                  <a:pt x="539960" y="324601"/>
                </a:cubicBezTo>
                <a:cubicBezTo>
                  <a:pt x="554536" y="344386"/>
                  <a:pt x="567933" y="379146"/>
                  <a:pt x="562685" y="379901"/>
                </a:cubicBezTo>
                <a:cubicBezTo>
                  <a:pt x="557436" y="380655"/>
                  <a:pt x="524548" y="351039"/>
                  <a:pt x="508469" y="329128"/>
                </a:cubicBezTo>
                <a:cubicBezTo>
                  <a:pt x="492389" y="307218"/>
                  <a:pt x="461037" y="264662"/>
                  <a:pt x="475229" y="261191"/>
                </a:cubicBezTo>
                <a:cubicBezTo>
                  <a:pt x="476116" y="260974"/>
                  <a:pt x="477088" y="260954"/>
                  <a:pt x="478134" y="261113"/>
                </a:cubicBezTo>
                <a:cubicBezTo>
                  <a:pt x="482059" y="261710"/>
                  <a:pt x="487031" y="264817"/>
                  <a:pt x="492496" y="269432"/>
                </a:cubicBezTo>
                <a:close/>
                <a:moveTo>
                  <a:pt x="845764" y="478949"/>
                </a:moveTo>
                <a:cubicBezTo>
                  <a:pt x="852066" y="481944"/>
                  <a:pt x="855290" y="484641"/>
                  <a:pt x="853694" y="486761"/>
                </a:cubicBezTo>
                <a:cubicBezTo>
                  <a:pt x="847311" y="495240"/>
                  <a:pt x="768116" y="476173"/>
                  <a:pt x="735233" y="467940"/>
                </a:cubicBezTo>
                <a:cubicBezTo>
                  <a:pt x="702350" y="459706"/>
                  <a:pt x="653438" y="440113"/>
                  <a:pt x="656395" y="437361"/>
                </a:cubicBezTo>
                <a:cubicBezTo>
                  <a:pt x="656765" y="437017"/>
                  <a:pt x="657983" y="436836"/>
                  <a:pt x="659903" y="436800"/>
                </a:cubicBezTo>
                <a:cubicBezTo>
                  <a:pt x="673340" y="436551"/>
                  <a:pt x="721154" y="443428"/>
                  <a:pt x="752978" y="451429"/>
                </a:cubicBezTo>
                <a:cubicBezTo>
                  <a:pt x="780256" y="458287"/>
                  <a:pt x="826860" y="469962"/>
                  <a:pt x="845764" y="478949"/>
                </a:cubicBezTo>
                <a:close/>
                <a:moveTo>
                  <a:pt x="591083" y="245489"/>
                </a:moveTo>
                <a:cubicBezTo>
                  <a:pt x="606360" y="245862"/>
                  <a:pt x="607638" y="297817"/>
                  <a:pt x="607689" y="319510"/>
                </a:cubicBezTo>
                <a:cubicBezTo>
                  <a:pt x="607741" y="341203"/>
                  <a:pt x="596687" y="376269"/>
                  <a:pt x="591392" y="375648"/>
                </a:cubicBezTo>
                <a:cubicBezTo>
                  <a:pt x="586097" y="375027"/>
                  <a:pt x="575918" y="339793"/>
                  <a:pt x="575918" y="315785"/>
                </a:cubicBezTo>
                <a:cubicBezTo>
                  <a:pt x="575918" y="291776"/>
                  <a:pt x="575806" y="245117"/>
                  <a:pt x="591083" y="245489"/>
                </a:cubicBezTo>
                <a:close/>
                <a:moveTo>
                  <a:pt x="873181" y="421210"/>
                </a:moveTo>
                <a:cubicBezTo>
                  <a:pt x="872570" y="430534"/>
                  <a:pt x="787446" y="431314"/>
                  <a:pt x="751904" y="431345"/>
                </a:cubicBezTo>
                <a:cubicBezTo>
                  <a:pt x="716361" y="431377"/>
                  <a:pt x="658909" y="424631"/>
                  <a:pt x="659926" y="421398"/>
                </a:cubicBezTo>
                <a:cubicBezTo>
                  <a:pt x="660944" y="418166"/>
                  <a:pt x="718673" y="411954"/>
                  <a:pt x="758008" y="411954"/>
                </a:cubicBezTo>
                <a:cubicBezTo>
                  <a:pt x="797343" y="411954"/>
                  <a:pt x="873791" y="411886"/>
                  <a:pt x="873181" y="421210"/>
                </a:cubicBezTo>
                <a:close/>
                <a:moveTo>
                  <a:pt x="1751195" y="975108"/>
                </a:moveTo>
                <a:cubicBezTo>
                  <a:pt x="1758364" y="978250"/>
                  <a:pt x="1733159" y="1034299"/>
                  <a:pt x="1705664" y="1069568"/>
                </a:cubicBezTo>
                <a:cubicBezTo>
                  <a:pt x="1678169" y="1104838"/>
                  <a:pt x="1624898" y="1173430"/>
                  <a:pt x="1602593" y="1166448"/>
                </a:cubicBezTo>
                <a:cubicBezTo>
                  <a:pt x="1580287" y="1159467"/>
                  <a:pt x="1637886" y="1082604"/>
                  <a:pt x="1662653" y="1050713"/>
                </a:cubicBezTo>
                <a:cubicBezTo>
                  <a:pt x="1685873" y="1020817"/>
                  <a:pt x="1737075" y="977764"/>
                  <a:pt x="1749292" y="975089"/>
                </a:cubicBezTo>
                <a:cubicBezTo>
                  <a:pt x="1750106" y="974911"/>
                  <a:pt x="1750748" y="974912"/>
                  <a:pt x="1751195" y="975108"/>
                </a:cubicBezTo>
                <a:close/>
                <a:moveTo>
                  <a:pt x="1723065" y="952804"/>
                </a:moveTo>
                <a:cubicBezTo>
                  <a:pt x="1727817" y="957313"/>
                  <a:pt x="1670214" y="1003868"/>
                  <a:pt x="1623145" y="1030589"/>
                </a:cubicBezTo>
                <a:cubicBezTo>
                  <a:pt x="1576075" y="1057309"/>
                  <a:pt x="1484722" y="1109321"/>
                  <a:pt x="1468230" y="1097891"/>
                </a:cubicBezTo>
                <a:cubicBezTo>
                  <a:pt x="1451738" y="1086461"/>
                  <a:pt x="1552159" y="1027715"/>
                  <a:pt x="1594631" y="1003534"/>
                </a:cubicBezTo>
                <a:cubicBezTo>
                  <a:pt x="1634449" y="980864"/>
                  <a:pt x="1708313" y="952150"/>
                  <a:pt x="1721306" y="952365"/>
                </a:cubicBezTo>
                <a:cubicBezTo>
                  <a:pt x="1722173" y="952380"/>
                  <a:pt x="1722768" y="952522"/>
                  <a:pt x="1723065" y="952804"/>
                </a:cubicBezTo>
                <a:close/>
                <a:moveTo>
                  <a:pt x="1697227" y="935922"/>
                </a:moveTo>
                <a:cubicBezTo>
                  <a:pt x="1698954" y="941161"/>
                  <a:pt x="1617322" y="972025"/>
                  <a:pt x="1557408" y="986690"/>
                </a:cubicBezTo>
                <a:cubicBezTo>
                  <a:pt x="1497494" y="1001355"/>
                  <a:pt x="1381121" y="1029958"/>
                  <a:pt x="1372599" y="1015710"/>
                </a:cubicBezTo>
                <a:cubicBezTo>
                  <a:pt x="1364076" y="1001461"/>
                  <a:pt x="1492944" y="968553"/>
                  <a:pt x="1547048" y="955255"/>
                </a:cubicBezTo>
                <a:cubicBezTo>
                  <a:pt x="1591008" y="944450"/>
                  <a:pt x="1661535" y="934982"/>
                  <a:pt x="1687363" y="934621"/>
                </a:cubicBezTo>
                <a:cubicBezTo>
                  <a:pt x="1693324" y="934538"/>
                  <a:pt x="1696903" y="934940"/>
                  <a:pt x="1697227" y="935922"/>
                </a:cubicBezTo>
                <a:close/>
                <a:moveTo>
                  <a:pt x="1676033" y="912929"/>
                </a:moveTo>
                <a:cubicBezTo>
                  <a:pt x="1674361" y="918175"/>
                  <a:pt x="1579454" y="928258"/>
                  <a:pt x="1514785" y="928258"/>
                </a:cubicBezTo>
                <a:cubicBezTo>
                  <a:pt x="1450117" y="928258"/>
                  <a:pt x="1324435" y="928369"/>
                  <a:pt x="1325438" y="913235"/>
                </a:cubicBezTo>
                <a:cubicBezTo>
                  <a:pt x="1326442" y="898101"/>
                  <a:pt x="1466388" y="896836"/>
                  <a:pt x="1524821" y="896785"/>
                </a:cubicBezTo>
                <a:cubicBezTo>
                  <a:pt x="1583253" y="896734"/>
                  <a:pt x="1677706" y="907684"/>
                  <a:pt x="1676033" y="912929"/>
                </a:cubicBezTo>
                <a:close/>
                <a:moveTo>
                  <a:pt x="1798295" y="980283"/>
                </a:moveTo>
                <a:cubicBezTo>
                  <a:pt x="1807000" y="981291"/>
                  <a:pt x="1823734" y="1038479"/>
                  <a:pt x="1823734" y="1077445"/>
                </a:cubicBezTo>
                <a:cubicBezTo>
                  <a:pt x="1823734" y="1116412"/>
                  <a:pt x="1823918" y="1192144"/>
                  <a:pt x="1798802" y="1191539"/>
                </a:cubicBezTo>
                <a:cubicBezTo>
                  <a:pt x="1773687" y="1190934"/>
                  <a:pt x="1771586" y="1106608"/>
                  <a:pt x="1771501" y="1071399"/>
                </a:cubicBezTo>
                <a:cubicBezTo>
                  <a:pt x="1771417" y="1036189"/>
                  <a:pt x="1789589" y="979276"/>
                  <a:pt x="1798295" y="980283"/>
                </a:cubicBezTo>
                <a:close/>
                <a:moveTo>
                  <a:pt x="691629" y="256990"/>
                </a:moveTo>
                <a:cubicBezTo>
                  <a:pt x="705763" y="260549"/>
                  <a:pt x="677667" y="309598"/>
                  <a:pt x="665483" y="329977"/>
                </a:cubicBezTo>
                <a:cubicBezTo>
                  <a:pt x="653299" y="350356"/>
                  <a:pt x="623149" y="380958"/>
                  <a:pt x="618527" y="379263"/>
                </a:cubicBezTo>
                <a:cubicBezTo>
                  <a:pt x="613905" y="377567"/>
                  <a:pt x="624216" y="342347"/>
                  <a:pt x="637753" y="319805"/>
                </a:cubicBezTo>
                <a:cubicBezTo>
                  <a:pt x="650445" y="298673"/>
                  <a:pt x="674269" y="258827"/>
                  <a:pt x="688844" y="256861"/>
                </a:cubicBezTo>
                <a:cubicBezTo>
                  <a:pt x="689815" y="256730"/>
                  <a:pt x="690746" y="256767"/>
                  <a:pt x="691629" y="256990"/>
                </a:cubicBezTo>
                <a:close/>
                <a:moveTo>
                  <a:pt x="845415" y="347841"/>
                </a:moveTo>
                <a:cubicBezTo>
                  <a:pt x="851234" y="356470"/>
                  <a:pt x="774406" y="378856"/>
                  <a:pt x="742127" y="387936"/>
                </a:cubicBezTo>
                <a:cubicBezTo>
                  <a:pt x="709847" y="397015"/>
                  <a:pt x="653023" y="405515"/>
                  <a:pt x="651738" y="402319"/>
                </a:cubicBezTo>
                <a:cubicBezTo>
                  <a:pt x="650453" y="399122"/>
                  <a:pt x="698670" y="378775"/>
                  <a:pt x="734418" y="368758"/>
                </a:cubicBezTo>
                <a:cubicBezTo>
                  <a:pt x="763463" y="360620"/>
                  <a:pt x="814743" y="346201"/>
                  <a:pt x="836074" y="345709"/>
                </a:cubicBezTo>
                <a:cubicBezTo>
                  <a:pt x="840996" y="345595"/>
                  <a:pt x="844324" y="346223"/>
                  <a:pt x="845415" y="347841"/>
                </a:cubicBezTo>
                <a:close/>
                <a:moveTo>
                  <a:pt x="1677576" y="876365"/>
                </a:moveTo>
                <a:cubicBezTo>
                  <a:pt x="1685364" y="880117"/>
                  <a:pt x="1689544" y="882907"/>
                  <a:pt x="1688354" y="884034"/>
                </a:cubicBezTo>
                <a:cubicBezTo>
                  <a:pt x="1683597" y="888541"/>
                  <a:pt x="1589188" y="876884"/>
                  <a:pt x="1529052" y="862553"/>
                </a:cubicBezTo>
                <a:cubicBezTo>
                  <a:pt x="1468917" y="848221"/>
                  <a:pt x="1351977" y="820469"/>
                  <a:pt x="1362147" y="806619"/>
                </a:cubicBezTo>
                <a:cubicBezTo>
                  <a:pt x="1364055" y="804022"/>
                  <a:pt x="1370206" y="802961"/>
                  <a:pt x="1379302" y="803036"/>
                </a:cubicBezTo>
                <a:cubicBezTo>
                  <a:pt x="1418718" y="803362"/>
                  <a:pt x="1513421" y="825026"/>
                  <a:pt x="1557595" y="835509"/>
                </a:cubicBezTo>
                <a:cubicBezTo>
                  <a:pt x="1598371" y="845186"/>
                  <a:pt x="1654211" y="865107"/>
                  <a:pt x="1677576" y="876365"/>
                </a:cubicBezTo>
                <a:close/>
                <a:moveTo>
                  <a:pt x="1851038" y="980377"/>
                </a:moveTo>
                <a:cubicBezTo>
                  <a:pt x="1871600" y="994806"/>
                  <a:pt x="1908068" y="1028085"/>
                  <a:pt x="1928764" y="1054516"/>
                </a:cubicBezTo>
                <a:cubicBezTo>
                  <a:pt x="1956358" y="1089757"/>
                  <a:pt x="2010154" y="1158200"/>
                  <a:pt x="1987012" y="1164111"/>
                </a:cubicBezTo>
                <a:cubicBezTo>
                  <a:pt x="1963869" y="1170022"/>
                  <a:pt x="1902253" y="1094298"/>
                  <a:pt x="1877243" y="1062478"/>
                </a:cubicBezTo>
                <a:cubicBezTo>
                  <a:pt x="1852232" y="1030656"/>
                  <a:pt x="1828363" y="974512"/>
                  <a:pt x="1836950" y="973185"/>
                </a:cubicBezTo>
                <a:cubicBezTo>
                  <a:pt x="1839097" y="972853"/>
                  <a:pt x="1844183" y="975568"/>
                  <a:pt x="1851038" y="980377"/>
                </a:cubicBezTo>
                <a:close/>
                <a:moveTo>
                  <a:pt x="778026" y="292259"/>
                </a:moveTo>
                <a:cubicBezTo>
                  <a:pt x="788994" y="298760"/>
                  <a:pt x="733130" y="337969"/>
                  <a:pt x="709446" y="354144"/>
                </a:cubicBezTo>
                <a:cubicBezTo>
                  <a:pt x="685762" y="370319"/>
                  <a:pt x="639185" y="391928"/>
                  <a:pt x="635921" y="389309"/>
                </a:cubicBezTo>
                <a:cubicBezTo>
                  <a:pt x="632656" y="386689"/>
                  <a:pt x="663607" y="356305"/>
                  <a:pt x="689861" y="338427"/>
                </a:cubicBezTo>
                <a:cubicBezTo>
                  <a:pt x="714474" y="321667"/>
                  <a:pt x="760786" y="290041"/>
                  <a:pt x="775516" y="291510"/>
                </a:cubicBezTo>
                <a:cubicBezTo>
                  <a:pt x="776498" y="291608"/>
                  <a:pt x="777340" y="291853"/>
                  <a:pt x="778026" y="292259"/>
                </a:cubicBezTo>
                <a:close/>
                <a:moveTo>
                  <a:pt x="1653404" y="808082"/>
                </a:moveTo>
                <a:cubicBezTo>
                  <a:pt x="1687772" y="831137"/>
                  <a:pt x="1719130" y="857724"/>
                  <a:pt x="1713833" y="860144"/>
                </a:cubicBezTo>
                <a:cubicBezTo>
                  <a:pt x="1706770" y="863372"/>
                  <a:pt x="1624996" y="832644"/>
                  <a:pt x="1576899" y="806597"/>
                </a:cubicBezTo>
                <a:cubicBezTo>
                  <a:pt x="1528802" y="780549"/>
                  <a:pt x="1435202" y="730008"/>
                  <a:pt x="1452737" y="719157"/>
                </a:cubicBezTo>
                <a:cubicBezTo>
                  <a:pt x="1453834" y="718479"/>
                  <a:pt x="1455273" y="718059"/>
                  <a:pt x="1457020" y="717875"/>
                </a:cubicBezTo>
                <a:cubicBezTo>
                  <a:pt x="1483217" y="715109"/>
                  <a:pt x="1578482" y="765201"/>
                  <a:pt x="1619278" y="787230"/>
                </a:cubicBezTo>
                <a:cubicBezTo>
                  <a:pt x="1630157" y="793105"/>
                  <a:pt x="1641947" y="800397"/>
                  <a:pt x="1653404" y="808082"/>
                </a:cubicBezTo>
                <a:close/>
                <a:moveTo>
                  <a:pt x="2090600" y="1064611"/>
                </a:moveTo>
                <a:cubicBezTo>
                  <a:pt x="2117012" y="1082309"/>
                  <a:pt x="2135311" y="1097971"/>
                  <a:pt x="2126296" y="1103247"/>
                </a:cubicBezTo>
                <a:cubicBezTo>
                  <a:pt x="2108266" y="1113800"/>
                  <a:pt x="2005380" y="1056624"/>
                  <a:pt x="1962968" y="1032404"/>
                </a:cubicBezTo>
                <a:cubicBezTo>
                  <a:pt x="1920555" y="1008185"/>
                  <a:pt x="1864611" y="961039"/>
                  <a:pt x="1871821" y="957931"/>
                </a:cubicBezTo>
                <a:cubicBezTo>
                  <a:pt x="1872272" y="957737"/>
                  <a:pt x="1873008" y="957680"/>
                  <a:pt x="1874003" y="957751"/>
                </a:cubicBezTo>
                <a:cubicBezTo>
                  <a:pt x="1888940" y="958814"/>
                  <a:pt x="1962281" y="988590"/>
                  <a:pt x="2006226" y="1013757"/>
                </a:cubicBezTo>
                <a:cubicBezTo>
                  <a:pt x="2029663" y="1027179"/>
                  <a:pt x="2064188" y="1046913"/>
                  <a:pt x="2090600" y="1064611"/>
                </a:cubicBezTo>
                <a:close/>
                <a:moveTo>
                  <a:pt x="1633107" y="664126"/>
                </a:moveTo>
                <a:cubicBezTo>
                  <a:pt x="1660058" y="686596"/>
                  <a:pt x="1694290" y="731091"/>
                  <a:pt x="1711139" y="753670"/>
                </a:cubicBezTo>
                <a:cubicBezTo>
                  <a:pt x="1735102" y="785782"/>
                  <a:pt x="1757127" y="842200"/>
                  <a:pt x="1748499" y="843424"/>
                </a:cubicBezTo>
                <a:cubicBezTo>
                  <a:pt x="1739870" y="844649"/>
                  <a:pt x="1685802" y="796579"/>
                  <a:pt x="1659367" y="761017"/>
                </a:cubicBezTo>
                <a:cubicBezTo>
                  <a:pt x="1632932" y="725455"/>
                  <a:pt x="1581388" y="656385"/>
                  <a:pt x="1604720" y="650750"/>
                </a:cubicBezTo>
                <a:cubicBezTo>
                  <a:pt x="1606178" y="650398"/>
                  <a:pt x="1607777" y="650367"/>
                  <a:pt x="1609497" y="650625"/>
                </a:cubicBezTo>
                <a:cubicBezTo>
                  <a:pt x="1615949" y="651593"/>
                  <a:pt x="1624123" y="656636"/>
                  <a:pt x="1633107" y="664126"/>
                </a:cubicBezTo>
                <a:close/>
                <a:moveTo>
                  <a:pt x="2225275" y="1011058"/>
                </a:moveTo>
                <a:cubicBezTo>
                  <a:pt x="2227567" y="1013190"/>
                  <a:pt x="2228236" y="1015144"/>
                  <a:pt x="2226925" y="1016865"/>
                </a:cubicBezTo>
                <a:cubicBezTo>
                  <a:pt x="2216431" y="1030627"/>
                  <a:pt x="2086233" y="999680"/>
                  <a:pt x="2032172" y="986317"/>
                </a:cubicBezTo>
                <a:cubicBezTo>
                  <a:pt x="1978112" y="972954"/>
                  <a:pt x="1897700" y="941152"/>
                  <a:pt x="1902562" y="936686"/>
                </a:cubicBezTo>
                <a:cubicBezTo>
                  <a:pt x="1903170" y="936127"/>
                  <a:pt x="1905172" y="935833"/>
                  <a:pt x="1908328" y="935775"/>
                </a:cubicBezTo>
                <a:cubicBezTo>
                  <a:pt x="1930419" y="935371"/>
                  <a:pt x="2009026" y="946532"/>
                  <a:pt x="2061345" y="959518"/>
                </a:cubicBezTo>
                <a:cubicBezTo>
                  <a:pt x="2113665" y="972505"/>
                  <a:pt x="2209231" y="996134"/>
                  <a:pt x="2225275" y="1011058"/>
                </a:cubicBezTo>
                <a:close/>
                <a:moveTo>
                  <a:pt x="1803567" y="629158"/>
                </a:moveTo>
                <a:cubicBezTo>
                  <a:pt x="1820796" y="646185"/>
                  <a:pt x="1822414" y="714598"/>
                  <a:pt x="1822488" y="745406"/>
                </a:cubicBezTo>
                <a:cubicBezTo>
                  <a:pt x="1822572" y="780616"/>
                  <a:pt x="1804400" y="837529"/>
                  <a:pt x="1795694" y="836522"/>
                </a:cubicBezTo>
                <a:cubicBezTo>
                  <a:pt x="1786988" y="835513"/>
                  <a:pt x="1770255" y="778326"/>
                  <a:pt x="1770254" y="739359"/>
                </a:cubicBezTo>
                <a:cubicBezTo>
                  <a:pt x="1770254" y="700393"/>
                  <a:pt x="1770071" y="624661"/>
                  <a:pt x="1795187" y="625266"/>
                </a:cubicBezTo>
                <a:cubicBezTo>
                  <a:pt x="1798326" y="625342"/>
                  <a:pt x="1801106" y="626725"/>
                  <a:pt x="1803567" y="629158"/>
                </a:cubicBezTo>
                <a:close/>
                <a:moveTo>
                  <a:pt x="2253766" y="905481"/>
                </a:moveTo>
                <a:cubicBezTo>
                  <a:pt x="2257233" y="906926"/>
                  <a:pt x="2259087" y="908580"/>
                  <a:pt x="2258961" y="910472"/>
                </a:cubicBezTo>
                <a:cubicBezTo>
                  <a:pt x="2257958" y="925605"/>
                  <a:pt x="2118012" y="926871"/>
                  <a:pt x="2059579" y="926922"/>
                </a:cubicBezTo>
                <a:cubicBezTo>
                  <a:pt x="2001147" y="926973"/>
                  <a:pt x="1906694" y="916023"/>
                  <a:pt x="1908367" y="910778"/>
                </a:cubicBezTo>
                <a:cubicBezTo>
                  <a:pt x="1910039" y="905532"/>
                  <a:pt x="2004946" y="895448"/>
                  <a:pt x="2069615" y="895448"/>
                </a:cubicBezTo>
                <a:cubicBezTo>
                  <a:pt x="2126200" y="895449"/>
                  <a:pt x="2229498" y="895364"/>
                  <a:pt x="2253766" y="905481"/>
                </a:cubicBezTo>
                <a:close/>
                <a:moveTo>
                  <a:pt x="1434354" y="349846"/>
                </a:moveTo>
                <a:cubicBezTo>
                  <a:pt x="1441522" y="352988"/>
                  <a:pt x="1416317" y="409036"/>
                  <a:pt x="1388822" y="444306"/>
                </a:cubicBezTo>
                <a:cubicBezTo>
                  <a:pt x="1361327" y="479575"/>
                  <a:pt x="1308057" y="548168"/>
                  <a:pt x="1285751" y="541186"/>
                </a:cubicBezTo>
                <a:cubicBezTo>
                  <a:pt x="1263445" y="534204"/>
                  <a:pt x="1321045" y="457341"/>
                  <a:pt x="1345812" y="425451"/>
                </a:cubicBezTo>
                <a:cubicBezTo>
                  <a:pt x="1369031" y="395554"/>
                  <a:pt x="1420234" y="352502"/>
                  <a:pt x="1432450" y="349826"/>
                </a:cubicBezTo>
                <a:cubicBezTo>
                  <a:pt x="1433265" y="349648"/>
                  <a:pt x="1433906" y="349649"/>
                  <a:pt x="1434354" y="349846"/>
                </a:cubicBezTo>
                <a:close/>
                <a:moveTo>
                  <a:pt x="1406224" y="327542"/>
                </a:moveTo>
                <a:cubicBezTo>
                  <a:pt x="1410976" y="332051"/>
                  <a:pt x="1353373" y="378605"/>
                  <a:pt x="1306303" y="405326"/>
                </a:cubicBezTo>
                <a:cubicBezTo>
                  <a:pt x="1259234" y="432047"/>
                  <a:pt x="1167881" y="484058"/>
                  <a:pt x="1151389" y="472629"/>
                </a:cubicBezTo>
                <a:cubicBezTo>
                  <a:pt x="1134897" y="461199"/>
                  <a:pt x="1235317" y="402452"/>
                  <a:pt x="1277790" y="378271"/>
                </a:cubicBezTo>
                <a:cubicBezTo>
                  <a:pt x="1317608" y="355601"/>
                  <a:pt x="1391472" y="326888"/>
                  <a:pt x="1404465" y="327103"/>
                </a:cubicBezTo>
                <a:cubicBezTo>
                  <a:pt x="1405331" y="327117"/>
                  <a:pt x="1405927" y="327260"/>
                  <a:pt x="1406224" y="327542"/>
                </a:cubicBezTo>
                <a:close/>
                <a:moveTo>
                  <a:pt x="1380386" y="310660"/>
                </a:moveTo>
                <a:cubicBezTo>
                  <a:pt x="1382112" y="315899"/>
                  <a:pt x="1300481" y="346763"/>
                  <a:pt x="1240566" y="361428"/>
                </a:cubicBezTo>
                <a:cubicBezTo>
                  <a:pt x="1180653" y="376093"/>
                  <a:pt x="1064280" y="404696"/>
                  <a:pt x="1055757" y="390447"/>
                </a:cubicBezTo>
                <a:cubicBezTo>
                  <a:pt x="1047235" y="376199"/>
                  <a:pt x="1176102" y="343291"/>
                  <a:pt x="1230207" y="329993"/>
                </a:cubicBezTo>
                <a:cubicBezTo>
                  <a:pt x="1274167" y="319188"/>
                  <a:pt x="1344694" y="309719"/>
                  <a:pt x="1370522" y="309359"/>
                </a:cubicBezTo>
                <a:cubicBezTo>
                  <a:pt x="1376482" y="309275"/>
                  <a:pt x="1380062" y="309677"/>
                  <a:pt x="1380386" y="310660"/>
                </a:cubicBezTo>
                <a:close/>
                <a:moveTo>
                  <a:pt x="1359192" y="287667"/>
                </a:moveTo>
                <a:cubicBezTo>
                  <a:pt x="1357519" y="292912"/>
                  <a:pt x="1262612" y="302996"/>
                  <a:pt x="1197944" y="302996"/>
                </a:cubicBezTo>
                <a:cubicBezTo>
                  <a:pt x="1133275" y="302996"/>
                  <a:pt x="1007593" y="303106"/>
                  <a:pt x="1008597" y="287973"/>
                </a:cubicBezTo>
                <a:cubicBezTo>
                  <a:pt x="1009600" y="272839"/>
                  <a:pt x="1149547" y="271573"/>
                  <a:pt x="1207979" y="271522"/>
                </a:cubicBezTo>
                <a:cubicBezTo>
                  <a:pt x="1266412" y="271471"/>
                  <a:pt x="1360864" y="282421"/>
                  <a:pt x="1359192" y="287667"/>
                </a:cubicBezTo>
                <a:close/>
                <a:moveTo>
                  <a:pt x="1481453" y="355021"/>
                </a:moveTo>
                <a:cubicBezTo>
                  <a:pt x="1490158" y="356029"/>
                  <a:pt x="1506893" y="413216"/>
                  <a:pt x="1506893" y="452183"/>
                </a:cubicBezTo>
                <a:cubicBezTo>
                  <a:pt x="1506893" y="491150"/>
                  <a:pt x="1507076" y="566881"/>
                  <a:pt x="1481961" y="566276"/>
                </a:cubicBezTo>
                <a:cubicBezTo>
                  <a:pt x="1456845" y="565672"/>
                  <a:pt x="1454744" y="481345"/>
                  <a:pt x="1454660" y="446136"/>
                </a:cubicBezTo>
                <a:cubicBezTo>
                  <a:pt x="1454575" y="410927"/>
                  <a:pt x="1472748" y="354013"/>
                  <a:pt x="1481453" y="355021"/>
                </a:cubicBezTo>
                <a:close/>
                <a:moveTo>
                  <a:pt x="1960487" y="643932"/>
                </a:moveTo>
                <a:cubicBezTo>
                  <a:pt x="1983723" y="649708"/>
                  <a:pt x="1937532" y="729319"/>
                  <a:pt x="1917502" y="762395"/>
                </a:cubicBezTo>
                <a:cubicBezTo>
                  <a:pt x="1897472" y="795471"/>
                  <a:pt x="1847904" y="845140"/>
                  <a:pt x="1840305" y="842388"/>
                </a:cubicBezTo>
                <a:cubicBezTo>
                  <a:pt x="1832707" y="839636"/>
                  <a:pt x="1849657" y="782472"/>
                  <a:pt x="1871913" y="745886"/>
                </a:cubicBezTo>
                <a:cubicBezTo>
                  <a:pt x="1892778" y="711586"/>
                  <a:pt x="1931947" y="646914"/>
                  <a:pt x="1955907" y="643723"/>
                </a:cubicBezTo>
                <a:cubicBezTo>
                  <a:pt x="1957504" y="643510"/>
                  <a:pt x="1959034" y="643571"/>
                  <a:pt x="1960487" y="643932"/>
                </a:cubicBezTo>
                <a:close/>
                <a:moveTo>
                  <a:pt x="1360734" y="251102"/>
                </a:moveTo>
                <a:cubicBezTo>
                  <a:pt x="1368522" y="254855"/>
                  <a:pt x="1372702" y="257645"/>
                  <a:pt x="1371513" y="258772"/>
                </a:cubicBezTo>
                <a:cubicBezTo>
                  <a:pt x="1366756" y="263279"/>
                  <a:pt x="1272346" y="251622"/>
                  <a:pt x="1212211" y="237290"/>
                </a:cubicBezTo>
                <a:cubicBezTo>
                  <a:pt x="1152075" y="222958"/>
                  <a:pt x="1035136" y="195207"/>
                  <a:pt x="1045306" y="181357"/>
                </a:cubicBezTo>
                <a:cubicBezTo>
                  <a:pt x="1047213" y="178760"/>
                  <a:pt x="1053365" y="177699"/>
                  <a:pt x="1062461" y="177774"/>
                </a:cubicBezTo>
                <a:cubicBezTo>
                  <a:pt x="1101877" y="178100"/>
                  <a:pt x="1196580" y="199763"/>
                  <a:pt x="1240754" y="210247"/>
                </a:cubicBezTo>
                <a:cubicBezTo>
                  <a:pt x="1281530" y="219924"/>
                  <a:pt x="1337370" y="239845"/>
                  <a:pt x="1360734" y="251102"/>
                </a:cubicBezTo>
                <a:close/>
                <a:moveTo>
                  <a:pt x="2213314" y="791389"/>
                </a:moveTo>
                <a:cubicBezTo>
                  <a:pt x="2222881" y="805395"/>
                  <a:pt x="2096574" y="841729"/>
                  <a:pt x="2043506" y="856466"/>
                </a:cubicBezTo>
                <a:cubicBezTo>
                  <a:pt x="1990438" y="871202"/>
                  <a:pt x="1897017" y="884997"/>
                  <a:pt x="1894905" y="879810"/>
                </a:cubicBezTo>
                <a:cubicBezTo>
                  <a:pt x="1892793" y="874622"/>
                  <a:pt x="1972062" y="841597"/>
                  <a:pt x="2030832" y="825339"/>
                </a:cubicBezTo>
                <a:cubicBezTo>
                  <a:pt x="2078584" y="812129"/>
                  <a:pt x="2162890" y="788727"/>
                  <a:pt x="2197957" y="787928"/>
                </a:cubicBezTo>
                <a:cubicBezTo>
                  <a:pt x="2206049" y="787744"/>
                  <a:pt x="2211520" y="788763"/>
                  <a:pt x="2213314" y="791389"/>
                </a:cubicBezTo>
                <a:close/>
                <a:moveTo>
                  <a:pt x="1534196" y="355115"/>
                </a:moveTo>
                <a:cubicBezTo>
                  <a:pt x="1554759" y="369543"/>
                  <a:pt x="1591226" y="402823"/>
                  <a:pt x="1611922" y="429254"/>
                </a:cubicBezTo>
                <a:cubicBezTo>
                  <a:pt x="1639517" y="464494"/>
                  <a:pt x="1693313" y="532938"/>
                  <a:pt x="1670171" y="538849"/>
                </a:cubicBezTo>
                <a:cubicBezTo>
                  <a:pt x="1647028" y="544760"/>
                  <a:pt x="1585411" y="469036"/>
                  <a:pt x="1560401" y="437215"/>
                </a:cubicBezTo>
                <a:cubicBezTo>
                  <a:pt x="1535391" y="405394"/>
                  <a:pt x="1511521" y="349249"/>
                  <a:pt x="1520108" y="347922"/>
                </a:cubicBezTo>
                <a:cubicBezTo>
                  <a:pt x="1522255" y="347591"/>
                  <a:pt x="1527342" y="350305"/>
                  <a:pt x="1534196" y="355115"/>
                </a:cubicBezTo>
                <a:close/>
                <a:moveTo>
                  <a:pt x="2102524" y="701176"/>
                </a:moveTo>
                <a:cubicBezTo>
                  <a:pt x="2120557" y="711727"/>
                  <a:pt x="2028716" y="775367"/>
                  <a:pt x="1989778" y="801620"/>
                </a:cubicBezTo>
                <a:cubicBezTo>
                  <a:pt x="1950841" y="827873"/>
                  <a:pt x="1874267" y="862946"/>
                  <a:pt x="1868900" y="858694"/>
                </a:cubicBezTo>
                <a:cubicBezTo>
                  <a:pt x="1863534" y="854442"/>
                  <a:pt x="1914418" y="805127"/>
                  <a:pt x="1957580" y="776110"/>
                </a:cubicBezTo>
                <a:cubicBezTo>
                  <a:pt x="1998045" y="748907"/>
                  <a:pt x="2074182" y="697576"/>
                  <a:pt x="2098399" y="699960"/>
                </a:cubicBezTo>
                <a:cubicBezTo>
                  <a:pt x="2100014" y="700119"/>
                  <a:pt x="2101397" y="700517"/>
                  <a:pt x="2102524" y="701176"/>
                </a:cubicBezTo>
                <a:close/>
                <a:moveTo>
                  <a:pt x="1336562" y="182820"/>
                </a:moveTo>
                <a:cubicBezTo>
                  <a:pt x="1370930" y="205875"/>
                  <a:pt x="1402289" y="232461"/>
                  <a:pt x="1396991" y="234882"/>
                </a:cubicBezTo>
                <a:cubicBezTo>
                  <a:pt x="1389928" y="238110"/>
                  <a:pt x="1308154" y="207382"/>
                  <a:pt x="1260057" y="181334"/>
                </a:cubicBezTo>
                <a:cubicBezTo>
                  <a:pt x="1211960" y="155287"/>
                  <a:pt x="1118361" y="104746"/>
                  <a:pt x="1135896" y="93894"/>
                </a:cubicBezTo>
                <a:cubicBezTo>
                  <a:pt x="1136992" y="93216"/>
                  <a:pt x="1138431" y="92797"/>
                  <a:pt x="1140178" y="92613"/>
                </a:cubicBezTo>
                <a:cubicBezTo>
                  <a:pt x="1166376" y="89847"/>
                  <a:pt x="1261641" y="139939"/>
                  <a:pt x="1302437" y="161968"/>
                </a:cubicBezTo>
                <a:cubicBezTo>
                  <a:pt x="1313316" y="167843"/>
                  <a:pt x="1325106" y="175135"/>
                  <a:pt x="1336562" y="182820"/>
                </a:cubicBezTo>
                <a:close/>
                <a:moveTo>
                  <a:pt x="1773759" y="439349"/>
                </a:moveTo>
                <a:cubicBezTo>
                  <a:pt x="1800171" y="457047"/>
                  <a:pt x="1818470" y="472708"/>
                  <a:pt x="1809455" y="477985"/>
                </a:cubicBezTo>
                <a:cubicBezTo>
                  <a:pt x="1791425" y="488537"/>
                  <a:pt x="1688539" y="431361"/>
                  <a:pt x="1646126" y="407142"/>
                </a:cubicBezTo>
                <a:cubicBezTo>
                  <a:pt x="1603714" y="382923"/>
                  <a:pt x="1547770" y="335777"/>
                  <a:pt x="1554979" y="332669"/>
                </a:cubicBezTo>
                <a:cubicBezTo>
                  <a:pt x="1555430" y="332475"/>
                  <a:pt x="1556166" y="332418"/>
                  <a:pt x="1557162" y="332489"/>
                </a:cubicBezTo>
                <a:cubicBezTo>
                  <a:pt x="1572099" y="333552"/>
                  <a:pt x="1645440" y="363327"/>
                  <a:pt x="1689384" y="388494"/>
                </a:cubicBezTo>
                <a:cubicBezTo>
                  <a:pt x="1712822" y="401917"/>
                  <a:pt x="1747347" y="421651"/>
                  <a:pt x="1773759" y="439349"/>
                </a:cubicBezTo>
                <a:close/>
                <a:moveTo>
                  <a:pt x="1316266" y="38864"/>
                </a:moveTo>
                <a:cubicBezTo>
                  <a:pt x="1343216" y="61334"/>
                  <a:pt x="1377448" y="105828"/>
                  <a:pt x="1394297" y="128407"/>
                </a:cubicBezTo>
                <a:cubicBezTo>
                  <a:pt x="1418261" y="160520"/>
                  <a:pt x="1440286" y="216937"/>
                  <a:pt x="1431658" y="218162"/>
                </a:cubicBezTo>
                <a:cubicBezTo>
                  <a:pt x="1423029" y="219386"/>
                  <a:pt x="1368960" y="171317"/>
                  <a:pt x="1342526" y="135755"/>
                </a:cubicBezTo>
                <a:cubicBezTo>
                  <a:pt x="1316091" y="100192"/>
                  <a:pt x="1264547" y="31122"/>
                  <a:pt x="1287878" y="25488"/>
                </a:cubicBezTo>
                <a:cubicBezTo>
                  <a:pt x="1289337" y="25136"/>
                  <a:pt x="1290935" y="25104"/>
                  <a:pt x="1292655" y="25362"/>
                </a:cubicBezTo>
                <a:cubicBezTo>
                  <a:pt x="1299107" y="26331"/>
                  <a:pt x="1307282" y="31373"/>
                  <a:pt x="1316266" y="38864"/>
                </a:cubicBezTo>
                <a:close/>
                <a:moveTo>
                  <a:pt x="1908434" y="385795"/>
                </a:moveTo>
                <a:cubicBezTo>
                  <a:pt x="1910726" y="387927"/>
                  <a:pt x="1911395" y="389882"/>
                  <a:pt x="1910083" y="391602"/>
                </a:cubicBezTo>
                <a:cubicBezTo>
                  <a:pt x="1899589" y="405365"/>
                  <a:pt x="1769391" y="374418"/>
                  <a:pt x="1715331" y="361054"/>
                </a:cubicBezTo>
                <a:cubicBezTo>
                  <a:pt x="1661270" y="347691"/>
                  <a:pt x="1580858" y="315889"/>
                  <a:pt x="1585720" y="311423"/>
                </a:cubicBezTo>
                <a:cubicBezTo>
                  <a:pt x="1586328" y="310865"/>
                  <a:pt x="1588331" y="310571"/>
                  <a:pt x="1591486" y="310513"/>
                </a:cubicBezTo>
                <a:cubicBezTo>
                  <a:pt x="1613578" y="310108"/>
                  <a:pt x="1692184" y="321270"/>
                  <a:pt x="1744504" y="334256"/>
                </a:cubicBezTo>
                <a:cubicBezTo>
                  <a:pt x="1789350" y="345387"/>
                  <a:pt x="1865968" y="364337"/>
                  <a:pt x="1897047" y="378923"/>
                </a:cubicBezTo>
                <a:cubicBezTo>
                  <a:pt x="1902227" y="381354"/>
                  <a:pt x="1906142" y="383663"/>
                  <a:pt x="1908434" y="385795"/>
                </a:cubicBezTo>
                <a:close/>
                <a:moveTo>
                  <a:pt x="1486726" y="3895"/>
                </a:moveTo>
                <a:cubicBezTo>
                  <a:pt x="1503954" y="20922"/>
                  <a:pt x="1505572" y="89336"/>
                  <a:pt x="1505646" y="120144"/>
                </a:cubicBezTo>
                <a:cubicBezTo>
                  <a:pt x="1505731" y="155353"/>
                  <a:pt x="1487558" y="212267"/>
                  <a:pt x="1478853" y="211259"/>
                </a:cubicBezTo>
                <a:cubicBezTo>
                  <a:pt x="1470147" y="210251"/>
                  <a:pt x="1453413" y="153064"/>
                  <a:pt x="1453413" y="114097"/>
                </a:cubicBezTo>
                <a:cubicBezTo>
                  <a:pt x="1453413" y="75130"/>
                  <a:pt x="1453230" y="-601"/>
                  <a:pt x="1478345" y="3"/>
                </a:cubicBezTo>
                <a:cubicBezTo>
                  <a:pt x="1481485" y="79"/>
                  <a:pt x="1484264" y="1463"/>
                  <a:pt x="1486726" y="3895"/>
                </a:cubicBezTo>
                <a:close/>
                <a:moveTo>
                  <a:pt x="1936925" y="280219"/>
                </a:moveTo>
                <a:cubicBezTo>
                  <a:pt x="1940391" y="281664"/>
                  <a:pt x="1942246" y="283318"/>
                  <a:pt x="1942120" y="285209"/>
                </a:cubicBezTo>
                <a:cubicBezTo>
                  <a:pt x="1941116" y="300343"/>
                  <a:pt x="1801170" y="301609"/>
                  <a:pt x="1742738" y="301660"/>
                </a:cubicBezTo>
                <a:cubicBezTo>
                  <a:pt x="1684306" y="301711"/>
                  <a:pt x="1589853" y="290761"/>
                  <a:pt x="1591525" y="285515"/>
                </a:cubicBezTo>
                <a:cubicBezTo>
                  <a:pt x="1593198" y="280270"/>
                  <a:pt x="1688105" y="270186"/>
                  <a:pt x="1752773" y="270186"/>
                </a:cubicBezTo>
                <a:cubicBezTo>
                  <a:pt x="1809358" y="270186"/>
                  <a:pt x="1912656" y="270101"/>
                  <a:pt x="1936925" y="280219"/>
                </a:cubicBezTo>
                <a:close/>
                <a:moveTo>
                  <a:pt x="1643645" y="18670"/>
                </a:moveTo>
                <a:cubicBezTo>
                  <a:pt x="1666881" y="24446"/>
                  <a:pt x="1620691" y="104057"/>
                  <a:pt x="1600660" y="137133"/>
                </a:cubicBezTo>
                <a:cubicBezTo>
                  <a:pt x="1580631" y="170209"/>
                  <a:pt x="1531062" y="219877"/>
                  <a:pt x="1523464" y="217125"/>
                </a:cubicBezTo>
                <a:cubicBezTo>
                  <a:pt x="1515866" y="214374"/>
                  <a:pt x="1532816" y="157210"/>
                  <a:pt x="1555072" y="120623"/>
                </a:cubicBezTo>
                <a:cubicBezTo>
                  <a:pt x="1575937" y="86324"/>
                  <a:pt x="1615105" y="21652"/>
                  <a:pt x="1639066" y="18461"/>
                </a:cubicBezTo>
                <a:cubicBezTo>
                  <a:pt x="1640663" y="18248"/>
                  <a:pt x="1642193" y="18309"/>
                  <a:pt x="1643645" y="18670"/>
                </a:cubicBezTo>
                <a:close/>
                <a:moveTo>
                  <a:pt x="2495069" y="550730"/>
                </a:moveTo>
                <a:cubicBezTo>
                  <a:pt x="2502238" y="553873"/>
                  <a:pt x="2477033" y="609921"/>
                  <a:pt x="2449538" y="645190"/>
                </a:cubicBezTo>
                <a:cubicBezTo>
                  <a:pt x="2422042" y="680460"/>
                  <a:pt x="2368772" y="749052"/>
                  <a:pt x="2346467" y="742070"/>
                </a:cubicBezTo>
                <a:cubicBezTo>
                  <a:pt x="2324161" y="735089"/>
                  <a:pt x="2381760" y="658226"/>
                  <a:pt x="2406527" y="626336"/>
                </a:cubicBezTo>
                <a:cubicBezTo>
                  <a:pt x="2429747" y="596439"/>
                  <a:pt x="2480949" y="553386"/>
                  <a:pt x="2493166" y="550711"/>
                </a:cubicBezTo>
                <a:cubicBezTo>
                  <a:pt x="2493980" y="550533"/>
                  <a:pt x="2494622" y="550534"/>
                  <a:pt x="2495069" y="550730"/>
                </a:cubicBezTo>
                <a:close/>
                <a:moveTo>
                  <a:pt x="1896472" y="166127"/>
                </a:moveTo>
                <a:cubicBezTo>
                  <a:pt x="1906039" y="180133"/>
                  <a:pt x="1779732" y="216466"/>
                  <a:pt x="1726664" y="231203"/>
                </a:cubicBezTo>
                <a:cubicBezTo>
                  <a:pt x="1673596" y="245940"/>
                  <a:pt x="1580176" y="259735"/>
                  <a:pt x="1578064" y="254547"/>
                </a:cubicBezTo>
                <a:cubicBezTo>
                  <a:pt x="1575951" y="249359"/>
                  <a:pt x="1655221" y="216335"/>
                  <a:pt x="1713991" y="200077"/>
                </a:cubicBezTo>
                <a:cubicBezTo>
                  <a:pt x="1761742" y="186867"/>
                  <a:pt x="1846048" y="163465"/>
                  <a:pt x="1881116" y="162666"/>
                </a:cubicBezTo>
                <a:cubicBezTo>
                  <a:pt x="1889208" y="162481"/>
                  <a:pt x="1894679" y="163501"/>
                  <a:pt x="1896472" y="166127"/>
                </a:cubicBezTo>
                <a:close/>
                <a:moveTo>
                  <a:pt x="2466939" y="528427"/>
                </a:moveTo>
                <a:cubicBezTo>
                  <a:pt x="2471691" y="532936"/>
                  <a:pt x="2414088" y="579490"/>
                  <a:pt x="2367019" y="606211"/>
                </a:cubicBezTo>
                <a:cubicBezTo>
                  <a:pt x="2319949" y="632931"/>
                  <a:pt x="2228596" y="684943"/>
                  <a:pt x="2212104" y="673513"/>
                </a:cubicBezTo>
                <a:cubicBezTo>
                  <a:pt x="2195612" y="662083"/>
                  <a:pt x="2296033" y="603337"/>
                  <a:pt x="2338505" y="579156"/>
                </a:cubicBezTo>
                <a:cubicBezTo>
                  <a:pt x="2378323" y="556486"/>
                  <a:pt x="2452187" y="527773"/>
                  <a:pt x="2465180" y="527987"/>
                </a:cubicBezTo>
                <a:cubicBezTo>
                  <a:pt x="2466047" y="528002"/>
                  <a:pt x="2466642" y="528144"/>
                  <a:pt x="2466939" y="528427"/>
                </a:cubicBezTo>
                <a:close/>
                <a:moveTo>
                  <a:pt x="2441101" y="511544"/>
                </a:moveTo>
                <a:cubicBezTo>
                  <a:pt x="2442828" y="516783"/>
                  <a:pt x="2361196" y="547648"/>
                  <a:pt x="2301282" y="562312"/>
                </a:cubicBezTo>
                <a:cubicBezTo>
                  <a:pt x="2241368" y="576978"/>
                  <a:pt x="2124995" y="605581"/>
                  <a:pt x="2116473" y="591332"/>
                </a:cubicBezTo>
                <a:cubicBezTo>
                  <a:pt x="2107950" y="577083"/>
                  <a:pt x="2236818" y="544175"/>
                  <a:pt x="2290922" y="530877"/>
                </a:cubicBezTo>
                <a:cubicBezTo>
                  <a:pt x="2334882" y="520072"/>
                  <a:pt x="2405409" y="510604"/>
                  <a:pt x="2431237" y="510243"/>
                </a:cubicBezTo>
                <a:cubicBezTo>
                  <a:pt x="2437198" y="510160"/>
                  <a:pt x="2440777" y="510562"/>
                  <a:pt x="2441101" y="511544"/>
                </a:cubicBezTo>
                <a:close/>
                <a:moveTo>
                  <a:pt x="2419907" y="488551"/>
                </a:moveTo>
                <a:cubicBezTo>
                  <a:pt x="2418235" y="493797"/>
                  <a:pt x="2323328" y="503881"/>
                  <a:pt x="2258659" y="503881"/>
                </a:cubicBezTo>
                <a:cubicBezTo>
                  <a:pt x="2193991" y="503881"/>
                  <a:pt x="2068308" y="503991"/>
                  <a:pt x="2069312" y="488857"/>
                </a:cubicBezTo>
                <a:cubicBezTo>
                  <a:pt x="2070316" y="473724"/>
                  <a:pt x="2210262" y="472458"/>
                  <a:pt x="2268695" y="472407"/>
                </a:cubicBezTo>
                <a:cubicBezTo>
                  <a:pt x="2327127" y="472356"/>
                  <a:pt x="2421580" y="483306"/>
                  <a:pt x="2419907" y="488551"/>
                </a:cubicBezTo>
                <a:close/>
                <a:moveTo>
                  <a:pt x="1785683" y="75914"/>
                </a:moveTo>
                <a:cubicBezTo>
                  <a:pt x="1803715" y="86465"/>
                  <a:pt x="1711874" y="150105"/>
                  <a:pt x="1672937" y="176357"/>
                </a:cubicBezTo>
                <a:cubicBezTo>
                  <a:pt x="1633999" y="202610"/>
                  <a:pt x="1557425" y="237683"/>
                  <a:pt x="1552059" y="233432"/>
                </a:cubicBezTo>
                <a:cubicBezTo>
                  <a:pt x="1546693" y="229180"/>
                  <a:pt x="1597576" y="179865"/>
                  <a:pt x="1640739" y="150847"/>
                </a:cubicBezTo>
                <a:cubicBezTo>
                  <a:pt x="1681203" y="123644"/>
                  <a:pt x="1757340" y="72314"/>
                  <a:pt x="1781557" y="74698"/>
                </a:cubicBezTo>
                <a:cubicBezTo>
                  <a:pt x="1783172" y="74857"/>
                  <a:pt x="1784556" y="75254"/>
                  <a:pt x="1785683" y="75914"/>
                </a:cubicBezTo>
                <a:close/>
                <a:moveTo>
                  <a:pt x="2542169" y="555906"/>
                </a:moveTo>
                <a:cubicBezTo>
                  <a:pt x="2550874" y="556914"/>
                  <a:pt x="2567608" y="614101"/>
                  <a:pt x="2567608" y="653068"/>
                </a:cubicBezTo>
                <a:cubicBezTo>
                  <a:pt x="2567608" y="692034"/>
                  <a:pt x="2567792" y="767766"/>
                  <a:pt x="2542676" y="767161"/>
                </a:cubicBezTo>
                <a:cubicBezTo>
                  <a:pt x="2517561" y="766556"/>
                  <a:pt x="2515460" y="682230"/>
                  <a:pt x="2515375" y="647021"/>
                </a:cubicBezTo>
                <a:cubicBezTo>
                  <a:pt x="2515291" y="611812"/>
                  <a:pt x="2533463" y="554898"/>
                  <a:pt x="2542169" y="555906"/>
                </a:cubicBezTo>
                <a:close/>
                <a:moveTo>
                  <a:pt x="2421450" y="451987"/>
                </a:moveTo>
                <a:cubicBezTo>
                  <a:pt x="2429238" y="455739"/>
                  <a:pt x="2433418" y="458529"/>
                  <a:pt x="2432228" y="459656"/>
                </a:cubicBezTo>
                <a:cubicBezTo>
                  <a:pt x="2427471" y="464163"/>
                  <a:pt x="2333062" y="452507"/>
                  <a:pt x="2272926" y="438175"/>
                </a:cubicBezTo>
                <a:cubicBezTo>
                  <a:pt x="2212791" y="423843"/>
                  <a:pt x="2095851" y="396092"/>
                  <a:pt x="2106021" y="382241"/>
                </a:cubicBezTo>
                <a:cubicBezTo>
                  <a:pt x="2107929" y="379644"/>
                  <a:pt x="2114080" y="378583"/>
                  <a:pt x="2123176" y="378659"/>
                </a:cubicBezTo>
                <a:cubicBezTo>
                  <a:pt x="2162592" y="378984"/>
                  <a:pt x="2257295" y="400648"/>
                  <a:pt x="2301469" y="411131"/>
                </a:cubicBezTo>
                <a:cubicBezTo>
                  <a:pt x="2342245" y="420808"/>
                  <a:pt x="2398085" y="440730"/>
                  <a:pt x="2421450" y="451987"/>
                </a:cubicBezTo>
                <a:close/>
                <a:moveTo>
                  <a:pt x="2594912" y="555999"/>
                </a:moveTo>
                <a:cubicBezTo>
                  <a:pt x="2615474" y="570428"/>
                  <a:pt x="2651941" y="603707"/>
                  <a:pt x="2672638" y="630138"/>
                </a:cubicBezTo>
                <a:cubicBezTo>
                  <a:pt x="2700232" y="665379"/>
                  <a:pt x="2754028" y="733822"/>
                  <a:pt x="2730886" y="739733"/>
                </a:cubicBezTo>
                <a:cubicBezTo>
                  <a:pt x="2707743" y="745644"/>
                  <a:pt x="2646127" y="669921"/>
                  <a:pt x="2621116" y="638100"/>
                </a:cubicBezTo>
                <a:cubicBezTo>
                  <a:pt x="2596106" y="606278"/>
                  <a:pt x="2572237" y="550134"/>
                  <a:pt x="2580823" y="548807"/>
                </a:cubicBezTo>
                <a:cubicBezTo>
                  <a:pt x="2582970" y="548476"/>
                  <a:pt x="2588057" y="551190"/>
                  <a:pt x="2594912" y="555999"/>
                </a:cubicBezTo>
                <a:close/>
                <a:moveTo>
                  <a:pt x="2397278" y="383705"/>
                </a:moveTo>
                <a:cubicBezTo>
                  <a:pt x="2431646" y="406759"/>
                  <a:pt x="2463004" y="433346"/>
                  <a:pt x="2457707" y="435767"/>
                </a:cubicBezTo>
                <a:cubicBezTo>
                  <a:pt x="2450643" y="438994"/>
                  <a:pt x="2368870" y="408267"/>
                  <a:pt x="2320772" y="382219"/>
                </a:cubicBezTo>
                <a:cubicBezTo>
                  <a:pt x="2272676" y="356172"/>
                  <a:pt x="2179076" y="305630"/>
                  <a:pt x="2196611" y="294779"/>
                </a:cubicBezTo>
                <a:cubicBezTo>
                  <a:pt x="2197708" y="294101"/>
                  <a:pt x="2199147" y="293681"/>
                  <a:pt x="2200894" y="293497"/>
                </a:cubicBezTo>
                <a:cubicBezTo>
                  <a:pt x="2227091" y="290731"/>
                  <a:pt x="2322356" y="340823"/>
                  <a:pt x="2363152" y="362853"/>
                </a:cubicBezTo>
                <a:cubicBezTo>
                  <a:pt x="2374031" y="368727"/>
                  <a:pt x="2385821" y="376020"/>
                  <a:pt x="2397278" y="383705"/>
                </a:cubicBezTo>
                <a:close/>
                <a:moveTo>
                  <a:pt x="2834474" y="640233"/>
                </a:moveTo>
                <a:cubicBezTo>
                  <a:pt x="2860886" y="657931"/>
                  <a:pt x="2879185" y="673593"/>
                  <a:pt x="2870170" y="678869"/>
                </a:cubicBezTo>
                <a:cubicBezTo>
                  <a:pt x="2852140" y="689422"/>
                  <a:pt x="2749254" y="632246"/>
                  <a:pt x="2706842" y="608027"/>
                </a:cubicBezTo>
                <a:cubicBezTo>
                  <a:pt x="2664429" y="583807"/>
                  <a:pt x="2608485" y="536661"/>
                  <a:pt x="2615695" y="533554"/>
                </a:cubicBezTo>
                <a:cubicBezTo>
                  <a:pt x="2616145" y="533360"/>
                  <a:pt x="2616881" y="533303"/>
                  <a:pt x="2617877" y="533374"/>
                </a:cubicBezTo>
                <a:cubicBezTo>
                  <a:pt x="2632814" y="534436"/>
                  <a:pt x="2706155" y="564212"/>
                  <a:pt x="2750100" y="589379"/>
                </a:cubicBezTo>
                <a:cubicBezTo>
                  <a:pt x="2773537" y="602801"/>
                  <a:pt x="2808062" y="622536"/>
                  <a:pt x="2834474" y="640233"/>
                </a:cubicBezTo>
                <a:close/>
                <a:moveTo>
                  <a:pt x="2376981" y="239748"/>
                </a:moveTo>
                <a:cubicBezTo>
                  <a:pt x="2403932" y="262218"/>
                  <a:pt x="2438164" y="306713"/>
                  <a:pt x="2455013" y="329292"/>
                </a:cubicBezTo>
                <a:cubicBezTo>
                  <a:pt x="2478976" y="361404"/>
                  <a:pt x="2501001" y="417822"/>
                  <a:pt x="2492373" y="419046"/>
                </a:cubicBezTo>
                <a:cubicBezTo>
                  <a:pt x="2483744" y="420271"/>
                  <a:pt x="2429676" y="372201"/>
                  <a:pt x="2403241" y="336639"/>
                </a:cubicBezTo>
                <a:cubicBezTo>
                  <a:pt x="2376806" y="301077"/>
                  <a:pt x="2325262" y="232007"/>
                  <a:pt x="2348594" y="226372"/>
                </a:cubicBezTo>
                <a:cubicBezTo>
                  <a:pt x="2350052" y="226020"/>
                  <a:pt x="2351650" y="225989"/>
                  <a:pt x="2353371" y="226247"/>
                </a:cubicBezTo>
                <a:cubicBezTo>
                  <a:pt x="2359823" y="227215"/>
                  <a:pt x="2367997" y="232258"/>
                  <a:pt x="2376981" y="239748"/>
                </a:cubicBezTo>
                <a:close/>
                <a:moveTo>
                  <a:pt x="2969149" y="586680"/>
                </a:moveTo>
                <a:cubicBezTo>
                  <a:pt x="2971441" y="588812"/>
                  <a:pt x="2972110" y="590766"/>
                  <a:pt x="2970798" y="592487"/>
                </a:cubicBezTo>
                <a:cubicBezTo>
                  <a:pt x="2960304" y="606249"/>
                  <a:pt x="2830107" y="575302"/>
                  <a:pt x="2776046" y="561939"/>
                </a:cubicBezTo>
                <a:cubicBezTo>
                  <a:pt x="2721986" y="548576"/>
                  <a:pt x="2641574" y="516774"/>
                  <a:pt x="2646436" y="512308"/>
                </a:cubicBezTo>
                <a:cubicBezTo>
                  <a:pt x="2647044" y="511750"/>
                  <a:pt x="2649046" y="511456"/>
                  <a:pt x="2652202" y="511398"/>
                </a:cubicBezTo>
                <a:cubicBezTo>
                  <a:pt x="2674293" y="510993"/>
                  <a:pt x="2752900" y="522154"/>
                  <a:pt x="2805219" y="535141"/>
                </a:cubicBezTo>
                <a:cubicBezTo>
                  <a:pt x="2850065" y="546272"/>
                  <a:pt x="2926683" y="565222"/>
                  <a:pt x="2957762" y="579807"/>
                </a:cubicBezTo>
                <a:cubicBezTo>
                  <a:pt x="2962942" y="582238"/>
                  <a:pt x="2966857" y="584548"/>
                  <a:pt x="2969149" y="586680"/>
                </a:cubicBezTo>
                <a:close/>
                <a:moveTo>
                  <a:pt x="2547441" y="204780"/>
                </a:moveTo>
                <a:cubicBezTo>
                  <a:pt x="2564670" y="221807"/>
                  <a:pt x="2566288" y="290221"/>
                  <a:pt x="2566362" y="321029"/>
                </a:cubicBezTo>
                <a:cubicBezTo>
                  <a:pt x="2566446" y="356238"/>
                  <a:pt x="2548274" y="413151"/>
                  <a:pt x="2539568" y="412144"/>
                </a:cubicBezTo>
                <a:cubicBezTo>
                  <a:pt x="2530862" y="411136"/>
                  <a:pt x="2514128" y="353948"/>
                  <a:pt x="2514128" y="314981"/>
                </a:cubicBezTo>
                <a:cubicBezTo>
                  <a:pt x="2514128" y="276015"/>
                  <a:pt x="2513945" y="200284"/>
                  <a:pt x="2539060" y="200888"/>
                </a:cubicBezTo>
                <a:cubicBezTo>
                  <a:pt x="2542200" y="200964"/>
                  <a:pt x="2544980" y="202347"/>
                  <a:pt x="2547441" y="204780"/>
                </a:cubicBezTo>
                <a:close/>
                <a:moveTo>
                  <a:pt x="2997640" y="481103"/>
                </a:moveTo>
                <a:cubicBezTo>
                  <a:pt x="3001107" y="482548"/>
                  <a:pt x="3002961" y="484202"/>
                  <a:pt x="3002835" y="486094"/>
                </a:cubicBezTo>
                <a:cubicBezTo>
                  <a:pt x="3001832" y="501228"/>
                  <a:pt x="2861886" y="502493"/>
                  <a:pt x="2803453" y="502544"/>
                </a:cubicBezTo>
                <a:cubicBezTo>
                  <a:pt x="2745021" y="502595"/>
                  <a:pt x="2650568" y="491645"/>
                  <a:pt x="2652241" y="486400"/>
                </a:cubicBezTo>
                <a:cubicBezTo>
                  <a:pt x="2653913" y="481154"/>
                  <a:pt x="2748820" y="471071"/>
                  <a:pt x="2813489" y="471071"/>
                </a:cubicBezTo>
                <a:cubicBezTo>
                  <a:pt x="2870074" y="471071"/>
                  <a:pt x="2973372" y="470986"/>
                  <a:pt x="2997640" y="481103"/>
                </a:cubicBezTo>
                <a:close/>
                <a:moveTo>
                  <a:pt x="2704360" y="219554"/>
                </a:moveTo>
                <a:cubicBezTo>
                  <a:pt x="2727596" y="225330"/>
                  <a:pt x="2681406" y="304941"/>
                  <a:pt x="2661376" y="338017"/>
                </a:cubicBezTo>
                <a:cubicBezTo>
                  <a:pt x="2641346" y="371093"/>
                  <a:pt x="2591777" y="420762"/>
                  <a:pt x="2584179" y="418010"/>
                </a:cubicBezTo>
                <a:cubicBezTo>
                  <a:pt x="2576581" y="415259"/>
                  <a:pt x="2593531" y="358094"/>
                  <a:pt x="2615787" y="321508"/>
                </a:cubicBezTo>
                <a:cubicBezTo>
                  <a:pt x="2636652" y="287208"/>
                  <a:pt x="2675821" y="222536"/>
                  <a:pt x="2699781" y="219346"/>
                </a:cubicBezTo>
                <a:cubicBezTo>
                  <a:pt x="2701378" y="219133"/>
                  <a:pt x="2702908" y="219193"/>
                  <a:pt x="2704360" y="219554"/>
                </a:cubicBezTo>
                <a:close/>
                <a:moveTo>
                  <a:pt x="2957188" y="367011"/>
                </a:moveTo>
                <a:cubicBezTo>
                  <a:pt x="2966755" y="381017"/>
                  <a:pt x="2840448" y="417351"/>
                  <a:pt x="2787380" y="432088"/>
                </a:cubicBezTo>
                <a:cubicBezTo>
                  <a:pt x="2734312" y="446824"/>
                  <a:pt x="2640891" y="460619"/>
                  <a:pt x="2638779" y="455432"/>
                </a:cubicBezTo>
                <a:cubicBezTo>
                  <a:pt x="2636667" y="450244"/>
                  <a:pt x="2715936" y="417220"/>
                  <a:pt x="2774706" y="400961"/>
                </a:cubicBezTo>
                <a:cubicBezTo>
                  <a:pt x="2822457" y="387752"/>
                  <a:pt x="2906764" y="364349"/>
                  <a:pt x="2941831" y="363550"/>
                </a:cubicBezTo>
                <a:cubicBezTo>
                  <a:pt x="2949923" y="363366"/>
                  <a:pt x="2955394" y="364385"/>
                  <a:pt x="2957188" y="367011"/>
                </a:cubicBezTo>
                <a:close/>
                <a:moveTo>
                  <a:pt x="2846398" y="276798"/>
                </a:moveTo>
                <a:cubicBezTo>
                  <a:pt x="2864431" y="287349"/>
                  <a:pt x="2772589" y="350989"/>
                  <a:pt x="2733652" y="377242"/>
                </a:cubicBezTo>
                <a:cubicBezTo>
                  <a:pt x="2694715" y="403495"/>
                  <a:pt x="2618141" y="438568"/>
                  <a:pt x="2612774" y="434316"/>
                </a:cubicBezTo>
                <a:cubicBezTo>
                  <a:pt x="2607408" y="430065"/>
                  <a:pt x="2658292" y="380749"/>
                  <a:pt x="2701454" y="351732"/>
                </a:cubicBezTo>
                <a:cubicBezTo>
                  <a:pt x="2741919" y="324529"/>
                  <a:pt x="2818055" y="273198"/>
                  <a:pt x="2842273" y="275582"/>
                </a:cubicBezTo>
                <a:cubicBezTo>
                  <a:pt x="2843888" y="275741"/>
                  <a:pt x="2845271" y="276139"/>
                  <a:pt x="2846398" y="276798"/>
                </a:cubicBezTo>
                <a:close/>
              </a:path>
            </a:pathLst>
          </a:custGeom>
          <a:gradFill>
            <a:gsLst>
              <a:gs pos="0">
                <a:srgbClr val="5E9EFF"/>
              </a:gs>
              <a:gs pos="39999">
                <a:srgbClr val="85C2FF"/>
              </a:gs>
              <a:gs pos="70000">
                <a:srgbClr val="C4D6EB"/>
              </a:gs>
              <a:gs pos="100000">
                <a:srgbClr val="FFEBFA"/>
              </a:gs>
            </a:gsLst>
            <a:lin ang="81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0" name="Forma libre 25"/>
          <p:cNvSpPr/>
          <p:nvPr/>
        </p:nvSpPr>
        <p:spPr>
          <a:xfrm rot="20330707">
            <a:off x="4319514" y="3577189"/>
            <a:ext cx="3873984" cy="1388789"/>
          </a:xfrm>
          <a:custGeom>
            <a:avLst/>
            <a:gdLst>
              <a:gd name="connsiteX0" fmla="*/ 198141 w 3002841"/>
              <a:gd name="connsiteY0" fmla="*/ 879912 h 1191542"/>
              <a:gd name="connsiteX1" fmla="*/ 176952 w 3002841"/>
              <a:gd name="connsiteY1" fmla="*/ 926169 h 1191542"/>
              <a:gd name="connsiteX2" fmla="*/ 128984 w 3002841"/>
              <a:gd name="connsiteY2" fmla="*/ 973612 h 1191542"/>
              <a:gd name="connsiteX3" fmla="*/ 156935 w 3002841"/>
              <a:gd name="connsiteY3" fmla="*/ 916936 h 1191542"/>
              <a:gd name="connsiteX4" fmla="*/ 197255 w 3002841"/>
              <a:gd name="connsiteY4" fmla="*/ 879903 h 1191542"/>
              <a:gd name="connsiteX5" fmla="*/ 198141 w 3002841"/>
              <a:gd name="connsiteY5" fmla="*/ 879912 h 1191542"/>
              <a:gd name="connsiteX6" fmla="*/ 185050 w 3002841"/>
              <a:gd name="connsiteY6" fmla="*/ 868990 h 1191542"/>
              <a:gd name="connsiteX7" fmla="*/ 138549 w 3002841"/>
              <a:gd name="connsiteY7" fmla="*/ 907081 h 1191542"/>
              <a:gd name="connsiteX8" fmla="*/ 66454 w 3002841"/>
              <a:gd name="connsiteY8" fmla="*/ 940039 h 1191542"/>
              <a:gd name="connsiteX9" fmla="*/ 125279 w 3002841"/>
              <a:gd name="connsiteY9" fmla="*/ 893832 h 1191542"/>
              <a:gd name="connsiteX10" fmla="*/ 184231 w 3002841"/>
              <a:gd name="connsiteY10" fmla="*/ 868775 h 1191542"/>
              <a:gd name="connsiteX11" fmla="*/ 185050 w 3002841"/>
              <a:gd name="connsiteY11" fmla="*/ 868990 h 1191542"/>
              <a:gd name="connsiteX12" fmla="*/ 173025 w 3002841"/>
              <a:gd name="connsiteY12" fmla="*/ 860722 h 1191542"/>
              <a:gd name="connsiteX13" fmla="*/ 107956 w 3002841"/>
              <a:gd name="connsiteY13" fmla="*/ 885584 h 1191542"/>
              <a:gd name="connsiteX14" fmla="*/ 21949 w 3002841"/>
              <a:gd name="connsiteY14" fmla="*/ 899795 h 1191542"/>
              <a:gd name="connsiteX15" fmla="*/ 103135 w 3002841"/>
              <a:gd name="connsiteY15" fmla="*/ 870190 h 1191542"/>
              <a:gd name="connsiteX16" fmla="*/ 168435 w 3002841"/>
              <a:gd name="connsiteY16" fmla="*/ 860085 h 1191542"/>
              <a:gd name="connsiteX17" fmla="*/ 173025 w 3002841"/>
              <a:gd name="connsiteY17" fmla="*/ 860722 h 1191542"/>
              <a:gd name="connsiteX18" fmla="*/ 163162 w 3002841"/>
              <a:gd name="connsiteY18" fmla="*/ 849463 h 1191542"/>
              <a:gd name="connsiteX19" fmla="*/ 88120 w 3002841"/>
              <a:gd name="connsiteY19" fmla="*/ 856970 h 1191542"/>
              <a:gd name="connsiteX20" fmla="*/ 2 w 3002841"/>
              <a:gd name="connsiteY20" fmla="*/ 849613 h 1191542"/>
              <a:gd name="connsiteX21" fmla="*/ 92790 w 3002841"/>
              <a:gd name="connsiteY21" fmla="*/ 841557 h 1191542"/>
              <a:gd name="connsiteX22" fmla="*/ 163162 w 3002841"/>
              <a:gd name="connsiteY22" fmla="*/ 849463 h 1191542"/>
              <a:gd name="connsiteX23" fmla="*/ 220060 w 3002841"/>
              <a:gd name="connsiteY23" fmla="*/ 882446 h 1191542"/>
              <a:gd name="connsiteX24" fmla="*/ 231899 w 3002841"/>
              <a:gd name="connsiteY24" fmla="*/ 930027 h 1191542"/>
              <a:gd name="connsiteX25" fmla="*/ 220296 w 3002841"/>
              <a:gd name="connsiteY25" fmla="*/ 985899 h 1191542"/>
              <a:gd name="connsiteX26" fmla="*/ 207591 w 3002841"/>
              <a:gd name="connsiteY26" fmla="*/ 927066 h 1191542"/>
              <a:gd name="connsiteX27" fmla="*/ 220060 w 3002841"/>
              <a:gd name="connsiteY27" fmla="*/ 882446 h 1191542"/>
              <a:gd name="connsiteX28" fmla="*/ 163880 w 3002841"/>
              <a:gd name="connsiteY28" fmla="*/ 831557 h 1191542"/>
              <a:gd name="connsiteX29" fmla="*/ 168896 w 3002841"/>
              <a:gd name="connsiteY29" fmla="*/ 835313 h 1191542"/>
              <a:gd name="connsiteX30" fmla="*/ 94760 w 3002841"/>
              <a:gd name="connsiteY30" fmla="*/ 824793 h 1191542"/>
              <a:gd name="connsiteX31" fmla="*/ 17085 w 3002841"/>
              <a:gd name="connsiteY31" fmla="*/ 797402 h 1191542"/>
              <a:gd name="connsiteX32" fmla="*/ 25069 w 3002841"/>
              <a:gd name="connsiteY32" fmla="*/ 795648 h 1191542"/>
              <a:gd name="connsiteX33" fmla="*/ 108043 w 3002841"/>
              <a:gd name="connsiteY33" fmla="*/ 811550 h 1191542"/>
              <a:gd name="connsiteX34" fmla="*/ 163880 w 3002841"/>
              <a:gd name="connsiteY34" fmla="*/ 831557 h 1191542"/>
              <a:gd name="connsiteX35" fmla="*/ 244606 w 3002841"/>
              <a:gd name="connsiteY35" fmla="*/ 882492 h 1191542"/>
              <a:gd name="connsiteX36" fmla="*/ 280778 w 3002841"/>
              <a:gd name="connsiteY36" fmla="*/ 918798 h 1191542"/>
              <a:gd name="connsiteX37" fmla="*/ 307886 w 3002841"/>
              <a:gd name="connsiteY37" fmla="*/ 972467 h 1191542"/>
              <a:gd name="connsiteX38" fmla="*/ 256801 w 3002841"/>
              <a:gd name="connsiteY38" fmla="*/ 922697 h 1191542"/>
              <a:gd name="connsiteX39" fmla="*/ 238049 w 3002841"/>
              <a:gd name="connsiteY39" fmla="*/ 878970 h 1191542"/>
              <a:gd name="connsiteX40" fmla="*/ 244606 w 3002841"/>
              <a:gd name="connsiteY40" fmla="*/ 882492 h 1191542"/>
              <a:gd name="connsiteX41" fmla="*/ 136749 w 3002841"/>
              <a:gd name="connsiteY41" fmla="*/ 787908 h 1191542"/>
              <a:gd name="connsiteX42" fmla="*/ 180753 w 3002841"/>
              <a:gd name="connsiteY42" fmla="*/ 823614 h 1191542"/>
              <a:gd name="connsiteX43" fmla="*/ 117027 w 3002841"/>
              <a:gd name="connsiteY43" fmla="*/ 797392 h 1191542"/>
              <a:gd name="connsiteX44" fmla="*/ 59244 w 3002841"/>
              <a:gd name="connsiteY44" fmla="*/ 754572 h 1191542"/>
              <a:gd name="connsiteX45" fmla="*/ 61237 w 3002841"/>
              <a:gd name="connsiteY45" fmla="*/ 753944 h 1191542"/>
              <a:gd name="connsiteX46" fmla="*/ 136749 w 3002841"/>
              <a:gd name="connsiteY46" fmla="*/ 787908 h 1191542"/>
              <a:gd name="connsiteX47" fmla="*/ 335941 w 3002841"/>
              <a:gd name="connsiteY47" fmla="*/ 910505 h 1191542"/>
              <a:gd name="connsiteX48" fmla="*/ 372706 w 3002841"/>
              <a:gd name="connsiteY48" fmla="*/ 942662 h 1191542"/>
              <a:gd name="connsiteX49" fmla="*/ 296696 w 3002841"/>
              <a:gd name="connsiteY49" fmla="*/ 907970 h 1191542"/>
              <a:gd name="connsiteX50" fmla="*/ 254278 w 3002841"/>
              <a:gd name="connsiteY50" fmla="*/ 871501 h 1191542"/>
              <a:gd name="connsiteX51" fmla="*/ 255294 w 3002841"/>
              <a:gd name="connsiteY51" fmla="*/ 871412 h 1191542"/>
              <a:gd name="connsiteX52" fmla="*/ 316827 w 3002841"/>
              <a:gd name="connsiteY52" fmla="*/ 898838 h 1191542"/>
              <a:gd name="connsiteX53" fmla="*/ 335941 w 3002841"/>
              <a:gd name="connsiteY53" fmla="*/ 910505 h 1191542"/>
              <a:gd name="connsiteX54" fmla="*/ 143185 w 3002841"/>
              <a:gd name="connsiteY54" fmla="*/ 727623 h 1191542"/>
              <a:gd name="connsiteX55" fmla="*/ 179500 w 3002841"/>
              <a:gd name="connsiteY55" fmla="*/ 771473 h 1191542"/>
              <a:gd name="connsiteX56" fmla="*/ 196886 w 3002841"/>
              <a:gd name="connsiteY56" fmla="*/ 815426 h 1191542"/>
              <a:gd name="connsiteX57" fmla="*/ 155406 w 3002841"/>
              <a:gd name="connsiteY57" fmla="*/ 775071 h 1191542"/>
              <a:gd name="connsiteX58" fmla="*/ 129974 w 3002841"/>
              <a:gd name="connsiteY58" fmla="*/ 721073 h 1191542"/>
              <a:gd name="connsiteX59" fmla="*/ 132197 w 3002841"/>
              <a:gd name="connsiteY59" fmla="*/ 721011 h 1191542"/>
              <a:gd name="connsiteX60" fmla="*/ 143185 w 3002841"/>
              <a:gd name="connsiteY60" fmla="*/ 727623 h 1191542"/>
              <a:gd name="connsiteX61" fmla="*/ 413470 w 3002841"/>
              <a:gd name="connsiteY61" fmla="*/ 894151 h 1191542"/>
              <a:gd name="connsiteX62" fmla="*/ 419537 w 3002841"/>
              <a:gd name="connsiteY62" fmla="*/ 900360 h 1191542"/>
              <a:gd name="connsiteX63" fmla="*/ 328903 w 3002841"/>
              <a:gd name="connsiteY63" fmla="*/ 885401 h 1191542"/>
              <a:gd name="connsiteX64" fmla="*/ 268584 w 3002841"/>
              <a:gd name="connsiteY64" fmla="*/ 861096 h 1191542"/>
              <a:gd name="connsiteX65" fmla="*/ 271268 w 3002841"/>
              <a:gd name="connsiteY65" fmla="*/ 860651 h 1191542"/>
              <a:gd name="connsiteX66" fmla="*/ 342479 w 3002841"/>
              <a:gd name="connsiteY66" fmla="*/ 872278 h 1191542"/>
              <a:gd name="connsiteX67" fmla="*/ 413470 w 3002841"/>
              <a:gd name="connsiteY67" fmla="*/ 894151 h 1191542"/>
              <a:gd name="connsiteX68" fmla="*/ 434446 w 3002841"/>
              <a:gd name="connsiteY68" fmla="*/ 848259 h 1191542"/>
              <a:gd name="connsiteX69" fmla="*/ 341657 w 3002841"/>
              <a:gd name="connsiteY69" fmla="*/ 856315 h 1191542"/>
              <a:gd name="connsiteX70" fmla="*/ 271286 w 3002841"/>
              <a:gd name="connsiteY70" fmla="*/ 848409 h 1191542"/>
              <a:gd name="connsiteX71" fmla="*/ 346327 w 3002841"/>
              <a:gd name="connsiteY71" fmla="*/ 840902 h 1191542"/>
              <a:gd name="connsiteX72" fmla="*/ 434446 w 3002841"/>
              <a:gd name="connsiteY72" fmla="*/ 848259 h 1191542"/>
              <a:gd name="connsiteX73" fmla="*/ 218614 w 3002841"/>
              <a:gd name="connsiteY73" fmla="*/ 708593 h 1191542"/>
              <a:gd name="connsiteX74" fmla="*/ 231319 w 3002841"/>
              <a:gd name="connsiteY74" fmla="*/ 767426 h 1191542"/>
              <a:gd name="connsiteX75" fmla="*/ 218850 w 3002841"/>
              <a:gd name="connsiteY75" fmla="*/ 812046 h 1191542"/>
              <a:gd name="connsiteX76" fmla="*/ 207011 w 3002841"/>
              <a:gd name="connsiteY76" fmla="*/ 764465 h 1191542"/>
              <a:gd name="connsiteX77" fmla="*/ 218614 w 3002841"/>
              <a:gd name="connsiteY77" fmla="*/ 708593 h 1191542"/>
              <a:gd name="connsiteX78" fmla="*/ 295542 w 3002841"/>
              <a:gd name="connsiteY78" fmla="*/ 717734 h 1191542"/>
              <a:gd name="connsiteX79" fmla="*/ 275537 w 3002841"/>
              <a:gd name="connsiteY79" fmla="*/ 775746 h 1191542"/>
              <a:gd name="connsiteX80" fmla="*/ 239611 w 3002841"/>
              <a:gd name="connsiteY80" fmla="*/ 814919 h 1191542"/>
              <a:gd name="connsiteX81" fmla="*/ 254321 w 3002841"/>
              <a:gd name="connsiteY81" fmla="*/ 767661 h 1191542"/>
              <a:gd name="connsiteX82" fmla="*/ 293410 w 3002841"/>
              <a:gd name="connsiteY82" fmla="*/ 717632 h 1191542"/>
              <a:gd name="connsiteX83" fmla="*/ 295542 w 3002841"/>
              <a:gd name="connsiteY83" fmla="*/ 717734 h 1191542"/>
              <a:gd name="connsiteX84" fmla="*/ 413202 w 3002841"/>
              <a:gd name="connsiteY84" fmla="*/ 789944 h 1191542"/>
              <a:gd name="connsiteX85" fmla="*/ 334177 w 3002841"/>
              <a:gd name="connsiteY85" fmla="*/ 821812 h 1191542"/>
              <a:gd name="connsiteX86" fmla="*/ 265021 w 3002841"/>
              <a:gd name="connsiteY86" fmla="*/ 833244 h 1191542"/>
              <a:gd name="connsiteX87" fmla="*/ 328279 w 3002841"/>
              <a:gd name="connsiteY87" fmla="*/ 806570 h 1191542"/>
              <a:gd name="connsiteX88" fmla="*/ 406056 w 3002841"/>
              <a:gd name="connsiteY88" fmla="*/ 788249 h 1191542"/>
              <a:gd name="connsiteX89" fmla="*/ 413202 w 3002841"/>
              <a:gd name="connsiteY89" fmla="*/ 789944 h 1191542"/>
              <a:gd name="connsiteX90" fmla="*/ 361643 w 3002841"/>
              <a:gd name="connsiteY90" fmla="*/ 745767 h 1191542"/>
              <a:gd name="connsiteX91" fmla="*/ 309173 w 3002841"/>
              <a:gd name="connsiteY91" fmla="*/ 794954 h 1191542"/>
              <a:gd name="connsiteX92" fmla="*/ 252919 w 3002841"/>
              <a:gd name="connsiteY92" fmla="*/ 822904 h 1191542"/>
              <a:gd name="connsiteX93" fmla="*/ 294189 w 3002841"/>
              <a:gd name="connsiteY93" fmla="*/ 782462 h 1191542"/>
              <a:gd name="connsiteX94" fmla="*/ 359723 w 3002841"/>
              <a:gd name="connsiteY94" fmla="*/ 745171 h 1191542"/>
              <a:gd name="connsiteX95" fmla="*/ 361643 w 3002841"/>
              <a:gd name="connsiteY95" fmla="*/ 745767 h 1191542"/>
              <a:gd name="connsiteX96" fmla="*/ 879687 w 3002841"/>
              <a:gd name="connsiteY96" fmla="*/ 897103 h 1191542"/>
              <a:gd name="connsiteX97" fmla="*/ 851992 w 3002841"/>
              <a:gd name="connsiteY97" fmla="*/ 955301 h 1191542"/>
              <a:gd name="connsiteX98" fmla="*/ 789298 w 3002841"/>
              <a:gd name="connsiteY98" fmla="*/ 1014991 h 1191542"/>
              <a:gd name="connsiteX99" fmla="*/ 825831 w 3002841"/>
              <a:gd name="connsiteY99" fmla="*/ 943685 h 1191542"/>
              <a:gd name="connsiteX100" fmla="*/ 878529 w 3002841"/>
              <a:gd name="connsiteY100" fmla="*/ 897091 h 1191542"/>
              <a:gd name="connsiteX101" fmla="*/ 879687 w 3002841"/>
              <a:gd name="connsiteY101" fmla="*/ 897103 h 1191542"/>
              <a:gd name="connsiteX102" fmla="*/ 862577 w 3002841"/>
              <a:gd name="connsiteY102" fmla="*/ 883361 h 1191542"/>
              <a:gd name="connsiteX103" fmla="*/ 801799 w 3002841"/>
              <a:gd name="connsiteY103" fmla="*/ 931285 h 1191542"/>
              <a:gd name="connsiteX104" fmla="*/ 707570 w 3002841"/>
              <a:gd name="connsiteY104" fmla="*/ 972751 h 1191542"/>
              <a:gd name="connsiteX105" fmla="*/ 784455 w 3002841"/>
              <a:gd name="connsiteY105" fmla="*/ 914616 h 1191542"/>
              <a:gd name="connsiteX106" fmla="*/ 861507 w 3002841"/>
              <a:gd name="connsiteY106" fmla="*/ 883090 h 1191542"/>
              <a:gd name="connsiteX107" fmla="*/ 862577 w 3002841"/>
              <a:gd name="connsiteY107" fmla="*/ 883361 h 1191542"/>
              <a:gd name="connsiteX108" fmla="*/ 846860 w 3002841"/>
              <a:gd name="connsiteY108" fmla="*/ 872959 h 1191542"/>
              <a:gd name="connsiteX109" fmla="*/ 761814 w 3002841"/>
              <a:gd name="connsiteY109" fmla="*/ 904239 h 1191542"/>
              <a:gd name="connsiteX110" fmla="*/ 649400 w 3002841"/>
              <a:gd name="connsiteY110" fmla="*/ 922118 h 1191542"/>
              <a:gd name="connsiteX111" fmla="*/ 755512 w 3002841"/>
              <a:gd name="connsiteY111" fmla="*/ 884871 h 1191542"/>
              <a:gd name="connsiteX112" fmla="*/ 840860 w 3002841"/>
              <a:gd name="connsiteY112" fmla="*/ 872158 h 1191542"/>
              <a:gd name="connsiteX113" fmla="*/ 846860 w 3002841"/>
              <a:gd name="connsiteY113" fmla="*/ 872959 h 1191542"/>
              <a:gd name="connsiteX114" fmla="*/ 833969 w 3002841"/>
              <a:gd name="connsiteY114" fmla="*/ 858793 h 1191542"/>
              <a:gd name="connsiteX115" fmla="*/ 735888 w 3002841"/>
              <a:gd name="connsiteY115" fmla="*/ 868238 h 1191542"/>
              <a:gd name="connsiteX116" fmla="*/ 620714 w 3002841"/>
              <a:gd name="connsiteY116" fmla="*/ 858981 h 1191542"/>
              <a:gd name="connsiteX117" fmla="*/ 741991 w 3002841"/>
              <a:gd name="connsiteY117" fmla="*/ 848846 h 1191542"/>
              <a:gd name="connsiteX118" fmla="*/ 833969 w 3002841"/>
              <a:gd name="connsiteY118" fmla="*/ 858793 h 1191542"/>
              <a:gd name="connsiteX119" fmla="*/ 908336 w 3002841"/>
              <a:gd name="connsiteY119" fmla="*/ 900291 h 1191542"/>
              <a:gd name="connsiteX120" fmla="*/ 923810 w 3002841"/>
              <a:gd name="connsiteY120" fmla="*/ 960155 h 1191542"/>
              <a:gd name="connsiteX121" fmla="*/ 908645 w 3002841"/>
              <a:gd name="connsiteY121" fmla="*/ 1030450 h 1191542"/>
              <a:gd name="connsiteX122" fmla="*/ 892039 w 3002841"/>
              <a:gd name="connsiteY122" fmla="*/ 956429 h 1191542"/>
              <a:gd name="connsiteX123" fmla="*/ 908336 w 3002841"/>
              <a:gd name="connsiteY123" fmla="*/ 900291 h 1191542"/>
              <a:gd name="connsiteX124" fmla="*/ 834907 w 3002841"/>
              <a:gd name="connsiteY124" fmla="*/ 836265 h 1191542"/>
              <a:gd name="connsiteX125" fmla="*/ 841463 w 3002841"/>
              <a:gd name="connsiteY125" fmla="*/ 840990 h 1191542"/>
              <a:gd name="connsiteX126" fmla="*/ 744565 w 3002841"/>
              <a:gd name="connsiteY126" fmla="*/ 827755 h 1191542"/>
              <a:gd name="connsiteX127" fmla="*/ 643043 w 3002841"/>
              <a:gd name="connsiteY127" fmla="*/ 793293 h 1191542"/>
              <a:gd name="connsiteX128" fmla="*/ 653478 w 3002841"/>
              <a:gd name="connsiteY128" fmla="*/ 791086 h 1191542"/>
              <a:gd name="connsiteX129" fmla="*/ 761927 w 3002841"/>
              <a:gd name="connsiteY129" fmla="*/ 811093 h 1191542"/>
              <a:gd name="connsiteX130" fmla="*/ 834907 w 3002841"/>
              <a:gd name="connsiteY130" fmla="*/ 836265 h 1191542"/>
              <a:gd name="connsiteX131" fmla="*/ 940418 w 3002841"/>
              <a:gd name="connsiteY131" fmla="*/ 900349 h 1191542"/>
              <a:gd name="connsiteX132" fmla="*/ 987696 w 3002841"/>
              <a:gd name="connsiteY132" fmla="*/ 946027 h 1191542"/>
              <a:gd name="connsiteX133" fmla="*/ 1023126 w 3002841"/>
              <a:gd name="connsiteY133" fmla="*/ 1013551 h 1191542"/>
              <a:gd name="connsiteX134" fmla="*/ 956357 w 3002841"/>
              <a:gd name="connsiteY134" fmla="*/ 950932 h 1191542"/>
              <a:gd name="connsiteX135" fmla="*/ 931848 w 3002841"/>
              <a:gd name="connsiteY135" fmla="*/ 895918 h 1191542"/>
              <a:gd name="connsiteX136" fmla="*/ 940418 w 3002841"/>
              <a:gd name="connsiteY136" fmla="*/ 900349 h 1191542"/>
              <a:gd name="connsiteX137" fmla="*/ 799447 w 3002841"/>
              <a:gd name="connsiteY137" fmla="*/ 781347 h 1191542"/>
              <a:gd name="connsiteX138" fmla="*/ 856961 w 3002841"/>
              <a:gd name="connsiteY138" fmla="*/ 826271 h 1191542"/>
              <a:gd name="connsiteX139" fmla="*/ 773669 w 3002841"/>
              <a:gd name="connsiteY139" fmla="*/ 793279 h 1191542"/>
              <a:gd name="connsiteX140" fmla="*/ 698146 w 3002841"/>
              <a:gd name="connsiteY140" fmla="*/ 739406 h 1191542"/>
              <a:gd name="connsiteX141" fmla="*/ 700751 w 3002841"/>
              <a:gd name="connsiteY141" fmla="*/ 738616 h 1191542"/>
              <a:gd name="connsiteX142" fmla="*/ 799447 w 3002841"/>
              <a:gd name="connsiteY142" fmla="*/ 781347 h 1191542"/>
              <a:gd name="connsiteX143" fmla="*/ 1086135 w 3002841"/>
              <a:gd name="connsiteY143" fmla="*/ 952247 h 1191542"/>
              <a:gd name="connsiteX144" fmla="*/ 1107848 w 3002841"/>
              <a:gd name="connsiteY144" fmla="*/ 976051 h 1191542"/>
              <a:gd name="connsiteX145" fmla="*/ 1008501 w 3002841"/>
              <a:gd name="connsiteY145" fmla="*/ 932404 h 1191542"/>
              <a:gd name="connsiteX146" fmla="*/ 953059 w 3002841"/>
              <a:gd name="connsiteY146" fmla="*/ 886520 h 1191542"/>
              <a:gd name="connsiteX147" fmla="*/ 954387 w 3002841"/>
              <a:gd name="connsiteY147" fmla="*/ 886409 h 1191542"/>
              <a:gd name="connsiteX148" fmla="*/ 1034813 w 3002841"/>
              <a:gd name="connsiteY148" fmla="*/ 920915 h 1191542"/>
              <a:gd name="connsiteX149" fmla="*/ 1086135 w 3002841"/>
              <a:gd name="connsiteY149" fmla="*/ 952247 h 1191542"/>
              <a:gd name="connsiteX150" fmla="*/ 807858 w 3002841"/>
              <a:gd name="connsiteY150" fmla="*/ 705501 h 1191542"/>
              <a:gd name="connsiteX151" fmla="*/ 855322 w 3002841"/>
              <a:gd name="connsiteY151" fmla="*/ 760670 h 1191542"/>
              <a:gd name="connsiteX152" fmla="*/ 878047 w 3002841"/>
              <a:gd name="connsiteY152" fmla="*/ 815970 h 1191542"/>
              <a:gd name="connsiteX153" fmla="*/ 823831 w 3002841"/>
              <a:gd name="connsiteY153" fmla="*/ 765197 h 1191542"/>
              <a:gd name="connsiteX154" fmla="*/ 790592 w 3002841"/>
              <a:gd name="connsiteY154" fmla="*/ 697260 h 1191542"/>
              <a:gd name="connsiteX155" fmla="*/ 793497 w 3002841"/>
              <a:gd name="connsiteY155" fmla="*/ 697182 h 1191542"/>
              <a:gd name="connsiteX156" fmla="*/ 807858 w 3002841"/>
              <a:gd name="connsiteY156" fmla="*/ 705501 h 1191542"/>
              <a:gd name="connsiteX157" fmla="*/ 1161127 w 3002841"/>
              <a:gd name="connsiteY157" fmla="*/ 915018 h 1191542"/>
              <a:gd name="connsiteX158" fmla="*/ 1169056 w 3002841"/>
              <a:gd name="connsiteY158" fmla="*/ 922830 h 1191542"/>
              <a:gd name="connsiteX159" fmla="*/ 1050596 w 3002841"/>
              <a:gd name="connsiteY159" fmla="*/ 904009 h 1191542"/>
              <a:gd name="connsiteX160" fmla="*/ 971758 w 3002841"/>
              <a:gd name="connsiteY160" fmla="*/ 873430 h 1191542"/>
              <a:gd name="connsiteX161" fmla="*/ 975265 w 3002841"/>
              <a:gd name="connsiteY161" fmla="*/ 872869 h 1191542"/>
              <a:gd name="connsiteX162" fmla="*/ 1068340 w 3002841"/>
              <a:gd name="connsiteY162" fmla="*/ 887498 h 1191542"/>
              <a:gd name="connsiteX163" fmla="*/ 1161127 w 3002841"/>
              <a:gd name="connsiteY163" fmla="*/ 915018 h 1191542"/>
              <a:gd name="connsiteX164" fmla="*/ 906446 w 3002841"/>
              <a:gd name="connsiteY164" fmla="*/ 681558 h 1191542"/>
              <a:gd name="connsiteX165" fmla="*/ 923052 w 3002841"/>
              <a:gd name="connsiteY165" fmla="*/ 755579 h 1191542"/>
              <a:gd name="connsiteX166" fmla="*/ 906754 w 3002841"/>
              <a:gd name="connsiteY166" fmla="*/ 811716 h 1191542"/>
              <a:gd name="connsiteX167" fmla="*/ 891280 w 3002841"/>
              <a:gd name="connsiteY167" fmla="*/ 751853 h 1191542"/>
              <a:gd name="connsiteX168" fmla="*/ 906446 w 3002841"/>
              <a:gd name="connsiteY168" fmla="*/ 681558 h 1191542"/>
              <a:gd name="connsiteX169" fmla="*/ 564325 w 3002841"/>
              <a:gd name="connsiteY169" fmla="*/ 461034 h 1191542"/>
              <a:gd name="connsiteX170" fmla="*/ 536630 w 3002841"/>
              <a:gd name="connsiteY170" fmla="*/ 519233 h 1191542"/>
              <a:gd name="connsiteX171" fmla="*/ 473935 w 3002841"/>
              <a:gd name="connsiteY171" fmla="*/ 578922 h 1191542"/>
              <a:gd name="connsiteX172" fmla="*/ 510468 w 3002841"/>
              <a:gd name="connsiteY172" fmla="*/ 507616 h 1191542"/>
              <a:gd name="connsiteX173" fmla="*/ 563167 w 3002841"/>
              <a:gd name="connsiteY173" fmla="*/ 461022 h 1191542"/>
              <a:gd name="connsiteX174" fmla="*/ 564325 w 3002841"/>
              <a:gd name="connsiteY174" fmla="*/ 461034 h 1191542"/>
              <a:gd name="connsiteX175" fmla="*/ 547214 w 3002841"/>
              <a:gd name="connsiteY175" fmla="*/ 447292 h 1191542"/>
              <a:gd name="connsiteX176" fmla="*/ 486436 w 3002841"/>
              <a:gd name="connsiteY176" fmla="*/ 495216 h 1191542"/>
              <a:gd name="connsiteX177" fmla="*/ 392207 w 3002841"/>
              <a:gd name="connsiteY177" fmla="*/ 536683 h 1191542"/>
              <a:gd name="connsiteX178" fmla="*/ 469092 w 3002841"/>
              <a:gd name="connsiteY178" fmla="*/ 478547 h 1191542"/>
              <a:gd name="connsiteX179" fmla="*/ 546144 w 3002841"/>
              <a:gd name="connsiteY179" fmla="*/ 447022 h 1191542"/>
              <a:gd name="connsiteX180" fmla="*/ 547214 w 3002841"/>
              <a:gd name="connsiteY180" fmla="*/ 447292 h 1191542"/>
              <a:gd name="connsiteX181" fmla="*/ 531498 w 3002841"/>
              <a:gd name="connsiteY181" fmla="*/ 436890 h 1191542"/>
              <a:gd name="connsiteX182" fmla="*/ 446451 w 3002841"/>
              <a:gd name="connsiteY182" fmla="*/ 468170 h 1191542"/>
              <a:gd name="connsiteX183" fmla="*/ 334038 w 3002841"/>
              <a:gd name="connsiteY183" fmla="*/ 486049 h 1191542"/>
              <a:gd name="connsiteX184" fmla="*/ 440149 w 3002841"/>
              <a:gd name="connsiteY184" fmla="*/ 448802 h 1191542"/>
              <a:gd name="connsiteX185" fmla="*/ 525498 w 3002841"/>
              <a:gd name="connsiteY185" fmla="*/ 436089 h 1191542"/>
              <a:gd name="connsiteX186" fmla="*/ 531498 w 3002841"/>
              <a:gd name="connsiteY186" fmla="*/ 436890 h 1191542"/>
              <a:gd name="connsiteX187" fmla="*/ 1188543 w 3002841"/>
              <a:gd name="connsiteY187" fmla="*/ 857279 h 1191542"/>
              <a:gd name="connsiteX188" fmla="*/ 1067266 w 3002841"/>
              <a:gd name="connsiteY188" fmla="*/ 867414 h 1191542"/>
              <a:gd name="connsiteX189" fmla="*/ 975289 w 3002841"/>
              <a:gd name="connsiteY189" fmla="*/ 857467 h 1191542"/>
              <a:gd name="connsiteX190" fmla="*/ 1073371 w 3002841"/>
              <a:gd name="connsiteY190" fmla="*/ 848023 h 1191542"/>
              <a:gd name="connsiteX191" fmla="*/ 1188543 w 3002841"/>
              <a:gd name="connsiteY191" fmla="*/ 857279 h 1191542"/>
              <a:gd name="connsiteX192" fmla="*/ 518606 w 3002841"/>
              <a:gd name="connsiteY192" fmla="*/ 422724 h 1191542"/>
              <a:gd name="connsiteX193" fmla="*/ 420525 w 3002841"/>
              <a:gd name="connsiteY193" fmla="*/ 432169 h 1191542"/>
              <a:gd name="connsiteX194" fmla="*/ 305352 w 3002841"/>
              <a:gd name="connsiteY194" fmla="*/ 422913 h 1191542"/>
              <a:gd name="connsiteX195" fmla="*/ 426629 w 3002841"/>
              <a:gd name="connsiteY195" fmla="*/ 412777 h 1191542"/>
              <a:gd name="connsiteX196" fmla="*/ 518606 w 3002841"/>
              <a:gd name="connsiteY196" fmla="*/ 422724 h 1191542"/>
              <a:gd name="connsiteX197" fmla="*/ 592973 w 3002841"/>
              <a:gd name="connsiteY197" fmla="*/ 464222 h 1191542"/>
              <a:gd name="connsiteX198" fmla="*/ 608448 w 3002841"/>
              <a:gd name="connsiteY198" fmla="*/ 524086 h 1191542"/>
              <a:gd name="connsiteX199" fmla="*/ 593282 w 3002841"/>
              <a:gd name="connsiteY199" fmla="*/ 594381 h 1191542"/>
              <a:gd name="connsiteX200" fmla="*/ 576676 w 3002841"/>
              <a:gd name="connsiteY200" fmla="*/ 520360 h 1191542"/>
              <a:gd name="connsiteX201" fmla="*/ 592973 w 3002841"/>
              <a:gd name="connsiteY201" fmla="*/ 464222 h 1191542"/>
              <a:gd name="connsiteX202" fmla="*/ 519545 w 3002841"/>
              <a:gd name="connsiteY202" fmla="*/ 400196 h 1191542"/>
              <a:gd name="connsiteX203" fmla="*/ 526101 w 3002841"/>
              <a:gd name="connsiteY203" fmla="*/ 404921 h 1191542"/>
              <a:gd name="connsiteX204" fmla="*/ 429203 w 3002841"/>
              <a:gd name="connsiteY204" fmla="*/ 391686 h 1191542"/>
              <a:gd name="connsiteX205" fmla="*/ 327681 w 3002841"/>
              <a:gd name="connsiteY205" fmla="*/ 357224 h 1191542"/>
              <a:gd name="connsiteX206" fmla="*/ 338115 w 3002841"/>
              <a:gd name="connsiteY206" fmla="*/ 355017 h 1191542"/>
              <a:gd name="connsiteX207" fmla="*/ 446565 w 3002841"/>
              <a:gd name="connsiteY207" fmla="*/ 375024 h 1191542"/>
              <a:gd name="connsiteX208" fmla="*/ 519545 w 3002841"/>
              <a:gd name="connsiteY208" fmla="*/ 400196 h 1191542"/>
              <a:gd name="connsiteX209" fmla="*/ 625055 w 3002841"/>
              <a:gd name="connsiteY209" fmla="*/ 464280 h 1191542"/>
              <a:gd name="connsiteX210" fmla="*/ 672333 w 3002841"/>
              <a:gd name="connsiteY210" fmla="*/ 509959 h 1191542"/>
              <a:gd name="connsiteX211" fmla="*/ 707763 w 3002841"/>
              <a:gd name="connsiteY211" fmla="*/ 577482 h 1191542"/>
              <a:gd name="connsiteX212" fmla="*/ 640995 w 3002841"/>
              <a:gd name="connsiteY212" fmla="*/ 514864 h 1191542"/>
              <a:gd name="connsiteX213" fmla="*/ 616486 w 3002841"/>
              <a:gd name="connsiteY213" fmla="*/ 459849 h 1191542"/>
              <a:gd name="connsiteX214" fmla="*/ 625055 w 3002841"/>
              <a:gd name="connsiteY214" fmla="*/ 464280 h 1191542"/>
              <a:gd name="connsiteX215" fmla="*/ 1006992 w 3002841"/>
              <a:gd name="connsiteY215" fmla="*/ 693059 h 1191542"/>
              <a:gd name="connsiteX216" fmla="*/ 980846 w 3002841"/>
              <a:gd name="connsiteY216" fmla="*/ 766046 h 1191542"/>
              <a:gd name="connsiteX217" fmla="*/ 933890 w 3002841"/>
              <a:gd name="connsiteY217" fmla="*/ 815331 h 1191542"/>
              <a:gd name="connsiteX218" fmla="*/ 953116 w 3002841"/>
              <a:gd name="connsiteY218" fmla="*/ 755874 h 1191542"/>
              <a:gd name="connsiteX219" fmla="*/ 1004206 w 3002841"/>
              <a:gd name="connsiteY219" fmla="*/ 692930 h 1191542"/>
              <a:gd name="connsiteX220" fmla="*/ 1006992 w 3002841"/>
              <a:gd name="connsiteY220" fmla="*/ 693059 h 1191542"/>
              <a:gd name="connsiteX221" fmla="*/ 1160777 w 3002841"/>
              <a:gd name="connsiteY221" fmla="*/ 783910 h 1191542"/>
              <a:gd name="connsiteX222" fmla="*/ 1057489 w 3002841"/>
              <a:gd name="connsiteY222" fmla="*/ 824005 h 1191542"/>
              <a:gd name="connsiteX223" fmla="*/ 967101 w 3002841"/>
              <a:gd name="connsiteY223" fmla="*/ 838387 h 1191542"/>
              <a:gd name="connsiteX224" fmla="*/ 1049781 w 3002841"/>
              <a:gd name="connsiteY224" fmla="*/ 804827 h 1191542"/>
              <a:gd name="connsiteX225" fmla="*/ 1151437 w 3002841"/>
              <a:gd name="connsiteY225" fmla="*/ 781777 h 1191542"/>
              <a:gd name="connsiteX226" fmla="*/ 1160777 w 3002841"/>
              <a:gd name="connsiteY226" fmla="*/ 783910 h 1191542"/>
              <a:gd name="connsiteX227" fmla="*/ 484084 w 3002841"/>
              <a:gd name="connsiteY227" fmla="*/ 345279 h 1191542"/>
              <a:gd name="connsiteX228" fmla="*/ 541598 w 3002841"/>
              <a:gd name="connsiteY228" fmla="*/ 390202 h 1191542"/>
              <a:gd name="connsiteX229" fmla="*/ 458306 w 3002841"/>
              <a:gd name="connsiteY229" fmla="*/ 357211 h 1191542"/>
              <a:gd name="connsiteX230" fmla="*/ 382784 w 3002841"/>
              <a:gd name="connsiteY230" fmla="*/ 303337 h 1191542"/>
              <a:gd name="connsiteX231" fmla="*/ 385388 w 3002841"/>
              <a:gd name="connsiteY231" fmla="*/ 302548 h 1191542"/>
              <a:gd name="connsiteX232" fmla="*/ 484084 w 3002841"/>
              <a:gd name="connsiteY232" fmla="*/ 345279 h 1191542"/>
              <a:gd name="connsiteX233" fmla="*/ 1093388 w 3002841"/>
              <a:gd name="connsiteY233" fmla="*/ 728328 h 1191542"/>
              <a:gd name="connsiteX234" fmla="*/ 1024809 w 3002841"/>
              <a:gd name="connsiteY234" fmla="*/ 790213 h 1191542"/>
              <a:gd name="connsiteX235" fmla="*/ 951283 w 3002841"/>
              <a:gd name="connsiteY235" fmla="*/ 825378 h 1191542"/>
              <a:gd name="connsiteX236" fmla="*/ 1005224 w 3002841"/>
              <a:gd name="connsiteY236" fmla="*/ 774496 h 1191542"/>
              <a:gd name="connsiteX237" fmla="*/ 1090879 w 3002841"/>
              <a:gd name="connsiteY237" fmla="*/ 727579 h 1191542"/>
              <a:gd name="connsiteX238" fmla="*/ 1093388 w 3002841"/>
              <a:gd name="connsiteY238" fmla="*/ 728328 h 1191542"/>
              <a:gd name="connsiteX239" fmla="*/ 770773 w 3002841"/>
              <a:gd name="connsiteY239" fmla="*/ 516178 h 1191542"/>
              <a:gd name="connsiteX240" fmla="*/ 792485 w 3002841"/>
              <a:gd name="connsiteY240" fmla="*/ 539983 h 1191542"/>
              <a:gd name="connsiteX241" fmla="*/ 693138 w 3002841"/>
              <a:gd name="connsiteY241" fmla="*/ 496335 h 1191542"/>
              <a:gd name="connsiteX242" fmla="*/ 637697 w 3002841"/>
              <a:gd name="connsiteY242" fmla="*/ 450451 h 1191542"/>
              <a:gd name="connsiteX243" fmla="*/ 639024 w 3002841"/>
              <a:gd name="connsiteY243" fmla="*/ 450340 h 1191542"/>
              <a:gd name="connsiteX244" fmla="*/ 719451 w 3002841"/>
              <a:gd name="connsiteY244" fmla="*/ 484846 h 1191542"/>
              <a:gd name="connsiteX245" fmla="*/ 770773 w 3002841"/>
              <a:gd name="connsiteY245" fmla="*/ 516178 h 1191542"/>
              <a:gd name="connsiteX246" fmla="*/ 492496 w 3002841"/>
              <a:gd name="connsiteY246" fmla="*/ 269432 h 1191542"/>
              <a:gd name="connsiteX247" fmla="*/ 539960 w 3002841"/>
              <a:gd name="connsiteY247" fmla="*/ 324601 h 1191542"/>
              <a:gd name="connsiteX248" fmla="*/ 562685 w 3002841"/>
              <a:gd name="connsiteY248" fmla="*/ 379901 h 1191542"/>
              <a:gd name="connsiteX249" fmla="*/ 508469 w 3002841"/>
              <a:gd name="connsiteY249" fmla="*/ 329128 h 1191542"/>
              <a:gd name="connsiteX250" fmla="*/ 475229 w 3002841"/>
              <a:gd name="connsiteY250" fmla="*/ 261191 h 1191542"/>
              <a:gd name="connsiteX251" fmla="*/ 478134 w 3002841"/>
              <a:gd name="connsiteY251" fmla="*/ 261113 h 1191542"/>
              <a:gd name="connsiteX252" fmla="*/ 492496 w 3002841"/>
              <a:gd name="connsiteY252" fmla="*/ 269432 h 1191542"/>
              <a:gd name="connsiteX253" fmla="*/ 845764 w 3002841"/>
              <a:gd name="connsiteY253" fmla="*/ 478949 h 1191542"/>
              <a:gd name="connsiteX254" fmla="*/ 853694 w 3002841"/>
              <a:gd name="connsiteY254" fmla="*/ 486761 h 1191542"/>
              <a:gd name="connsiteX255" fmla="*/ 735233 w 3002841"/>
              <a:gd name="connsiteY255" fmla="*/ 467940 h 1191542"/>
              <a:gd name="connsiteX256" fmla="*/ 656395 w 3002841"/>
              <a:gd name="connsiteY256" fmla="*/ 437361 h 1191542"/>
              <a:gd name="connsiteX257" fmla="*/ 659903 w 3002841"/>
              <a:gd name="connsiteY257" fmla="*/ 436800 h 1191542"/>
              <a:gd name="connsiteX258" fmla="*/ 752978 w 3002841"/>
              <a:gd name="connsiteY258" fmla="*/ 451429 h 1191542"/>
              <a:gd name="connsiteX259" fmla="*/ 845764 w 3002841"/>
              <a:gd name="connsiteY259" fmla="*/ 478949 h 1191542"/>
              <a:gd name="connsiteX260" fmla="*/ 591083 w 3002841"/>
              <a:gd name="connsiteY260" fmla="*/ 245489 h 1191542"/>
              <a:gd name="connsiteX261" fmla="*/ 607689 w 3002841"/>
              <a:gd name="connsiteY261" fmla="*/ 319510 h 1191542"/>
              <a:gd name="connsiteX262" fmla="*/ 591392 w 3002841"/>
              <a:gd name="connsiteY262" fmla="*/ 375648 h 1191542"/>
              <a:gd name="connsiteX263" fmla="*/ 575918 w 3002841"/>
              <a:gd name="connsiteY263" fmla="*/ 315785 h 1191542"/>
              <a:gd name="connsiteX264" fmla="*/ 591083 w 3002841"/>
              <a:gd name="connsiteY264" fmla="*/ 245489 h 1191542"/>
              <a:gd name="connsiteX265" fmla="*/ 873181 w 3002841"/>
              <a:gd name="connsiteY265" fmla="*/ 421210 h 1191542"/>
              <a:gd name="connsiteX266" fmla="*/ 751904 w 3002841"/>
              <a:gd name="connsiteY266" fmla="*/ 431345 h 1191542"/>
              <a:gd name="connsiteX267" fmla="*/ 659926 w 3002841"/>
              <a:gd name="connsiteY267" fmla="*/ 421398 h 1191542"/>
              <a:gd name="connsiteX268" fmla="*/ 758008 w 3002841"/>
              <a:gd name="connsiteY268" fmla="*/ 411954 h 1191542"/>
              <a:gd name="connsiteX269" fmla="*/ 873181 w 3002841"/>
              <a:gd name="connsiteY269" fmla="*/ 421210 h 1191542"/>
              <a:gd name="connsiteX270" fmla="*/ 1751195 w 3002841"/>
              <a:gd name="connsiteY270" fmla="*/ 975108 h 1191542"/>
              <a:gd name="connsiteX271" fmla="*/ 1705664 w 3002841"/>
              <a:gd name="connsiteY271" fmla="*/ 1069568 h 1191542"/>
              <a:gd name="connsiteX272" fmla="*/ 1602593 w 3002841"/>
              <a:gd name="connsiteY272" fmla="*/ 1166448 h 1191542"/>
              <a:gd name="connsiteX273" fmla="*/ 1662653 w 3002841"/>
              <a:gd name="connsiteY273" fmla="*/ 1050713 h 1191542"/>
              <a:gd name="connsiteX274" fmla="*/ 1749292 w 3002841"/>
              <a:gd name="connsiteY274" fmla="*/ 975089 h 1191542"/>
              <a:gd name="connsiteX275" fmla="*/ 1751195 w 3002841"/>
              <a:gd name="connsiteY275" fmla="*/ 975108 h 1191542"/>
              <a:gd name="connsiteX276" fmla="*/ 1723065 w 3002841"/>
              <a:gd name="connsiteY276" fmla="*/ 952804 h 1191542"/>
              <a:gd name="connsiteX277" fmla="*/ 1623145 w 3002841"/>
              <a:gd name="connsiteY277" fmla="*/ 1030589 h 1191542"/>
              <a:gd name="connsiteX278" fmla="*/ 1468230 w 3002841"/>
              <a:gd name="connsiteY278" fmla="*/ 1097891 h 1191542"/>
              <a:gd name="connsiteX279" fmla="*/ 1594631 w 3002841"/>
              <a:gd name="connsiteY279" fmla="*/ 1003534 h 1191542"/>
              <a:gd name="connsiteX280" fmla="*/ 1721306 w 3002841"/>
              <a:gd name="connsiteY280" fmla="*/ 952365 h 1191542"/>
              <a:gd name="connsiteX281" fmla="*/ 1723065 w 3002841"/>
              <a:gd name="connsiteY281" fmla="*/ 952804 h 1191542"/>
              <a:gd name="connsiteX282" fmla="*/ 1697227 w 3002841"/>
              <a:gd name="connsiteY282" fmla="*/ 935922 h 1191542"/>
              <a:gd name="connsiteX283" fmla="*/ 1557408 w 3002841"/>
              <a:gd name="connsiteY283" fmla="*/ 986690 h 1191542"/>
              <a:gd name="connsiteX284" fmla="*/ 1372599 w 3002841"/>
              <a:gd name="connsiteY284" fmla="*/ 1015710 h 1191542"/>
              <a:gd name="connsiteX285" fmla="*/ 1547048 w 3002841"/>
              <a:gd name="connsiteY285" fmla="*/ 955255 h 1191542"/>
              <a:gd name="connsiteX286" fmla="*/ 1687363 w 3002841"/>
              <a:gd name="connsiteY286" fmla="*/ 934621 h 1191542"/>
              <a:gd name="connsiteX287" fmla="*/ 1697227 w 3002841"/>
              <a:gd name="connsiteY287" fmla="*/ 935922 h 1191542"/>
              <a:gd name="connsiteX288" fmla="*/ 1676033 w 3002841"/>
              <a:gd name="connsiteY288" fmla="*/ 912929 h 1191542"/>
              <a:gd name="connsiteX289" fmla="*/ 1514785 w 3002841"/>
              <a:gd name="connsiteY289" fmla="*/ 928258 h 1191542"/>
              <a:gd name="connsiteX290" fmla="*/ 1325438 w 3002841"/>
              <a:gd name="connsiteY290" fmla="*/ 913235 h 1191542"/>
              <a:gd name="connsiteX291" fmla="*/ 1524821 w 3002841"/>
              <a:gd name="connsiteY291" fmla="*/ 896785 h 1191542"/>
              <a:gd name="connsiteX292" fmla="*/ 1676033 w 3002841"/>
              <a:gd name="connsiteY292" fmla="*/ 912929 h 1191542"/>
              <a:gd name="connsiteX293" fmla="*/ 1798295 w 3002841"/>
              <a:gd name="connsiteY293" fmla="*/ 980283 h 1191542"/>
              <a:gd name="connsiteX294" fmla="*/ 1823734 w 3002841"/>
              <a:gd name="connsiteY294" fmla="*/ 1077445 h 1191542"/>
              <a:gd name="connsiteX295" fmla="*/ 1798802 w 3002841"/>
              <a:gd name="connsiteY295" fmla="*/ 1191539 h 1191542"/>
              <a:gd name="connsiteX296" fmla="*/ 1771501 w 3002841"/>
              <a:gd name="connsiteY296" fmla="*/ 1071399 h 1191542"/>
              <a:gd name="connsiteX297" fmla="*/ 1798295 w 3002841"/>
              <a:gd name="connsiteY297" fmla="*/ 980283 h 1191542"/>
              <a:gd name="connsiteX298" fmla="*/ 691629 w 3002841"/>
              <a:gd name="connsiteY298" fmla="*/ 256990 h 1191542"/>
              <a:gd name="connsiteX299" fmla="*/ 665483 w 3002841"/>
              <a:gd name="connsiteY299" fmla="*/ 329977 h 1191542"/>
              <a:gd name="connsiteX300" fmla="*/ 618527 w 3002841"/>
              <a:gd name="connsiteY300" fmla="*/ 379263 h 1191542"/>
              <a:gd name="connsiteX301" fmla="*/ 637753 w 3002841"/>
              <a:gd name="connsiteY301" fmla="*/ 319805 h 1191542"/>
              <a:gd name="connsiteX302" fmla="*/ 688844 w 3002841"/>
              <a:gd name="connsiteY302" fmla="*/ 256861 h 1191542"/>
              <a:gd name="connsiteX303" fmla="*/ 691629 w 3002841"/>
              <a:gd name="connsiteY303" fmla="*/ 256990 h 1191542"/>
              <a:gd name="connsiteX304" fmla="*/ 845415 w 3002841"/>
              <a:gd name="connsiteY304" fmla="*/ 347841 h 1191542"/>
              <a:gd name="connsiteX305" fmla="*/ 742127 w 3002841"/>
              <a:gd name="connsiteY305" fmla="*/ 387936 h 1191542"/>
              <a:gd name="connsiteX306" fmla="*/ 651738 w 3002841"/>
              <a:gd name="connsiteY306" fmla="*/ 402319 h 1191542"/>
              <a:gd name="connsiteX307" fmla="*/ 734418 w 3002841"/>
              <a:gd name="connsiteY307" fmla="*/ 368758 h 1191542"/>
              <a:gd name="connsiteX308" fmla="*/ 836074 w 3002841"/>
              <a:gd name="connsiteY308" fmla="*/ 345709 h 1191542"/>
              <a:gd name="connsiteX309" fmla="*/ 845415 w 3002841"/>
              <a:gd name="connsiteY309" fmla="*/ 347841 h 1191542"/>
              <a:gd name="connsiteX310" fmla="*/ 1677576 w 3002841"/>
              <a:gd name="connsiteY310" fmla="*/ 876365 h 1191542"/>
              <a:gd name="connsiteX311" fmla="*/ 1688354 w 3002841"/>
              <a:gd name="connsiteY311" fmla="*/ 884034 h 1191542"/>
              <a:gd name="connsiteX312" fmla="*/ 1529052 w 3002841"/>
              <a:gd name="connsiteY312" fmla="*/ 862553 h 1191542"/>
              <a:gd name="connsiteX313" fmla="*/ 1362147 w 3002841"/>
              <a:gd name="connsiteY313" fmla="*/ 806619 h 1191542"/>
              <a:gd name="connsiteX314" fmla="*/ 1379302 w 3002841"/>
              <a:gd name="connsiteY314" fmla="*/ 803036 h 1191542"/>
              <a:gd name="connsiteX315" fmla="*/ 1557595 w 3002841"/>
              <a:gd name="connsiteY315" fmla="*/ 835509 h 1191542"/>
              <a:gd name="connsiteX316" fmla="*/ 1677576 w 3002841"/>
              <a:gd name="connsiteY316" fmla="*/ 876365 h 1191542"/>
              <a:gd name="connsiteX317" fmla="*/ 1851038 w 3002841"/>
              <a:gd name="connsiteY317" fmla="*/ 980377 h 1191542"/>
              <a:gd name="connsiteX318" fmla="*/ 1928764 w 3002841"/>
              <a:gd name="connsiteY318" fmla="*/ 1054516 h 1191542"/>
              <a:gd name="connsiteX319" fmla="*/ 1987012 w 3002841"/>
              <a:gd name="connsiteY319" fmla="*/ 1164111 h 1191542"/>
              <a:gd name="connsiteX320" fmla="*/ 1877243 w 3002841"/>
              <a:gd name="connsiteY320" fmla="*/ 1062478 h 1191542"/>
              <a:gd name="connsiteX321" fmla="*/ 1836950 w 3002841"/>
              <a:gd name="connsiteY321" fmla="*/ 973185 h 1191542"/>
              <a:gd name="connsiteX322" fmla="*/ 1851038 w 3002841"/>
              <a:gd name="connsiteY322" fmla="*/ 980377 h 1191542"/>
              <a:gd name="connsiteX323" fmla="*/ 778026 w 3002841"/>
              <a:gd name="connsiteY323" fmla="*/ 292259 h 1191542"/>
              <a:gd name="connsiteX324" fmla="*/ 709446 w 3002841"/>
              <a:gd name="connsiteY324" fmla="*/ 354144 h 1191542"/>
              <a:gd name="connsiteX325" fmla="*/ 635921 w 3002841"/>
              <a:gd name="connsiteY325" fmla="*/ 389309 h 1191542"/>
              <a:gd name="connsiteX326" fmla="*/ 689861 w 3002841"/>
              <a:gd name="connsiteY326" fmla="*/ 338427 h 1191542"/>
              <a:gd name="connsiteX327" fmla="*/ 775516 w 3002841"/>
              <a:gd name="connsiteY327" fmla="*/ 291510 h 1191542"/>
              <a:gd name="connsiteX328" fmla="*/ 778026 w 3002841"/>
              <a:gd name="connsiteY328" fmla="*/ 292259 h 1191542"/>
              <a:gd name="connsiteX329" fmla="*/ 1653404 w 3002841"/>
              <a:gd name="connsiteY329" fmla="*/ 808082 h 1191542"/>
              <a:gd name="connsiteX330" fmla="*/ 1713833 w 3002841"/>
              <a:gd name="connsiteY330" fmla="*/ 860144 h 1191542"/>
              <a:gd name="connsiteX331" fmla="*/ 1576899 w 3002841"/>
              <a:gd name="connsiteY331" fmla="*/ 806597 h 1191542"/>
              <a:gd name="connsiteX332" fmla="*/ 1452737 w 3002841"/>
              <a:gd name="connsiteY332" fmla="*/ 719157 h 1191542"/>
              <a:gd name="connsiteX333" fmla="*/ 1457020 w 3002841"/>
              <a:gd name="connsiteY333" fmla="*/ 717875 h 1191542"/>
              <a:gd name="connsiteX334" fmla="*/ 1619278 w 3002841"/>
              <a:gd name="connsiteY334" fmla="*/ 787230 h 1191542"/>
              <a:gd name="connsiteX335" fmla="*/ 1653404 w 3002841"/>
              <a:gd name="connsiteY335" fmla="*/ 808082 h 1191542"/>
              <a:gd name="connsiteX336" fmla="*/ 2090600 w 3002841"/>
              <a:gd name="connsiteY336" fmla="*/ 1064611 h 1191542"/>
              <a:gd name="connsiteX337" fmla="*/ 2126296 w 3002841"/>
              <a:gd name="connsiteY337" fmla="*/ 1103247 h 1191542"/>
              <a:gd name="connsiteX338" fmla="*/ 1962968 w 3002841"/>
              <a:gd name="connsiteY338" fmla="*/ 1032404 h 1191542"/>
              <a:gd name="connsiteX339" fmla="*/ 1871821 w 3002841"/>
              <a:gd name="connsiteY339" fmla="*/ 957931 h 1191542"/>
              <a:gd name="connsiteX340" fmla="*/ 1874003 w 3002841"/>
              <a:gd name="connsiteY340" fmla="*/ 957751 h 1191542"/>
              <a:gd name="connsiteX341" fmla="*/ 2006226 w 3002841"/>
              <a:gd name="connsiteY341" fmla="*/ 1013757 h 1191542"/>
              <a:gd name="connsiteX342" fmla="*/ 2090600 w 3002841"/>
              <a:gd name="connsiteY342" fmla="*/ 1064611 h 1191542"/>
              <a:gd name="connsiteX343" fmla="*/ 1633107 w 3002841"/>
              <a:gd name="connsiteY343" fmla="*/ 664126 h 1191542"/>
              <a:gd name="connsiteX344" fmla="*/ 1711139 w 3002841"/>
              <a:gd name="connsiteY344" fmla="*/ 753670 h 1191542"/>
              <a:gd name="connsiteX345" fmla="*/ 1748499 w 3002841"/>
              <a:gd name="connsiteY345" fmla="*/ 843424 h 1191542"/>
              <a:gd name="connsiteX346" fmla="*/ 1659367 w 3002841"/>
              <a:gd name="connsiteY346" fmla="*/ 761017 h 1191542"/>
              <a:gd name="connsiteX347" fmla="*/ 1604720 w 3002841"/>
              <a:gd name="connsiteY347" fmla="*/ 650750 h 1191542"/>
              <a:gd name="connsiteX348" fmla="*/ 1609497 w 3002841"/>
              <a:gd name="connsiteY348" fmla="*/ 650625 h 1191542"/>
              <a:gd name="connsiteX349" fmla="*/ 1633107 w 3002841"/>
              <a:gd name="connsiteY349" fmla="*/ 664126 h 1191542"/>
              <a:gd name="connsiteX350" fmla="*/ 2225275 w 3002841"/>
              <a:gd name="connsiteY350" fmla="*/ 1011058 h 1191542"/>
              <a:gd name="connsiteX351" fmla="*/ 2226925 w 3002841"/>
              <a:gd name="connsiteY351" fmla="*/ 1016865 h 1191542"/>
              <a:gd name="connsiteX352" fmla="*/ 2032172 w 3002841"/>
              <a:gd name="connsiteY352" fmla="*/ 986317 h 1191542"/>
              <a:gd name="connsiteX353" fmla="*/ 1902562 w 3002841"/>
              <a:gd name="connsiteY353" fmla="*/ 936686 h 1191542"/>
              <a:gd name="connsiteX354" fmla="*/ 1908328 w 3002841"/>
              <a:gd name="connsiteY354" fmla="*/ 935775 h 1191542"/>
              <a:gd name="connsiteX355" fmla="*/ 2061345 w 3002841"/>
              <a:gd name="connsiteY355" fmla="*/ 959518 h 1191542"/>
              <a:gd name="connsiteX356" fmla="*/ 2225275 w 3002841"/>
              <a:gd name="connsiteY356" fmla="*/ 1011058 h 1191542"/>
              <a:gd name="connsiteX357" fmla="*/ 1803567 w 3002841"/>
              <a:gd name="connsiteY357" fmla="*/ 629158 h 1191542"/>
              <a:gd name="connsiteX358" fmla="*/ 1822488 w 3002841"/>
              <a:gd name="connsiteY358" fmla="*/ 745406 h 1191542"/>
              <a:gd name="connsiteX359" fmla="*/ 1795694 w 3002841"/>
              <a:gd name="connsiteY359" fmla="*/ 836522 h 1191542"/>
              <a:gd name="connsiteX360" fmla="*/ 1770254 w 3002841"/>
              <a:gd name="connsiteY360" fmla="*/ 739359 h 1191542"/>
              <a:gd name="connsiteX361" fmla="*/ 1795187 w 3002841"/>
              <a:gd name="connsiteY361" fmla="*/ 625266 h 1191542"/>
              <a:gd name="connsiteX362" fmla="*/ 1803567 w 3002841"/>
              <a:gd name="connsiteY362" fmla="*/ 629158 h 1191542"/>
              <a:gd name="connsiteX363" fmla="*/ 2253766 w 3002841"/>
              <a:gd name="connsiteY363" fmla="*/ 905481 h 1191542"/>
              <a:gd name="connsiteX364" fmla="*/ 2258961 w 3002841"/>
              <a:gd name="connsiteY364" fmla="*/ 910472 h 1191542"/>
              <a:gd name="connsiteX365" fmla="*/ 2059579 w 3002841"/>
              <a:gd name="connsiteY365" fmla="*/ 926922 h 1191542"/>
              <a:gd name="connsiteX366" fmla="*/ 1908367 w 3002841"/>
              <a:gd name="connsiteY366" fmla="*/ 910778 h 1191542"/>
              <a:gd name="connsiteX367" fmla="*/ 2069615 w 3002841"/>
              <a:gd name="connsiteY367" fmla="*/ 895448 h 1191542"/>
              <a:gd name="connsiteX368" fmla="*/ 2253766 w 3002841"/>
              <a:gd name="connsiteY368" fmla="*/ 905481 h 1191542"/>
              <a:gd name="connsiteX369" fmla="*/ 1434354 w 3002841"/>
              <a:gd name="connsiteY369" fmla="*/ 349846 h 1191542"/>
              <a:gd name="connsiteX370" fmla="*/ 1388822 w 3002841"/>
              <a:gd name="connsiteY370" fmla="*/ 444306 h 1191542"/>
              <a:gd name="connsiteX371" fmla="*/ 1285751 w 3002841"/>
              <a:gd name="connsiteY371" fmla="*/ 541186 h 1191542"/>
              <a:gd name="connsiteX372" fmla="*/ 1345812 w 3002841"/>
              <a:gd name="connsiteY372" fmla="*/ 425451 h 1191542"/>
              <a:gd name="connsiteX373" fmla="*/ 1432450 w 3002841"/>
              <a:gd name="connsiteY373" fmla="*/ 349826 h 1191542"/>
              <a:gd name="connsiteX374" fmla="*/ 1434354 w 3002841"/>
              <a:gd name="connsiteY374" fmla="*/ 349846 h 1191542"/>
              <a:gd name="connsiteX375" fmla="*/ 1406224 w 3002841"/>
              <a:gd name="connsiteY375" fmla="*/ 327542 h 1191542"/>
              <a:gd name="connsiteX376" fmla="*/ 1306303 w 3002841"/>
              <a:gd name="connsiteY376" fmla="*/ 405326 h 1191542"/>
              <a:gd name="connsiteX377" fmla="*/ 1151389 w 3002841"/>
              <a:gd name="connsiteY377" fmla="*/ 472629 h 1191542"/>
              <a:gd name="connsiteX378" fmla="*/ 1277790 w 3002841"/>
              <a:gd name="connsiteY378" fmla="*/ 378271 h 1191542"/>
              <a:gd name="connsiteX379" fmla="*/ 1404465 w 3002841"/>
              <a:gd name="connsiteY379" fmla="*/ 327103 h 1191542"/>
              <a:gd name="connsiteX380" fmla="*/ 1406224 w 3002841"/>
              <a:gd name="connsiteY380" fmla="*/ 327542 h 1191542"/>
              <a:gd name="connsiteX381" fmla="*/ 1380386 w 3002841"/>
              <a:gd name="connsiteY381" fmla="*/ 310660 h 1191542"/>
              <a:gd name="connsiteX382" fmla="*/ 1240566 w 3002841"/>
              <a:gd name="connsiteY382" fmla="*/ 361428 h 1191542"/>
              <a:gd name="connsiteX383" fmla="*/ 1055757 w 3002841"/>
              <a:gd name="connsiteY383" fmla="*/ 390447 h 1191542"/>
              <a:gd name="connsiteX384" fmla="*/ 1230207 w 3002841"/>
              <a:gd name="connsiteY384" fmla="*/ 329993 h 1191542"/>
              <a:gd name="connsiteX385" fmla="*/ 1370522 w 3002841"/>
              <a:gd name="connsiteY385" fmla="*/ 309359 h 1191542"/>
              <a:gd name="connsiteX386" fmla="*/ 1380386 w 3002841"/>
              <a:gd name="connsiteY386" fmla="*/ 310660 h 1191542"/>
              <a:gd name="connsiteX387" fmla="*/ 1359192 w 3002841"/>
              <a:gd name="connsiteY387" fmla="*/ 287667 h 1191542"/>
              <a:gd name="connsiteX388" fmla="*/ 1197944 w 3002841"/>
              <a:gd name="connsiteY388" fmla="*/ 302996 h 1191542"/>
              <a:gd name="connsiteX389" fmla="*/ 1008597 w 3002841"/>
              <a:gd name="connsiteY389" fmla="*/ 287973 h 1191542"/>
              <a:gd name="connsiteX390" fmla="*/ 1207979 w 3002841"/>
              <a:gd name="connsiteY390" fmla="*/ 271522 h 1191542"/>
              <a:gd name="connsiteX391" fmla="*/ 1359192 w 3002841"/>
              <a:gd name="connsiteY391" fmla="*/ 287667 h 1191542"/>
              <a:gd name="connsiteX392" fmla="*/ 1481453 w 3002841"/>
              <a:gd name="connsiteY392" fmla="*/ 355021 h 1191542"/>
              <a:gd name="connsiteX393" fmla="*/ 1506893 w 3002841"/>
              <a:gd name="connsiteY393" fmla="*/ 452183 h 1191542"/>
              <a:gd name="connsiteX394" fmla="*/ 1481961 w 3002841"/>
              <a:gd name="connsiteY394" fmla="*/ 566276 h 1191542"/>
              <a:gd name="connsiteX395" fmla="*/ 1454660 w 3002841"/>
              <a:gd name="connsiteY395" fmla="*/ 446136 h 1191542"/>
              <a:gd name="connsiteX396" fmla="*/ 1481453 w 3002841"/>
              <a:gd name="connsiteY396" fmla="*/ 355021 h 1191542"/>
              <a:gd name="connsiteX397" fmla="*/ 1960487 w 3002841"/>
              <a:gd name="connsiteY397" fmla="*/ 643932 h 1191542"/>
              <a:gd name="connsiteX398" fmla="*/ 1917502 w 3002841"/>
              <a:gd name="connsiteY398" fmla="*/ 762395 h 1191542"/>
              <a:gd name="connsiteX399" fmla="*/ 1840305 w 3002841"/>
              <a:gd name="connsiteY399" fmla="*/ 842388 h 1191542"/>
              <a:gd name="connsiteX400" fmla="*/ 1871913 w 3002841"/>
              <a:gd name="connsiteY400" fmla="*/ 745886 h 1191542"/>
              <a:gd name="connsiteX401" fmla="*/ 1955907 w 3002841"/>
              <a:gd name="connsiteY401" fmla="*/ 643723 h 1191542"/>
              <a:gd name="connsiteX402" fmla="*/ 1960487 w 3002841"/>
              <a:gd name="connsiteY402" fmla="*/ 643932 h 1191542"/>
              <a:gd name="connsiteX403" fmla="*/ 1360734 w 3002841"/>
              <a:gd name="connsiteY403" fmla="*/ 251102 h 1191542"/>
              <a:gd name="connsiteX404" fmla="*/ 1371513 w 3002841"/>
              <a:gd name="connsiteY404" fmla="*/ 258772 h 1191542"/>
              <a:gd name="connsiteX405" fmla="*/ 1212211 w 3002841"/>
              <a:gd name="connsiteY405" fmla="*/ 237290 h 1191542"/>
              <a:gd name="connsiteX406" fmla="*/ 1045306 w 3002841"/>
              <a:gd name="connsiteY406" fmla="*/ 181357 h 1191542"/>
              <a:gd name="connsiteX407" fmla="*/ 1062461 w 3002841"/>
              <a:gd name="connsiteY407" fmla="*/ 177774 h 1191542"/>
              <a:gd name="connsiteX408" fmla="*/ 1240754 w 3002841"/>
              <a:gd name="connsiteY408" fmla="*/ 210247 h 1191542"/>
              <a:gd name="connsiteX409" fmla="*/ 1360734 w 3002841"/>
              <a:gd name="connsiteY409" fmla="*/ 251102 h 1191542"/>
              <a:gd name="connsiteX410" fmla="*/ 2213314 w 3002841"/>
              <a:gd name="connsiteY410" fmla="*/ 791389 h 1191542"/>
              <a:gd name="connsiteX411" fmla="*/ 2043506 w 3002841"/>
              <a:gd name="connsiteY411" fmla="*/ 856466 h 1191542"/>
              <a:gd name="connsiteX412" fmla="*/ 1894905 w 3002841"/>
              <a:gd name="connsiteY412" fmla="*/ 879810 h 1191542"/>
              <a:gd name="connsiteX413" fmla="*/ 2030832 w 3002841"/>
              <a:gd name="connsiteY413" fmla="*/ 825339 h 1191542"/>
              <a:gd name="connsiteX414" fmla="*/ 2197957 w 3002841"/>
              <a:gd name="connsiteY414" fmla="*/ 787928 h 1191542"/>
              <a:gd name="connsiteX415" fmla="*/ 2213314 w 3002841"/>
              <a:gd name="connsiteY415" fmla="*/ 791389 h 1191542"/>
              <a:gd name="connsiteX416" fmla="*/ 1534196 w 3002841"/>
              <a:gd name="connsiteY416" fmla="*/ 355115 h 1191542"/>
              <a:gd name="connsiteX417" fmla="*/ 1611922 w 3002841"/>
              <a:gd name="connsiteY417" fmla="*/ 429254 h 1191542"/>
              <a:gd name="connsiteX418" fmla="*/ 1670171 w 3002841"/>
              <a:gd name="connsiteY418" fmla="*/ 538849 h 1191542"/>
              <a:gd name="connsiteX419" fmla="*/ 1560401 w 3002841"/>
              <a:gd name="connsiteY419" fmla="*/ 437215 h 1191542"/>
              <a:gd name="connsiteX420" fmla="*/ 1520108 w 3002841"/>
              <a:gd name="connsiteY420" fmla="*/ 347922 h 1191542"/>
              <a:gd name="connsiteX421" fmla="*/ 1534196 w 3002841"/>
              <a:gd name="connsiteY421" fmla="*/ 355115 h 1191542"/>
              <a:gd name="connsiteX422" fmla="*/ 2102524 w 3002841"/>
              <a:gd name="connsiteY422" fmla="*/ 701176 h 1191542"/>
              <a:gd name="connsiteX423" fmla="*/ 1989778 w 3002841"/>
              <a:gd name="connsiteY423" fmla="*/ 801620 h 1191542"/>
              <a:gd name="connsiteX424" fmla="*/ 1868900 w 3002841"/>
              <a:gd name="connsiteY424" fmla="*/ 858694 h 1191542"/>
              <a:gd name="connsiteX425" fmla="*/ 1957580 w 3002841"/>
              <a:gd name="connsiteY425" fmla="*/ 776110 h 1191542"/>
              <a:gd name="connsiteX426" fmla="*/ 2098399 w 3002841"/>
              <a:gd name="connsiteY426" fmla="*/ 699960 h 1191542"/>
              <a:gd name="connsiteX427" fmla="*/ 2102524 w 3002841"/>
              <a:gd name="connsiteY427" fmla="*/ 701176 h 1191542"/>
              <a:gd name="connsiteX428" fmla="*/ 1336562 w 3002841"/>
              <a:gd name="connsiteY428" fmla="*/ 182820 h 1191542"/>
              <a:gd name="connsiteX429" fmla="*/ 1396991 w 3002841"/>
              <a:gd name="connsiteY429" fmla="*/ 234882 h 1191542"/>
              <a:gd name="connsiteX430" fmla="*/ 1260057 w 3002841"/>
              <a:gd name="connsiteY430" fmla="*/ 181334 h 1191542"/>
              <a:gd name="connsiteX431" fmla="*/ 1135896 w 3002841"/>
              <a:gd name="connsiteY431" fmla="*/ 93894 h 1191542"/>
              <a:gd name="connsiteX432" fmla="*/ 1140178 w 3002841"/>
              <a:gd name="connsiteY432" fmla="*/ 92613 h 1191542"/>
              <a:gd name="connsiteX433" fmla="*/ 1302437 w 3002841"/>
              <a:gd name="connsiteY433" fmla="*/ 161968 h 1191542"/>
              <a:gd name="connsiteX434" fmla="*/ 1336562 w 3002841"/>
              <a:gd name="connsiteY434" fmla="*/ 182820 h 1191542"/>
              <a:gd name="connsiteX435" fmla="*/ 1773759 w 3002841"/>
              <a:gd name="connsiteY435" fmla="*/ 439349 h 1191542"/>
              <a:gd name="connsiteX436" fmla="*/ 1809455 w 3002841"/>
              <a:gd name="connsiteY436" fmla="*/ 477985 h 1191542"/>
              <a:gd name="connsiteX437" fmla="*/ 1646126 w 3002841"/>
              <a:gd name="connsiteY437" fmla="*/ 407142 h 1191542"/>
              <a:gd name="connsiteX438" fmla="*/ 1554979 w 3002841"/>
              <a:gd name="connsiteY438" fmla="*/ 332669 h 1191542"/>
              <a:gd name="connsiteX439" fmla="*/ 1557162 w 3002841"/>
              <a:gd name="connsiteY439" fmla="*/ 332489 h 1191542"/>
              <a:gd name="connsiteX440" fmla="*/ 1689384 w 3002841"/>
              <a:gd name="connsiteY440" fmla="*/ 388494 h 1191542"/>
              <a:gd name="connsiteX441" fmla="*/ 1773759 w 3002841"/>
              <a:gd name="connsiteY441" fmla="*/ 439349 h 1191542"/>
              <a:gd name="connsiteX442" fmla="*/ 1316266 w 3002841"/>
              <a:gd name="connsiteY442" fmla="*/ 38864 h 1191542"/>
              <a:gd name="connsiteX443" fmla="*/ 1394297 w 3002841"/>
              <a:gd name="connsiteY443" fmla="*/ 128407 h 1191542"/>
              <a:gd name="connsiteX444" fmla="*/ 1431658 w 3002841"/>
              <a:gd name="connsiteY444" fmla="*/ 218162 h 1191542"/>
              <a:gd name="connsiteX445" fmla="*/ 1342526 w 3002841"/>
              <a:gd name="connsiteY445" fmla="*/ 135755 h 1191542"/>
              <a:gd name="connsiteX446" fmla="*/ 1287878 w 3002841"/>
              <a:gd name="connsiteY446" fmla="*/ 25488 h 1191542"/>
              <a:gd name="connsiteX447" fmla="*/ 1292655 w 3002841"/>
              <a:gd name="connsiteY447" fmla="*/ 25362 h 1191542"/>
              <a:gd name="connsiteX448" fmla="*/ 1316266 w 3002841"/>
              <a:gd name="connsiteY448" fmla="*/ 38864 h 1191542"/>
              <a:gd name="connsiteX449" fmla="*/ 1908434 w 3002841"/>
              <a:gd name="connsiteY449" fmla="*/ 385795 h 1191542"/>
              <a:gd name="connsiteX450" fmla="*/ 1910083 w 3002841"/>
              <a:gd name="connsiteY450" fmla="*/ 391602 h 1191542"/>
              <a:gd name="connsiteX451" fmla="*/ 1715331 w 3002841"/>
              <a:gd name="connsiteY451" fmla="*/ 361054 h 1191542"/>
              <a:gd name="connsiteX452" fmla="*/ 1585720 w 3002841"/>
              <a:gd name="connsiteY452" fmla="*/ 311423 h 1191542"/>
              <a:gd name="connsiteX453" fmla="*/ 1591486 w 3002841"/>
              <a:gd name="connsiteY453" fmla="*/ 310513 h 1191542"/>
              <a:gd name="connsiteX454" fmla="*/ 1744504 w 3002841"/>
              <a:gd name="connsiteY454" fmla="*/ 334256 h 1191542"/>
              <a:gd name="connsiteX455" fmla="*/ 1897047 w 3002841"/>
              <a:gd name="connsiteY455" fmla="*/ 378923 h 1191542"/>
              <a:gd name="connsiteX456" fmla="*/ 1908434 w 3002841"/>
              <a:gd name="connsiteY456" fmla="*/ 385795 h 1191542"/>
              <a:gd name="connsiteX457" fmla="*/ 1486726 w 3002841"/>
              <a:gd name="connsiteY457" fmla="*/ 3895 h 1191542"/>
              <a:gd name="connsiteX458" fmla="*/ 1505646 w 3002841"/>
              <a:gd name="connsiteY458" fmla="*/ 120144 h 1191542"/>
              <a:gd name="connsiteX459" fmla="*/ 1478853 w 3002841"/>
              <a:gd name="connsiteY459" fmla="*/ 211259 h 1191542"/>
              <a:gd name="connsiteX460" fmla="*/ 1453413 w 3002841"/>
              <a:gd name="connsiteY460" fmla="*/ 114097 h 1191542"/>
              <a:gd name="connsiteX461" fmla="*/ 1478345 w 3002841"/>
              <a:gd name="connsiteY461" fmla="*/ 3 h 1191542"/>
              <a:gd name="connsiteX462" fmla="*/ 1486726 w 3002841"/>
              <a:gd name="connsiteY462" fmla="*/ 3895 h 1191542"/>
              <a:gd name="connsiteX463" fmla="*/ 1936925 w 3002841"/>
              <a:gd name="connsiteY463" fmla="*/ 280219 h 1191542"/>
              <a:gd name="connsiteX464" fmla="*/ 1942120 w 3002841"/>
              <a:gd name="connsiteY464" fmla="*/ 285209 h 1191542"/>
              <a:gd name="connsiteX465" fmla="*/ 1742738 w 3002841"/>
              <a:gd name="connsiteY465" fmla="*/ 301660 h 1191542"/>
              <a:gd name="connsiteX466" fmla="*/ 1591525 w 3002841"/>
              <a:gd name="connsiteY466" fmla="*/ 285515 h 1191542"/>
              <a:gd name="connsiteX467" fmla="*/ 1752773 w 3002841"/>
              <a:gd name="connsiteY467" fmla="*/ 270186 h 1191542"/>
              <a:gd name="connsiteX468" fmla="*/ 1936925 w 3002841"/>
              <a:gd name="connsiteY468" fmla="*/ 280219 h 1191542"/>
              <a:gd name="connsiteX469" fmla="*/ 1643645 w 3002841"/>
              <a:gd name="connsiteY469" fmla="*/ 18670 h 1191542"/>
              <a:gd name="connsiteX470" fmla="*/ 1600660 w 3002841"/>
              <a:gd name="connsiteY470" fmla="*/ 137133 h 1191542"/>
              <a:gd name="connsiteX471" fmla="*/ 1523464 w 3002841"/>
              <a:gd name="connsiteY471" fmla="*/ 217125 h 1191542"/>
              <a:gd name="connsiteX472" fmla="*/ 1555072 w 3002841"/>
              <a:gd name="connsiteY472" fmla="*/ 120623 h 1191542"/>
              <a:gd name="connsiteX473" fmla="*/ 1639066 w 3002841"/>
              <a:gd name="connsiteY473" fmla="*/ 18461 h 1191542"/>
              <a:gd name="connsiteX474" fmla="*/ 1643645 w 3002841"/>
              <a:gd name="connsiteY474" fmla="*/ 18670 h 1191542"/>
              <a:gd name="connsiteX475" fmla="*/ 2495069 w 3002841"/>
              <a:gd name="connsiteY475" fmla="*/ 550730 h 1191542"/>
              <a:gd name="connsiteX476" fmla="*/ 2449538 w 3002841"/>
              <a:gd name="connsiteY476" fmla="*/ 645190 h 1191542"/>
              <a:gd name="connsiteX477" fmla="*/ 2346467 w 3002841"/>
              <a:gd name="connsiteY477" fmla="*/ 742070 h 1191542"/>
              <a:gd name="connsiteX478" fmla="*/ 2406527 w 3002841"/>
              <a:gd name="connsiteY478" fmla="*/ 626336 h 1191542"/>
              <a:gd name="connsiteX479" fmla="*/ 2493166 w 3002841"/>
              <a:gd name="connsiteY479" fmla="*/ 550711 h 1191542"/>
              <a:gd name="connsiteX480" fmla="*/ 2495069 w 3002841"/>
              <a:gd name="connsiteY480" fmla="*/ 550730 h 1191542"/>
              <a:gd name="connsiteX481" fmla="*/ 1896472 w 3002841"/>
              <a:gd name="connsiteY481" fmla="*/ 166127 h 1191542"/>
              <a:gd name="connsiteX482" fmla="*/ 1726664 w 3002841"/>
              <a:gd name="connsiteY482" fmla="*/ 231203 h 1191542"/>
              <a:gd name="connsiteX483" fmla="*/ 1578064 w 3002841"/>
              <a:gd name="connsiteY483" fmla="*/ 254547 h 1191542"/>
              <a:gd name="connsiteX484" fmla="*/ 1713991 w 3002841"/>
              <a:gd name="connsiteY484" fmla="*/ 200077 h 1191542"/>
              <a:gd name="connsiteX485" fmla="*/ 1881116 w 3002841"/>
              <a:gd name="connsiteY485" fmla="*/ 162666 h 1191542"/>
              <a:gd name="connsiteX486" fmla="*/ 1896472 w 3002841"/>
              <a:gd name="connsiteY486" fmla="*/ 166127 h 1191542"/>
              <a:gd name="connsiteX487" fmla="*/ 2466939 w 3002841"/>
              <a:gd name="connsiteY487" fmla="*/ 528427 h 1191542"/>
              <a:gd name="connsiteX488" fmla="*/ 2367019 w 3002841"/>
              <a:gd name="connsiteY488" fmla="*/ 606211 h 1191542"/>
              <a:gd name="connsiteX489" fmla="*/ 2212104 w 3002841"/>
              <a:gd name="connsiteY489" fmla="*/ 673513 h 1191542"/>
              <a:gd name="connsiteX490" fmla="*/ 2338505 w 3002841"/>
              <a:gd name="connsiteY490" fmla="*/ 579156 h 1191542"/>
              <a:gd name="connsiteX491" fmla="*/ 2465180 w 3002841"/>
              <a:gd name="connsiteY491" fmla="*/ 527987 h 1191542"/>
              <a:gd name="connsiteX492" fmla="*/ 2466939 w 3002841"/>
              <a:gd name="connsiteY492" fmla="*/ 528427 h 1191542"/>
              <a:gd name="connsiteX493" fmla="*/ 2441101 w 3002841"/>
              <a:gd name="connsiteY493" fmla="*/ 511544 h 1191542"/>
              <a:gd name="connsiteX494" fmla="*/ 2301282 w 3002841"/>
              <a:gd name="connsiteY494" fmla="*/ 562312 h 1191542"/>
              <a:gd name="connsiteX495" fmla="*/ 2116473 w 3002841"/>
              <a:gd name="connsiteY495" fmla="*/ 591332 h 1191542"/>
              <a:gd name="connsiteX496" fmla="*/ 2290922 w 3002841"/>
              <a:gd name="connsiteY496" fmla="*/ 530877 h 1191542"/>
              <a:gd name="connsiteX497" fmla="*/ 2431237 w 3002841"/>
              <a:gd name="connsiteY497" fmla="*/ 510243 h 1191542"/>
              <a:gd name="connsiteX498" fmla="*/ 2441101 w 3002841"/>
              <a:gd name="connsiteY498" fmla="*/ 511544 h 1191542"/>
              <a:gd name="connsiteX499" fmla="*/ 2419907 w 3002841"/>
              <a:gd name="connsiteY499" fmla="*/ 488551 h 1191542"/>
              <a:gd name="connsiteX500" fmla="*/ 2258659 w 3002841"/>
              <a:gd name="connsiteY500" fmla="*/ 503881 h 1191542"/>
              <a:gd name="connsiteX501" fmla="*/ 2069312 w 3002841"/>
              <a:gd name="connsiteY501" fmla="*/ 488857 h 1191542"/>
              <a:gd name="connsiteX502" fmla="*/ 2268695 w 3002841"/>
              <a:gd name="connsiteY502" fmla="*/ 472407 h 1191542"/>
              <a:gd name="connsiteX503" fmla="*/ 2419907 w 3002841"/>
              <a:gd name="connsiteY503" fmla="*/ 488551 h 1191542"/>
              <a:gd name="connsiteX504" fmla="*/ 1785683 w 3002841"/>
              <a:gd name="connsiteY504" fmla="*/ 75914 h 1191542"/>
              <a:gd name="connsiteX505" fmla="*/ 1672937 w 3002841"/>
              <a:gd name="connsiteY505" fmla="*/ 176357 h 1191542"/>
              <a:gd name="connsiteX506" fmla="*/ 1552059 w 3002841"/>
              <a:gd name="connsiteY506" fmla="*/ 233432 h 1191542"/>
              <a:gd name="connsiteX507" fmla="*/ 1640739 w 3002841"/>
              <a:gd name="connsiteY507" fmla="*/ 150847 h 1191542"/>
              <a:gd name="connsiteX508" fmla="*/ 1781557 w 3002841"/>
              <a:gd name="connsiteY508" fmla="*/ 74698 h 1191542"/>
              <a:gd name="connsiteX509" fmla="*/ 1785683 w 3002841"/>
              <a:gd name="connsiteY509" fmla="*/ 75914 h 1191542"/>
              <a:gd name="connsiteX510" fmla="*/ 2542169 w 3002841"/>
              <a:gd name="connsiteY510" fmla="*/ 555906 h 1191542"/>
              <a:gd name="connsiteX511" fmla="*/ 2567608 w 3002841"/>
              <a:gd name="connsiteY511" fmla="*/ 653068 h 1191542"/>
              <a:gd name="connsiteX512" fmla="*/ 2542676 w 3002841"/>
              <a:gd name="connsiteY512" fmla="*/ 767161 h 1191542"/>
              <a:gd name="connsiteX513" fmla="*/ 2515375 w 3002841"/>
              <a:gd name="connsiteY513" fmla="*/ 647021 h 1191542"/>
              <a:gd name="connsiteX514" fmla="*/ 2542169 w 3002841"/>
              <a:gd name="connsiteY514" fmla="*/ 555906 h 1191542"/>
              <a:gd name="connsiteX515" fmla="*/ 2421450 w 3002841"/>
              <a:gd name="connsiteY515" fmla="*/ 451987 h 1191542"/>
              <a:gd name="connsiteX516" fmla="*/ 2432228 w 3002841"/>
              <a:gd name="connsiteY516" fmla="*/ 459656 h 1191542"/>
              <a:gd name="connsiteX517" fmla="*/ 2272926 w 3002841"/>
              <a:gd name="connsiteY517" fmla="*/ 438175 h 1191542"/>
              <a:gd name="connsiteX518" fmla="*/ 2106021 w 3002841"/>
              <a:gd name="connsiteY518" fmla="*/ 382241 h 1191542"/>
              <a:gd name="connsiteX519" fmla="*/ 2123176 w 3002841"/>
              <a:gd name="connsiteY519" fmla="*/ 378659 h 1191542"/>
              <a:gd name="connsiteX520" fmla="*/ 2301469 w 3002841"/>
              <a:gd name="connsiteY520" fmla="*/ 411131 h 1191542"/>
              <a:gd name="connsiteX521" fmla="*/ 2421450 w 3002841"/>
              <a:gd name="connsiteY521" fmla="*/ 451987 h 1191542"/>
              <a:gd name="connsiteX522" fmla="*/ 2594912 w 3002841"/>
              <a:gd name="connsiteY522" fmla="*/ 555999 h 1191542"/>
              <a:gd name="connsiteX523" fmla="*/ 2672638 w 3002841"/>
              <a:gd name="connsiteY523" fmla="*/ 630138 h 1191542"/>
              <a:gd name="connsiteX524" fmla="*/ 2730886 w 3002841"/>
              <a:gd name="connsiteY524" fmla="*/ 739733 h 1191542"/>
              <a:gd name="connsiteX525" fmla="*/ 2621116 w 3002841"/>
              <a:gd name="connsiteY525" fmla="*/ 638100 h 1191542"/>
              <a:gd name="connsiteX526" fmla="*/ 2580823 w 3002841"/>
              <a:gd name="connsiteY526" fmla="*/ 548807 h 1191542"/>
              <a:gd name="connsiteX527" fmla="*/ 2594912 w 3002841"/>
              <a:gd name="connsiteY527" fmla="*/ 555999 h 1191542"/>
              <a:gd name="connsiteX528" fmla="*/ 2397278 w 3002841"/>
              <a:gd name="connsiteY528" fmla="*/ 383705 h 1191542"/>
              <a:gd name="connsiteX529" fmla="*/ 2457707 w 3002841"/>
              <a:gd name="connsiteY529" fmla="*/ 435767 h 1191542"/>
              <a:gd name="connsiteX530" fmla="*/ 2320772 w 3002841"/>
              <a:gd name="connsiteY530" fmla="*/ 382219 h 1191542"/>
              <a:gd name="connsiteX531" fmla="*/ 2196611 w 3002841"/>
              <a:gd name="connsiteY531" fmla="*/ 294779 h 1191542"/>
              <a:gd name="connsiteX532" fmla="*/ 2200894 w 3002841"/>
              <a:gd name="connsiteY532" fmla="*/ 293497 h 1191542"/>
              <a:gd name="connsiteX533" fmla="*/ 2363152 w 3002841"/>
              <a:gd name="connsiteY533" fmla="*/ 362853 h 1191542"/>
              <a:gd name="connsiteX534" fmla="*/ 2397278 w 3002841"/>
              <a:gd name="connsiteY534" fmla="*/ 383705 h 1191542"/>
              <a:gd name="connsiteX535" fmla="*/ 2834474 w 3002841"/>
              <a:gd name="connsiteY535" fmla="*/ 640233 h 1191542"/>
              <a:gd name="connsiteX536" fmla="*/ 2870170 w 3002841"/>
              <a:gd name="connsiteY536" fmla="*/ 678869 h 1191542"/>
              <a:gd name="connsiteX537" fmla="*/ 2706842 w 3002841"/>
              <a:gd name="connsiteY537" fmla="*/ 608027 h 1191542"/>
              <a:gd name="connsiteX538" fmla="*/ 2615695 w 3002841"/>
              <a:gd name="connsiteY538" fmla="*/ 533554 h 1191542"/>
              <a:gd name="connsiteX539" fmla="*/ 2617877 w 3002841"/>
              <a:gd name="connsiteY539" fmla="*/ 533374 h 1191542"/>
              <a:gd name="connsiteX540" fmla="*/ 2750100 w 3002841"/>
              <a:gd name="connsiteY540" fmla="*/ 589379 h 1191542"/>
              <a:gd name="connsiteX541" fmla="*/ 2834474 w 3002841"/>
              <a:gd name="connsiteY541" fmla="*/ 640233 h 1191542"/>
              <a:gd name="connsiteX542" fmla="*/ 2376981 w 3002841"/>
              <a:gd name="connsiteY542" fmla="*/ 239748 h 1191542"/>
              <a:gd name="connsiteX543" fmla="*/ 2455013 w 3002841"/>
              <a:gd name="connsiteY543" fmla="*/ 329292 h 1191542"/>
              <a:gd name="connsiteX544" fmla="*/ 2492373 w 3002841"/>
              <a:gd name="connsiteY544" fmla="*/ 419046 h 1191542"/>
              <a:gd name="connsiteX545" fmla="*/ 2403241 w 3002841"/>
              <a:gd name="connsiteY545" fmla="*/ 336639 h 1191542"/>
              <a:gd name="connsiteX546" fmla="*/ 2348594 w 3002841"/>
              <a:gd name="connsiteY546" fmla="*/ 226372 h 1191542"/>
              <a:gd name="connsiteX547" fmla="*/ 2353371 w 3002841"/>
              <a:gd name="connsiteY547" fmla="*/ 226247 h 1191542"/>
              <a:gd name="connsiteX548" fmla="*/ 2376981 w 3002841"/>
              <a:gd name="connsiteY548" fmla="*/ 239748 h 1191542"/>
              <a:gd name="connsiteX549" fmla="*/ 2969149 w 3002841"/>
              <a:gd name="connsiteY549" fmla="*/ 586680 h 1191542"/>
              <a:gd name="connsiteX550" fmla="*/ 2970798 w 3002841"/>
              <a:gd name="connsiteY550" fmla="*/ 592487 h 1191542"/>
              <a:gd name="connsiteX551" fmla="*/ 2776046 w 3002841"/>
              <a:gd name="connsiteY551" fmla="*/ 561939 h 1191542"/>
              <a:gd name="connsiteX552" fmla="*/ 2646436 w 3002841"/>
              <a:gd name="connsiteY552" fmla="*/ 512308 h 1191542"/>
              <a:gd name="connsiteX553" fmla="*/ 2652202 w 3002841"/>
              <a:gd name="connsiteY553" fmla="*/ 511398 h 1191542"/>
              <a:gd name="connsiteX554" fmla="*/ 2805219 w 3002841"/>
              <a:gd name="connsiteY554" fmla="*/ 535141 h 1191542"/>
              <a:gd name="connsiteX555" fmla="*/ 2957762 w 3002841"/>
              <a:gd name="connsiteY555" fmla="*/ 579807 h 1191542"/>
              <a:gd name="connsiteX556" fmla="*/ 2969149 w 3002841"/>
              <a:gd name="connsiteY556" fmla="*/ 586680 h 1191542"/>
              <a:gd name="connsiteX557" fmla="*/ 2547441 w 3002841"/>
              <a:gd name="connsiteY557" fmla="*/ 204780 h 1191542"/>
              <a:gd name="connsiteX558" fmla="*/ 2566362 w 3002841"/>
              <a:gd name="connsiteY558" fmla="*/ 321029 h 1191542"/>
              <a:gd name="connsiteX559" fmla="*/ 2539568 w 3002841"/>
              <a:gd name="connsiteY559" fmla="*/ 412144 h 1191542"/>
              <a:gd name="connsiteX560" fmla="*/ 2514128 w 3002841"/>
              <a:gd name="connsiteY560" fmla="*/ 314981 h 1191542"/>
              <a:gd name="connsiteX561" fmla="*/ 2539060 w 3002841"/>
              <a:gd name="connsiteY561" fmla="*/ 200888 h 1191542"/>
              <a:gd name="connsiteX562" fmla="*/ 2547441 w 3002841"/>
              <a:gd name="connsiteY562" fmla="*/ 204780 h 1191542"/>
              <a:gd name="connsiteX563" fmla="*/ 2997640 w 3002841"/>
              <a:gd name="connsiteY563" fmla="*/ 481103 h 1191542"/>
              <a:gd name="connsiteX564" fmla="*/ 3002835 w 3002841"/>
              <a:gd name="connsiteY564" fmla="*/ 486094 h 1191542"/>
              <a:gd name="connsiteX565" fmla="*/ 2803453 w 3002841"/>
              <a:gd name="connsiteY565" fmla="*/ 502544 h 1191542"/>
              <a:gd name="connsiteX566" fmla="*/ 2652241 w 3002841"/>
              <a:gd name="connsiteY566" fmla="*/ 486400 h 1191542"/>
              <a:gd name="connsiteX567" fmla="*/ 2813489 w 3002841"/>
              <a:gd name="connsiteY567" fmla="*/ 471071 h 1191542"/>
              <a:gd name="connsiteX568" fmla="*/ 2997640 w 3002841"/>
              <a:gd name="connsiteY568" fmla="*/ 481103 h 1191542"/>
              <a:gd name="connsiteX569" fmla="*/ 2704360 w 3002841"/>
              <a:gd name="connsiteY569" fmla="*/ 219554 h 1191542"/>
              <a:gd name="connsiteX570" fmla="*/ 2661376 w 3002841"/>
              <a:gd name="connsiteY570" fmla="*/ 338017 h 1191542"/>
              <a:gd name="connsiteX571" fmla="*/ 2584179 w 3002841"/>
              <a:gd name="connsiteY571" fmla="*/ 418010 h 1191542"/>
              <a:gd name="connsiteX572" fmla="*/ 2615787 w 3002841"/>
              <a:gd name="connsiteY572" fmla="*/ 321508 h 1191542"/>
              <a:gd name="connsiteX573" fmla="*/ 2699781 w 3002841"/>
              <a:gd name="connsiteY573" fmla="*/ 219346 h 1191542"/>
              <a:gd name="connsiteX574" fmla="*/ 2704360 w 3002841"/>
              <a:gd name="connsiteY574" fmla="*/ 219554 h 1191542"/>
              <a:gd name="connsiteX575" fmla="*/ 2957188 w 3002841"/>
              <a:gd name="connsiteY575" fmla="*/ 367011 h 1191542"/>
              <a:gd name="connsiteX576" fmla="*/ 2787380 w 3002841"/>
              <a:gd name="connsiteY576" fmla="*/ 432088 h 1191542"/>
              <a:gd name="connsiteX577" fmla="*/ 2638779 w 3002841"/>
              <a:gd name="connsiteY577" fmla="*/ 455432 h 1191542"/>
              <a:gd name="connsiteX578" fmla="*/ 2774706 w 3002841"/>
              <a:gd name="connsiteY578" fmla="*/ 400961 h 1191542"/>
              <a:gd name="connsiteX579" fmla="*/ 2941831 w 3002841"/>
              <a:gd name="connsiteY579" fmla="*/ 363550 h 1191542"/>
              <a:gd name="connsiteX580" fmla="*/ 2957188 w 3002841"/>
              <a:gd name="connsiteY580" fmla="*/ 367011 h 1191542"/>
              <a:gd name="connsiteX581" fmla="*/ 2846398 w 3002841"/>
              <a:gd name="connsiteY581" fmla="*/ 276798 h 1191542"/>
              <a:gd name="connsiteX582" fmla="*/ 2733652 w 3002841"/>
              <a:gd name="connsiteY582" fmla="*/ 377242 h 1191542"/>
              <a:gd name="connsiteX583" fmla="*/ 2612774 w 3002841"/>
              <a:gd name="connsiteY583" fmla="*/ 434316 h 1191542"/>
              <a:gd name="connsiteX584" fmla="*/ 2701454 w 3002841"/>
              <a:gd name="connsiteY584" fmla="*/ 351732 h 1191542"/>
              <a:gd name="connsiteX585" fmla="*/ 2842273 w 3002841"/>
              <a:gd name="connsiteY585" fmla="*/ 275582 h 1191542"/>
              <a:gd name="connsiteX586" fmla="*/ 2846398 w 3002841"/>
              <a:gd name="connsiteY586" fmla="*/ 276798 h 119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Lst>
            <a:rect l="l" t="t" r="r" b="b"/>
            <a:pathLst>
              <a:path w="3002841" h="1191542">
                <a:moveTo>
                  <a:pt x="198141" y="879912"/>
                </a:moveTo>
                <a:cubicBezTo>
                  <a:pt x="201477" y="881451"/>
                  <a:pt x="189747" y="908898"/>
                  <a:pt x="176952" y="926169"/>
                </a:cubicBezTo>
                <a:cubicBezTo>
                  <a:pt x="164156" y="943441"/>
                  <a:pt x="139365" y="977031"/>
                  <a:pt x="128984" y="973612"/>
                </a:cubicBezTo>
                <a:cubicBezTo>
                  <a:pt x="118603" y="970193"/>
                  <a:pt x="145409" y="932553"/>
                  <a:pt x="156935" y="916936"/>
                </a:cubicBezTo>
                <a:cubicBezTo>
                  <a:pt x="167741" y="902296"/>
                  <a:pt x="191570" y="881213"/>
                  <a:pt x="197255" y="879903"/>
                </a:cubicBezTo>
                <a:cubicBezTo>
                  <a:pt x="197634" y="879815"/>
                  <a:pt x="197933" y="879816"/>
                  <a:pt x="198141" y="879912"/>
                </a:cubicBezTo>
                <a:close/>
                <a:moveTo>
                  <a:pt x="185050" y="868990"/>
                </a:moveTo>
                <a:cubicBezTo>
                  <a:pt x="187261" y="871198"/>
                  <a:pt x="160454" y="893996"/>
                  <a:pt x="138549" y="907081"/>
                </a:cubicBezTo>
                <a:cubicBezTo>
                  <a:pt x="116643" y="920166"/>
                  <a:pt x="74129" y="945636"/>
                  <a:pt x="66454" y="940039"/>
                </a:cubicBezTo>
                <a:cubicBezTo>
                  <a:pt x="58779" y="934442"/>
                  <a:pt x="105513" y="905673"/>
                  <a:pt x="125279" y="893832"/>
                </a:cubicBezTo>
                <a:cubicBezTo>
                  <a:pt x="143809" y="882730"/>
                  <a:pt x="178184" y="868669"/>
                  <a:pt x="184231" y="868775"/>
                </a:cubicBezTo>
                <a:cubicBezTo>
                  <a:pt x="184635" y="868782"/>
                  <a:pt x="184912" y="868852"/>
                  <a:pt x="185050" y="868990"/>
                </a:cubicBezTo>
                <a:close/>
                <a:moveTo>
                  <a:pt x="173025" y="860722"/>
                </a:moveTo>
                <a:cubicBezTo>
                  <a:pt x="173829" y="863288"/>
                  <a:pt x="135839" y="878403"/>
                  <a:pt x="107956" y="885584"/>
                </a:cubicBezTo>
                <a:cubicBezTo>
                  <a:pt x="80073" y="892765"/>
                  <a:pt x="25915" y="906772"/>
                  <a:pt x="21949" y="899795"/>
                </a:cubicBezTo>
                <a:cubicBezTo>
                  <a:pt x="17983" y="892817"/>
                  <a:pt x="77956" y="876702"/>
                  <a:pt x="103135" y="870190"/>
                </a:cubicBezTo>
                <a:cubicBezTo>
                  <a:pt x="123593" y="864899"/>
                  <a:pt x="156415" y="860262"/>
                  <a:pt x="168435" y="860085"/>
                </a:cubicBezTo>
                <a:cubicBezTo>
                  <a:pt x="171209" y="860045"/>
                  <a:pt x="172875" y="860242"/>
                  <a:pt x="173025" y="860722"/>
                </a:cubicBezTo>
                <a:close/>
                <a:moveTo>
                  <a:pt x="163162" y="849463"/>
                </a:moveTo>
                <a:cubicBezTo>
                  <a:pt x="162383" y="852032"/>
                  <a:pt x="118216" y="856970"/>
                  <a:pt x="88120" y="856970"/>
                </a:cubicBezTo>
                <a:cubicBezTo>
                  <a:pt x="58025" y="856970"/>
                  <a:pt x="-466" y="857024"/>
                  <a:pt x="2" y="849613"/>
                </a:cubicBezTo>
                <a:cubicBezTo>
                  <a:pt x="468" y="842202"/>
                  <a:pt x="65597" y="841582"/>
                  <a:pt x="92790" y="841557"/>
                </a:cubicBezTo>
                <a:cubicBezTo>
                  <a:pt x="119984" y="841532"/>
                  <a:pt x="163940" y="846894"/>
                  <a:pt x="163162" y="849463"/>
                </a:cubicBezTo>
                <a:close/>
                <a:moveTo>
                  <a:pt x="220060" y="882446"/>
                </a:moveTo>
                <a:cubicBezTo>
                  <a:pt x="224111" y="882940"/>
                  <a:pt x="231899" y="910945"/>
                  <a:pt x="231899" y="930027"/>
                </a:cubicBezTo>
                <a:cubicBezTo>
                  <a:pt x="231899" y="949109"/>
                  <a:pt x="231985" y="986195"/>
                  <a:pt x="220296" y="985899"/>
                </a:cubicBezTo>
                <a:cubicBezTo>
                  <a:pt x="208608" y="985603"/>
                  <a:pt x="207631" y="944308"/>
                  <a:pt x="207591" y="927066"/>
                </a:cubicBezTo>
                <a:cubicBezTo>
                  <a:pt x="207552" y="909824"/>
                  <a:pt x="216009" y="881953"/>
                  <a:pt x="220060" y="882446"/>
                </a:cubicBezTo>
                <a:close/>
                <a:moveTo>
                  <a:pt x="163880" y="831557"/>
                </a:moveTo>
                <a:cubicBezTo>
                  <a:pt x="167504" y="833395"/>
                  <a:pt x="169449" y="834761"/>
                  <a:pt x="168896" y="835313"/>
                </a:cubicBezTo>
                <a:cubicBezTo>
                  <a:pt x="166682" y="837520"/>
                  <a:pt x="122746" y="831812"/>
                  <a:pt x="94760" y="824793"/>
                </a:cubicBezTo>
                <a:cubicBezTo>
                  <a:pt x="66774" y="817775"/>
                  <a:pt x="12352" y="804185"/>
                  <a:pt x="17085" y="797402"/>
                </a:cubicBezTo>
                <a:cubicBezTo>
                  <a:pt x="17973" y="796131"/>
                  <a:pt x="20836" y="795611"/>
                  <a:pt x="25069" y="795648"/>
                </a:cubicBezTo>
                <a:cubicBezTo>
                  <a:pt x="43412" y="795807"/>
                  <a:pt x="87485" y="806416"/>
                  <a:pt x="108043" y="811550"/>
                </a:cubicBezTo>
                <a:cubicBezTo>
                  <a:pt x="127020" y="816289"/>
                  <a:pt x="153006" y="826044"/>
                  <a:pt x="163880" y="831557"/>
                </a:cubicBezTo>
                <a:close/>
                <a:moveTo>
                  <a:pt x="244606" y="882492"/>
                </a:moveTo>
                <a:cubicBezTo>
                  <a:pt x="254175" y="889558"/>
                  <a:pt x="271146" y="905855"/>
                  <a:pt x="280778" y="918798"/>
                </a:cubicBezTo>
                <a:cubicBezTo>
                  <a:pt x="293620" y="936056"/>
                  <a:pt x="318656" y="969573"/>
                  <a:pt x="307886" y="972467"/>
                </a:cubicBezTo>
                <a:cubicBezTo>
                  <a:pt x="297116" y="975362"/>
                  <a:pt x="268440" y="938280"/>
                  <a:pt x="256801" y="922697"/>
                </a:cubicBezTo>
                <a:cubicBezTo>
                  <a:pt x="245162" y="907114"/>
                  <a:pt x="234053" y="879620"/>
                  <a:pt x="238049" y="878970"/>
                </a:cubicBezTo>
                <a:cubicBezTo>
                  <a:pt x="239048" y="878807"/>
                  <a:pt x="241416" y="880137"/>
                  <a:pt x="244606" y="882492"/>
                </a:cubicBezTo>
                <a:close/>
                <a:moveTo>
                  <a:pt x="136749" y="787908"/>
                </a:moveTo>
                <a:cubicBezTo>
                  <a:pt x="157001" y="799415"/>
                  <a:pt x="184040" y="822033"/>
                  <a:pt x="180753" y="823614"/>
                </a:cubicBezTo>
                <a:cubicBezTo>
                  <a:pt x="177466" y="825195"/>
                  <a:pt x="139410" y="810147"/>
                  <a:pt x="117027" y="797392"/>
                </a:cubicBezTo>
                <a:cubicBezTo>
                  <a:pt x="94643" y="784636"/>
                  <a:pt x="51084" y="759886"/>
                  <a:pt x="59244" y="754572"/>
                </a:cubicBezTo>
                <a:cubicBezTo>
                  <a:pt x="59755" y="754240"/>
                  <a:pt x="60424" y="754034"/>
                  <a:pt x="61237" y="753944"/>
                </a:cubicBezTo>
                <a:cubicBezTo>
                  <a:pt x="73429" y="752590"/>
                  <a:pt x="117764" y="777120"/>
                  <a:pt x="136749" y="787908"/>
                </a:cubicBezTo>
                <a:close/>
                <a:moveTo>
                  <a:pt x="335941" y="910505"/>
                </a:moveTo>
                <a:cubicBezTo>
                  <a:pt x="356692" y="923468"/>
                  <a:pt x="378999" y="938786"/>
                  <a:pt x="372706" y="942662"/>
                </a:cubicBezTo>
                <a:cubicBezTo>
                  <a:pt x="364315" y="947830"/>
                  <a:pt x="316434" y="919830"/>
                  <a:pt x="296696" y="907970"/>
                </a:cubicBezTo>
                <a:cubicBezTo>
                  <a:pt x="276958" y="896110"/>
                  <a:pt x="250923" y="873023"/>
                  <a:pt x="254278" y="871501"/>
                </a:cubicBezTo>
                <a:cubicBezTo>
                  <a:pt x="254488" y="871405"/>
                  <a:pt x="254830" y="871378"/>
                  <a:pt x="255294" y="871412"/>
                </a:cubicBezTo>
                <a:cubicBezTo>
                  <a:pt x="262245" y="871933"/>
                  <a:pt x="296376" y="886514"/>
                  <a:pt x="316827" y="898838"/>
                </a:cubicBezTo>
                <a:cubicBezTo>
                  <a:pt x="322281" y="902125"/>
                  <a:pt x="329025" y="906184"/>
                  <a:pt x="335941" y="910505"/>
                </a:cubicBezTo>
                <a:close/>
                <a:moveTo>
                  <a:pt x="143185" y="727623"/>
                </a:moveTo>
                <a:cubicBezTo>
                  <a:pt x="155727" y="738627"/>
                  <a:pt x="171658" y="760416"/>
                  <a:pt x="179500" y="771473"/>
                </a:cubicBezTo>
                <a:cubicBezTo>
                  <a:pt x="190651" y="787198"/>
                  <a:pt x="200902" y="814826"/>
                  <a:pt x="196886" y="815426"/>
                </a:cubicBezTo>
                <a:cubicBezTo>
                  <a:pt x="192870" y="816026"/>
                  <a:pt x="167708" y="792486"/>
                  <a:pt x="155406" y="775071"/>
                </a:cubicBezTo>
                <a:cubicBezTo>
                  <a:pt x="143103" y="757656"/>
                  <a:pt x="119116" y="723832"/>
                  <a:pt x="129974" y="721073"/>
                </a:cubicBezTo>
                <a:cubicBezTo>
                  <a:pt x="130653" y="720900"/>
                  <a:pt x="131396" y="720885"/>
                  <a:pt x="132197" y="721011"/>
                </a:cubicBezTo>
                <a:cubicBezTo>
                  <a:pt x="135200" y="721486"/>
                  <a:pt x="139004" y="723955"/>
                  <a:pt x="143185" y="727623"/>
                </a:cubicBezTo>
                <a:close/>
                <a:moveTo>
                  <a:pt x="413470" y="894151"/>
                </a:moveTo>
                <a:cubicBezTo>
                  <a:pt x="418291" y="896532"/>
                  <a:pt x="420758" y="898675"/>
                  <a:pt x="419537" y="900360"/>
                </a:cubicBezTo>
                <a:cubicBezTo>
                  <a:pt x="414653" y="907100"/>
                  <a:pt x="354061" y="891945"/>
                  <a:pt x="328903" y="885401"/>
                </a:cubicBezTo>
                <a:cubicBezTo>
                  <a:pt x="303744" y="878857"/>
                  <a:pt x="266322" y="863284"/>
                  <a:pt x="268584" y="861096"/>
                </a:cubicBezTo>
                <a:cubicBezTo>
                  <a:pt x="268867" y="860823"/>
                  <a:pt x="269799" y="860679"/>
                  <a:pt x="271268" y="860651"/>
                </a:cubicBezTo>
                <a:cubicBezTo>
                  <a:pt x="281549" y="860453"/>
                  <a:pt x="318131" y="865918"/>
                  <a:pt x="342479" y="872278"/>
                </a:cubicBezTo>
                <a:cubicBezTo>
                  <a:pt x="363349" y="877729"/>
                  <a:pt x="399006" y="887009"/>
                  <a:pt x="413470" y="894151"/>
                </a:cubicBezTo>
                <a:close/>
                <a:moveTo>
                  <a:pt x="434446" y="848259"/>
                </a:moveTo>
                <a:cubicBezTo>
                  <a:pt x="433979" y="855670"/>
                  <a:pt x="368851" y="856290"/>
                  <a:pt x="341657" y="856315"/>
                </a:cubicBezTo>
                <a:cubicBezTo>
                  <a:pt x="314464" y="856340"/>
                  <a:pt x="270507" y="850978"/>
                  <a:pt x="271286" y="848409"/>
                </a:cubicBezTo>
                <a:cubicBezTo>
                  <a:pt x="272064" y="845840"/>
                  <a:pt x="316232" y="840902"/>
                  <a:pt x="346327" y="840902"/>
                </a:cubicBezTo>
                <a:cubicBezTo>
                  <a:pt x="376423" y="840902"/>
                  <a:pt x="434913" y="840848"/>
                  <a:pt x="434446" y="848259"/>
                </a:cubicBezTo>
                <a:close/>
                <a:moveTo>
                  <a:pt x="218614" y="708593"/>
                </a:moveTo>
                <a:cubicBezTo>
                  <a:pt x="230302" y="708889"/>
                  <a:pt x="231280" y="750184"/>
                  <a:pt x="231319" y="767426"/>
                </a:cubicBezTo>
                <a:cubicBezTo>
                  <a:pt x="231359" y="784668"/>
                  <a:pt x="222901" y="812539"/>
                  <a:pt x="218850" y="812046"/>
                </a:cubicBezTo>
                <a:cubicBezTo>
                  <a:pt x="214799" y="811552"/>
                  <a:pt x="207011" y="783547"/>
                  <a:pt x="207011" y="764465"/>
                </a:cubicBezTo>
                <a:cubicBezTo>
                  <a:pt x="207011" y="745383"/>
                  <a:pt x="206925" y="708297"/>
                  <a:pt x="218614" y="708593"/>
                </a:cubicBezTo>
                <a:close/>
                <a:moveTo>
                  <a:pt x="295542" y="717734"/>
                </a:moveTo>
                <a:cubicBezTo>
                  <a:pt x="306355" y="720563"/>
                  <a:pt x="284859" y="759548"/>
                  <a:pt x="275537" y="775746"/>
                </a:cubicBezTo>
                <a:cubicBezTo>
                  <a:pt x="266215" y="791943"/>
                  <a:pt x="243147" y="816266"/>
                  <a:pt x="239611" y="814919"/>
                </a:cubicBezTo>
                <a:cubicBezTo>
                  <a:pt x="236075" y="813571"/>
                  <a:pt x="243964" y="785578"/>
                  <a:pt x="254321" y="767661"/>
                </a:cubicBezTo>
                <a:cubicBezTo>
                  <a:pt x="264031" y="750864"/>
                  <a:pt x="282259" y="719194"/>
                  <a:pt x="293410" y="717632"/>
                </a:cubicBezTo>
                <a:cubicBezTo>
                  <a:pt x="294154" y="717528"/>
                  <a:pt x="294866" y="717557"/>
                  <a:pt x="295542" y="717734"/>
                </a:cubicBezTo>
                <a:close/>
                <a:moveTo>
                  <a:pt x="413202" y="789944"/>
                </a:moveTo>
                <a:cubicBezTo>
                  <a:pt x="417655" y="796803"/>
                  <a:pt x="358874" y="814596"/>
                  <a:pt x="334177" y="821812"/>
                </a:cubicBezTo>
                <a:cubicBezTo>
                  <a:pt x="309480" y="829029"/>
                  <a:pt x="266004" y="835785"/>
                  <a:pt x="265021" y="833244"/>
                </a:cubicBezTo>
                <a:cubicBezTo>
                  <a:pt x="264038" y="830703"/>
                  <a:pt x="300928" y="814531"/>
                  <a:pt x="328279" y="806570"/>
                </a:cubicBezTo>
                <a:cubicBezTo>
                  <a:pt x="350502" y="800101"/>
                  <a:pt x="389736" y="788641"/>
                  <a:pt x="406056" y="788249"/>
                </a:cubicBezTo>
                <a:cubicBezTo>
                  <a:pt x="409822" y="788159"/>
                  <a:pt x="412368" y="788658"/>
                  <a:pt x="413202" y="789944"/>
                </a:cubicBezTo>
                <a:close/>
                <a:moveTo>
                  <a:pt x="361643" y="745767"/>
                </a:moveTo>
                <a:cubicBezTo>
                  <a:pt x="370035" y="750934"/>
                  <a:pt x="327294" y="782098"/>
                  <a:pt x="309173" y="794954"/>
                </a:cubicBezTo>
                <a:cubicBezTo>
                  <a:pt x="291052" y="807810"/>
                  <a:pt x="255416" y="824986"/>
                  <a:pt x="252919" y="822904"/>
                </a:cubicBezTo>
                <a:cubicBezTo>
                  <a:pt x="250422" y="820822"/>
                  <a:pt x="274102" y="796672"/>
                  <a:pt x="294189" y="782462"/>
                </a:cubicBezTo>
                <a:cubicBezTo>
                  <a:pt x="313020" y="769141"/>
                  <a:pt x="348453" y="744004"/>
                  <a:pt x="359723" y="745171"/>
                </a:cubicBezTo>
                <a:cubicBezTo>
                  <a:pt x="360475" y="745249"/>
                  <a:pt x="361118" y="745444"/>
                  <a:pt x="361643" y="745767"/>
                </a:cubicBezTo>
                <a:close/>
                <a:moveTo>
                  <a:pt x="879687" y="897103"/>
                </a:moveTo>
                <a:cubicBezTo>
                  <a:pt x="884048" y="899039"/>
                  <a:pt x="868716" y="933571"/>
                  <a:pt x="851992" y="955301"/>
                </a:cubicBezTo>
                <a:cubicBezTo>
                  <a:pt x="835268" y="977032"/>
                  <a:pt x="802865" y="1019292"/>
                  <a:pt x="789298" y="1014991"/>
                </a:cubicBezTo>
                <a:cubicBezTo>
                  <a:pt x="775730" y="1010689"/>
                  <a:pt x="810765" y="963332"/>
                  <a:pt x="825831" y="943685"/>
                </a:cubicBezTo>
                <a:cubicBezTo>
                  <a:pt x="839954" y="925265"/>
                  <a:pt x="871099" y="898739"/>
                  <a:pt x="878529" y="897091"/>
                </a:cubicBezTo>
                <a:cubicBezTo>
                  <a:pt x="879025" y="896981"/>
                  <a:pt x="879415" y="896981"/>
                  <a:pt x="879687" y="897103"/>
                </a:cubicBezTo>
                <a:close/>
                <a:moveTo>
                  <a:pt x="862577" y="883361"/>
                </a:moveTo>
                <a:cubicBezTo>
                  <a:pt x="865467" y="886139"/>
                  <a:pt x="830429" y="914822"/>
                  <a:pt x="801799" y="931285"/>
                </a:cubicBezTo>
                <a:cubicBezTo>
                  <a:pt x="773168" y="947748"/>
                  <a:pt x="717601" y="979793"/>
                  <a:pt x="707570" y="972751"/>
                </a:cubicBezTo>
                <a:cubicBezTo>
                  <a:pt x="697538" y="965709"/>
                  <a:pt x="758621" y="929515"/>
                  <a:pt x="784455" y="914616"/>
                </a:cubicBezTo>
                <a:cubicBezTo>
                  <a:pt x="808675" y="900649"/>
                  <a:pt x="853604" y="882958"/>
                  <a:pt x="861507" y="883090"/>
                </a:cubicBezTo>
                <a:cubicBezTo>
                  <a:pt x="862034" y="883099"/>
                  <a:pt x="862396" y="883187"/>
                  <a:pt x="862577" y="883361"/>
                </a:cubicBezTo>
                <a:close/>
                <a:moveTo>
                  <a:pt x="846860" y="872959"/>
                </a:moveTo>
                <a:cubicBezTo>
                  <a:pt x="847911" y="876187"/>
                  <a:pt x="798257" y="895203"/>
                  <a:pt x="761814" y="904239"/>
                </a:cubicBezTo>
                <a:cubicBezTo>
                  <a:pt x="725370" y="913274"/>
                  <a:pt x="654584" y="930897"/>
                  <a:pt x="649400" y="922118"/>
                </a:cubicBezTo>
                <a:cubicBezTo>
                  <a:pt x="644217" y="913339"/>
                  <a:pt x="722602" y="893064"/>
                  <a:pt x="755512" y="884871"/>
                </a:cubicBezTo>
                <a:cubicBezTo>
                  <a:pt x="782251" y="878214"/>
                  <a:pt x="825150" y="872380"/>
                  <a:pt x="840860" y="872158"/>
                </a:cubicBezTo>
                <a:cubicBezTo>
                  <a:pt x="844486" y="872106"/>
                  <a:pt x="846664" y="872354"/>
                  <a:pt x="846860" y="872959"/>
                </a:cubicBezTo>
                <a:close/>
                <a:moveTo>
                  <a:pt x="833969" y="858793"/>
                </a:moveTo>
                <a:cubicBezTo>
                  <a:pt x="832951" y="862025"/>
                  <a:pt x="775223" y="868238"/>
                  <a:pt x="735888" y="868238"/>
                </a:cubicBezTo>
                <a:cubicBezTo>
                  <a:pt x="696552" y="868238"/>
                  <a:pt x="620104" y="868306"/>
                  <a:pt x="620714" y="858981"/>
                </a:cubicBezTo>
                <a:cubicBezTo>
                  <a:pt x="621325" y="849657"/>
                  <a:pt x="706449" y="848877"/>
                  <a:pt x="741991" y="848846"/>
                </a:cubicBezTo>
                <a:cubicBezTo>
                  <a:pt x="777534" y="848814"/>
                  <a:pt x="834986" y="855561"/>
                  <a:pt x="833969" y="858793"/>
                </a:cubicBezTo>
                <a:close/>
                <a:moveTo>
                  <a:pt x="908336" y="900291"/>
                </a:moveTo>
                <a:cubicBezTo>
                  <a:pt x="913631" y="900912"/>
                  <a:pt x="923810" y="936147"/>
                  <a:pt x="923810" y="960155"/>
                </a:cubicBezTo>
                <a:cubicBezTo>
                  <a:pt x="923810" y="984163"/>
                  <a:pt x="923922" y="1030822"/>
                  <a:pt x="908645" y="1030450"/>
                </a:cubicBezTo>
                <a:cubicBezTo>
                  <a:pt x="893368" y="1030077"/>
                  <a:pt x="892090" y="978122"/>
                  <a:pt x="892039" y="956429"/>
                </a:cubicBezTo>
                <a:cubicBezTo>
                  <a:pt x="891987" y="934736"/>
                  <a:pt x="903041" y="899670"/>
                  <a:pt x="908336" y="900291"/>
                </a:cubicBezTo>
                <a:close/>
                <a:moveTo>
                  <a:pt x="834907" y="836265"/>
                </a:moveTo>
                <a:cubicBezTo>
                  <a:pt x="839644" y="838577"/>
                  <a:pt x="842187" y="840296"/>
                  <a:pt x="841463" y="840990"/>
                </a:cubicBezTo>
                <a:cubicBezTo>
                  <a:pt x="838570" y="843767"/>
                  <a:pt x="781144" y="836585"/>
                  <a:pt x="744565" y="827755"/>
                </a:cubicBezTo>
                <a:cubicBezTo>
                  <a:pt x="707987" y="818925"/>
                  <a:pt x="636857" y="801827"/>
                  <a:pt x="643043" y="793293"/>
                </a:cubicBezTo>
                <a:cubicBezTo>
                  <a:pt x="644204" y="791693"/>
                  <a:pt x="647945" y="791039"/>
                  <a:pt x="653478" y="791086"/>
                </a:cubicBezTo>
                <a:cubicBezTo>
                  <a:pt x="677454" y="791287"/>
                  <a:pt x="735058" y="804634"/>
                  <a:pt x="761927" y="811093"/>
                </a:cubicBezTo>
                <a:cubicBezTo>
                  <a:pt x="786730" y="817055"/>
                  <a:pt x="820695" y="829329"/>
                  <a:pt x="834907" y="836265"/>
                </a:cubicBezTo>
                <a:close/>
                <a:moveTo>
                  <a:pt x="940418" y="900349"/>
                </a:moveTo>
                <a:cubicBezTo>
                  <a:pt x="952926" y="909239"/>
                  <a:pt x="975107" y="929743"/>
                  <a:pt x="987696" y="946027"/>
                </a:cubicBezTo>
                <a:cubicBezTo>
                  <a:pt x="1004481" y="967740"/>
                  <a:pt x="1037203" y="1009909"/>
                  <a:pt x="1023126" y="1013551"/>
                </a:cubicBezTo>
                <a:cubicBezTo>
                  <a:pt x="1009050" y="1017193"/>
                  <a:pt x="971570" y="970538"/>
                  <a:pt x="956357" y="950932"/>
                </a:cubicBezTo>
                <a:cubicBezTo>
                  <a:pt x="941144" y="931327"/>
                  <a:pt x="926625" y="896735"/>
                  <a:pt x="931848" y="895918"/>
                </a:cubicBezTo>
                <a:cubicBezTo>
                  <a:pt x="933154" y="895713"/>
                  <a:pt x="936248" y="897386"/>
                  <a:pt x="940418" y="900349"/>
                </a:cubicBezTo>
                <a:close/>
                <a:moveTo>
                  <a:pt x="799447" y="781347"/>
                </a:moveTo>
                <a:cubicBezTo>
                  <a:pt x="825916" y="795825"/>
                  <a:pt x="861257" y="824283"/>
                  <a:pt x="856961" y="826271"/>
                </a:cubicBezTo>
                <a:cubicBezTo>
                  <a:pt x="852664" y="828260"/>
                  <a:pt x="802925" y="809328"/>
                  <a:pt x="773669" y="793279"/>
                </a:cubicBezTo>
                <a:cubicBezTo>
                  <a:pt x="744413" y="777231"/>
                  <a:pt x="687480" y="746092"/>
                  <a:pt x="698146" y="739406"/>
                </a:cubicBezTo>
                <a:cubicBezTo>
                  <a:pt x="698813" y="738988"/>
                  <a:pt x="699688" y="738730"/>
                  <a:pt x="700751" y="738616"/>
                </a:cubicBezTo>
                <a:cubicBezTo>
                  <a:pt x="716685" y="736912"/>
                  <a:pt x="774632" y="767775"/>
                  <a:pt x="799447" y="781347"/>
                </a:cubicBezTo>
                <a:close/>
                <a:moveTo>
                  <a:pt x="1086135" y="952247"/>
                </a:moveTo>
                <a:cubicBezTo>
                  <a:pt x="1102201" y="963151"/>
                  <a:pt x="1113331" y="972800"/>
                  <a:pt x="1107848" y="976051"/>
                </a:cubicBezTo>
                <a:cubicBezTo>
                  <a:pt x="1096881" y="982553"/>
                  <a:pt x="1034299" y="947326"/>
                  <a:pt x="1008501" y="932404"/>
                </a:cubicBezTo>
                <a:cubicBezTo>
                  <a:pt x="982703" y="917482"/>
                  <a:pt x="948674" y="888435"/>
                  <a:pt x="953059" y="886520"/>
                </a:cubicBezTo>
                <a:cubicBezTo>
                  <a:pt x="953334" y="886400"/>
                  <a:pt x="953781" y="886365"/>
                  <a:pt x="954387" y="886409"/>
                </a:cubicBezTo>
                <a:cubicBezTo>
                  <a:pt x="963472" y="887063"/>
                  <a:pt x="1008084" y="905409"/>
                  <a:pt x="1034813" y="920915"/>
                </a:cubicBezTo>
                <a:cubicBezTo>
                  <a:pt x="1049069" y="929184"/>
                  <a:pt x="1070070" y="941343"/>
                  <a:pt x="1086135" y="952247"/>
                </a:cubicBezTo>
                <a:close/>
                <a:moveTo>
                  <a:pt x="807858" y="705501"/>
                </a:moveTo>
                <a:cubicBezTo>
                  <a:pt x="824252" y="719345"/>
                  <a:pt x="845074" y="746759"/>
                  <a:pt x="855322" y="760670"/>
                </a:cubicBezTo>
                <a:cubicBezTo>
                  <a:pt x="869898" y="780455"/>
                  <a:pt x="883296" y="815215"/>
                  <a:pt x="878047" y="815970"/>
                </a:cubicBezTo>
                <a:cubicBezTo>
                  <a:pt x="872798" y="816724"/>
                  <a:pt x="839911" y="787108"/>
                  <a:pt x="823831" y="765197"/>
                </a:cubicBezTo>
                <a:cubicBezTo>
                  <a:pt x="807752" y="743286"/>
                  <a:pt x="776400" y="700731"/>
                  <a:pt x="790592" y="697260"/>
                </a:cubicBezTo>
                <a:cubicBezTo>
                  <a:pt x="791478" y="697042"/>
                  <a:pt x="792451" y="697023"/>
                  <a:pt x="793497" y="697182"/>
                </a:cubicBezTo>
                <a:cubicBezTo>
                  <a:pt x="797422" y="697779"/>
                  <a:pt x="802394" y="700886"/>
                  <a:pt x="807858" y="705501"/>
                </a:cubicBezTo>
                <a:close/>
                <a:moveTo>
                  <a:pt x="1161127" y="915018"/>
                </a:moveTo>
                <a:cubicBezTo>
                  <a:pt x="1167428" y="918013"/>
                  <a:pt x="1170652" y="920710"/>
                  <a:pt x="1169056" y="922830"/>
                </a:cubicBezTo>
                <a:cubicBezTo>
                  <a:pt x="1162673" y="931309"/>
                  <a:pt x="1083479" y="912242"/>
                  <a:pt x="1050596" y="904009"/>
                </a:cubicBezTo>
                <a:cubicBezTo>
                  <a:pt x="1017712" y="895775"/>
                  <a:pt x="968801" y="876181"/>
                  <a:pt x="971758" y="873430"/>
                </a:cubicBezTo>
                <a:cubicBezTo>
                  <a:pt x="972128" y="873086"/>
                  <a:pt x="973346" y="872905"/>
                  <a:pt x="975265" y="872869"/>
                </a:cubicBezTo>
                <a:cubicBezTo>
                  <a:pt x="988703" y="872620"/>
                  <a:pt x="1036516" y="879496"/>
                  <a:pt x="1068340" y="887498"/>
                </a:cubicBezTo>
                <a:cubicBezTo>
                  <a:pt x="1095618" y="894355"/>
                  <a:pt x="1142223" y="906031"/>
                  <a:pt x="1161127" y="915018"/>
                </a:cubicBezTo>
                <a:close/>
                <a:moveTo>
                  <a:pt x="906446" y="681558"/>
                </a:moveTo>
                <a:cubicBezTo>
                  <a:pt x="921723" y="681931"/>
                  <a:pt x="923000" y="733886"/>
                  <a:pt x="923052" y="755579"/>
                </a:cubicBezTo>
                <a:cubicBezTo>
                  <a:pt x="923103" y="777272"/>
                  <a:pt x="912050" y="812338"/>
                  <a:pt x="906754" y="811716"/>
                </a:cubicBezTo>
                <a:cubicBezTo>
                  <a:pt x="901459" y="811096"/>
                  <a:pt x="891280" y="775861"/>
                  <a:pt x="891280" y="751853"/>
                </a:cubicBezTo>
                <a:cubicBezTo>
                  <a:pt x="891280" y="727845"/>
                  <a:pt x="891169" y="681186"/>
                  <a:pt x="906446" y="681558"/>
                </a:cubicBezTo>
                <a:close/>
                <a:moveTo>
                  <a:pt x="564325" y="461034"/>
                </a:moveTo>
                <a:cubicBezTo>
                  <a:pt x="568685" y="462970"/>
                  <a:pt x="553354" y="497502"/>
                  <a:pt x="536630" y="519233"/>
                </a:cubicBezTo>
                <a:cubicBezTo>
                  <a:pt x="519905" y="540963"/>
                  <a:pt x="487503" y="583224"/>
                  <a:pt x="473935" y="578922"/>
                </a:cubicBezTo>
                <a:cubicBezTo>
                  <a:pt x="460367" y="574621"/>
                  <a:pt x="495403" y="527264"/>
                  <a:pt x="510468" y="507616"/>
                </a:cubicBezTo>
                <a:cubicBezTo>
                  <a:pt x="524591" y="489196"/>
                  <a:pt x="555736" y="462670"/>
                  <a:pt x="563167" y="461022"/>
                </a:cubicBezTo>
                <a:cubicBezTo>
                  <a:pt x="563662" y="460912"/>
                  <a:pt x="564052" y="460913"/>
                  <a:pt x="564325" y="461034"/>
                </a:cubicBezTo>
                <a:close/>
                <a:moveTo>
                  <a:pt x="547214" y="447292"/>
                </a:moveTo>
                <a:cubicBezTo>
                  <a:pt x="550105" y="450070"/>
                  <a:pt x="515067" y="478753"/>
                  <a:pt x="486436" y="495216"/>
                </a:cubicBezTo>
                <a:cubicBezTo>
                  <a:pt x="457805" y="511679"/>
                  <a:pt x="402239" y="543725"/>
                  <a:pt x="392207" y="536683"/>
                </a:cubicBezTo>
                <a:cubicBezTo>
                  <a:pt x="382176" y="529640"/>
                  <a:pt x="443258" y="493446"/>
                  <a:pt x="469092" y="478547"/>
                </a:cubicBezTo>
                <a:cubicBezTo>
                  <a:pt x="493312" y="464580"/>
                  <a:pt x="538241" y="446889"/>
                  <a:pt x="546144" y="447022"/>
                </a:cubicBezTo>
                <a:cubicBezTo>
                  <a:pt x="546671" y="447030"/>
                  <a:pt x="547034" y="447118"/>
                  <a:pt x="547214" y="447292"/>
                </a:cubicBezTo>
                <a:close/>
                <a:moveTo>
                  <a:pt x="531498" y="436890"/>
                </a:moveTo>
                <a:cubicBezTo>
                  <a:pt x="532548" y="440118"/>
                  <a:pt x="482894" y="459135"/>
                  <a:pt x="446451" y="468170"/>
                </a:cubicBezTo>
                <a:cubicBezTo>
                  <a:pt x="410007" y="477205"/>
                  <a:pt x="339222" y="494828"/>
                  <a:pt x="334038" y="486049"/>
                </a:cubicBezTo>
                <a:cubicBezTo>
                  <a:pt x="328854" y="477270"/>
                  <a:pt x="407239" y="456995"/>
                  <a:pt x="440149" y="448802"/>
                </a:cubicBezTo>
                <a:cubicBezTo>
                  <a:pt x="466888" y="442145"/>
                  <a:pt x="509788" y="436311"/>
                  <a:pt x="525498" y="436089"/>
                </a:cubicBezTo>
                <a:cubicBezTo>
                  <a:pt x="529123" y="436038"/>
                  <a:pt x="531301" y="436285"/>
                  <a:pt x="531498" y="436890"/>
                </a:cubicBezTo>
                <a:close/>
                <a:moveTo>
                  <a:pt x="1188543" y="857279"/>
                </a:moveTo>
                <a:cubicBezTo>
                  <a:pt x="1187933" y="866603"/>
                  <a:pt x="1102809" y="867383"/>
                  <a:pt x="1067266" y="867414"/>
                </a:cubicBezTo>
                <a:cubicBezTo>
                  <a:pt x="1031724" y="867446"/>
                  <a:pt x="974272" y="860699"/>
                  <a:pt x="975289" y="857467"/>
                </a:cubicBezTo>
                <a:cubicBezTo>
                  <a:pt x="976306" y="854235"/>
                  <a:pt x="1034035" y="848023"/>
                  <a:pt x="1073371" y="848023"/>
                </a:cubicBezTo>
                <a:cubicBezTo>
                  <a:pt x="1112706" y="848023"/>
                  <a:pt x="1189154" y="847955"/>
                  <a:pt x="1188543" y="857279"/>
                </a:cubicBezTo>
                <a:close/>
                <a:moveTo>
                  <a:pt x="518606" y="422724"/>
                </a:moveTo>
                <a:cubicBezTo>
                  <a:pt x="517589" y="425956"/>
                  <a:pt x="459860" y="432169"/>
                  <a:pt x="420525" y="432169"/>
                </a:cubicBezTo>
                <a:cubicBezTo>
                  <a:pt x="381189" y="432169"/>
                  <a:pt x="304741" y="432237"/>
                  <a:pt x="305352" y="422913"/>
                </a:cubicBezTo>
                <a:cubicBezTo>
                  <a:pt x="305963" y="413589"/>
                  <a:pt x="391087" y="412809"/>
                  <a:pt x="426629" y="412777"/>
                </a:cubicBezTo>
                <a:cubicBezTo>
                  <a:pt x="462171" y="412746"/>
                  <a:pt x="519624" y="419492"/>
                  <a:pt x="518606" y="422724"/>
                </a:cubicBezTo>
                <a:close/>
                <a:moveTo>
                  <a:pt x="592973" y="464222"/>
                </a:moveTo>
                <a:cubicBezTo>
                  <a:pt x="598269" y="464844"/>
                  <a:pt x="608448" y="500078"/>
                  <a:pt x="608448" y="524086"/>
                </a:cubicBezTo>
                <a:cubicBezTo>
                  <a:pt x="608447" y="548094"/>
                  <a:pt x="608559" y="594753"/>
                  <a:pt x="593282" y="594381"/>
                </a:cubicBezTo>
                <a:cubicBezTo>
                  <a:pt x="578005" y="594009"/>
                  <a:pt x="576728" y="542053"/>
                  <a:pt x="576676" y="520360"/>
                </a:cubicBezTo>
                <a:cubicBezTo>
                  <a:pt x="576625" y="498667"/>
                  <a:pt x="587678" y="463601"/>
                  <a:pt x="592973" y="464222"/>
                </a:cubicBezTo>
                <a:close/>
                <a:moveTo>
                  <a:pt x="519545" y="400196"/>
                </a:moveTo>
                <a:cubicBezTo>
                  <a:pt x="524282" y="402508"/>
                  <a:pt x="526824" y="404227"/>
                  <a:pt x="526101" y="404921"/>
                </a:cubicBezTo>
                <a:cubicBezTo>
                  <a:pt x="523207" y="407698"/>
                  <a:pt x="465781" y="400516"/>
                  <a:pt x="429203" y="391686"/>
                </a:cubicBezTo>
                <a:cubicBezTo>
                  <a:pt x="392625" y="382856"/>
                  <a:pt x="321495" y="365758"/>
                  <a:pt x="327681" y="357224"/>
                </a:cubicBezTo>
                <a:cubicBezTo>
                  <a:pt x="328841" y="355624"/>
                  <a:pt x="332583" y="354971"/>
                  <a:pt x="338115" y="355017"/>
                </a:cubicBezTo>
                <a:cubicBezTo>
                  <a:pt x="362091" y="355218"/>
                  <a:pt x="419696" y="368565"/>
                  <a:pt x="446565" y="375024"/>
                </a:cubicBezTo>
                <a:cubicBezTo>
                  <a:pt x="471367" y="380986"/>
                  <a:pt x="505333" y="393260"/>
                  <a:pt x="519545" y="400196"/>
                </a:cubicBezTo>
                <a:close/>
                <a:moveTo>
                  <a:pt x="625055" y="464280"/>
                </a:moveTo>
                <a:cubicBezTo>
                  <a:pt x="637563" y="473170"/>
                  <a:pt x="659745" y="493674"/>
                  <a:pt x="672333" y="509959"/>
                </a:cubicBezTo>
                <a:cubicBezTo>
                  <a:pt x="689118" y="531671"/>
                  <a:pt x="721840" y="573840"/>
                  <a:pt x="707763" y="577482"/>
                </a:cubicBezTo>
                <a:cubicBezTo>
                  <a:pt x="693687" y="581124"/>
                  <a:pt x="656208" y="534469"/>
                  <a:pt x="640995" y="514864"/>
                </a:cubicBezTo>
                <a:cubicBezTo>
                  <a:pt x="625782" y="495258"/>
                  <a:pt x="611263" y="460666"/>
                  <a:pt x="616486" y="459849"/>
                </a:cubicBezTo>
                <a:cubicBezTo>
                  <a:pt x="617792" y="459645"/>
                  <a:pt x="620886" y="461317"/>
                  <a:pt x="625055" y="464280"/>
                </a:cubicBezTo>
                <a:close/>
                <a:moveTo>
                  <a:pt x="1006992" y="693059"/>
                </a:moveTo>
                <a:cubicBezTo>
                  <a:pt x="1021125" y="696617"/>
                  <a:pt x="993029" y="745667"/>
                  <a:pt x="980846" y="766046"/>
                </a:cubicBezTo>
                <a:cubicBezTo>
                  <a:pt x="968662" y="786425"/>
                  <a:pt x="938512" y="817027"/>
                  <a:pt x="933890" y="815331"/>
                </a:cubicBezTo>
                <a:cubicBezTo>
                  <a:pt x="929268" y="813636"/>
                  <a:pt x="939579" y="778416"/>
                  <a:pt x="953116" y="755874"/>
                </a:cubicBezTo>
                <a:cubicBezTo>
                  <a:pt x="965807" y="734742"/>
                  <a:pt x="989632" y="694896"/>
                  <a:pt x="1004206" y="692930"/>
                </a:cubicBezTo>
                <a:cubicBezTo>
                  <a:pt x="1005178" y="692799"/>
                  <a:pt x="1006108" y="692836"/>
                  <a:pt x="1006992" y="693059"/>
                </a:cubicBezTo>
                <a:close/>
                <a:moveTo>
                  <a:pt x="1160777" y="783910"/>
                </a:moveTo>
                <a:cubicBezTo>
                  <a:pt x="1166596" y="792539"/>
                  <a:pt x="1089769" y="814925"/>
                  <a:pt x="1057489" y="824005"/>
                </a:cubicBezTo>
                <a:cubicBezTo>
                  <a:pt x="1025210" y="833084"/>
                  <a:pt x="968386" y="841584"/>
                  <a:pt x="967101" y="838387"/>
                </a:cubicBezTo>
                <a:cubicBezTo>
                  <a:pt x="965816" y="835191"/>
                  <a:pt x="1014033" y="814844"/>
                  <a:pt x="1049781" y="804827"/>
                </a:cubicBezTo>
                <a:cubicBezTo>
                  <a:pt x="1078826" y="796688"/>
                  <a:pt x="1130106" y="782270"/>
                  <a:pt x="1151437" y="781777"/>
                </a:cubicBezTo>
                <a:cubicBezTo>
                  <a:pt x="1156359" y="781664"/>
                  <a:pt x="1159686" y="782292"/>
                  <a:pt x="1160777" y="783910"/>
                </a:cubicBezTo>
                <a:close/>
                <a:moveTo>
                  <a:pt x="484084" y="345279"/>
                </a:moveTo>
                <a:cubicBezTo>
                  <a:pt x="510553" y="359756"/>
                  <a:pt x="545895" y="388214"/>
                  <a:pt x="541598" y="390202"/>
                </a:cubicBezTo>
                <a:cubicBezTo>
                  <a:pt x="537302" y="392191"/>
                  <a:pt x="487562" y="373259"/>
                  <a:pt x="458306" y="357211"/>
                </a:cubicBezTo>
                <a:cubicBezTo>
                  <a:pt x="429050" y="341162"/>
                  <a:pt x="372118" y="310023"/>
                  <a:pt x="382784" y="303337"/>
                </a:cubicBezTo>
                <a:cubicBezTo>
                  <a:pt x="383450" y="302920"/>
                  <a:pt x="384326" y="302661"/>
                  <a:pt x="385388" y="302548"/>
                </a:cubicBezTo>
                <a:cubicBezTo>
                  <a:pt x="401323" y="300843"/>
                  <a:pt x="459269" y="331706"/>
                  <a:pt x="484084" y="345279"/>
                </a:cubicBezTo>
                <a:close/>
                <a:moveTo>
                  <a:pt x="1093388" y="728328"/>
                </a:moveTo>
                <a:cubicBezTo>
                  <a:pt x="1104357" y="734829"/>
                  <a:pt x="1048493" y="774038"/>
                  <a:pt x="1024809" y="790213"/>
                </a:cubicBezTo>
                <a:cubicBezTo>
                  <a:pt x="1001125" y="806388"/>
                  <a:pt x="954547" y="827997"/>
                  <a:pt x="951283" y="825378"/>
                </a:cubicBezTo>
                <a:cubicBezTo>
                  <a:pt x="948019" y="822758"/>
                  <a:pt x="978970" y="792374"/>
                  <a:pt x="1005224" y="774496"/>
                </a:cubicBezTo>
                <a:cubicBezTo>
                  <a:pt x="1029837" y="757735"/>
                  <a:pt x="1076148" y="726110"/>
                  <a:pt x="1090879" y="727579"/>
                </a:cubicBezTo>
                <a:cubicBezTo>
                  <a:pt x="1091861" y="727676"/>
                  <a:pt x="1092702" y="727921"/>
                  <a:pt x="1093388" y="728328"/>
                </a:cubicBezTo>
                <a:close/>
                <a:moveTo>
                  <a:pt x="770773" y="516178"/>
                </a:moveTo>
                <a:cubicBezTo>
                  <a:pt x="786838" y="527082"/>
                  <a:pt x="797969" y="536732"/>
                  <a:pt x="792485" y="539983"/>
                </a:cubicBezTo>
                <a:cubicBezTo>
                  <a:pt x="781518" y="546485"/>
                  <a:pt x="718936" y="511257"/>
                  <a:pt x="693138" y="496335"/>
                </a:cubicBezTo>
                <a:cubicBezTo>
                  <a:pt x="667340" y="481413"/>
                  <a:pt x="633312" y="452366"/>
                  <a:pt x="637697" y="450451"/>
                </a:cubicBezTo>
                <a:cubicBezTo>
                  <a:pt x="637971" y="450331"/>
                  <a:pt x="638419" y="450296"/>
                  <a:pt x="639024" y="450340"/>
                </a:cubicBezTo>
                <a:cubicBezTo>
                  <a:pt x="648110" y="450995"/>
                  <a:pt x="692721" y="469340"/>
                  <a:pt x="719451" y="484846"/>
                </a:cubicBezTo>
                <a:cubicBezTo>
                  <a:pt x="733707" y="493116"/>
                  <a:pt x="754707" y="505274"/>
                  <a:pt x="770773" y="516178"/>
                </a:cubicBezTo>
                <a:close/>
                <a:moveTo>
                  <a:pt x="492496" y="269432"/>
                </a:moveTo>
                <a:cubicBezTo>
                  <a:pt x="508889" y="283276"/>
                  <a:pt x="529711" y="310690"/>
                  <a:pt x="539960" y="324601"/>
                </a:cubicBezTo>
                <a:cubicBezTo>
                  <a:pt x="554536" y="344386"/>
                  <a:pt x="567933" y="379146"/>
                  <a:pt x="562685" y="379901"/>
                </a:cubicBezTo>
                <a:cubicBezTo>
                  <a:pt x="557436" y="380655"/>
                  <a:pt x="524548" y="351039"/>
                  <a:pt x="508469" y="329128"/>
                </a:cubicBezTo>
                <a:cubicBezTo>
                  <a:pt x="492389" y="307218"/>
                  <a:pt x="461037" y="264662"/>
                  <a:pt x="475229" y="261191"/>
                </a:cubicBezTo>
                <a:cubicBezTo>
                  <a:pt x="476116" y="260974"/>
                  <a:pt x="477088" y="260954"/>
                  <a:pt x="478134" y="261113"/>
                </a:cubicBezTo>
                <a:cubicBezTo>
                  <a:pt x="482059" y="261710"/>
                  <a:pt x="487031" y="264817"/>
                  <a:pt x="492496" y="269432"/>
                </a:cubicBezTo>
                <a:close/>
                <a:moveTo>
                  <a:pt x="845764" y="478949"/>
                </a:moveTo>
                <a:cubicBezTo>
                  <a:pt x="852066" y="481944"/>
                  <a:pt x="855290" y="484641"/>
                  <a:pt x="853694" y="486761"/>
                </a:cubicBezTo>
                <a:cubicBezTo>
                  <a:pt x="847311" y="495240"/>
                  <a:pt x="768116" y="476173"/>
                  <a:pt x="735233" y="467940"/>
                </a:cubicBezTo>
                <a:cubicBezTo>
                  <a:pt x="702350" y="459706"/>
                  <a:pt x="653438" y="440113"/>
                  <a:pt x="656395" y="437361"/>
                </a:cubicBezTo>
                <a:cubicBezTo>
                  <a:pt x="656765" y="437017"/>
                  <a:pt x="657983" y="436836"/>
                  <a:pt x="659903" y="436800"/>
                </a:cubicBezTo>
                <a:cubicBezTo>
                  <a:pt x="673340" y="436551"/>
                  <a:pt x="721154" y="443428"/>
                  <a:pt x="752978" y="451429"/>
                </a:cubicBezTo>
                <a:cubicBezTo>
                  <a:pt x="780256" y="458287"/>
                  <a:pt x="826860" y="469962"/>
                  <a:pt x="845764" y="478949"/>
                </a:cubicBezTo>
                <a:close/>
                <a:moveTo>
                  <a:pt x="591083" y="245489"/>
                </a:moveTo>
                <a:cubicBezTo>
                  <a:pt x="606360" y="245862"/>
                  <a:pt x="607638" y="297817"/>
                  <a:pt x="607689" y="319510"/>
                </a:cubicBezTo>
                <a:cubicBezTo>
                  <a:pt x="607741" y="341203"/>
                  <a:pt x="596687" y="376269"/>
                  <a:pt x="591392" y="375648"/>
                </a:cubicBezTo>
                <a:cubicBezTo>
                  <a:pt x="586097" y="375027"/>
                  <a:pt x="575918" y="339793"/>
                  <a:pt x="575918" y="315785"/>
                </a:cubicBezTo>
                <a:cubicBezTo>
                  <a:pt x="575918" y="291776"/>
                  <a:pt x="575806" y="245117"/>
                  <a:pt x="591083" y="245489"/>
                </a:cubicBezTo>
                <a:close/>
                <a:moveTo>
                  <a:pt x="873181" y="421210"/>
                </a:moveTo>
                <a:cubicBezTo>
                  <a:pt x="872570" y="430534"/>
                  <a:pt x="787446" y="431314"/>
                  <a:pt x="751904" y="431345"/>
                </a:cubicBezTo>
                <a:cubicBezTo>
                  <a:pt x="716361" y="431377"/>
                  <a:pt x="658909" y="424631"/>
                  <a:pt x="659926" y="421398"/>
                </a:cubicBezTo>
                <a:cubicBezTo>
                  <a:pt x="660944" y="418166"/>
                  <a:pt x="718673" y="411954"/>
                  <a:pt x="758008" y="411954"/>
                </a:cubicBezTo>
                <a:cubicBezTo>
                  <a:pt x="797343" y="411954"/>
                  <a:pt x="873791" y="411886"/>
                  <a:pt x="873181" y="421210"/>
                </a:cubicBezTo>
                <a:close/>
                <a:moveTo>
                  <a:pt x="1751195" y="975108"/>
                </a:moveTo>
                <a:cubicBezTo>
                  <a:pt x="1758364" y="978250"/>
                  <a:pt x="1733159" y="1034299"/>
                  <a:pt x="1705664" y="1069568"/>
                </a:cubicBezTo>
                <a:cubicBezTo>
                  <a:pt x="1678169" y="1104838"/>
                  <a:pt x="1624898" y="1173430"/>
                  <a:pt x="1602593" y="1166448"/>
                </a:cubicBezTo>
                <a:cubicBezTo>
                  <a:pt x="1580287" y="1159467"/>
                  <a:pt x="1637886" y="1082604"/>
                  <a:pt x="1662653" y="1050713"/>
                </a:cubicBezTo>
                <a:cubicBezTo>
                  <a:pt x="1685873" y="1020817"/>
                  <a:pt x="1737075" y="977764"/>
                  <a:pt x="1749292" y="975089"/>
                </a:cubicBezTo>
                <a:cubicBezTo>
                  <a:pt x="1750106" y="974911"/>
                  <a:pt x="1750748" y="974912"/>
                  <a:pt x="1751195" y="975108"/>
                </a:cubicBezTo>
                <a:close/>
                <a:moveTo>
                  <a:pt x="1723065" y="952804"/>
                </a:moveTo>
                <a:cubicBezTo>
                  <a:pt x="1727817" y="957313"/>
                  <a:pt x="1670214" y="1003868"/>
                  <a:pt x="1623145" y="1030589"/>
                </a:cubicBezTo>
                <a:cubicBezTo>
                  <a:pt x="1576075" y="1057309"/>
                  <a:pt x="1484722" y="1109321"/>
                  <a:pt x="1468230" y="1097891"/>
                </a:cubicBezTo>
                <a:cubicBezTo>
                  <a:pt x="1451738" y="1086461"/>
                  <a:pt x="1552159" y="1027715"/>
                  <a:pt x="1594631" y="1003534"/>
                </a:cubicBezTo>
                <a:cubicBezTo>
                  <a:pt x="1634449" y="980864"/>
                  <a:pt x="1708313" y="952150"/>
                  <a:pt x="1721306" y="952365"/>
                </a:cubicBezTo>
                <a:cubicBezTo>
                  <a:pt x="1722173" y="952380"/>
                  <a:pt x="1722768" y="952522"/>
                  <a:pt x="1723065" y="952804"/>
                </a:cubicBezTo>
                <a:close/>
                <a:moveTo>
                  <a:pt x="1697227" y="935922"/>
                </a:moveTo>
                <a:cubicBezTo>
                  <a:pt x="1698954" y="941161"/>
                  <a:pt x="1617322" y="972025"/>
                  <a:pt x="1557408" y="986690"/>
                </a:cubicBezTo>
                <a:cubicBezTo>
                  <a:pt x="1497494" y="1001355"/>
                  <a:pt x="1381121" y="1029958"/>
                  <a:pt x="1372599" y="1015710"/>
                </a:cubicBezTo>
                <a:cubicBezTo>
                  <a:pt x="1364076" y="1001461"/>
                  <a:pt x="1492944" y="968553"/>
                  <a:pt x="1547048" y="955255"/>
                </a:cubicBezTo>
                <a:cubicBezTo>
                  <a:pt x="1591008" y="944450"/>
                  <a:pt x="1661535" y="934982"/>
                  <a:pt x="1687363" y="934621"/>
                </a:cubicBezTo>
                <a:cubicBezTo>
                  <a:pt x="1693324" y="934538"/>
                  <a:pt x="1696903" y="934940"/>
                  <a:pt x="1697227" y="935922"/>
                </a:cubicBezTo>
                <a:close/>
                <a:moveTo>
                  <a:pt x="1676033" y="912929"/>
                </a:moveTo>
                <a:cubicBezTo>
                  <a:pt x="1674361" y="918175"/>
                  <a:pt x="1579454" y="928258"/>
                  <a:pt x="1514785" y="928258"/>
                </a:cubicBezTo>
                <a:cubicBezTo>
                  <a:pt x="1450117" y="928258"/>
                  <a:pt x="1324435" y="928369"/>
                  <a:pt x="1325438" y="913235"/>
                </a:cubicBezTo>
                <a:cubicBezTo>
                  <a:pt x="1326442" y="898101"/>
                  <a:pt x="1466388" y="896836"/>
                  <a:pt x="1524821" y="896785"/>
                </a:cubicBezTo>
                <a:cubicBezTo>
                  <a:pt x="1583253" y="896734"/>
                  <a:pt x="1677706" y="907684"/>
                  <a:pt x="1676033" y="912929"/>
                </a:cubicBezTo>
                <a:close/>
                <a:moveTo>
                  <a:pt x="1798295" y="980283"/>
                </a:moveTo>
                <a:cubicBezTo>
                  <a:pt x="1807000" y="981291"/>
                  <a:pt x="1823734" y="1038479"/>
                  <a:pt x="1823734" y="1077445"/>
                </a:cubicBezTo>
                <a:cubicBezTo>
                  <a:pt x="1823734" y="1116412"/>
                  <a:pt x="1823918" y="1192144"/>
                  <a:pt x="1798802" y="1191539"/>
                </a:cubicBezTo>
                <a:cubicBezTo>
                  <a:pt x="1773687" y="1190934"/>
                  <a:pt x="1771586" y="1106608"/>
                  <a:pt x="1771501" y="1071399"/>
                </a:cubicBezTo>
                <a:cubicBezTo>
                  <a:pt x="1771417" y="1036189"/>
                  <a:pt x="1789589" y="979276"/>
                  <a:pt x="1798295" y="980283"/>
                </a:cubicBezTo>
                <a:close/>
                <a:moveTo>
                  <a:pt x="691629" y="256990"/>
                </a:moveTo>
                <a:cubicBezTo>
                  <a:pt x="705763" y="260549"/>
                  <a:pt x="677667" y="309598"/>
                  <a:pt x="665483" y="329977"/>
                </a:cubicBezTo>
                <a:cubicBezTo>
                  <a:pt x="653299" y="350356"/>
                  <a:pt x="623149" y="380958"/>
                  <a:pt x="618527" y="379263"/>
                </a:cubicBezTo>
                <a:cubicBezTo>
                  <a:pt x="613905" y="377567"/>
                  <a:pt x="624216" y="342347"/>
                  <a:pt x="637753" y="319805"/>
                </a:cubicBezTo>
                <a:cubicBezTo>
                  <a:pt x="650445" y="298673"/>
                  <a:pt x="674269" y="258827"/>
                  <a:pt x="688844" y="256861"/>
                </a:cubicBezTo>
                <a:cubicBezTo>
                  <a:pt x="689815" y="256730"/>
                  <a:pt x="690746" y="256767"/>
                  <a:pt x="691629" y="256990"/>
                </a:cubicBezTo>
                <a:close/>
                <a:moveTo>
                  <a:pt x="845415" y="347841"/>
                </a:moveTo>
                <a:cubicBezTo>
                  <a:pt x="851234" y="356470"/>
                  <a:pt x="774406" y="378856"/>
                  <a:pt x="742127" y="387936"/>
                </a:cubicBezTo>
                <a:cubicBezTo>
                  <a:pt x="709847" y="397015"/>
                  <a:pt x="653023" y="405515"/>
                  <a:pt x="651738" y="402319"/>
                </a:cubicBezTo>
                <a:cubicBezTo>
                  <a:pt x="650453" y="399122"/>
                  <a:pt x="698670" y="378775"/>
                  <a:pt x="734418" y="368758"/>
                </a:cubicBezTo>
                <a:cubicBezTo>
                  <a:pt x="763463" y="360620"/>
                  <a:pt x="814743" y="346201"/>
                  <a:pt x="836074" y="345709"/>
                </a:cubicBezTo>
                <a:cubicBezTo>
                  <a:pt x="840996" y="345595"/>
                  <a:pt x="844324" y="346223"/>
                  <a:pt x="845415" y="347841"/>
                </a:cubicBezTo>
                <a:close/>
                <a:moveTo>
                  <a:pt x="1677576" y="876365"/>
                </a:moveTo>
                <a:cubicBezTo>
                  <a:pt x="1685364" y="880117"/>
                  <a:pt x="1689544" y="882907"/>
                  <a:pt x="1688354" y="884034"/>
                </a:cubicBezTo>
                <a:cubicBezTo>
                  <a:pt x="1683597" y="888541"/>
                  <a:pt x="1589188" y="876884"/>
                  <a:pt x="1529052" y="862553"/>
                </a:cubicBezTo>
                <a:cubicBezTo>
                  <a:pt x="1468917" y="848221"/>
                  <a:pt x="1351977" y="820469"/>
                  <a:pt x="1362147" y="806619"/>
                </a:cubicBezTo>
                <a:cubicBezTo>
                  <a:pt x="1364055" y="804022"/>
                  <a:pt x="1370206" y="802961"/>
                  <a:pt x="1379302" y="803036"/>
                </a:cubicBezTo>
                <a:cubicBezTo>
                  <a:pt x="1418718" y="803362"/>
                  <a:pt x="1513421" y="825026"/>
                  <a:pt x="1557595" y="835509"/>
                </a:cubicBezTo>
                <a:cubicBezTo>
                  <a:pt x="1598371" y="845186"/>
                  <a:pt x="1654211" y="865107"/>
                  <a:pt x="1677576" y="876365"/>
                </a:cubicBezTo>
                <a:close/>
                <a:moveTo>
                  <a:pt x="1851038" y="980377"/>
                </a:moveTo>
                <a:cubicBezTo>
                  <a:pt x="1871600" y="994806"/>
                  <a:pt x="1908068" y="1028085"/>
                  <a:pt x="1928764" y="1054516"/>
                </a:cubicBezTo>
                <a:cubicBezTo>
                  <a:pt x="1956358" y="1089757"/>
                  <a:pt x="2010154" y="1158200"/>
                  <a:pt x="1987012" y="1164111"/>
                </a:cubicBezTo>
                <a:cubicBezTo>
                  <a:pt x="1963869" y="1170022"/>
                  <a:pt x="1902253" y="1094298"/>
                  <a:pt x="1877243" y="1062478"/>
                </a:cubicBezTo>
                <a:cubicBezTo>
                  <a:pt x="1852232" y="1030656"/>
                  <a:pt x="1828363" y="974512"/>
                  <a:pt x="1836950" y="973185"/>
                </a:cubicBezTo>
                <a:cubicBezTo>
                  <a:pt x="1839097" y="972853"/>
                  <a:pt x="1844183" y="975568"/>
                  <a:pt x="1851038" y="980377"/>
                </a:cubicBezTo>
                <a:close/>
                <a:moveTo>
                  <a:pt x="778026" y="292259"/>
                </a:moveTo>
                <a:cubicBezTo>
                  <a:pt x="788994" y="298760"/>
                  <a:pt x="733130" y="337969"/>
                  <a:pt x="709446" y="354144"/>
                </a:cubicBezTo>
                <a:cubicBezTo>
                  <a:pt x="685762" y="370319"/>
                  <a:pt x="639185" y="391928"/>
                  <a:pt x="635921" y="389309"/>
                </a:cubicBezTo>
                <a:cubicBezTo>
                  <a:pt x="632656" y="386689"/>
                  <a:pt x="663607" y="356305"/>
                  <a:pt x="689861" y="338427"/>
                </a:cubicBezTo>
                <a:cubicBezTo>
                  <a:pt x="714474" y="321667"/>
                  <a:pt x="760786" y="290041"/>
                  <a:pt x="775516" y="291510"/>
                </a:cubicBezTo>
                <a:cubicBezTo>
                  <a:pt x="776498" y="291608"/>
                  <a:pt x="777340" y="291853"/>
                  <a:pt x="778026" y="292259"/>
                </a:cubicBezTo>
                <a:close/>
                <a:moveTo>
                  <a:pt x="1653404" y="808082"/>
                </a:moveTo>
                <a:cubicBezTo>
                  <a:pt x="1687772" y="831137"/>
                  <a:pt x="1719130" y="857724"/>
                  <a:pt x="1713833" y="860144"/>
                </a:cubicBezTo>
                <a:cubicBezTo>
                  <a:pt x="1706770" y="863372"/>
                  <a:pt x="1624996" y="832644"/>
                  <a:pt x="1576899" y="806597"/>
                </a:cubicBezTo>
                <a:cubicBezTo>
                  <a:pt x="1528802" y="780549"/>
                  <a:pt x="1435202" y="730008"/>
                  <a:pt x="1452737" y="719157"/>
                </a:cubicBezTo>
                <a:cubicBezTo>
                  <a:pt x="1453834" y="718479"/>
                  <a:pt x="1455273" y="718059"/>
                  <a:pt x="1457020" y="717875"/>
                </a:cubicBezTo>
                <a:cubicBezTo>
                  <a:pt x="1483217" y="715109"/>
                  <a:pt x="1578482" y="765201"/>
                  <a:pt x="1619278" y="787230"/>
                </a:cubicBezTo>
                <a:cubicBezTo>
                  <a:pt x="1630157" y="793105"/>
                  <a:pt x="1641947" y="800397"/>
                  <a:pt x="1653404" y="808082"/>
                </a:cubicBezTo>
                <a:close/>
                <a:moveTo>
                  <a:pt x="2090600" y="1064611"/>
                </a:moveTo>
                <a:cubicBezTo>
                  <a:pt x="2117012" y="1082309"/>
                  <a:pt x="2135311" y="1097971"/>
                  <a:pt x="2126296" y="1103247"/>
                </a:cubicBezTo>
                <a:cubicBezTo>
                  <a:pt x="2108266" y="1113800"/>
                  <a:pt x="2005380" y="1056624"/>
                  <a:pt x="1962968" y="1032404"/>
                </a:cubicBezTo>
                <a:cubicBezTo>
                  <a:pt x="1920555" y="1008185"/>
                  <a:pt x="1864611" y="961039"/>
                  <a:pt x="1871821" y="957931"/>
                </a:cubicBezTo>
                <a:cubicBezTo>
                  <a:pt x="1872272" y="957737"/>
                  <a:pt x="1873008" y="957680"/>
                  <a:pt x="1874003" y="957751"/>
                </a:cubicBezTo>
                <a:cubicBezTo>
                  <a:pt x="1888940" y="958814"/>
                  <a:pt x="1962281" y="988590"/>
                  <a:pt x="2006226" y="1013757"/>
                </a:cubicBezTo>
                <a:cubicBezTo>
                  <a:pt x="2029663" y="1027179"/>
                  <a:pt x="2064188" y="1046913"/>
                  <a:pt x="2090600" y="1064611"/>
                </a:cubicBezTo>
                <a:close/>
                <a:moveTo>
                  <a:pt x="1633107" y="664126"/>
                </a:moveTo>
                <a:cubicBezTo>
                  <a:pt x="1660058" y="686596"/>
                  <a:pt x="1694290" y="731091"/>
                  <a:pt x="1711139" y="753670"/>
                </a:cubicBezTo>
                <a:cubicBezTo>
                  <a:pt x="1735102" y="785782"/>
                  <a:pt x="1757127" y="842200"/>
                  <a:pt x="1748499" y="843424"/>
                </a:cubicBezTo>
                <a:cubicBezTo>
                  <a:pt x="1739870" y="844649"/>
                  <a:pt x="1685802" y="796579"/>
                  <a:pt x="1659367" y="761017"/>
                </a:cubicBezTo>
                <a:cubicBezTo>
                  <a:pt x="1632932" y="725455"/>
                  <a:pt x="1581388" y="656385"/>
                  <a:pt x="1604720" y="650750"/>
                </a:cubicBezTo>
                <a:cubicBezTo>
                  <a:pt x="1606178" y="650398"/>
                  <a:pt x="1607777" y="650367"/>
                  <a:pt x="1609497" y="650625"/>
                </a:cubicBezTo>
                <a:cubicBezTo>
                  <a:pt x="1615949" y="651593"/>
                  <a:pt x="1624123" y="656636"/>
                  <a:pt x="1633107" y="664126"/>
                </a:cubicBezTo>
                <a:close/>
                <a:moveTo>
                  <a:pt x="2225275" y="1011058"/>
                </a:moveTo>
                <a:cubicBezTo>
                  <a:pt x="2227567" y="1013190"/>
                  <a:pt x="2228236" y="1015144"/>
                  <a:pt x="2226925" y="1016865"/>
                </a:cubicBezTo>
                <a:cubicBezTo>
                  <a:pt x="2216431" y="1030627"/>
                  <a:pt x="2086233" y="999680"/>
                  <a:pt x="2032172" y="986317"/>
                </a:cubicBezTo>
                <a:cubicBezTo>
                  <a:pt x="1978112" y="972954"/>
                  <a:pt x="1897700" y="941152"/>
                  <a:pt x="1902562" y="936686"/>
                </a:cubicBezTo>
                <a:cubicBezTo>
                  <a:pt x="1903170" y="936127"/>
                  <a:pt x="1905172" y="935833"/>
                  <a:pt x="1908328" y="935775"/>
                </a:cubicBezTo>
                <a:cubicBezTo>
                  <a:pt x="1930419" y="935371"/>
                  <a:pt x="2009026" y="946532"/>
                  <a:pt x="2061345" y="959518"/>
                </a:cubicBezTo>
                <a:cubicBezTo>
                  <a:pt x="2113665" y="972505"/>
                  <a:pt x="2209231" y="996134"/>
                  <a:pt x="2225275" y="1011058"/>
                </a:cubicBezTo>
                <a:close/>
                <a:moveTo>
                  <a:pt x="1803567" y="629158"/>
                </a:moveTo>
                <a:cubicBezTo>
                  <a:pt x="1820796" y="646185"/>
                  <a:pt x="1822414" y="714598"/>
                  <a:pt x="1822488" y="745406"/>
                </a:cubicBezTo>
                <a:cubicBezTo>
                  <a:pt x="1822572" y="780616"/>
                  <a:pt x="1804400" y="837529"/>
                  <a:pt x="1795694" y="836522"/>
                </a:cubicBezTo>
                <a:cubicBezTo>
                  <a:pt x="1786988" y="835513"/>
                  <a:pt x="1770255" y="778326"/>
                  <a:pt x="1770254" y="739359"/>
                </a:cubicBezTo>
                <a:cubicBezTo>
                  <a:pt x="1770254" y="700393"/>
                  <a:pt x="1770071" y="624661"/>
                  <a:pt x="1795187" y="625266"/>
                </a:cubicBezTo>
                <a:cubicBezTo>
                  <a:pt x="1798326" y="625342"/>
                  <a:pt x="1801106" y="626725"/>
                  <a:pt x="1803567" y="629158"/>
                </a:cubicBezTo>
                <a:close/>
                <a:moveTo>
                  <a:pt x="2253766" y="905481"/>
                </a:moveTo>
                <a:cubicBezTo>
                  <a:pt x="2257233" y="906926"/>
                  <a:pt x="2259087" y="908580"/>
                  <a:pt x="2258961" y="910472"/>
                </a:cubicBezTo>
                <a:cubicBezTo>
                  <a:pt x="2257958" y="925605"/>
                  <a:pt x="2118012" y="926871"/>
                  <a:pt x="2059579" y="926922"/>
                </a:cubicBezTo>
                <a:cubicBezTo>
                  <a:pt x="2001147" y="926973"/>
                  <a:pt x="1906694" y="916023"/>
                  <a:pt x="1908367" y="910778"/>
                </a:cubicBezTo>
                <a:cubicBezTo>
                  <a:pt x="1910039" y="905532"/>
                  <a:pt x="2004946" y="895448"/>
                  <a:pt x="2069615" y="895448"/>
                </a:cubicBezTo>
                <a:cubicBezTo>
                  <a:pt x="2126200" y="895449"/>
                  <a:pt x="2229498" y="895364"/>
                  <a:pt x="2253766" y="905481"/>
                </a:cubicBezTo>
                <a:close/>
                <a:moveTo>
                  <a:pt x="1434354" y="349846"/>
                </a:moveTo>
                <a:cubicBezTo>
                  <a:pt x="1441522" y="352988"/>
                  <a:pt x="1416317" y="409036"/>
                  <a:pt x="1388822" y="444306"/>
                </a:cubicBezTo>
                <a:cubicBezTo>
                  <a:pt x="1361327" y="479575"/>
                  <a:pt x="1308057" y="548168"/>
                  <a:pt x="1285751" y="541186"/>
                </a:cubicBezTo>
                <a:cubicBezTo>
                  <a:pt x="1263445" y="534204"/>
                  <a:pt x="1321045" y="457341"/>
                  <a:pt x="1345812" y="425451"/>
                </a:cubicBezTo>
                <a:cubicBezTo>
                  <a:pt x="1369031" y="395554"/>
                  <a:pt x="1420234" y="352502"/>
                  <a:pt x="1432450" y="349826"/>
                </a:cubicBezTo>
                <a:cubicBezTo>
                  <a:pt x="1433265" y="349648"/>
                  <a:pt x="1433906" y="349649"/>
                  <a:pt x="1434354" y="349846"/>
                </a:cubicBezTo>
                <a:close/>
                <a:moveTo>
                  <a:pt x="1406224" y="327542"/>
                </a:moveTo>
                <a:cubicBezTo>
                  <a:pt x="1410976" y="332051"/>
                  <a:pt x="1353373" y="378605"/>
                  <a:pt x="1306303" y="405326"/>
                </a:cubicBezTo>
                <a:cubicBezTo>
                  <a:pt x="1259234" y="432047"/>
                  <a:pt x="1167881" y="484058"/>
                  <a:pt x="1151389" y="472629"/>
                </a:cubicBezTo>
                <a:cubicBezTo>
                  <a:pt x="1134897" y="461199"/>
                  <a:pt x="1235317" y="402452"/>
                  <a:pt x="1277790" y="378271"/>
                </a:cubicBezTo>
                <a:cubicBezTo>
                  <a:pt x="1317608" y="355601"/>
                  <a:pt x="1391472" y="326888"/>
                  <a:pt x="1404465" y="327103"/>
                </a:cubicBezTo>
                <a:cubicBezTo>
                  <a:pt x="1405331" y="327117"/>
                  <a:pt x="1405927" y="327260"/>
                  <a:pt x="1406224" y="327542"/>
                </a:cubicBezTo>
                <a:close/>
                <a:moveTo>
                  <a:pt x="1380386" y="310660"/>
                </a:moveTo>
                <a:cubicBezTo>
                  <a:pt x="1382112" y="315899"/>
                  <a:pt x="1300481" y="346763"/>
                  <a:pt x="1240566" y="361428"/>
                </a:cubicBezTo>
                <a:cubicBezTo>
                  <a:pt x="1180653" y="376093"/>
                  <a:pt x="1064280" y="404696"/>
                  <a:pt x="1055757" y="390447"/>
                </a:cubicBezTo>
                <a:cubicBezTo>
                  <a:pt x="1047235" y="376199"/>
                  <a:pt x="1176102" y="343291"/>
                  <a:pt x="1230207" y="329993"/>
                </a:cubicBezTo>
                <a:cubicBezTo>
                  <a:pt x="1274167" y="319188"/>
                  <a:pt x="1344694" y="309719"/>
                  <a:pt x="1370522" y="309359"/>
                </a:cubicBezTo>
                <a:cubicBezTo>
                  <a:pt x="1376482" y="309275"/>
                  <a:pt x="1380062" y="309677"/>
                  <a:pt x="1380386" y="310660"/>
                </a:cubicBezTo>
                <a:close/>
                <a:moveTo>
                  <a:pt x="1359192" y="287667"/>
                </a:moveTo>
                <a:cubicBezTo>
                  <a:pt x="1357519" y="292912"/>
                  <a:pt x="1262612" y="302996"/>
                  <a:pt x="1197944" y="302996"/>
                </a:cubicBezTo>
                <a:cubicBezTo>
                  <a:pt x="1133275" y="302996"/>
                  <a:pt x="1007593" y="303106"/>
                  <a:pt x="1008597" y="287973"/>
                </a:cubicBezTo>
                <a:cubicBezTo>
                  <a:pt x="1009600" y="272839"/>
                  <a:pt x="1149547" y="271573"/>
                  <a:pt x="1207979" y="271522"/>
                </a:cubicBezTo>
                <a:cubicBezTo>
                  <a:pt x="1266412" y="271471"/>
                  <a:pt x="1360864" y="282421"/>
                  <a:pt x="1359192" y="287667"/>
                </a:cubicBezTo>
                <a:close/>
                <a:moveTo>
                  <a:pt x="1481453" y="355021"/>
                </a:moveTo>
                <a:cubicBezTo>
                  <a:pt x="1490158" y="356029"/>
                  <a:pt x="1506893" y="413216"/>
                  <a:pt x="1506893" y="452183"/>
                </a:cubicBezTo>
                <a:cubicBezTo>
                  <a:pt x="1506893" y="491150"/>
                  <a:pt x="1507076" y="566881"/>
                  <a:pt x="1481961" y="566276"/>
                </a:cubicBezTo>
                <a:cubicBezTo>
                  <a:pt x="1456845" y="565672"/>
                  <a:pt x="1454744" y="481345"/>
                  <a:pt x="1454660" y="446136"/>
                </a:cubicBezTo>
                <a:cubicBezTo>
                  <a:pt x="1454575" y="410927"/>
                  <a:pt x="1472748" y="354013"/>
                  <a:pt x="1481453" y="355021"/>
                </a:cubicBezTo>
                <a:close/>
                <a:moveTo>
                  <a:pt x="1960487" y="643932"/>
                </a:moveTo>
                <a:cubicBezTo>
                  <a:pt x="1983723" y="649708"/>
                  <a:pt x="1937532" y="729319"/>
                  <a:pt x="1917502" y="762395"/>
                </a:cubicBezTo>
                <a:cubicBezTo>
                  <a:pt x="1897472" y="795471"/>
                  <a:pt x="1847904" y="845140"/>
                  <a:pt x="1840305" y="842388"/>
                </a:cubicBezTo>
                <a:cubicBezTo>
                  <a:pt x="1832707" y="839636"/>
                  <a:pt x="1849657" y="782472"/>
                  <a:pt x="1871913" y="745886"/>
                </a:cubicBezTo>
                <a:cubicBezTo>
                  <a:pt x="1892778" y="711586"/>
                  <a:pt x="1931947" y="646914"/>
                  <a:pt x="1955907" y="643723"/>
                </a:cubicBezTo>
                <a:cubicBezTo>
                  <a:pt x="1957504" y="643510"/>
                  <a:pt x="1959034" y="643571"/>
                  <a:pt x="1960487" y="643932"/>
                </a:cubicBezTo>
                <a:close/>
                <a:moveTo>
                  <a:pt x="1360734" y="251102"/>
                </a:moveTo>
                <a:cubicBezTo>
                  <a:pt x="1368522" y="254855"/>
                  <a:pt x="1372702" y="257645"/>
                  <a:pt x="1371513" y="258772"/>
                </a:cubicBezTo>
                <a:cubicBezTo>
                  <a:pt x="1366756" y="263279"/>
                  <a:pt x="1272346" y="251622"/>
                  <a:pt x="1212211" y="237290"/>
                </a:cubicBezTo>
                <a:cubicBezTo>
                  <a:pt x="1152075" y="222958"/>
                  <a:pt x="1035136" y="195207"/>
                  <a:pt x="1045306" y="181357"/>
                </a:cubicBezTo>
                <a:cubicBezTo>
                  <a:pt x="1047213" y="178760"/>
                  <a:pt x="1053365" y="177699"/>
                  <a:pt x="1062461" y="177774"/>
                </a:cubicBezTo>
                <a:cubicBezTo>
                  <a:pt x="1101877" y="178100"/>
                  <a:pt x="1196580" y="199763"/>
                  <a:pt x="1240754" y="210247"/>
                </a:cubicBezTo>
                <a:cubicBezTo>
                  <a:pt x="1281530" y="219924"/>
                  <a:pt x="1337370" y="239845"/>
                  <a:pt x="1360734" y="251102"/>
                </a:cubicBezTo>
                <a:close/>
                <a:moveTo>
                  <a:pt x="2213314" y="791389"/>
                </a:moveTo>
                <a:cubicBezTo>
                  <a:pt x="2222881" y="805395"/>
                  <a:pt x="2096574" y="841729"/>
                  <a:pt x="2043506" y="856466"/>
                </a:cubicBezTo>
                <a:cubicBezTo>
                  <a:pt x="1990438" y="871202"/>
                  <a:pt x="1897017" y="884997"/>
                  <a:pt x="1894905" y="879810"/>
                </a:cubicBezTo>
                <a:cubicBezTo>
                  <a:pt x="1892793" y="874622"/>
                  <a:pt x="1972062" y="841597"/>
                  <a:pt x="2030832" y="825339"/>
                </a:cubicBezTo>
                <a:cubicBezTo>
                  <a:pt x="2078584" y="812129"/>
                  <a:pt x="2162890" y="788727"/>
                  <a:pt x="2197957" y="787928"/>
                </a:cubicBezTo>
                <a:cubicBezTo>
                  <a:pt x="2206049" y="787744"/>
                  <a:pt x="2211520" y="788763"/>
                  <a:pt x="2213314" y="791389"/>
                </a:cubicBezTo>
                <a:close/>
                <a:moveTo>
                  <a:pt x="1534196" y="355115"/>
                </a:moveTo>
                <a:cubicBezTo>
                  <a:pt x="1554759" y="369543"/>
                  <a:pt x="1591226" y="402823"/>
                  <a:pt x="1611922" y="429254"/>
                </a:cubicBezTo>
                <a:cubicBezTo>
                  <a:pt x="1639517" y="464494"/>
                  <a:pt x="1693313" y="532938"/>
                  <a:pt x="1670171" y="538849"/>
                </a:cubicBezTo>
                <a:cubicBezTo>
                  <a:pt x="1647028" y="544760"/>
                  <a:pt x="1585411" y="469036"/>
                  <a:pt x="1560401" y="437215"/>
                </a:cubicBezTo>
                <a:cubicBezTo>
                  <a:pt x="1535391" y="405394"/>
                  <a:pt x="1511521" y="349249"/>
                  <a:pt x="1520108" y="347922"/>
                </a:cubicBezTo>
                <a:cubicBezTo>
                  <a:pt x="1522255" y="347591"/>
                  <a:pt x="1527342" y="350305"/>
                  <a:pt x="1534196" y="355115"/>
                </a:cubicBezTo>
                <a:close/>
                <a:moveTo>
                  <a:pt x="2102524" y="701176"/>
                </a:moveTo>
                <a:cubicBezTo>
                  <a:pt x="2120557" y="711727"/>
                  <a:pt x="2028716" y="775367"/>
                  <a:pt x="1989778" y="801620"/>
                </a:cubicBezTo>
                <a:cubicBezTo>
                  <a:pt x="1950841" y="827873"/>
                  <a:pt x="1874267" y="862946"/>
                  <a:pt x="1868900" y="858694"/>
                </a:cubicBezTo>
                <a:cubicBezTo>
                  <a:pt x="1863534" y="854442"/>
                  <a:pt x="1914418" y="805127"/>
                  <a:pt x="1957580" y="776110"/>
                </a:cubicBezTo>
                <a:cubicBezTo>
                  <a:pt x="1998045" y="748907"/>
                  <a:pt x="2074182" y="697576"/>
                  <a:pt x="2098399" y="699960"/>
                </a:cubicBezTo>
                <a:cubicBezTo>
                  <a:pt x="2100014" y="700119"/>
                  <a:pt x="2101397" y="700517"/>
                  <a:pt x="2102524" y="701176"/>
                </a:cubicBezTo>
                <a:close/>
                <a:moveTo>
                  <a:pt x="1336562" y="182820"/>
                </a:moveTo>
                <a:cubicBezTo>
                  <a:pt x="1370930" y="205875"/>
                  <a:pt x="1402289" y="232461"/>
                  <a:pt x="1396991" y="234882"/>
                </a:cubicBezTo>
                <a:cubicBezTo>
                  <a:pt x="1389928" y="238110"/>
                  <a:pt x="1308154" y="207382"/>
                  <a:pt x="1260057" y="181334"/>
                </a:cubicBezTo>
                <a:cubicBezTo>
                  <a:pt x="1211960" y="155287"/>
                  <a:pt x="1118361" y="104746"/>
                  <a:pt x="1135896" y="93894"/>
                </a:cubicBezTo>
                <a:cubicBezTo>
                  <a:pt x="1136992" y="93216"/>
                  <a:pt x="1138431" y="92797"/>
                  <a:pt x="1140178" y="92613"/>
                </a:cubicBezTo>
                <a:cubicBezTo>
                  <a:pt x="1166376" y="89847"/>
                  <a:pt x="1261641" y="139939"/>
                  <a:pt x="1302437" y="161968"/>
                </a:cubicBezTo>
                <a:cubicBezTo>
                  <a:pt x="1313316" y="167843"/>
                  <a:pt x="1325106" y="175135"/>
                  <a:pt x="1336562" y="182820"/>
                </a:cubicBezTo>
                <a:close/>
                <a:moveTo>
                  <a:pt x="1773759" y="439349"/>
                </a:moveTo>
                <a:cubicBezTo>
                  <a:pt x="1800171" y="457047"/>
                  <a:pt x="1818470" y="472708"/>
                  <a:pt x="1809455" y="477985"/>
                </a:cubicBezTo>
                <a:cubicBezTo>
                  <a:pt x="1791425" y="488537"/>
                  <a:pt x="1688539" y="431361"/>
                  <a:pt x="1646126" y="407142"/>
                </a:cubicBezTo>
                <a:cubicBezTo>
                  <a:pt x="1603714" y="382923"/>
                  <a:pt x="1547770" y="335777"/>
                  <a:pt x="1554979" y="332669"/>
                </a:cubicBezTo>
                <a:cubicBezTo>
                  <a:pt x="1555430" y="332475"/>
                  <a:pt x="1556166" y="332418"/>
                  <a:pt x="1557162" y="332489"/>
                </a:cubicBezTo>
                <a:cubicBezTo>
                  <a:pt x="1572099" y="333552"/>
                  <a:pt x="1645440" y="363327"/>
                  <a:pt x="1689384" y="388494"/>
                </a:cubicBezTo>
                <a:cubicBezTo>
                  <a:pt x="1712822" y="401917"/>
                  <a:pt x="1747347" y="421651"/>
                  <a:pt x="1773759" y="439349"/>
                </a:cubicBezTo>
                <a:close/>
                <a:moveTo>
                  <a:pt x="1316266" y="38864"/>
                </a:moveTo>
                <a:cubicBezTo>
                  <a:pt x="1343216" y="61334"/>
                  <a:pt x="1377448" y="105828"/>
                  <a:pt x="1394297" y="128407"/>
                </a:cubicBezTo>
                <a:cubicBezTo>
                  <a:pt x="1418261" y="160520"/>
                  <a:pt x="1440286" y="216937"/>
                  <a:pt x="1431658" y="218162"/>
                </a:cubicBezTo>
                <a:cubicBezTo>
                  <a:pt x="1423029" y="219386"/>
                  <a:pt x="1368960" y="171317"/>
                  <a:pt x="1342526" y="135755"/>
                </a:cubicBezTo>
                <a:cubicBezTo>
                  <a:pt x="1316091" y="100192"/>
                  <a:pt x="1264547" y="31122"/>
                  <a:pt x="1287878" y="25488"/>
                </a:cubicBezTo>
                <a:cubicBezTo>
                  <a:pt x="1289337" y="25136"/>
                  <a:pt x="1290935" y="25104"/>
                  <a:pt x="1292655" y="25362"/>
                </a:cubicBezTo>
                <a:cubicBezTo>
                  <a:pt x="1299107" y="26331"/>
                  <a:pt x="1307282" y="31373"/>
                  <a:pt x="1316266" y="38864"/>
                </a:cubicBezTo>
                <a:close/>
                <a:moveTo>
                  <a:pt x="1908434" y="385795"/>
                </a:moveTo>
                <a:cubicBezTo>
                  <a:pt x="1910726" y="387927"/>
                  <a:pt x="1911395" y="389882"/>
                  <a:pt x="1910083" y="391602"/>
                </a:cubicBezTo>
                <a:cubicBezTo>
                  <a:pt x="1899589" y="405365"/>
                  <a:pt x="1769391" y="374418"/>
                  <a:pt x="1715331" y="361054"/>
                </a:cubicBezTo>
                <a:cubicBezTo>
                  <a:pt x="1661270" y="347691"/>
                  <a:pt x="1580858" y="315889"/>
                  <a:pt x="1585720" y="311423"/>
                </a:cubicBezTo>
                <a:cubicBezTo>
                  <a:pt x="1586328" y="310865"/>
                  <a:pt x="1588331" y="310571"/>
                  <a:pt x="1591486" y="310513"/>
                </a:cubicBezTo>
                <a:cubicBezTo>
                  <a:pt x="1613578" y="310108"/>
                  <a:pt x="1692184" y="321270"/>
                  <a:pt x="1744504" y="334256"/>
                </a:cubicBezTo>
                <a:cubicBezTo>
                  <a:pt x="1789350" y="345387"/>
                  <a:pt x="1865968" y="364337"/>
                  <a:pt x="1897047" y="378923"/>
                </a:cubicBezTo>
                <a:cubicBezTo>
                  <a:pt x="1902227" y="381354"/>
                  <a:pt x="1906142" y="383663"/>
                  <a:pt x="1908434" y="385795"/>
                </a:cubicBezTo>
                <a:close/>
                <a:moveTo>
                  <a:pt x="1486726" y="3895"/>
                </a:moveTo>
                <a:cubicBezTo>
                  <a:pt x="1503954" y="20922"/>
                  <a:pt x="1505572" y="89336"/>
                  <a:pt x="1505646" y="120144"/>
                </a:cubicBezTo>
                <a:cubicBezTo>
                  <a:pt x="1505731" y="155353"/>
                  <a:pt x="1487558" y="212267"/>
                  <a:pt x="1478853" y="211259"/>
                </a:cubicBezTo>
                <a:cubicBezTo>
                  <a:pt x="1470147" y="210251"/>
                  <a:pt x="1453413" y="153064"/>
                  <a:pt x="1453413" y="114097"/>
                </a:cubicBezTo>
                <a:cubicBezTo>
                  <a:pt x="1453413" y="75130"/>
                  <a:pt x="1453230" y="-601"/>
                  <a:pt x="1478345" y="3"/>
                </a:cubicBezTo>
                <a:cubicBezTo>
                  <a:pt x="1481485" y="79"/>
                  <a:pt x="1484264" y="1463"/>
                  <a:pt x="1486726" y="3895"/>
                </a:cubicBezTo>
                <a:close/>
                <a:moveTo>
                  <a:pt x="1936925" y="280219"/>
                </a:moveTo>
                <a:cubicBezTo>
                  <a:pt x="1940391" y="281664"/>
                  <a:pt x="1942246" y="283318"/>
                  <a:pt x="1942120" y="285209"/>
                </a:cubicBezTo>
                <a:cubicBezTo>
                  <a:pt x="1941116" y="300343"/>
                  <a:pt x="1801170" y="301609"/>
                  <a:pt x="1742738" y="301660"/>
                </a:cubicBezTo>
                <a:cubicBezTo>
                  <a:pt x="1684306" y="301711"/>
                  <a:pt x="1589853" y="290761"/>
                  <a:pt x="1591525" y="285515"/>
                </a:cubicBezTo>
                <a:cubicBezTo>
                  <a:pt x="1593198" y="280270"/>
                  <a:pt x="1688105" y="270186"/>
                  <a:pt x="1752773" y="270186"/>
                </a:cubicBezTo>
                <a:cubicBezTo>
                  <a:pt x="1809358" y="270186"/>
                  <a:pt x="1912656" y="270101"/>
                  <a:pt x="1936925" y="280219"/>
                </a:cubicBezTo>
                <a:close/>
                <a:moveTo>
                  <a:pt x="1643645" y="18670"/>
                </a:moveTo>
                <a:cubicBezTo>
                  <a:pt x="1666881" y="24446"/>
                  <a:pt x="1620691" y="104057"/>
                  <a:pt x="1600660" y="137133"/>
                </a:cubicBezTo>
                <a:cubicBezTo>
                  <a:pt x="1580631" y="170209"/>
                  <a:pt x="1531062" y="219877"/>
                  <a:pt x="1523464" y="217125"/>
                </a:cubicBezTo>
                <a:cubicBezTo>
                  <a:pt x="1515866" y="214374"/>
                  <a:pt x="1532816" y="157210"/>
                  <a:pt x="1555072" y="120623"/>
                </a:cubicBezTo>
                <a:cubicBezTo>
                  <a:pt x="1575937" y="86324"/>
                  <a:pt x="1615105" y="21652"/>
                  <a:pt x="1639066" y="18461"/>
                </a:cubicBezTo>
                <a:cubicBezTo>
                  <a:pt x="1640663" y="18248"/>
                  <a:pt x="1642193" y="18309"/>
                  <a:pt x="1643645" y="18670"/>
                </a:cubicBezTo>
                <a:close/>
                <a:moveTo>
                  <a:pt x="2495069" y="550730"/>
                </a:moveTo>
                <a:cubicBezTo>
                  <a:pt x="2502238" y="553873"/>
                  <a:pt x="2477033" y="609921"/>
                  <a:pt x="2449538" y="645190"/>
                </a:cubicBezTo>
                <a:cubicBezTo>
                  <a:pt x="2422042" y="680460"/>
                  <a:pt x="2368772" y="749052"/>
                  <a:pt x="2346467" y="742070"/>
                </a:cubicBezTo>
                <a:cubicBezTo>
                  <a:pt x="2324161" y="735089"/>
                  <a:pt x="2381760" y="658226"/>
                  <a:pt x="2406527" y="626336"/>
                </a:cubicBezTo>
                <a:cubicBezTo>
                  <a:pt x="2429747" y="596439"/>
                  <a:pt x="2480949" y="553386"/>
                  <a:pt x="2493166" y="550711"/>
                </a:cubicBezTo>
                <a:cubicBezTo>
                  <a:pt x="2493980" y="550533"/>
                  <a:pt x="2494622" y="550534"/>
                  <a:pt x="2495069" y="550730"/>
                </a:cubicBezTo>
                <a:close/>
                <a:moveTo>
                  <a:pt x="1896472" y="166127"/>
                </a:moveTo>
                <a:cubicBezTo>
                  <a:pt x="1906039" y="180133"/>
                  <a:pt x="1779732" y="216466"/>
                  <a:pt x="1726664" y="231203"/>
                </a:cubicBezTo>
                <a:cubicBezTo>
                  <a:pt x="1673596" y="245940"/>
                  <a:pt x="1580176" y="259735"/>
                  <a:pt x="1578064" y="254547"/>
                </a:cubicBezTo>
                <a:cubicBezTo>
                  <a:pt x="1575951" y="249359"/>
                  <a:pt x="1655221" y="216335"/>
                  <a:pt x="1713991" y="200077"/>
                </a:cubicBezTo>
                <a:cubicBezTo>
                  <a:pt x="1761742" y="186867"/>
                  <a:pt x="1846048" y="163465"/>
                  <a:pt x="1881116" y="162666"/>
                </a:cubicBezTo>
                <a:cubicBezTo>
                  <a:pt x="1889208" y="162481"/>
                  <a:pt x="1894679" y="163501"/>
                  <a:pt x="1896472" y="166127"/>
                </a:cubicBezTo>
                <a:close/>
                <a:moveTo>
                  <a:pt x="2466939" y="528427"/>
                </a:moveTo>
                <a:cubicBezTo>
                  <a:pt x="2471691" y="532936"/>
                  <a:pt x="2414088" y="579490"/>
                  <a:pt x="2367019" y="606211"/>
                </a:cubicBezTo>
                <a:cubicBezTo>
                  <a:pt x="2319949" y="632931"/>
                  <a:pt x="2228596" y="684943"/>
                  <a:pt x="2212104" y="673513"/>
                </a:cubicBezTo>
                <a:cubicBezTo>
                  <a:pt x="2195612" y="662083"/>
                  <a:pt x="2296033" y="603337"/>
                  <a:pt x="2338505" y="579156"/>
                </a:cubicBezTo>
                <a:cubicBezTo>
                  <a:pt x="2378323" y="556486"/>
                  <a:pt x="2452187" y="527773"/>
                  <a:pt x="2465180" y="527987"/>
                </a:cubicBezTo>
                <a:cubicBezTo>
                  <a:pt x="2466047" y="528002"/>
                  <a:pt x="2466642" y="528144"/>
                  <a:pt x="2466939" y="528427"/>
                </a:cubicBezTo>
                <a:close/>
                <a:moveTo>
                  <a:pt x="2441101" y="511544"/>
                </a:moveTo>
                <a:cubicBezTo>
                  <a:pt x="2442828" y="516783"/>
                  <a:pt x="2361196" y="547648"/>
                  <a:pt x="2301282" y="562312"/>
                </a:cubicBezTo>
                <a:cubicBezTo>
                  <a:pt x="2241368" y="576978"/>
                  <a:pt x="2124995" y="605581"/>
                  <a:pt x="2116473" y="591332"/>
                </a:cubicBezTo>
                <a:cubicBezTo>
                  <a:pt x="2107950" y="577083"/>
                  <a:pt x="2236818" y="544175"/>
                  <a:pt x="2290922" y="530877"/>
                </a:cubicBezTo>
                <a:cubicBezTo>
                  <a:pt x="2334882" y="520072"/>
                  <a:pt x="2405409" y="510604"/>
                  <a:pt x="2431237" y="510243"/>
                </a:cubicBezTo>
                <a:cubicBezTo>
                  <a:pt x="2437198" y="510160"/>
                  <a:pt x="2440777" y="510562"/>
                  <a:pt x="2441101" y="511544"/>
                </a:cubicBezTo>
                <a:close/>
                <a:moveTo>
                  <a:pt x="2419907" y="488551"/>
                </a:moveTo>
                <a:cubicBezTo>
                  <a:pt x="2418235" y="493797"/>
                  <a:pt x="2323328" y="503881"/>
                  <a:pt x="2258659" y="503881"/>
                </a:cubicBezTo>
                <a:cubicBezTo>
                  <a:pt x="2193991" y="503881"/>
                  <a:pt x="2068308" y="503991"/>
                  <a:pt x="2069312" y="488857"/>
                </a:cubicBezTo>
                <a:cubicBezTo>
                  <a:pt x="2070316" y="473724"/>
                  <a:pt x="2210262" y="472458"/>
                  <a:pt x="2268695" y="472407"/>
                </a:cubicBezTo>
                <a:cubicBezTo>
                  <a:pt x="2327127" y="472356"/>
                  <a:pt x="2421580" y="483306"/>
                  <a:pt x="2419907" y="488551"/>
                </a:cubicBezTo>
                <a:close/>
                <a:moveTo>
                  <a:pt x="1785683" y="75914"/>
                </a:moveTo>
                <a:cubicBezTo>
                  <a:pt x="1803715" y="86465"/>
                  <a:pt x="1711874" y="150105"/>
                  <a:pt x="1672937" y="176357"/>
                </a:cubicBezTo>
                <a:cubicBezTo>
                  <a:pt x="1633999" y="202610"/>
                  <a:pt x="1557425" y="237683"/>
                  <a:pt x="1552059" y="233432"/>
                </a:cubicBezTo>
                <a:cubicBezTo>
                  <a:pt x="1546693" y="229180"/>
                  <a:pt x="1597576" y="179865"/>
                  <a:pt x="1640739" y="150847"/>
                </a:cubicBezTo>
                <a:cubicBezTo>
                  <a:pt x="1681203" y="123644"/>
                  <a:pt x="1757340" y="72314"/>
                  <a:pt x="1781557" y="74698"/>
                </a:cubicBezTo>
                <a:cubicBezTo>
                  <a:pt x="1783172" y="74857"/>
                  <a:pt x="1784556" y="75254"/>
                  <a:pt x="1785683" y="75914"/>
                </a:cubicBezTo>
                <a:close/>
                <a:moveTo>
                  <a:pt x="2542169" y="555906"/>
                </a:moveTo>
                <a:cubicBezTo>
                  <a:pt x="2550874" y="556914"/>
                  <a:pt x="2567608" y="614101"/>
                  <a:pt x="2567608" y="653068"/>
                </a:cubicBezTo>
                <a:cubicBezTo>
                  <a:pt x="2567608" y="692034"/>
                  <a:pt x="2567792" y="767766"/>
                  <a:pt x="2542676" y="767161"/>
                </a:cubicBezTo>
                <a:cubicBezTo>
                  <a:pt x="2517561" y="766556"/>
                  <a:pt x="2515460" y="682230"/>
                  <a:pt x="2515375" y="647021"/>
                </a:cubicBezTo>
                <a:cubicBezTo>
                  <a:pt x="2515291" y="611812"/>
                  <a:pt x="2533463" y="554898"/>
                  <a:pt x="2542169" y="555906"/>
                </a:cubicBezTo>
                <a:close/>
                <a:moveTo>
                  <a:pt x="2421450" y="451987"/>
                </a:moveTo>
                <a:cubicBezTo>
                  <a:pt x="2429238" y="455739"/>
                  <a:pt x="2433418" y="458529"/>
                  <a:pt x="2432228" y="459656"/>
                </a:cubicBezTo>
                <a:cubicBezTo>
                  <a:pt x="2427471" y="464163"/>
                  <a:pt x="2333062" y="452507"/>
                  <a:pt x="2272926" y="438175"/>
                </a:cubicBezTo>
                <a:cubicBezTo>
                  <a:pt x="2212791" y="423843"/>
                  <a:pt x="2095851" y="396092"/>
                  <a:pt x="2106021" y="382241"/>
                </a:cubicBezTo>
                <a:cubicBezTo>
                  <a:pt x="2107929" y="379644"/>
                  <a:pt x="2114080" y="378583"/>
                  <a:pt x="2123176" y="378659"/>
                </a:cubicBezTo>
                <a:cubicBezTo>
                  <a:pt x="2162592" y="378984"/>
                  <a:pt x="2257295" y="400648"/>
                  <a:pt x="2301469" y="411131"/>
                </a:cubicBezTo>
                <a:cubicBezTo>
                  <a:pt x="2342245" y="420808"/>
                  <a:pt x="2398085" y="440730"/>
                  <a:pt x="2421450" y="451987"/>
                </a:cubicBezTo>
                <a:close/>
                <a:moveTo>
                  <a:pt x="2594912" y="555999"/>
                </a:moveTo>
                <a:cubicBezTo>
                  <a:pt x="2615474" y="570428"/>
                  <a:pt x="2651941" y="603707"/>
                  <a:pt x="2672638" y="630138"/>
                </a:cubicBezTo>
                <a:cubicBezTo>
                  <a:pt x="2700232" y="665379"/>
                  <a:pt x="2754028" y="733822"/>
                  <a:pt x="2730886" y="739733"/>
                </a:cubicBezTo>
                <a:cubicBezTo>
                  <a:pt x="2707743" y="745644"/>
                  <a:pt x="2646127" y="669921"/>
                  <a:pt x="2621116" y="638100"/>
                </a:cubicBezTo>
                <a:cubicBezTo>
                  <a:pt x="2596106" y="606278"/>
                  <a:pt x="2572237" y="550134"/>
                  <a:pt x="2580823" y="548807"/>
                </a:cubicBezTo>
                <a:cubicBezTo>
                  <a:pt x="2582970" y="548476"/>
                  <a:pt x="2588057" y="551190"/>
                  <a:pt x="2594912" y="555999"/>
                </a:cubicBezTo>
                <a:close/>
                <a:moveTo>
                  <a:pt x="2397278" y="383705"/>
                </a:moveTo>
                <a:cubicBezTo>
                  <a:pt x="2431646" y="406759"/>
                  <a:pt x="2463004" y="433346"/>
                  <a:pt x="2457707" y="435767"/>
                </a:cubicBezTo>
                <a:cubicBezTo>
                  <a:pt x="2450643" y="438994"/>
                  <a:pt x="2368870" y="408267"/>
                  <a:pt x="2320772" y="382219"/>
                </a:cubicBezTo>
                <a:cubicBezTo>
                  <a:pt x="2272676" y="356172"/>
                  <a:pt x="2179076" y="305630"/>
                  <a:pt x="2196611" y="294779"/>
                </a:cubicBezTo>
                <a:cubicBezTo>
                  <a:pt x="2197708" y="294101"/>
                  <a:pt x="2199147" y="293681"/>
                  <a:pt x="2200894" y="293497"/>
                </a:cubicBezTo>
                <a:cubicBezTo>
                  <a:pt x="2227091" y="290731"/>
                  <a:pt x="2322356" y="340823"/>
                  <a:pt x="2363152" y="362853"/>
                </a:cubicBezTo>
                <a:cubicBezTo>
                  <a:pt x="2374031" y="368727"/>
                  <a:pt x="2385821" y="376020"/>
                  <a:pt x="2397278" y="383705"/>
                </a:cubicBezTo>
                <a:close/>
                <a:moveTo>
                  <a:pt x="2834474" y="640233"/>
                </a:moveTo>
                <a:cubicBezTo>
                  <a:pt x="2860886" y="657931"/>
                  <a:pt x="2879185" y="673593"/>
                  <a:pt x="2870170" y="678869"/>
                </a:cubicBezTo>
                <a:cubicBezTo>
                  <a:pt x="2852140" y="689422"/>
                  <a:pt x="2749254" y="632246"/>
                  <a:pt x="2706842" y="608027"/>
                </a:cubicBezTo>
                <a:cubicBezTo>
                  <a:pt x="2664429" y="583807"/>
                  <a:pt x="2608485" y="536661"/>
                  <a:pt x="2615695" y="533554"/>
                </a:cubicBezTo>
                <a:cubicBezTo>
                  <a:pt x="2616145" y="533360"/>
                  <a:pt x="2616881" y="533303"/>
                  <a:pt x="2617877" y="533374"/>
                </a:cubicBezTo>
                <a:cubicBezTo>
                  <a:pt x="2632814" y="534436"/>
                  <a:pt x="2706155" y="564212"/>
                  <a:pt x="2750100" y="589379"/>
                </a:cubicBezTo>
                <a:cubicBezTo>
                  <a:pt x="2773537" y="602801"/>
                  <a:pt x="2808062" y="622536"/>
                  <a:pt x="2834474" y="640233"/>
                </a:cubicBezTo>
                <a:close/>
                <a:moveTo>
                  <a:pt x="2376981" y="239748"/>
                </a:moveTo>
                <a:cubicBezTo>
                  <a:pt x="2403932" y="262218"/>
                  <a:pt x="2438164" y="306713"/>
                  <a:pt x="2455013" y="329292"/>
                </a:cubicBezTo>
                <a:cubicBezTo>
                  <a:pt x="2478976" y="361404"/>
                  <a:pt x="2501001" y="417822"/>
                  <a:pt x="2492373" y="419046"/>
                </a:cubicBezTo>
                <a:cubicBezTo>
                  <a:pt x="2483744" y="420271"/>
                  <a:pt x="2429676" y="372201"/>
                  <a:pt x="2403241" y="336639"/>
                </a:cubicBezTo>
                <a:cubicBezTo>
                  <a:pt x="2376806" y="301077"/>
                  <a:pt x="2325262" y="232007"/>
                  <a:pt x="2348594" y="226372"/>
                </a:cubicBezTo>
                <a:cubicBezTo>
                  <a:pt x="2350052" y="226020"/>
                  <a:pt x="2351650" y="225989"/>
                  <a:pt x="2353371" y="226247"/>
                </a:cubicBezTo>
                <a:cubicBezTo>
                  <a:pt x="2359823" y="227215"/>
                  <a:pt x="2367997" y="232258"/>
                  <a:pt x="2376981" y="239748"/>
                </a:cubicBezTo>
                <a:close/>
                <a:moveTo>
                  <a:pt x="2969149" y="586680"/>
                </a:moveTo>
                <a:cubicBezTo>
                  <a:pt x="2971441" y="588812"/>
                  <a:pt x="2972110" y="590766"/>
                  <a:pt x="2970798" y="592487"/>
                </a:cubicBezTo>
                <a:cubicBezTo>
                  <a:pt x="2960304" y="606249"/>
                  <a:pt x="2830107" y="575302"/>
                  <a:pt x="2776046" y="561939"/>
                </a:cubicBezTo>
                <a:cubicBezTo>
                  <a:pt x="2721986" y="548576"/>
                  <a:pt x="2641574" y="516774"/>
                  <a:pt x="2646436" y="512308"/>
                </a:cubicBezTo>
                <a:cubicBezTo>
                  <a:pt x="2647044" y="511750"/>
                  <a:pt x="2649046" y="511456"/>
                  <a:pt x="2652202" y="511398"/>
                </a:cubicBezTo>
                <a:cubicBezTo>
                  <a:pt x="2674293" y="510993"/>
                  <a:pt x="2752900" y="522154"/>
                  <a:pt x="2805219" y="535141"/>
                </a:cubicBezTo>
                <a:cubicBezTo>
                  <a:pt x="2850065" y="546272"/>
                  <a:pt x="2926683" y="565222"/>
                  <a:pt x="2957762" y="579807"/>
                </a:cubicBezTo>
                <a:cubicBezTo>
                  <a:pt x="2962942" y="582238"/>
                  <a:pt x="2966857" y="584548"/>
                  <a:pt x="2969149" y="586680"/>
                </a:cubicBezTo>
                <a:close/>
                <a:moveTo>
                  <a:pt x="2547441" y="204780"/>
                </a:moveTo>
                <a:cubicBezTo>
                  <a:pt x="2564670" y="221807"/>
                  <a:pt x="2566288" y="290221"/>
                  <a:pt x="2566362" y="321029"/>
                </a:cubicBezTo>
                <a:cubicBezTo>
                  <a:pt x="2566446" y="356238"/>
                  <a:pt x="2548274" y="413151"/>
                  <a:pt x="2539568" y="412144"/>
                </a:cubicBezTo>
                <a:cubicBezTo>
                  <a:pt x="2530862" y="411136"/>
                  <a:pt x="2514128" y="353948"/>
                  <a:pt x="2514128" y="314981"/>
                </a:cubicBezTo>
                <a:cubicBezTo>
                  <a:pt x="2514128" y="276015"/>
                  <a:pt x="2513945" y="200284"/>
                  <a:pt x="2539060" y="200888"/>
                </a:cubicBezTo>
                <a:cubicBezTo>
                  <a:pt x="2542200" y="200964"/>
                  <a:pt x="2544980" y="202347"/>
                  <a:pt x="2547441" y="204780"/>
                </a:cubicBezTo>
                <a:close/>
                <a:moveTo>
                  <a:pt x="2997640" y="481103"/>
                </a:moveTo>
                <a:cubicBezTo>
                  <a:pt x="3001107" y="482548"/>
                  <a:pt x="3002961" y="484202"/>
                  <a:pt x="3002835" y="486094"/>
                </a:cubicBezTo>
                <a:cubicBezTo>
                  <a:pt x="3001832" y="501228"/>
                  <a:pt x="2861886" y="502493"/>
                  <a:pt x="2803453" y="502544"/>
                </a:cubicBezTo>
                <a:cubicBezTo>
                  <a:pt x="2745021" y="502595"/>
                  <a:pt x="2650568" y="491645"/>
                  <a:pt x="2652241" y="486400"/>
                </a:cubicBezTo>
                <a:cubicBezTo>
                  <a:pt x="2653913" y="481154"/>
                  <a:pt x="2748820" y="471071"/>
                  <a:pt x="2813489" y="471071"/>
                </a:cubicBezTo>
                <a:cubicBezTo>
                  <a:pt x="2870074" y="471071"/>
                  <a:pt x="2973372" y="470986"/>
                  <a:pt x="2997640" y="481103"/>
                </a:cubicBezTo>
                <a:close/>
                <a:moveTo>
                  <a:pt x="2704360" y="219554"/>
                </a:moveTo>
                <a:cubicBezTo>
                  <a:pt x="2727596" y="225330"/>
                  <a:pt x="2681406" y="304941"/>
                  <a:pt x="2661376" y="338017"/>
                </a:cubicBezTo>
                <a:cubicBezTo>
                  <a:pt x="2641346" y="371093"/>
                  <a:pt x="2591777" y="420762"/>
                  <a:pt x="2584179" y="418010"/>
                </a:cubicBezTo>
                <a:cubicBezTo>
                  <a:pt x="2576581" y="415259"/>
                  <a:pt x="2593531" y="358094"/>
                  <a:pt x="2615787" y="321508"/>
                </a:cubicBezTo>
                <a:cubicBezTo>
                  <a:pt x="2636652" y="287208"/>
                  <a:pt x="2675821" y="222536"/>
                  <a:pt x="2699781" y="219346"/>
                </a:cubicBezTo>
                <a:cubicBezTo>
                  <a:pt x="2701378" y="219133"/>
                  <a:pt x="2702908" y="219193"/>
                  <a:pt x="2704360" y="219554"/>
                </a:cubicBezTo>
                <a:close/>
                <a:moveTo>
                  <a:pt x="2957188" y="367011"/>
                </a:moveTo>
                <a:cubicBezTo>
                  <a:pt x="2966755" y="381017"/>
                  <a:pt x="2840448" y="417351"/>
                  <a:pt x="2787380" y="432088"/>
                </a:cubicBezTo>
                <a:cubicBezTo>
                  <a:pt x="2734312" y="446824"/>
                  <a:pt x="2640891" y="460619"/>
                  <a:pt x="2638779" y="455432"/>
                </a:cubicBezTo>
                <a:cubicBezTo>
                  <a:pt x="2636667" y="450244"/>
                  <a:pt x="2715936" y="417220"/>
                  <a:pt x="2774706" y="400961"/>
                </a:cubicBezTo>
                <a:cubicBezTo>
                  <a:pt x="2822457" y="387752"/>
                  <a:pt x="2906764" y="364349"/>
                  <a:pt x="2941831" y="363550"/>
                </a:cubicBezTo>
                <a:cubicBezTo>
                  <a:pt x="2949923" y="363366"/>
                  <a:pt x="2955394" y="364385"/>
                  <a:pt x="2957188" y="367011"/>
                </a:cubicBezTo>
                <a:close/>
                <a:moveTo>
                  <a:pt x="2846398" y="276798"/>
                </a:moveTo>
                <a:cubicBezTo>
                  <a:pt x="2864431" y="287349"/>
                  <a:pt x="2772589" y="350989"/>
                  <a:pt x="2733652" y="377242"/>
                </a:cubicBezTo>
                <a:cubicBezTo>
                  <a:pt x="2694715" y="403495"/>
                  <a:pt x="2618141" y="438568"/>
                  <a:pt x="2612774" y="434316"/>
                </a:cubicBezTo>
                <a:cubicBezTo>
                  <a:pt x="2607408" y="430065"/>
                  <a:pt x="2658292" y="380749"/>
                  <a:pt x="2701454" y="351732"/>
                </a:cubicBezTo>
                <a:cubicBezTo>
                  <a:pt x="2741919" y="324529"/>
                  <a:pt x="2818055" y="273198"/>
                  <a:pt x="2842273" y="275582"/>
                </a:cubicBezTo>
                <a:cubicBezTo>
                  <a:pt x="2843888" y="275741"/>
                  <a:pt x="2845271" y="276139"/>
                  <a:pt x="2846398" y="276798"/>
                </a:cubicBezTo>
                <a:close/>
              </a:path>
            </a:pathLst>
          </a:custGeom>
          <a:gradFill>
            <a:gsLst>
              <a:gs pos="0">
                <a:srgbClr val="5E9EFF"/>
              </a:gs>
              <a:gs pos="39999">
                <a:srgbClr val="85C2FF"/>
              </a:gs>
              <a:gs pos="70000">
                <a:srgbClr val="C4D6EB"/>
              </a:gs>
              <a:gs pos="100000">
                <a:srgbClr val="FFEBFA"/>
              </a:gs>
            </a:gsLst>
            <a:lin ang="81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 name="Forma libre 25"/>
          <p:cNvSpPr/>
          <p:nvPr/>
        </p:nvSpPr>
        <p:spPr>
          <a:xfrm rot="20330707">
            <a:off x="4323463" y="799808"/>
            <a:ext cx="3683167" cy="1586002"/>
          </a:xfrm>
          <a:custGeom>
            <a:avLst/>
            <a:gdLst>
              <a:gd name="connsiteX0" fmla="*/ 198141 w 3002841"/>
              <a:gd name="connsiteY0" fmla="*/ 879912 h 1191542"/>
              <a:gd name="connsiteX1" fmla="*/ 176952 w 3002841"/>
              <a:gd name="connsiteY1" fmla="*/ 926169 h 1191542"/>
              <a:gd name="connsiteX2" fmla="*/ 128984 w 3002841"/>
              <a:gd name="connsiteY2" fmla="*/ 973612 h 1191542"/>
              <a:gd name="connsiteX3" fmla="*/ 156935 w 3002841"/>
              <a:gd name="connsiteY3" fmla="*/ 916936 h 1191542"/>
              <a:gd name="connsiteX4" fmla="*/ 197255 w 3002841"/>
              <a:gd name="connsiteY4" fmla="*/ 879903 h 1191542"/>
              <a:gd name="connsiteX5" fmla="*/ 198141 w 3002841"/>
              <a:gd name="connsiteY5" fmla="*/ 879912 h 1191542"/>
              <a:gd name="connsiteX6" fmla="*/ 185050 w 3002841"/>
              <a:gd name="connsiteY6" fmla="*/ 868990 h 1191542"/>
              <a:gd name="connsiteX7" fmla="*/ 138549 w 3002841"/>
              <a:gd name="connsiteY7" fmla="*/ 907081 h 1191542"/>
              <a:gd name="connsiteX8" fmla="*/ 66454 w 3002841"/>
              <a:gd name="connsiteY8" fmla="*/ 940039 h 1191542"/>
              <a:gd name="connsiteX9" fmla="*/ 125279 w 3002841"/>
              <a:gd name="connsiteY9" fmla="*/ 893832 h 1191542"/>
              <a:gd name="connsiteX10" fmla="*/ 184231 w 3002841"/>
              <a:gd name="connsiteY10" fmla="*/ 868775 h 1191542"/>
              <a:gd name="connsiteX11" fmla="*/ 185050 w 3002841"/>
              <a:gd name="connsiteY11" fmla="*/ 868990 h 1191542"/>
              <a:gd name="connsiteX12" fmla="*/ 173025 w 3002841"/>
              <a:gd name="connsiteY12" fmla="*/ 860722 h 1191542"/>
              <a:gd name="connsiteX13" fmla="*/ 107956 w 3002841"/>
              <a:gd name="connsiteY13" fmla="*/ 885584 h 1191542"/>
              <a:gd name="connsiteX14" fmla="*/ 21949 w 3002841"/>
              <a:gd name="connsiteY14" fmla="*/ 899795 h 1191542"/>
              <a:gd name="connsiteX15" fmla="*/ 103135 w 3002841"/>
              <a:gd name="connsiteY15" fmla="*/ 870190 h 1191542"/>
              <a:gd name="connsiteX16" fmla="*/ 168435 w 3002841"/>
              <a:gd name="connsiteY16" fmla="*/ 860085 h 1191542"/>
              <a:gd name="connsiteX17" fmla="*/ 173025 w 3002841"/>
              <a:gd name="connsiteY17" fmla="*/ 860722 h 1191542"/>
              <a:gd name="connsiteX18" fmla="*/ 163162 w 3002841"/>
              <a:gd name="connsiteY18" fmla="*/ 849463 h 1191542"/>
              <a:gd name="connsiteX19" fmla="*/ 88120 w 3002841"/>
              <a:gd name="connsiteY19" fmla="*/ 856970 h 1191542"/>
              <a:gd name="connsiteX20" fmla="*/ 2 w 3002841"/>
              <a:gd name="connsiteY20" fmla="*/ 849613 h 1191542"/>
              <a:gd name="connsiteX21" fmla="*/ 92790 w 3002841"/>
              <a:gd name="connsiteY21" fmla="*/ 841557 h 1191542"/>
              <a:gd name="connsiteX22" fmla="*/ 163162 w 3002841"/>
              <a:gd name="connsiteY22" fmla="*/ 849463 h 1191542"/>
              <a:gd name="connsiteX23" fmla="*/ 220060 w 3002841"/>
              <a:gd name="connsiteY23" fmla="*/ 882446 h 1191542"/>
              <a:gd name="connsiteX24" fmla="*/ 231899 w 3002841"/>
              <a:gd name="connsiteY24" fmla="*/ 930027 h 1191542"/>
              <a:gd name="connsiteX25" fmla="*/ 220296 w 3002841"/>
              <a:gd name="connsiteY25" fmla="*/ 985899 h 1191542"/>
              <a:gd name="connsiteX26" fmla="*/ 207591 w 3002841"/>
              <a:gd name="connsiteY26" fmla="*/ 927066 h 1191542"/>
              <a:gd name="connsiteX27" fmla="*/ 220060 w 3002841"/>
              <a:gd name="connsiteY27" fmla="*/ 882446 h 1191542"/>
              <a:gd name="connsiteX28" fmla="*/ 163880 w 3002841"/>
              <a:gd name="connsiteY28" fmla="*/ 831557 h 1191542"/>
              <a:gd name="connsiteX29" fmla="*/ 168896 w 3002841"/>
              <a:gd name="connsiteY29" fmla="*/ 835313 h 1191542"/>
              <a:gd name="connsiteX30" fmla="*/ 94760 w 3002841"/>
              <a:gd name="connsiteY30" fmla="*/ 824793 h 1191542"/>
              <a:gd name="connsiteX31" fmla="*/ 17085 w 3002841"/>
              <a:gd name="connsiteY31" fmla="*/ 797402 h 1191542"/>
              <a:gd name="connsiteX32" fmla="*/ 25069 w 3002841"/>
              <a:gd name="connsiteY32" fmla="*/ 795648 h 1191542"/>
              <a:gd name="connsiteX33" fmla="*/ 108043 w 3002841"/>
              <a:gd name="connsiteY33" fmla="*/ 811550 h 1191542"/>
              <a:gd name="connsiteX34" fmla="*/ 163880 w 3002841"/>
              <a:gd name="connsiteY34" fmla="*/ 831557 h 1191542"/>
              <a:gd name="connsiteX35" fmla="*/ 244606 w 3002841"/>
              <a:gd name="connsiteY35" fmla="*/ 882492 h 1191542"/>
              <a:gd name="connsiteX36" fmla="*/ 280778 w 3002841"/>
              <a:gd name="connsiteY36" fmla="*/ 918798 h 1191542"/>
              <a:gd name="connsiteX37" fmla="*/ 307886 w 3002841"/>
              <a:gd name="connsiteY37" fmla="*/ 972467 h 1191542"/>
              <a:gd name="connsiteX38" fmla="*/ 256801 w 3002841"/>
              <a:gd name="connsiteY38" fmla="*/ 922697 h 1191542"/>
              <a:gd name="connsiteX39" fmla="*/ 238049 w 3002841"/>
              <a:gd name="connsiteY39" fmla="*/ 878970 h 1191542"/>
              <a:gd name="connsiteX40" fmla="*/ 244606 w 3002841"/>
              <a:gd name="connsiteY40" fmla="*/ 882492 h 1191542"/>
              <a:gd name="connsiteX41" fmla="*/ 136749 w 3002841"/>
              <a:gd name="connsiteY41" fmla="*/ 787908 h 1191542"/>
              <a:gd name="connsiteX42" fmla="*/ 180753 w 3002841"/>
              <a:gd name="connsiteY42" fmla="*/ 823614 h 1191542"/>
              <a:gd name="connsiteX43" fmla="*/ 117027 w 3002841"/>
              <a:gd name="connsiteY43" fmla="*/ 797392 h 1191542"/>
              <a:gd name="connsiteX44" fmla="*/ 59244 w 3002841"/>
              <a:gd name="connsiteY44" fmla="*/ 754572 h 1191542"/>
              <a:gd name="connsiteX45" fmla="*/ 61237 w 3002841"/>
              <a:gd name="connsiteY45" fmla="*/ 753944 h 1191542"/>
              <a:gd name="connsiteX46" fmla="*/ 136749 w 3002841"/>
              <a:gd name="connsiteY46" fmla="*/ 787908 h 1191542"/>
              <a:gd name="connsiteX47" fmla="*/ 335941 w 3002841"/>
              <a:gd name="connsiteY47" fmla="*/ 910505 h 1191542"/>
              <a:gd name="connsiteX48" fmla="*/ 372706 w 3002841"/>
              <a:gd name="connsiteY48" fmla="*/ 942662 h 1191542"/>
              <a:gd name="connsiteX49" fmla="*/ 296696 w 3002841"/>
              <a:gd name="connsiteY49" fmla="*/ 907970 h 1191542"/>
              <a:gd name="connsiteX50" fmla="*/ 254278 w 3002841"/>
              <a:gd name="connsiteY50" fmla="*/ 871501 h 1191542"/>
              <a:gd name="connsiteX51" fmla="*/ 255294 w 3002841"/>
              <a:gd name="connsiteY51" fmla="*/ 871412 h 1191542"/>
              <a:gd name="connsiteX52" fmla="*/ 316827 w 3002841"/>
              <a:gd name="connsiteY52" fmla="*/ 898838 h 1191542"/>
              <a:gd name="connsiteX53" fmla="*/ 335941 w 3002841"/>
              <a:gd name="connsiteY53" fmla="*/ 910505 h 1191542"/>
              <a:gd name="connsiteX54" fmla="*/ 143185 w 3002841"/>
              <a:gd name="connsiteY54" fmla="*/ 727623 h 1191542"/>
              <a:gd name="connsiteX55" fmla="*/ 179500 w 3002841"/>
              <a:gd name="connsiteY55" fmla="*/ 771473 h 1191542"/>
              <a:gd name="connsiteX56" fmla="*/ 196886 w 3002841"/>
              <a:gd name="connsiteY56" fmla="*/ 815426 h 1191542"/>
              <a:gd name="connsiteX57" fmla="*/ 155406 w 3002841"/>
              <a:gd name="connsiteY57" fmla="*/ 775071 h 1191542"/>
              <a:gd name="connsiteX58" fmla="*/ 129974 w 3002841"/>
              <a:gd name="connsiteY58" fmla="*/ 721073 h 1191542"/>
              <a:gd name="connsiteX59" fmla="*/ 132197 w 3002841"/>
              <a:gd name="connsiteY59" fmla="*/ 721011 h 1191542"/>
              <a:gd name="connsiteX60" fmla="*/ 143185 w 3002841"/>
              <a:gd name="connsiteY60" fmla="*/ 727623 h 1191542"/>
              <a:gd name="connsiteX61" fmla="*/ 413470 w 3002841"/>
              <a:gd name="connsiteY61" fmla="*/ 894151 h 1191542"/>
              <a:gd name="connsiteX62" fmla="*/ 419537 w 3002841"/>
              <a:gd name="connsiteY62" fmla="*/ 900360 h 1191542"/>
              <a:gd name="connsiteX63" fmla="*/ 328903 w 3002841"/>
              <a:gd name="connsiteY63" fmla="*/ 885401 h 1191542"/>
              <a:gd name="connsiteX64" fmla="*/ 268584 w 3002841"/>
              <a:gd name="connsiteY64" fmla="*/ 861096 h 1191542"/>
              <a:gd name="connsiteX65" fmla="*/ 271268 w 3002841"/>
              <a:gd name="connsiteY65" fmla="*/ 860651 h 1191542"/>
              <a:gd name="connsiteX66" fmla="*/ 342479 w 3002841"/>
              <a:gd name="connsiteY66" fmla="*/ 872278 h 1191542"/>
              <a:gd name="connsiteX67" fmla="*/ 413470 w 3002841"/>
              <a:gd name="connsiteY67" fmla="*/ 894151 h 1191542"/>
              <a:gd name="connsiteX68" fmla="*/ 434446 w 3002841"/>
              <a:gd name="connsiteY68" fmla="*/ 848259 h 1191542"/>
              <a:gd name="connsiteX69" fmla="*/ 341657 w 3002841"/>
              <a:gd name="connsiteY69" fmla="*/ 856315 h 1191542"/>
              <a:gd name="connsiteX70" fmla="*/ 271286 w 3002841"/>
              <a:gd name="connsiteY70" fmla="*/ 848409 h 1191542"/>
              <a:gd name="connsiteX71" fmla="*/ 346327 w 3002841"/>
              <a:gd name="connsiteY71" fmla="*/ 840902 h 1191542"/>
              <a:gd name="connsiteX72" fmla="*/ 434446 w 3002841"/>
              <a:gd name="connsiteY72" fmla="*/ 848259 h 1191542"/>
              <a:gd name="connsiteX73" fmla="*/ 218614 w 3002841"/>
              <a:gd name="connsiteY73" fmla="*/ 708593 h 1191542"/>
              <a:gd name="connsiteX74" fmla="*/ 231319 w 3002841"/>
              <a:gd name="connsiteY74" fmla="*/ 767426 h 1191542"/>
              <a:gd name="connsiteX75" fmla="*/ 218850 w 3002841"/>
              <a:gd name="connsiteY75" fmla="*/ 812046 h 1191542"/>
              <a:gd name="connsiteX76" fmla="*/ 207011 w 3002841"/>
              <a:gd name="connsiteY76" fmla="*/ 764465 h 1191542"/>
              <a:gd name="connsiteX77" fmla="*/ 218614 w 3002841"/>
              <a:gd name="connsiteY77" fmla="*/ 708593 h 1191542"/>
              <a:gd name="connsiteX78" fmla="*/ 295542 w 3002841"/>
              <a:gd name="connsiteY78" fmla="*/ 717734 h 1191542"/>
              <a:gd name="connsiteX79" fmla="*/ 275537 w 3002841"/>
              <a:gd name="connsiteY79" fmla="*/ 775746 h 1191542"/>
              <a:gd name="connsiteX80" fmla="*/ 239611 w 3002841"/>
              <a:gd name="connsiteY80" fmla="*/ 814919 h 1191542"/>
              <a:gd name="connsiteX81" fmla="*/ 254321 w 3002841"/>
              <a:gd name="connsiteY81" fmla="*/ 767661 h 1191542"/>
              <a:gd name="connsiteX82" fmla="*/ 293410 w 3002841"/>
              <a:gd name="connsiteY82" fmla="*/ 717632 h 1191542"/>
              <a:gd name="connsiteX83" fmla="*/ 295542 w 3002841"/>
              <a:gd name="connsiteY83" fmla="*/ 717734 h 1191542"/>
              <a:gd name="connsiteX84" fmla="*/ 413202 w 3002841"/>
              <a:gd name="connsiteY84" fmla="*/ 789944 h 1191542"/>
              <a:gd name="connsiteX85" fmla="*/ 334177 w 3002841"/>
              <a:gd name="connsiteY85" fmla="*/ 821812 h 1191542"/>
              <a:gd name="connsiteX86" fmla="*/ 265021 w 3002841"/>
              <a:gd name="connsiteY86" fmla="*/ 833244 h 1191542"/>
              <a:gd name="connsiteX87" fmla="*/ 328279 w 3002841"/>
              <a:gd name="connsiteY87" fmla="*/ 806570 h 1191542"/>
              <a:gd name="connsiteX88" fmla="*/ 406056 w 3002841"/>
              <a:gd name="connsiteY88" fmla="*/ 788249 h 1191542"/>
              <a:gd name="connsiteX89" fmla="*/ 413202 w 3002841"/>
              <a:gd name="connsiteY89" fmla="*/ 789944 h 1191542"/>
              <a:gd name="connsiteX90" fmla="*/ 361643 w 3002841"/>
              <a:gd name="connsiteY90" fmla="*/ 745767 h 1191542"/>
              <a:gd name="connsiteX91" fmla="*/ 309173 w 3002841"/>
              <a:gd name="connsiteY91" fmla="*/ 794954 h 1191542"/>
              <a:gd name="connsiteX92" fmla="*/ 252919 w 3002841"/>
              <a:gd name="connsiteY92" fmla="*/ 822904 h 1191542"/>
              <a:gd name="connsiteX93" fmla="*/ 294189 w 3002841"/>
              <a:gd name="connsiteY93" fmla="*/ 782462 h 1191542"/>
              <a:gd name="connsiteX94" fmla="*/ 359723 w 3002841"/>
              <a:gd name="connsiteY94" fmla="*/ 745171 h 1191542"/>
              <a:gd name="connsiteX95" fmla="*/ 361643 w 3002841"/>
              <a:gd name="connsiteY95" fmla="*/ 745767 h 1191542"/>
              <a:gd name="connsiteX96" fmla="*/ 879687 w 3002841"/>
              <a:gd name="connsiteY96" fmla="*/ 897103 h 1191542"/>
              <a:gd name="connsiteX97" fmla="*/ 851992 w 3002841"/>
              <a:gd name="connsiteY97" fmla="*/ 955301 h 1191542"/>
              <a:gd name="connsiteX98" fmla="*/ 789298 w 3002841"/>
              <a:gd name="connsiteY98" fmla="*/ 1014991 h 1191542"/>
              <a:gd name="connsiteX99" fmla="*/ 825831 w 3002841"/>
              <a:gd name="connsiteY99" fmla="*/ 943685 h 1191542"/>
              <a:gd name="connsiteX100" fmla="*/ 878529 w 3002841"/>
              <a:gd name="connsiteY100" fmla="*/ 897091 h 1191542"/>
              <a:gd name="connsiteX101" fmla="*/ 879687 w 3002841"/>
              <a:gd name="connsiteY101" fmla="*/ 897103 h 1191542"/>
              <a:gd name="connsiteX102" fmla="*/ 862577 w 3002841"/>
              <a:gd name="connsiteY102" fmla="*/ 883361 h 1191542"/>
              <a:gd name="connsiteX103" fmla="*/ 801799 w 3002841"/>
              <a:gd name="connsiteY103" fmla="*/ 931285 h 1191542"/>
              <a:gd name="connsiteX104" fmla="*/ 707570 w 3002841"/>
              <a:gd name="connsiteY104" fmla="*/ 972751 h 1191542"/>
              <a:gd name="connsiteX105" fmla="*/ 784455 w 3002841"/>
              <a:gd name="connsiteY105" fmla="*/ 914616 h 1191542"/>
              <a:gd name="connsiteX106" fmla="*/ 861507 w 3002841"/>
              <a:gd name="connsiteY106" fmla="*/ 883090 h 1191542"/>
              <a:gd name="connsiteX107" fmla="*/ 862577 w 3002841"/>
              <a:gd name="connsiteY107" fmla="*/ 883361 h 1191542"/>
              <a:gd name="connsiteX108" fmla="*/ 846860 w 3002841"/>
              <a:gd name="connsiteY108" fmla="*/ 872959 h 1191542"/>
              <a:gd name="connsiteX109" fmla="*/ 761814 w 3002841"/>
              <a:gd name="connsiteY109" fmla="*/ 904239 h 1191542"/>
              <a:gd name="connsiteX110" fmla="*/ 649400 w 3002841"/>
              <a:gd name="connsiteY110" fmla="*/ 922118 h 1191542"/>
              <a:gd name="connsiteX111" fmla="*/ 755512 w 3002841"/>
              <a:gd name="connsiteY111" fmla="*/ 884871 h 1191542"/>
              <a:gd name="connsiteX112" fmla="*/ 840860 w 3002841"/>
              <a:gd name="connsiteY112" fmla="*/ 872158 h 1191542"/>
              <a:gd name="connsiteX113" fmla="*/ 846860 w 3002841"/>
              <a:gd name="connsiteY113" fmla="*/ 872959 h 1191542"/>
              <a:gd name="connsiteX114" fmla="*/ 833969 w 3002841"/>
              <a:gd name="connsiteY114" fmla="*/ 858793 h 1191542"/>
              <a:gd name="connsiteX115" fmla="*/ 735888 w 3002841"/>
              <a:gd name="connsiteY115" fmla="*/ 868238 h 1191542"/>
              <a:gd name="connsiteX116" fmla="*/ 620714 w 3002841"/>
              <a:gd name="connsiteY116" fmla="*/ 858981 h 1191542"/>
              <a:gd name="connsiteX117" fmla="*/ 741991 w 3002841"/>
              <a:gd name="connsiteY117" fmla="*/ 848846 h 1191542"/>
              <a:gd name="connsiteX118" fmla="*/ 833969 w 3002841"/>
              <a:gd name="connsiteY118" fmla="*/ 858793 h 1191542"/>
              <a:gd name="connsiteX119" fmla="*/ 908336 w 3002841"/>
              <a:gd name="connsiteY119" fmla="*/ 900291 h 1191542"/>
              <a:gd name="connsiteX120" fmla="*/ 923810 w 3002841"/>
              <a:gd name="connsiteY120" fmla="*/ 960155 h 1191542"/>
              <a:gd name="connsiteX121" fmla="*/ 908645 w 3002841"/>
              <a:gd name="connsiteY121" fmla="*/ 1030450 h 1191542"/>
              <a:gd name="connsiteX122" fmla="*/ 892039 w 3002841"/>
              <a:gd name="connsiteY122" fmla="*/ 956429 h 1191542"/>
              <a:gd name="connsiteX123" fmla="*/ 908336 w 3002841"/>
              <a:gd name="connsiteY123" fmla="*/ 900291 h 1191542"/>
              <a:gd name="connsiteX124" fmla="*/ 834907 w 3002841"/>
              <a:gd name="connsiteY124" fmla="*/ 836265 h 1191542"/>
              <a:gd name="connsiteX125" fmla="*/ 841463 w 3002841"/>
              <a:gd name="connsiteY125" fmla="*/ 840990 h 1191542"/>
              <a:gd name="connsiteX126" fmla="*/ 744565 w 3002841"/>
              <a:gd name="connsiteY126" fmla="*/ 827755 h 1191542"/>
              <a:gd name="connsiteX127" fmla="*/ 643043 w 3002841"/>
              <a:gd name="connsiteY127" fmla="*/ 793293 h 1191542"/>
              <a:gd name="connsiteX128" fmla="*/ 653478 w 3002841"/>
              <a:gd name="connsiteY128" fmla="*/ 791086 h 1191542"/>
              <a:gd name="connsiteX129" fmla="*/ 761927 w 3002841"/>
              <a:gd name="connsiteY129" fmla="*/ 811093 h 1191542"/>
              <a:gd name="connsiteX130" fmla="*/ 834907 w 3002841"/>
              <a:gd name="connsiteY130" fmla="*/ 836265 h 1191542"/>
              <a:gd name="connsiteX131" fmla="*/ 940418 w 3002841"/>
              <a:gd name="connsiteY131" fmla="*/ 900349 h 1191542"/>
              <a:gd name="connsiteX132" fmla="*/ 987696 w 3002841"/>
              <a:gd name="connsiteY132" fmla="*/ 946027 h 1191542"/>
              <a:gd name="connsiteX133" fmla="*/ 1023126 w 3002841"/>
              <a:gd name="connsiteY133" fmla="*/ 1013551 h 1191542"/>
              <a:gd name="connsiteX134" fmla="*/ 956357 w 3002841"/>
              <a:gd name="connsiteY134" fmla="*/ 950932 h 1191542"/>
              <a:gd name="connsiteX135" fmla="*/ 931848 w 3002841"/>
              <a:gd name="connsiteY135" fmla="*/ 895918 h 1191542"/>
              <a:gd name="connsiteX136" fmla="*/ 940418 w 3002841"/>
              <a:gd name="connsiteY136" fmla="*/ 900349 h 1191542"/>
              <a:gd name="connsiteX137" fmla="*/ 799447 w 3002841"/>
              <a:gd name="connsiteY137" fmla="*/ 781347 h 1191542"/>
              <a:gd name="connsiteX138" fmla="*/ 856961 w 3002841"/>
              <a:gd name="connsiteY138" fmla="*/ 826271 h 1191542"/>
              <a:gd name="connsiteX139" fmla="*/ 773669 w 3002841"/>
              <a:gd name="connsiteY139" fmla="*/ 793279 h 1191542"/>
              <a:gd name="connsiteX140" fmla="*/ 698146 w 3002841"/>
              <a:gd name="connsiteY140" fmla="*/ 739406 h 1191542"/>
              <a:gd name="connsiteX141" fmla="*/ 700751 w 3002841"/>
              <a:gd name="connsiteY141" fmla="*/ 738616 h 1191542"/>
              <a:gd name="connsiteX142" fmla="*/ 799447 w 3002841"/>
              <a:gd name="connsiteY142" fmla="*/ 781347 h 1191542"/>
              <a:gd name="connsiteX143" fmla="*/ 1086135 w 3002841"/>
              <a:gd name="connsiteY143" fmla="*/ 952247 h 1191542"/>
              <a:gd name="connsiteX144" fmla="*/ 1107848 w 3002841"/>
              <a:gd name="connsiteY144" fmla="*/ 976051 h 1191542"/>
              <a:gd name="connsiteX145" fmla="*/ 1008501 w 3002841"/>
              <a:gd name="connsiteY145" fmla="*/ 932404 h 1191542"/>
              <a:gd name="connsiteX146" fmla="*/ 953059 w 3002841"/>
              <a:gd name="connsiteY146" fmla="*/ 886520 h 1191542"/>
              <a:gd name="connsiteX147" fmla="*/ 954387 w 3002841"/>
              <a:gd name="connsiteY147" fmla="*/ 886409 h 1191542"/>
              <a:gd name="connsiteX148" fmla="*/ 1034813 w 3002841"/>
              <a:gd name="connsiteY148" fmla="*/ 920915 h 1191542"/>
              <a:gd name="connsiteX149" fmla="*/ 1086135 w 3002841"/>
              <a:gd name="connsiteY149" fmla="*/ 952247 h 1191542"/>
              <a:gd name="connsiteX150" fmla="*/ 807858 w 3002841"/>
              <a:gd name="connsiteY150" fmla="*/ 705501 h 1191542"/>
              <a:gd name="connsiteX151" fmla="*/ 855322 w 3002841"/>
              <a:gd name="connsiteY151" fmla="*/ 760670 h 1191542"/>
              <a:gd name="connsiteX152" fmla="*/ 878047 w 3002841"/>
              <a:gd name="connsiteY152" fmla="*/ 815970 h 1191542"/>
              <a:gd name="connsiteX153" fmla="*/ 823831 w 3002841"/>
              <a:gd name="connsiteY153" fmla="*/ 765197 h 1191542"/>
              <a:gd name="connsiteX154" fmla="*/ 790592 w 3002841"/>
              <a:gd name="connsiteY154" fmla="*/ 697260 h 1191542"/>
              <a:gd name="connsiteX155" fmla="*/ 793497 w 3002841"/>
              <a:gd name="connsiteY155" fmla="*/ 697182 h 1191542"/>
              <a:gd name="connsiteX156" fmla="*/ 807858 w 3002841"/>
              <a:gd name="connsiteY156" fmla="*/ 705501 h 1191542"/>
              <a:gd name="connsiteX157" fmla="*/ 1161127 w 3002841"/>
              <a:gd name="connsiteY157" fmla="*/ 915018 h 1191542"/>
              <a:gd name="connsiteX158" fmla="*/ 1169056 w 3002841"/>
              <a:gd name="connsiteY158" fmla="*/ 922830 h 1191542"/>
              <a:gd name="connsiteX159" fmla="*/ 1050596 w 3002841"/>
              <a:gd name="connsiteY159" fmla="*/ 904009 h 1191542"/>
              <a:gd name="connsiteX160" fmla="*/ 971758 w 3002841"/>
              <a:gd name="connsiteY160" fmla="*/ 873430 h 1191542"/>
              <a:gd name="connsiteX161" fmla="*/ 975265 w 3002841"/>
              <a:gd name="connsiteY161" fmla="*/ 872869 h 1191542"/>
              <a:gd name="connsiteX162" fmla="*/ 1068340 w 3002841"/>
              <a:gd name="connsiteY162" fmla="*/ 887498 h 1191542"/>
              <a:gd name="connsiteX163" fmla="*/ 1161127 w 3002841"/>
              <a:gd name="connsiteY163" fmla="*/ 915018 h 1191542"/>
              <a:gd name="connsiteX164" fmla="*/ 906446 w 3002841"/>
              <a:gd name="connsiteY164" fmla="*/ 681558 h 1191542"/>
              <a:gd name="connsiteX165" fmla="*/ 923052 w 3002841"/>
              <a:gd name="connsiteY165" fmla="*/ 755579 h 1191542"/>
              <a:gd name="connsiteX166" fmla="*/ 906754 w 3002841"/>
              <a:gd name="connsiteY166" fmla="*/ 811716 h 1191542"/>
              <a:gd name="connsiteX167" fmla="*/ 891280 w 3002841"/>
              <a:gd name="connsiteY167" fmla="*/ 751853 h 1191542"/>
              <a:gd name="connsiteX168" fmla="*/ 906446 w 3002841"/>
              <a:gd name="connsiteY168" fmla="*/ 681558 h 1191542"/>
              <a:gd name="connsiteX169" fmla="*/ 564325 w 3002841"/>
              <a:gd name="connsiteY169" fmla="*/ 461034 h 1191542"/>
              <a:gd name="connsiteX170" fmla="*/ 536630 w 3002841"/>
              <a:gd name="connsiteY170" fmla="*/ 519233 h 1191542"/>
              <a:gd name="connsiteX171" fmla="*/ 473935 w 3002841"/>
              <a:gd name="connsiteY171" fmla="*/ 578922 h 1191542"/>
              <a:gd name="connsiteX172" fmla="*/ 510468 w 3002841"/>
              <a:gd name="connsiteY172" fmla="*/ 507616 h 1191542"/>
              <a:gd name="connsiteX173" fmla="*/ 563167 w 3002841"/>
              <a:gd name="connsiteY173" fmla="*/ 461022 h 1191542"/>
              <a:gd name="connsiteX174" fmla="*/ 564325 w 3002841"/>
              <a:gd name="connsiteY174" fmla="*/ 461034 h 1191542"/>
              <a:gd name="connsiteX175" fmla="*/ 547214 w 3002841"/>
              <a:gd name="connsiteY175" fmla="*/ 447292 h 1191542"/>
              <a:gd name="connsiteX176" fmla="*/ 486436 w 3002841"/>
              <a:gd name="connsiteY176" fmla="*/ 495216 h 1191542"/>
              <a:gd name="connsiteX177" fmla="*/ 392207 w 3002841"/>
              <a:gd name="connsiteY177" fmla="*/ 536683 h 1191542"/>
              <a:gd name="connsiteX178" fmla="*/ 469092 w 3002841"/>
              <a:gd name="connsiteY178" fmla="*/ 478547 h 1191542"/>
              <a:gd name="connsiteX179" fmla="*/ 546144 w 3002841"/>
              <a:gd name="connsiteY179" fmla="*/ 447022 h 1191542"/>
              <a:gd name="connsiteX180" fmla="*/ 547214 w 3002841"/>
              <a:gd name="connsiteY180" fmla="*/ 447292 h 1191542"/>
              <a:gd name="connsiteX181" fmla="*/ 531498 w 3002841"/>
              <a:gd name="connsiteY181" fmla="*/ 436890 h 1191542"/>
              <a:gd name="connsiteX182" fmla="*/ 446451 w 3002841"/>
              <a:gd name="connsiteY182" fmla="*/ 468170 h 1191542"/>
              <a:gd name="connsiteX183" fmla="*/ 334038 w 3002841"/>
              <a:gd name="connsiteY183" fmla="*/ 486049 h 1191542"/>
              <a:gd name="connsiteX184" fmla="*/ 440149 w 3002841"/>
              <a:gd name="connsiteY184" fmla="*/ 448802 h 1191542"/>
              <a:gd name="connsiteX185" fmla="*/ 525498 w 3002841"/>
              <a:gd name="connsiteY185" fmla="*/ 436089 h 1191542"/>
              <a:gd name="connsiteX186" fmla="*/ 531498 w 3002841"/>
              <a:gd name="connsiteY186" fmla="*/ 436890 h 1191542"/>
              <a:gd name="connsiteX187" fmla="*/ 1188543 w 3002841"/>
              <a:gd name="connsiteY187" fmla="*/ 857279 h 1191542"/>
              <a:gd name="connsiteX188" fmla="*/ 1067266 w 3002841"/>
              <a:gd name="connsiteY188" fmla="*/ 867414 h 1191542"/>
              <a:gd name="connsiteX189" fmla="*/ 975289 w 3002841"/>
              <a:gd name="connsiteY189" fmla="*/ 857467 h 1191542"/>
              <a:gd name="connsiteX190" fmla="*/ 1073371 w 3002841"/>
              <a:gd name="connsiteY190" fmla="*/ 848023 h 1191542"/>
              <a:gd name="connsiteX191" fmla="*/ 1188543 w 3002841"/>
              <a:gd name="connsiteY191" fmla="*/ 857279 h 1191542"/>
              <a:gd name="connsiteX192" fmla="*/ 518606 w 3002841"/>
              <a:gd name="connsiteY192" fmla="*/ 422724 h 1191542"/>
              <a:gd name="connsiteX193" fmla="*/ 420525 w 3002841"/>
              <a:gd name="connsiteY193" fmla="*/ 432169 h 1191542"/>
              <a:gd name="connsiteX194" fmla="*/ 305352 w 3002841"/>
              <a:gd name="connsiteY194" fmla="*/ 422913 h 1191542"/>
              <a:gd name="connsiteX195" fmla="*/ 426629 w 3002841"/>
              <a:gd name="connsiteY195" fmla="*/ 412777 h 1191542"/>
              <a:gd name="connsiteX196" fmla="*/ 518606 w 3002841"/>
              <a:gd name="connsiteY196" fmla="*/ 422724 h 1191542"/>
              <a:gd name="connsiteX197" fmla="*/ 592973 w 3002841"/>
              <a:gd name="connsiteY197" fmla="*/ 464222 h 1191542"/>
              <a:gd name="connsiteX198" fmla="*/ 608448 w 3002841"/>
              <a:gd name="connsiteY198" fmla="*/ 524086 h 1191542"/>
              <a:gd name="connsiteX199" fmla="*/ 593282 w 3002841"/>
              <a:gd name="connsiteY199" fmla="*/ 594381 h 1191542"/>
              <a:gd name="connsiteX200" fmla="*/ 576676 w 3002841"/>
              <a:gd name="connsiteY200" fmla="*/ 520360 h 1191542"/>
              <a:gd name="connsiteX201" fmla="*/ 592973 w 3002841"/>
              <a:gd name="connsiteY201" fmla="*/ 464222 h 1191542"/>
              <a:gd name="connsiteX202" fmla="*/ 519545 w 3002841"/>
              <a:gd name="connsiteY202" fmla="*/ 400196 h 1191542"/>
              <a:gd name="connsiteX203" fmla="*/ 526101 w 3002841"/>
              <a:gd name="connsiteY203" fmla="*/ 404921 h 1191542"/>
              <a:gd name="connsiteX204" fmla="*/ 429203 w 3002841"/>
              <a:gd name="connsiteY204" fmla="*/ 391686 h 1191542"/>
              <a:gd name="connsiteX205" fmla="*/ 327681 w 3002841"/>
              <a:gd name="connsiteY205" fmla="*/ 357224 h 1191542"/>
              <a:gd name="connsiteX206" fmla="*/ 338115 w 3002841"/>
              <a:gd name="connsiteY206" fmla="*/ 355017 h 1191542"/>
              <a:gd name="connsiteX207" fmla="*/ 446565 w 3002841"/>
              <a:gd name="connsiteY207" fmla="*/ 375024 h 1191542"/>
              <a:gd name="connsiteX208" fmla="*/ 519545 w 3002841"/>
              <a:gd name="connsiteY208" fmla="*/ 400196 h 1191542"/>
              <a:gd name="connsiteX209" fmla="*/ 625055 w 3002841"/>
              <a:gd name="connsiteY209" fmla="*/ 464280 h 1191542"/>
              <a:gd name="connsiteX210" fmla="*/ 672333 w 3002841"/>
              <a:gd name="connsiteY210" fmla="*/ 509959 h 1191542"/>
              <a:gd name="connsiteX211" fmla="*/ 707763 w 3002841"/>
              <a:gd name="connsiteY211" fmla="*/ 577482 h 1191542"/>
              <a:gd name="connsiteX212" fmla="*/ 640995 w 3002841"/>
              <a:gd name="connsiteY212" fmla="*/ 514864 h 1191542"/>
              <a:gd name="connsiteX213" fmla="*/ 616486 w 3002841"/>
              <a:gd name="connsiteY213" fmla="*/ 459849 h 1191542"/>
              <a:gd name="connsiteX214" fmla="*/ 625055 w 3002841"/>
              <a:gd name="connsiteY214" fmla="*/ 464280 h 1191542"/>
              <a:gd name="connsiteX215" fmla="*/ 1006992 w 3002841"/>
              <a:gd name="connsiteY215" fmla="*/ 693059 h 1191542"/>
              <a:gd name="connsiteX216" fmla="*/ 980846 w 3002841"/>
              <a:gd name="connsiteY216" fmla="*/ 766046 h 1191542"/>
              <a:gd name="connsiteX217" fmla="*/ 933890 w 3002841"/>
              <a:gd name="connsiteY217" fmla="*/ 815331 h 1191542"/>
              <a:gd name="connsiteX218" fmla="*/ 953116 w 3002841"/>
              <a:gd name="connsiteY218" fmla="*/ 755874 h 1191542"/>
              <a:gd name="connsiteX219" fmla="*/ 1004206 w 3002841"/>
              <a:gd name="connsiteY219" fmla="*/ 692930 h 1191542"/>
              <a:gd name="connsiteX220" fmla="*/ 1006992 w 3002841"/>
              <a:gd name="connsiteY220" fmla="*/ 693059 h 1191542"/>
              <a:gd name="connsiteX221" fmla="*/ 1160777 w 3002841"/>
              <a:gd name="connsiteY221" fmla="*/ 783910 h 1191542"/>
              <a:gd name="connsiteX222" fmla="*/ 1057489 w 3002841"/>
              <a:gd name="connsiteY222" fmla="*/ 824005 h 1191542"/>
              <a:gd name="connsiteX223" fmla="*/ 967101 w 3002841"/>
              <a:gd name="connsiteY223" fmla="*/ 838387 h 1191542"/>
              <a:gd name="connsiteX224" fmla="*/ 1049781 w 3002841"/>
              <a:gd name="connsiteY224" fmla="*/ 804827 h 1191542"/>
              <a:gd name="connsiteX225" fmla="*/ 1151437 w 3002841"/>
              <a:gd name="connsiteY225" fmla="*/ 781777 h 1191542"/>
              <a:gd name="connsiteX226" fmla="*/ 1160777 w 3002841"/>
              <a:gd name="connsiteY226" fmla="*/ 783910 h 1191542"/>
              <a:gd name="connsiteX227" fmla="*/ 484084 w 3002841"/>
              <a:gd name="connsiteY227" fmla="*/ 345279 h 1191542"/>
              <a:gd name="connsiteX228" fmla="*/ 541598 w 3002841"/>
              <a:gd name="connsiteY228" fmla="*/ 390202 h 1191542"/>
              <a:gd name="connsiteX229" fmla="*/ 458306 w 3002841"/>
              <a:gd name="connsiteY229" fmla="*/ 357211 h 1191542"/>
              <a:gd name="connsiteX230" fmla="*/ 382784 w 3002841"/>
              <a:gd name="connsiteY230" fmla="*/ 303337 h 1191542"/>
              <a:gd name="connsiteX231" fmla="*/ 385388 w 3002841"/>
              <a:gd name="connsiteY231" fmla="*/ 302548 h 1191542"/>
              <a:gd name="connsiteX232" fmla="*/ 484084 w 3002841"/>
              <a:gd name="connsiteY232" fmla="*/ 345279 h 1191542"/>
              <a:gd name="connsiteX233" fmla="*/ 1093388 w 3002841"/>
              <a:gd name="connsiteY233" fmla="*/ 728328 h 1191542"/>
              <a:gd name="connsiteX234" fmla="*/ 1024809 w 3002841"/>
              <a:gd name="connsiteY234" fmla="*/ 790213 h 1191542"/>
              <a:gd name="connsiteX235" fmla="*/ 951283 w 3002841"/>
              <a:gd name="connsiteY235" fmla="*/ 825378 h 1191542"/>
              <a:gd name="connsiteX236" fmla="*/ 1005224 w 3002841"/>
              <a:gd name="connsiteY236" fmla="*/ 774496 h 1191542"/>
              <a:gd name="connsiteX237" fmla="*/ 1090879 w 3002841"/>
              <a:gd name="connsiteY237" fmla="*/ 727579 h 1191542"/>
              <a:gd name="connsiteX238" fmla="*/ 1093388 w 3002841"/>
              <a:gd name="connsiteY238" fmla="*/ 728328 h 1191542"/>
              <a:gd name="connsiteX239" fmla="*/ 770773 w 3002841"/>
              <a:gd name="connsiteY239" fmla="*/ 516178 h 1191542"/>
              <a:gd name="connsiteX240" fmla="*/ 792485 w 3002841"/>
              <a:gd name="connsiteY240" fmla="*/ 539983 h 1191542"/>
              <a:gd name="connsiteX241" fmla="*/ 693138 w 3002841"/>
              <a:gd name="connsiteY241" fmla="*/ 496335 h 1191542"/>
              <a:gd name="connsiteX242" fmla="*/ 637697 w 3002841"/>
              <a:gd name="connsiteY242" fmla="*/ 450451 h 1191542"/>
              <a:gd name="connsiteX243" fmla="*/ 639024 w 3002841"/>
              <a:gd name="connsiteY243" fmla="*/ 450340 h 1191542"/>
              <a:gd name="connsiteX244" fmla="*/ 719451 w 3002841"/>
              <a:gd name="connsiteY244" fmla="*/ 484846 h 1191542"/>
              <a:gd name="connsiteX245" fmla="*/ 770773 w 3002841"/>
              <a:gd name="connsiteY245" fmla="*/ 516178 h 1191542"/>
              <a:gd name="connsiteX246" fmla="*/ 492496 w 3002841"/>
              <a:gd name="connsiteY246" fmla="*/ 269432 h 1191542"/>
              <a:gd name="connsiteX247" fmla="*/ 539960 w 3002841"/>
              <a:gd name="connsiteY247" fmla="*/ 324601 h 1191542"/>
              <a:gd name="connsiteX248" fmla="*/ 562685 w 3002841"/>
              <a:gd name="connsiteY248" fmla="*/ 379901 h 1191542"/>
              <a:gd name="connsiteX249" fmla="*/ 508469 w 3002841"/>
              <a:gd name="connsiteY249" fmla="*/ 329128 h 1191542"/>
              <a:gd name="connsiteX250" fmla="*/ 475229 w 3002841"/>
              <a:gd name="connsiteY250" fmla="*/ 261191 h 1191542"/>
              <a:gd name="connsiteX251" fmla="*/ 478134 w 3002841"/>
              <a:gd name="connsiteY251" fmla="*/ 261113 h 1191542"/>
              <a:gd name="connsiteX252" fmla="*/ 492496 w 3002841"/>
              <a:gd name="connsiteY252" fmla="*/ 269432 h 1191542"/>
              <a:gd name="connsiteX253" fmla="*/ 845764 w 3002841"/>
              <a:gd name="connsiteY253" fmla="*/ 478949 h 1191542"/>
              <a:gd name="connsiteX254" fmla="*/ 853694 w 3002841"/>
              <a:gd name="connsiteY254" fmla="*/ 486761 h 1191542"/>
              <a:gd name="connsiteX255" fmla="*/ 735233 w 3002841"/>
              <a:gd name="connsiteY255" fmla="*/ 467940 h 1191542"/>
              <a:gd name="connsiteX256" fmla="*/ 656395 w 3002841"/>
              <a:gd name="connsiteY256" fmla="*/ 437361 h 1191542"/>
              <a:gd name="connsiteX257" fmla="*/ 659903 w 3002841"/>
              <a:gd name="connsiteY257" fmla="*/ 436800 h 1191542"/>
              <a:gd name="connsiteX258" fmla="*/ 752978 w 3002841"/>
              <a:gd name="connsiteY258" fmla="*/ 451429 h 1191542"/>
              <a:gd name="connsiteX259" fmla="*/ 845764 w 3002841"/>
              <a:gd name="connsiteY259" fmla="*/ 478949 h 1191542"/>
              <a:gd name="connsiteX260" fmla="*/ 591083 w 3002841"/>
              <a:gd name="connsiteY260" fmla="*/ 245489 h 1191542"/>
              <a:gd name="connsiteX261" fmla="*/ 607689 w 3002841"/>
              <a:gd name="connsiteY261" fmla="*/ 319510 h 1191542"/>
              <a:gd name="connsiteX262" fmla="*/ 591392 w 3002841"/>
              <a:gd name="connsiteY262" fmla="*/ 375648 h 1191542"/>
              <a:gd name="connsiteX263" fmla="*/ 575918 w 3002841"/>
              <a:gd name="connsiteY263" fmla="*/ 315785 h 1191542"/>
              <a:gd name="connsiteX264" fmla="*/ 591083 w 3002841"/>
              <a:gd name="connsiteY264" fmla="*/ 245489 h 1191542"/>
              <a:gd name="connsiteX265" fmla="*/ 873181 w 3002841"/>
              <a:gd name="connsiteY265" fmla="*/ 421210 h 1191542"/>
              <a:gd name="connsiteX266" fmla="*/ 751904 w 3002841"/>
              <a:gd name="connsiteY266" fmla="*/ 431345 h 1191542"/>
              <a:gd name="connsiteX267" fmla="*/ 659926 w 3002841"/>
              <a:gd name="connsiteY267" fmla="*/ 421398 h 1191542"/>
              <a:gd name="connsiteX268" fmla="*/ 758008 w 3002841"/>
              <a:gd name="connsiteY268" fmla="*/ 411954 h 1191542"/>
              <a:gd name="connsiteX269" fmla="*/ 873181 w 3002841"/>
              <a:gd name="connsiteY269" fmla="*/ 421210 h 1191542"/>
              <a:gd name="connsiteX270" fmla="*/ 1751195 w 3002841"/>
              <a:gd name="connsiteY270" fmla="*/ 975108 h 1191542"/>
              <a:gd name="connsiteX271" fmla="*/ 1705664 w 3002841"/>
              <a:gd name="connsiteY271" fmla="*/ 1069568 h 1191542"/>
              <a:gd name="connsiteX272" fmla="*/ 1602593 w 3002841"/>
              <a:gd name="connsiteY272" fmla="*/ 1166448 h 1191542"/>
              <a:gd name="connsiteX273" fmla="*/ 1662653 w 3002841"/>
              <a:gd name="connsiteY273" fmla="*/ 1050713 h 1191542"/>
              <a:gd name="connsiteX274" fmla="*/ 1749292 w 3002841"/>
              <a:gd name="connsiteY274" fmla="*/ 975089 h 1191542"/>
              <a:gd name="connsiteX275" fmla="*/ 1751195 w 3002841"/>
              <a:gd name="connsiteY275" fmla="*/ 975108 h 1191542"/>
              <a:gd name="connsiteX276" fmla="*/ 1723065 w 3002841"/>
              <a:gd name="connsiteY276" fmla="*/ 952804 h 1191542"/>
              <a:gd name="connsiteX277" fmla="*/ 1623145 w 3002841"/>
              <a:gd name="connsiteY277" fmla="*/ 1030589 h 1191542"/>
              <a:gd name="connsiteX278" fmla="*/ 1468230 w 3002841"/>
              <a:gd name="connsiteY278" fmla="*/ 1097891 h 1191542"/>
              <a:gd name="connsiteX279" fmla="*/ 1594631 w 3002841"/>
              <a:gd name="connsiteY279" fmla="*/ 1003534 h 1191542"/>
              <a:gd name="connsiteX280" fmla="*/ 1721306 w 3002841"/>
              <a:gd name="connsiteY280" fmla="*/ 952365 h 1191542"/>
              <a:gd name="connsiteX281" fmla="*/ 1723065 w 3002841"/>
              <a:gd name="connsiteY281" fmla="*/ 952804 h 1191542"/>
              <a:gd name="connsiteX282" fmla="*/ 1697227 w 3002841"/>
              <a:gd name="connsiteY282" fmla="*/ 935922 h 1191542"/>
              <a:gd name="connsiteX283" fmla="*/ 1557408 w 3002841"/>
              <a:gd name="connsiteY283" fmla="*/ 986690 h 1191542"/>
              <a:gd name="connsiteX284" fmla="*/ 1372599 w 3002841"/>
              <a:gd name="connsiteY284" fmla="*/ 1015710 h 1191542"/>
              <a:gd name="connsiteX285" fmla="*/ 1547048 w 3002841"/>
              <a:gd name="connsiteY285" fmla="*/ 955255 h 1191542"/>
              <a:gd name="connsiteX286" fmla="*/ 1687363 w 3002841"/>
              <a:gd name="connsiteY286" fmla="*/ 934621 h 1191542"/>
              <a:gd name="connsiteX287" fmla="*/ 1697227 w 3002841"/>
              <a:gd name="connsiteY287" fmla="*/ 935922 h 1191542"/>
              <a:gd name="connsiteX288" fmla="*/ 1676033 w 3002841"/>
              <a:gd name="connsiteY288" fmla="*/ 912929 h 1191542"/>
              <a:gd name="connsiteX289" fmla="*/ 1514785 w 3002841"/>
              <a:gd name="connsiteY289" fmla="*/ 928258 h 1191542"/>
              <a:gd name="connsiteX290" fmla="*/ 1325438 w 3002841"/>
              <a:gd name="connsiteY290" fmla="*/ 913235 h 1191542"/>
              <a:gd name="connsiteX291" fmla="*/ 1524821 w 3002841"/>
              <a:gd name="connsiteY291" fmla="*/ 896785 h 1191542"/>
              <a:gd name="connsiteX292" fmla="*/ 1676033 w 3002841"/>
              <a:gd name="connsiteY292" fmla="*/ 912929 h 1191542"/>
              <a:gd name="connsiteX293" fmla="*/ 1798295 w 3002841"/>
              <a:gd name="connsiteY293" fmla="*/ 980283 h 1191542"/>
              <a:gd name="connsiteX294" fmla="*/ 1823734 w 3002841"/>
              <a:gd name="connsiteY294" fmla="*/ 1077445 h 1191542"/>
              <a:gd name="connsiteX295" fmla="*/ 1798802 w 3002841"/>
              <a:gd name="connsiteY295" fmla="*/ 1191539 h 1191542"/>
              <a:gd name="connsiteX296" fmla="*/ 1771501 w 3002841"/>
              <a:gd name="connsiteY296" fmla="*/ 1071399 h 1191542"/>
              <a:gd name="connsiteX297" fmla="*/ 1798295 w 3002841"/>
              <a:gd name="connsiteY297" fmla="*/ 980283 h 1191542"/>
              <a:gd name="connsiteX298" fmla="*/ 691629 w 3002841"/>
              <a:gd name="connsiteY298" fmla="*/ 256990 h 1191542"/>
              <a:gd name="connsiteX299" fmla="*/ 665483 w 3002841"/>
              <a:gd name="connsiteY299" fmla="*/ 329977 h 1191542"/>
              <a:gd name="connsiteX300" fmla="*/ 618527 w 3002841"/>
              <a:gd name="connsiteY300" fmla="*/ 379263 h 1191542"/>
              <a:gd name="connsiteX301" fmla="*/ 637753 w 3002841"/>
              <a:gd name="connsiteY301" fmla="*/ 319805 h 1191542"/>
              <a:gd name="connsiteX302" fmla="*/ 688844 w 3002841"/>
              <a:gd name="connsiteY302" fmla="*/ 256861 h 1191542"/>
              <a:gd name="connsiteX303" fmla="*/ 691629 w 3002841"/>
              <a:gd name="connsiteY303" fmla="*/ 256990 h 1191542"/>
              <a:gd name="connsiteX304" fmla="*/ 845415 w 3002841"/>
              <a:gd name="connsiteY304" fmla="*/ 347841 h 1191542"/>
              <a:gd name="connsiteX305" fmla="*/ 742127 w 3002841"/>
              <a:gd name="connsiteY305" fmla="*/ 387936 h 1191542"/>
              <a:gd name="connsiteX306" fmla="*/ 651738 w 3002841"/>
              <a:gd name="connsiteY306" fmla="*/ 402319 h 1191542"/>
              <a:gd name="connsiteX307" fmla="*/ 734418 w 3002841"/>
              <a:gd name="connsiteY307" fmla="*/ 368758 h 1191542"/>
              <a:gd name="connsiteX308" fmla="*/ 836074 w 3002841"/>
              <a:gd name="connsiteY308" fmla="*/ 345709 h 1191542"/>
              <a:gd name="connsiteX309" fmla="*/ 845415 w 3002841"/>
              <a:gd name="connsiteY309" fmla="*/ 347841 h 1191542"/>
              <a:gd name="connsiteX310" fmla="*/ 1677576 w 3002841"/>
              <a:gd name="connsiteY310" fmla="*/ 876365 h 1191542"/>
              <a:gd name="connsiteX311" fmla="*/ 1688354 w 3002841"/>
              <a:gd name="connsiteY311" fmla="*/ 884034 h 1191542"/>
              <a:gd name="connsiteX312" fmla="*/ 1529052 w 3002841"/>
              <a:gd name="connsiteY312" fmla="*/ 862553 h 1191542"/>
              <a:gd name="connsiteX313" fmla="*/ 1362147 w 3002841"/>
              <a:gd name="connsiteY313" fmla="*/ 806619 h 1191542"/>
              <a:gd name="connsiteX314" fmla="*/ 1379302 w 3002841"/>
              <a:gd name="connsiteY314" fmla="*/ 803036 h 1191542"/>
              <a:gd name="connsiteX315" fmla="*/ 1557595 w 3002841"/>
              <a:gd name="connsiteY315" fmla="*/ 835509 h 1191542"/>
              <a:gd name="connsiteX316" fmla="*/ 1677576 w 3002841"/>
              <a:gd name="connsiteY316" fmla="*/ 876365 h 1191542"/>
              <a:gd name="connsiteX317" fmla="*/ 1851038 w 3002841"/>
              <a:gd name="connsiteY317" fmla="*/ 980377 h 1191542"/>
              <a:gd name="connsiteX318" fmla="*/ 1928764 w 3002841"/>
              <a:gd name="connsiteY318" fmla="*/ 1054516 h 1191542"/>
              <a:gd name="connsiteX319" fmla="*/ 1987012 w 3002841"/>
              <a:gd name="connsiteY319" fmla="*/ 1164111 h 1191542"/>
              <a:gd name="connsiteX320" fmla="*/ 1877243 w 3002841"/>
              <a:gd name="connsiteY320" fmla="*/ 1062478 h 1191542"/>
              <a:gd name="connsiteX321" fmla="*/ 1836950 w 3002841"/>
              <a:gd name="connsiteY321" fmla="*/ 973185 h 1191542"/>
              <a:gd name="connsiteX322" fmla="*/ 1851038 w 3002841"/>
              <a:gd name="connsiteY322" fmla="*/ 980377 h 1191542"/>
              <a:gd name="connsiteX323" fmla="*/ 778026 w 3002841"/>
              <a:gd name="connsiteY323" fmla="*/ 292259 h 1191542"/>
              <a:gd name="connsiteX324" fmla="*/ 709446 w 3002841"/>
              <a:gd name="connsiteY324" fmla="*/ 354144 h 1191542"/>
              <a:gd name="connsiteX325" fmla="*/ 635921 w 3002841"/>
              <a:gd name="connsiteY325" fmla="*/ 389309 h 1191542"/>
              <a:gd name="connsiteX326" fmla="*/ 689861 w 3002841"/>
              <a:gd name="connsiteY326" fmla="*/ 338427 h 1191542"/>
              <a:gd name="connsiteX327" fmla="*/ 775516 w 3002841"/>
              <a:gd name="connsiteY327" fmla="*/ 291510 h 1191542"/>
              <a:gd name="connsiteX328" fmla="*/ 778026 w 3002841"/>
              <a:gd name="connsiteY328" fmla="*/ 292259 h 1191542"/>
              <a:gd name="connsiteX329" fmla="*/ 1653404 w 3002841"/>
              <a:gd name="connsiteY329" fmla="*/ 808082 h 1191542"/>
              <a:gd name="connsiteX330" fmla="*/ 1713833 w 3002841"/>
              <a:gd name="connsiteY330" fmla="*/ 860144 h 1191542"/>
              <a:gd name="connsiteX331" fmla="*/ 1576899 w 3002841"/>
              <a:gd name="connsiteY331" fmla="*/ 806597 h 1191542"/>
              <a:gd name="connsiteX332" fmla="*/ 1452737 w 3002841"/>
              <a:gd name="connsiteY332" fmla="*/ 719157 h 1191542"/>
              <a:gd name="connsiteX333" fmla="*/ 1457020 w 3002841"/>
              <a:gd name="connsiteY333" fmla="*/ 717875 h 1191542"/>
              <a:gd name="connsiteX334" fmla="*/ 1619278 w 3002841"/>
              <a:gd name="connsiteY334" fmla="*/ 787230 h 1191542"/>
              <a:gd name="connsiteX335" fmla="*/ 1653404 w 3002841"/>
              <a:gd name="connsiteY335" fmla="*/ 808082 h 1191542"/>
              <a:gd name="connsiteX336" fmla="*/ 2090600 w 3002841"/>
              <a:gd name="connsiteY336" fmla="*/ 1064611 h 1191542"/>
              <a:gd name="connsiteX337" fmla="*/ 2126296 w 3002841"/>
              <a:gd name="connsiteY337" fmla="*/ 1103247 h 1191542"/>
              <a:gd name="connsiteX338" fmla="*/ 1962968 w 3002841"/>
              <a:gd name="connsiteY338" fmla="*/ 1032404 h 1191542"/>
              <a:gd name="connsiteX339" fmla="*/ 1871821 w 3002841"/>
              <a:gd name="connsiteY339" fmla="*/ 957931 h 1191542"/>
              <a:gd name="connsiteX340" fmla="*/ 1874003 w 3002841"/>
              <a:gd name="connsiteY340" fmla="*/ 957751 h 1191542"/>
              <a:gd name="connsiteX341" fmla="*/ 2006226 w 3002841"/>
              <a:gd name="connsiteY341" fmla="*/ 1013757 h 1191542"/>
              <a:gd name="connsiteX342" fmla="*/ 2090600 w 3002841"/>
              <a:gd name="connsiteY342" fmla="*/ 1064611 h 1191542"/>
              <a:gd name="connsiteX343" fmla="*/ 1633107 w 3002841"/>
              <a:gd name="connsiteY343" fmla="*/ 664126 h 1191542"/>
              <a:gd name="connsiteX344" fmla="*/ 1711139 w 3002841"/>
              <a:gd name="connsiteY344" fmla="*/ 753670 h 1191542"/>
              <a:gd name="connsiteX345" fmla="*/ 1748499 w 3002841"/>
              <a:gd name="connsiteY345" fmla="*/ 843424 h 1191542"/>
              <a:gd name="connsiteX346" fmla="*/ 1659367 w 3002841"/>
              <a:gd name="connsiteY346" fmla="*/ 761017 h 1191542"/>
              <a:gd name="connsiteX347" fmla="*/ 1604720 w 3002841"/>
              <a:gd name="connsiteY347" fmla="*/ 650750 h 1191542"/>
              <a:gd name="connsiteX348" fmla="*/ 1609497 w 3002841"/>
              <a:gd name="connsiteY348" fmla="*/ 650625 h 1191542"/>
              <a:gd name="connsiteX349" fmla="*/ 1633107 w 3002841"/>
              <a:gd name="connsiteY349" fmla="*/ 664126 h 1191542"/>
              <a:gd name="connsiteX350" fmla="*/ 2225275 w 3002841"/>
              <a:gd name="connsiteY350" fmla="*/ 1011058 h 1191542"/>
              <a:gd name="connsiteX351" fmla="*/ 2226925 w 3002841"/>
              <a:gd name="connsiteY351" fmla="*/ 1016865 h 1191542"/>
              <a:gd name="connsiteX352" fmla="*/ 2032172 w 3002841"/>
              <a:gd name="connsiteY352" fmla="*/ 986317 h 1191542"/>
              <a:gd name="connsiteX353" fmla="*/ 1902562 w 3002841"/>
              <a:gd name="connsiteY353" fmla="*/ 936686 h 1191542"/>
              <a:gd name="connsiteX354" fmla="*/ 1908328 w 3002841"/>
              <a:gd name="connsiteY354" fmla="*/ 935775 h 1191542"/>
              <a:gd name="connsiteX355" fmla="*/ 2061345 w 3002841"/>
              <a:gd name="connsiteY355" fmla="*/ 959518 h 1191542"/>
              <a:gd name="connsiteX356" fmla="*/ 2225275 w 3002841"/>
              <a:gd name="connsiteY356" fmla="*/ 1011058 h 1191542"/>
              <a:gd name="connsiteX357" fmla="*/ 1803567 w 3002841"/>
              <a:gd name="connsiteY357" fmla="*/ 629158 h 1191542"/>
              <a:gd name="connsiteX358" fmla="*/ 1822488 w 3002841"/>
              <a:gd name="connsiteY358" fmla="*/ 745406 h 1191542"/>
              <a:gd name="connsiteX359" fmla="*/ 1795694 w 3002841"/>
              <a:gd name="connsiteY359" fmla="*/ 836522 h 1191542"/>
              <a:gd name="connsiteX360" fmla="*/ 1770254 w 3002841"/>
              <a:gd name="connsiteY360" fmla="*/ 739359 h 1191542"/>
              <a:gd name="connsiteX361" fmla="*/ 1795187 w 3002841"/>
              <a:gd name="connsiteY361" fmla="*/ 625266 h 1191542"/>
              <a:gd name="connsiteX362" fmla="*/ 1803567 w 3002841"/>
              <a:gd name="connsiteY362" fmla="*/ 629158 h 1191542"/>
              <a:gd name="connsiteX363" fmla="*/ 2253766 w 3002841"/>
              <a:gd name="connsiteY363" fmla="*/ 905481 h 1191542"/>
              <a:gd name="connsiteX364" fmla="*/ 2258961 w 3002841"/>
              <a:gd name="connsiteY364" fmla="*/ 910472 h 1191542"/>
              <a:gd name="connsiteX365" fmla="*/ 2059579 w 3002841"/>
              <a:gd name="connsiteY365" fmla="*/ 926922 h 1191542"/>
              <a:gd name="connsiteX366" fmla="*/ 1908367 w 3002841"/>
              <a:gd name="connsiteY366" fmla="*/ 910778 h 1191542"/>
              <a:gd name="connsiteX367" fmla="*/ 2069615 w 3002841"/>
              <a:gd name="connsiteY367" fmla="*/ 895448 h 1191542"/>
              <a:gd name="connsiteX368" fmla="*/ 2253766 w 3002841"/>
              <a:gd name="connsiteY368" fmla="*/ 905481 h 1191542"/>
              <a:gd name="connsiteX369" fmla="*/ 1434354 w 3002841"/>
              <a:gd name="connsiteY369" fmla="*/ 349846 h 1191542"/>
              <a:gd name="connsiteX370" fmla="*/ 1388822 w 3002841"/>
              <a:gd name="connsiteY370" fmla="*/ 444306 h 1191542"/>
              <a:gd name="connsiteX371" fmla="*/ 1285751 w 3002841"/>
              <a:gd name="connsiteY371" fmla="*/ 541186 h 1191542"/>
              <a:gd name="connsiteX372" fmla="*/ 1345812 w 3002841"/>
              <a:gd name="connsiteY372" fmla="*/ 425451 h 1191542"/>
              <a:gd name="connsiteX373" fmla="*/ 1432450 w 3002841"/>
              <a:gd name="connsiteY373" fmla="*/ 349826 h 1191542"/>
              <a:gd name="connsiteX374" fmla="*/ 1434354 w 3002841"/>
              <a:gd name="connsiteY374" fmla="*/ 349846 h 1191542"/>
              <a:gd name="connsiteX375" fmla="*/ 1406224 w 3002841"/>
              <a:gd name="connsiteY375" fmla="*/ 327542 h 1191542"/>
              <a:gd name="connsiteX376" fmla="*/ 1306303 w 3002841"/>
              <a:gd name="connsiteY376" fmla="*/ 405326 h 1191542"/>
              <a:gd name="connsiteX377" fmla="*/ 1151389 w 3002841"/>
              <a:gd name="connsiteY377" fmla="*/ 472629 h 1191542"/>
              <a:gd name="connsiteX378" fmla="*/ 1277790 w 3002841"/>
              <a:gd name="connsiteY378" fmla="*/ 378271 h 1191542"/>
              <a:gd name="connsiteX379" fmla="*/ 1404465 w 3002841"/>
              <a:gd name="connsiteY379" fmla="*/ 327103 h 1191542"/>
              <a:gd name="connsiteX380" fmla="*/ 1406224 w 3002841"/>
              <a:gd name="connsiteY380" fmla="*/ 327542 h 1191542"/>
              <a:gd name="connsiteX381" fmla="*/ 1380386 w 3002841"/>
              <a:gd name="connsiteY381" fmla="*/ 310660 h 1191542"/>
              <a:gd name="connsiteX382" fmla="*/ 1240566 w 3002841"/>
              <a:gd name="connsiteY382" fmla="*/ 361428 h 1191542"/>
              <a:gd name="connsiteX383" fmla="*/ 1055757 w 3002841"/>
              <a:gd name="connsiteY383" fmla="*/ 390447 h 1191542"/>
              <a:gd name="connsiteX384" fmla="*/ 1230207 w 3002841"/>
              <a:gd name="connsiteY384" fmla="*/ 329993 h 1191542"/>
              <a:gd name="connsiteX385" fmla="*/ 1370522 w 3002841"/>
              <a:gd name="connsiteY385" fmla="*/ 309359 h 1191542"/>
              <a:gd name="connsiteX386" fmla="*/ 1380386 w 3002841"/>
              <a:gd name="connsiteY386" fmla="*/ 310660 h 1191542"/>
              <a:gd name="connsiteX387" fmla="*/ 1359192 w 3002841"/>
              <a:gd name="connsiteY387" fmla="*/ 287667 h 1191542"/>
              <a:gd name="connsiteX388" fmla="*/ 1197944 w 3002841"/>
              <a:gd name="connsiteY388" fmla="*/ 302996 h 1191542"/>
              <a:gd name="connsiteX389" fmla="*/ 1008597 w 3002841"/>
              <a:gd name="connsiteY389" fmla="*/ 287973 h 1191542"/>
              <a:gd name="connsiteX390" fmla="*/ 1207979 w 3002841"/>
              <a:gd name="connsiteY390" fmla="*/ 271522 h 1191542"/>
              <a:gd name="connsiteX391" fmla="*/ 1359192 w 3002841"/>
              <a:gd name="connsiteY391" fmla="*/ 287667 h 1191542"/>
              <a:gd name="connsiteX392" fmla="*/ 1481453 w 3002841"/>
              <a:gd name="connsiteY392" fmla="*/ 355021 h 1191542"/>
              <a:gd name="connsiteX393" fmla="*/ 1506893 w 3002841"/>
              <a:gd name="connsiteY393" fmla="*/ 452183 h 1191542"/>
              <a:gd name="connsiteX394" fmla="*/ 1481961 w 3002841"/>
              <a:gd name="connsiteY394" fmla="*/ 566276 h 1191542"/>
              <a:gd name="connsiteX395" fmla="*/ 1454660 w 3002841"/>
              <a:gd name="connsiteY395" fmla="*/ 446136 h 1191542"/>
              <a:gd name="connsiteX396" fmla="*/ 1481453 w 3002841"/>
              <a:gd name="connsiteY396" fmla="*/ 355021 h 1191542"/>
              <a:gd name="connsiteX397" fmla="*/ 1960487 w 3002841"/>
              <a:gd name="connsiteY397" fmla="*/ 643932 h 1191542"/>
              <a:gd name="connsiteX398" fmla="*/ 1917502 w 3002841"/>
              <a:gd name="connsiteY398" fmla="*/ 762395 h 1191542"/>
              <a:gd name="connsiteX399" fmla="*/ 1840305 w 3002841"/>
              <a:gd name="connsiteY399" fmla="*/ 842388 h 1191542"/>
              <a:gd name="connsiteX400" fmla="*/ 1871913 w 3002841"/>
              <a:gd name="connsiteY400" fmla="*/ 745886 h 1191542"/>
              <a:gd name="connsiteX401" fmla="*/ 1955907 w 3002841"/>
              <a:gd name="connsiteY401" fmla="*/ 643723 h 1191542"/>
              <a:gd name="connsiteX402" fmla="*/ 1960487 w 3002841"/>
              <a:gd name="connsiteY402" fmla="*/ 643932 h 1191542"/>
              <a:gd name="connsiteX403" fmla="*/ 1360734 w 3002841"/>
              <a:gd name="connsiteY403" fmla="*/ 251102 h 1191542"/>
              <a:gd name="connsiteX404" fmla="*/ 1371513 w 3002841"/>
              <a:gd name="connsiteY404" fmla="*/ 258772 h 1191542"/>
              <a:gd name="connsiteX405" fmla="*/ 1212211 w 3002841"/>
              <a:gd name="connsiteY405" fmla="*/ 237290 h 1191542"/>
              <a:gd name="connsiteX406" fmla="*/ 1045306 w 3002841"/>
              <a:gd name="connsiteY406" fmla="*/ 181357 h 1191542"/>
              <a:gd name="connsiteX407" fmla="*/ 1062461 w 3002841"/>
              <a:gd name="connsiteY407" fmla="*/ 177774 h 1191542"/>
              <a:gd name="connsiteX408" fmla="*/ 1240754 w 3002841"/>
              <a:gd name="connsiteY408" fmla="*/ 210247 h 1191542"/>
              <a:gd name="connsiteX409" fmla="*/ 1360734 w 3002841"/>
              <a:gd name="connsiteY409" fmla="*/ 251102 h 1191542"/>
              <a:gd name="connsiteX410" fmla="*/ 2213314 w 3002841"/>
              <a:gd name="connsiteY410" fmla="*/ 791389 h 1191542"/>
              <a:gd name="connsiteX411" fmla="*/ 2043506 w 3002841"/>
              <a:gd name="connsiteY411" fmla="*/ 856466 h 1191542"/>
              <a:gd name="connsiteX412" fmla="*/ 1894905 w 3002841"/>
              <a:gd name="connsiteY412" fmla="*/ 879810 h 1191542"/>
              <a:gd name="connsiteX413" fmla="*/ 2030832 w 3002841"/>
              <a:gd name="connsiteY413" fmla="*/ 825339 h 1191542"/>
              <a:gd name="connsiteX414" fmla="*/ 2197957 w 3002841"/>
              <a:gd name="connsiteY414" fmla="*/ 787928 h 1191542"/>
              <a:gd name="connsiteX415" fmla="*/ 2213314 w 3002841"/>
              <a:gd name="connsiteY415" fmla="*/ 791389 h 1191542"/>
              <a:gd name="connsiteX416" fmla="*/ 1534196 w 3002841"/>
              <a:gd name="connsiteY416" fmla="*/ 355115 h 1191542"/>
              <a:gd name="connsiteX417" fmla="*/ 1611922 w 3002841"/>
              <a:gd name="connsiteY417" fmla="*/ 429254 h 1191542"/>
              <a:gd name="connsiteX418" fmla="*/ 1670171 w 3002841"/>
              <a:gd name="connsiteY418" fmla="*/ 538849 h 1191542"/>
              <a:gd name="connsiteX419" fmla="*/ 1560401 w 3002841"/>
              <a:gd name="connsiteY419" fmla="*/ 437215 h 1191542"/>
              <a:gd name="connsiteX420" fmla="*/ 1520108 w 3002841"/>
              <a:gd name="connsiteY420" fmla="*/ 347922 h 1191542"/>
              <a:gd name="connsiteX421" fmla="*/ 1534196 w 3002841"/>
              <a:gd name="connsiteY421" fmla="*/ 355115 h 1191542"/>
              <a:gd name="connsiteX422" fmla="*/ 2102524 w 3002841"/>
              <a:gd name="connsiteY422" fmla="*/ 701176 h 1191542"/>
              <a:gd name="connsiteX423" fmla="*/ 1989778 w 3002841"/>
              <a:gd name="connsiteY423" fmla="*/ 801620 h 1191542"/>
              <a:gd name="connsiteX424" fmla="*/ 1868900 w 3002841"/>
              <a:gd name="connsiteY424" fmla="*/ 858694 h 1191542"/>
              <a:gd name="connsiteX425" fmla="*/ 1957580 w 3002841"/>
              <a:gd name="connsiteY425" fmla="*/ 776110 h 1191542"/>
              <a:gd name="connsiteX426" fmla="*/ 2098399 w 3002841"/>
              <a:gd name="connsiteY426" fmla="*/ 699960 h 1191542"/>
              <a:gd name="connsiteX427" fmla="*/ 2102524 w 3002841"/>
              <a:gd name="connsiteY427" fmla="*/ 701176 h 1191542"/>
              <a:gd name="connsiteX428" fmla="*/ 1336562 w 3002841"/>
              <a:gd name="connsiteY428" fmla="*/ 182820 h 1191542"/>
              <a:gd name="connsiteX429" fmla="*/ 1396991 w 3002841"/>
              <a:gd name="connsiteY429" fmla="*/ 234882 h 1191542"/>
              <a:gd name="connsiteX430" fmla="*/ 1260057 w 3002841"/>
              <a:gd name="connsiteY430" fmla="*/ 181334 h 1191542"/>
              <a:gd name="connsiteX431" fmla="*/ 1135896 w 3002841"/>
              <a:gd name="connsiteY431" fmla="*/ 93894 h 1191542"/>
              <a:gd name="connsiteX432" fmla="*/ 1140178 w 3002841"/>
              <a:gd name="connsiteY432" fmla="*/ 92613 h 1191542"/>
              <a:gd name="connsiteX433" fmla="*/ 1302437 w 3002841"/>
              <a:gd name="connsiteY433" fmla="*/ 161968 h 1191542"/>
              <a:gd name="connsiteX434" fmla="*/ 1336562 w 3002841"/>
              <a:gd name="connsiteY434" fmla="*/ 182820 h 1191542"/>
              <a:gd name="connsiteX435" fmla="*/ 1773759 w 3002841"/>
              <a:gd name="connsiteY435" fmla="*/ 439349 h 1191542"/>
              <a:gd name="connsiteX436" fmla="*/ 1809455 w 3002841"/>
              <a:gd name="connsiteY436" fmla="*/ 477985 h 1191542"/>
              <a:gd name="connsiteX437" fmla="*/ 1646126 w 3002841"/>
              <a:gd name="connsiteY437" fmla="*/ 407142 h 1191542"/>
              <a:gd name="connsiteX438" fmla="*/ 1554979 w 3002841"/>
              <a:gd name="connsiteY438" fmla="*/ 332669 h 1191542"/>
              <a:gd name="connsiteX439" fmla="*/ 1557162 w 3002841"/>
              <a:gd name="connsiteY439" fmla="*/ 332489 h 1191542"/>
              <a:gd name="connsiteX440" fmla="*/ 1689384 w 3002841"/>
              <a:gd name="connsiteY440" fmla="*/ 388494 h 1191542"/>
              <a:gd name="connsiteX441" fmla="*/ 1773759 w 3002841"/>
              <a:gd name="connsiteY441" fmla="*/ 439349 h 1191542"/>
              <a:gd name="connsiteX442" fmla="*/ 1316266 w 3002841"/>
              <a:gd name="connsiteY442" fmla="*/ 38864 h 1191542"/>
              <a:gd name="connsiteX443" fmla="*/ 1394297 w 3002841"/>
              <a:gd name="connsiteY443" fmla="*/ 128407 h 1191542"/>
              <a:gd name="connsiteX444" fmla="*/ 1431658 w 3002841"/>
              <a:gd name="connsiteY444" fmla="*/ 218162 h 1191542"/>
              <a:gd name="connsiteX445" fmla="*/ 1342526 w 3002841"/>
              <a:gd name="connsiteY445" fmla="*/ 135755 h 1191542"/>
              <a:gd name="connsiteX446" fmla="*/ 1287878 w 3002841"/>
              <a:gd name="connsiteY446" fmla="*/ 25488 h 1191542"/>
              <a:gd name="connsiteX447" fmla="*/ 1292655 w 3002841"/>
              <a:gd name="connsiteY447" fmla="*/ 25362 h 1191542"/>
              <a:gd name="connsiteX448" fmla="*/ 1316266 w 3002841"/>
              <a:gd name="connsiteY448" fmla="*/ 38864 h 1191542"/>
              <a:gd name="connsiteX449" fmla="*/ 1908434 w 3002841"/>
              <a:gd name="connsiteY449" fmla="*/ 385795 h 1191542"/>
              <a:gd name="connsiteX450" fmla="*/ 1910083 w 3002841"/>
              <a:gd name="connsiteY450" fmla="*/ 391602 h 1191542"/>
              <a:gd name="connsiteX451" fmla="*/ 1715331 w 3002841"/>
              <a:gd name="connsiteY451" fmla="*/ 361054 h 1191542"/>
              <a:gd name="connsiteX452" fmla="*/ 1585720 w 3002841"/>
              <a:gd name="connsiteY452" fmla="*/ 311423 h 1191542"/>
              <a:gd name="connsiteX453" fmla="*/ 1591486 w 3002841"/>
              <a:gd name="connsiteY453" fmla="*/ 310513 h 1191542"/>
              <a:gd name="connsiteX454" fmla="*/ 1744504 w 3002841"/>
              <a:gd name="connsiteY454" fmla="*/ 334256 h 1191542"/>
              <a:gd name="connsiteX455" fmla="*/ 1897047 w 3002841"/>
              <a:gd name="connsiteY455" fmla="*/ 378923 h 1191542"/>
              <a:gd name="connsiteX456" fmla="*/ 1908434 w 3002841"/>
              <a:gd name="connsiteY456" fmla="*/ 385795 h 1191542"/>
              <a:gd name="connsiteX457" fmla="*/ 1486726 w 3002841"/>
              <a:gd name="connsiteY457" fmla="*/ 3895 h 1191542"/>
              <a:gd name="connsiteX458" fmla="*/ 1505646 w 3002841"/>
              <a:gd name="connsiteY458" fmla="*/ 120144 h 1191542"/>
              <a:gd name="connsiteX459" fmla="*/ 1478853 w 3002841"/>
              <a:gd name="connsiteY459" fmla="*/ 211259 h 1191542"/>
              <a:gd name="connsiteX460" fmla="*/ 1453413 w 3002841"/>
              <a:gd name="connsiteY460" fmla="*/ 114097 h 1191542"/>
              <a:gd name="connsiteX461" fmla="*/ 1478345 w 3002841"/>
              <a:gd name="connsiteY461" fmla="*/ 3 h 1191542"/>
              <a:gd name="connsiteX462" fmla="*/ 1486726 w 3002841"/>
              <a:gd name="connsiteY462" fmla="*/ 3895 h 1191542"/>
              <a:gd name="connsiteX463" fmla="*/ 1936925 w 3002841"/>
              <a:gd name="connsiteY463" fmla="*/ 280219 h 1191542"/>
              <a:gd name="connsiteX464" fmla="*/ 1942120 w 3002841"/>
              <a:gd name="connsiteY464" fmla="*/ 285209 h 1191542"/>
              <a:gd name="connsiteX465" fmla="*/ 1742738 w 3002841"/>
              <a:gd name="connsiteY465" fmla="*/ 301660 h 1191542"/>
              <a:gd name="connsiteX466" fmla="*/ 1591525 w 3002841"/>
              <a:gd name="connsiteY466" fmla="*/ 285515 h 1191542"/>
              <a:gd name="connsiteX467" fmla="*/ 1752773 w 3002841"/>
              <a:gd name="connsiteY467" fmla="*/ 270186 h 1191542"/>
              <a:gd name="connsiteX468" fmla="*/ 1936925 w 3002841"/>
              <a:gd name="connsiteY468" fmla="*/ 280219 h 1191542"/>
              <a:gd name="connsiteX469" fmla="*/ 1643645 w 3002841"/>
              <a:gd name="connsiteY469" fmla="*/ 18670 h 1191542"/>
              <a:gd name="connsiteX470" fmla="*/ 1600660 w 3002841"/>
              <a:gd name="connsiteY470" fmla="*/ 137133 h 1191542"/>
              <a:gd name="connsiteX471" fmla="*/ 1523464 w 3002841"/>
              <a:gd name="connsiteY471" fmla="*/ 217125 h 1191542"/>
              <a:gd name="connsiteX472" fmla="*/ 1555072 w 3002841"/>
              <a:gd name="connsiteY472" fmla="*/ 120623 h 1191542"/>
              <a:gd name="connsiteX473" fmla="*/ 1639066 w 3002841"/>
              <a:gd name="connsiteY473" fmla="*/ 18461 h 1191542"/>
              <a:gd name="connsiteX474" fmla="*/ 1643645 w 3002841"/>
              <a:gd name="connsiteY474" fmla="*/ 18670 h 1191542"/>
              <a:gd name="connsiteX475" fmla="*/ 2495069 w 3002841"/>
              <a:gd name="connsiteY475" fmla="*/ 550730 h 1191542"/>
              <a:gd name="connsiteX476" fmla="*/ 2449538 w 3002841"/>
              <a:gd name="connsiteY476" fmla="*/ 645190 h 1191542"/>
              <a:gd name="connsiteX477" fmla="*/ 2346467 w 3002841"/>
              <a:gd name="connsiteY477" fmla="*/ 742070 h 1191542"/>
              <a:gd name="connsiteX478" fmla="*/ 2406527 w 3002841"/>
              <a:gd name="connsiteY478" fmla="*/ 626336 h 1191542"/>
              <a:gd name="connsiteX479" fmla="*/ 2493166 w 3002841"/>
              <a:gd name="connsiteY479" fmla="*/ 550711 h 1191542"/>
              <a:gd name="connsiteX480" fmla="*/ 2495069 w 3002841"/>
              <a:gd name="connsiteY480" fmla="*/ 550730 h 1191542"/>
              <a:gd name="connsiteX481" fmla="*/ 1896472 w 3002841"/>
              <a:gd name="connsiteY481" fmla="*/ 166127 h 1191542"/>
              <a:gd name="connsiteX482" fmla="*/ 1726664 w 3002841"/>
              <a:gd name="connsiteY482" fmla="*/ 231203 h 1191542"/>
              <a:gd name="connsiteX483" fmla="*/ 1578064 w 3002841"/>
              <a:gd name="connsiteY483" fmla="*/ 254547 h 1191542"/>
              <a:gd name="connsiteX484" fmla="*/ 1713991 w 3002841"/>
              <a:gd name="connsiteY484" fmla="*/ 200077 h 1191542"/>
              <a:gd name="connsiteX485" fmla="*/ 1881116 w 3002841"/>
              <a:gd name="connsiteY485" fmla="*/ 162666 h 1191542"/>
              <a:gd name="connsiteX486" fmla="*/ 1896472 w 3002841"/>
              <a:gd name="connsiteY486" fmla="*/ 166127 h 1191542"/>
              <a:gd name="connsiteX487" fmla="*/ 2466939 w 3002841"/>
              <a:gd name="connsiteY487" fmla="*/ 528427 h 1191542"/>
              <a:gd name="connsiteX488" fmla="*/ 2367019 w 3002841"/>
              <a:gd name="connsiteY488" fmla="*/ 606211 h 1191542"/>
              <a:gd name="connsiteX489" fmla="*/ 2212104 w 3002841"/>
              <a:gd name="connsiteY489" fmla="*/ 673513 h 1191542"/>
              <a:gd name="connsiteX490" fmla="*/ 2338505 w 3002841"/>
              <a:gd name="connsiteY490" fmla="*/ 579156 h 1191542"/>
              <a:gd name="connsiteX491" fmla="*/ 2465180 w 3002841"/>
              <a:gd name="connsiteY491" fmla="*/ 527987 h 1191542"/>
              <a:gd name="connsiteX492" fmla="*/ 2466939 w 3002841"/>
              <a:gd name="connsiteY492" fmla="*/ 528427 h 1191542"/>
              <a:gd name="connsiteX493" fmla="*/ 2441101 w 3002841"/>
              <a:gd name="connsiteY493" fmla="*/ 511544 h 1191542"/>
              <a:gd name="connsiteX494" fmla="*/ 2301282 w 3002841"/>
              <a:gd name="connsiteY494" fmla="*/ 562312 h 1191542"/>
              <a:gd name="connsiteX495" fmla="*/ 2116473 w 3002841"/>
              <a:gd name="connsiteY495" fmla="*/ 591332 h 1191542"/>
              <a:gd name="connsiteX496" fmla="*/ 2290922 w 3002841"/>
              <a:gd name="connsiteY496" fmla="*/ 530877 h 1191542"/>
              <a:gd name="connsiteX497" fmla="*/ 2431237 w 3002841"/>
              <a:gd name="connsiteY497" fmla="*/ 510243 h 1191542"/>
              <a:gd name="connsiteX498" fmla="*/ 2441101 w 3002841"/>
              <a:gd name="connsiteY498" fmla="*/ 511544 h 1191542"/>
              <a:gd name="connsiteX499" fmla="*/ 2419907 w 3002841"/>
              <a:gd name="connsiteY499" fmla="*/ 488551 h 1191542"/>
              <a:gd name="connsiteX500" fmla="*/ 2258659 w 3002841"/>
              <a:gd name="connsiteY500" fmla="*/ 503881 h 1191542"/>
              <a:gd name="connsiteX501" fmla="*/ 2069312 w 3002841"/>
              <a:gd name="connsiteY501" fmla="*/ 488857 h 1191542"/>
              <a:gd name="connsiteX502" fmla="*/ 2268695 w 3002841"/>
              <a:gd name="connsiteY502" fmla="*/ 472407 h 1191542"/>
              <a:gd name="connsiteX503" fmla="*/ 2419907 w 3002841"/>
              <a:gd name="connsiteY503" fmla="*/ 488551 h 1191542"/>
              <a:gd name="connsiteX504" fmla="*/ 1785683 w 3002841"/>
              <a:gd name="connsiteY504" fmla="*/ 75914 h 1191542"/>
              <a:gd name="connsiteX505" fmla="*/ 1672937 w 3002841"/>
              <a:gd name="connsiteY505" fmla="*/ 176357 h 1191542"/>
              <a:gd name="connsiteX506" fmla="*/ 1552059 w 3002841"/>
              <a:gd name="connsiteY506" fmla="*/ 233432 h 1191542"/>
              <a:gd name="connsiteX507" fmla="*/ 1640739 w 3002841"/>
              <a:gd name="connsiteY507" fmla="*/ 150847 h 1191542"/>
              <a:gd name="connsiteX508" fmla="*/ 1781557 w 3002841"/>
              <a:gd name="connsiteY508" fmla="*/ 74698 h 1191542"/>
              <a:gd name="connsiteX509" fmla="*/ 1785683 w 3002841"/>
              <a:gd name="connsiteY509" fmla="*/ 75914 h 1191542"/>
              <a:gd name="connsiteX510" fmla="*/ 2542169 w 3002841"/>
              <a:gd name="connsiteY510" fmla="*/ 555906 h 1191542"/>
              <a:gd name="connsiteX511" fmla="*/ 2567608 w 3002841"/>
              <a:gd name="connsiteY511" fmla="*/ 653068 h 1191542"/>
              <a:gd name="connsiteX512" fmla="*/ 2542676 w 3002841"/>
              <a:gd name="connsiteY512" fmla="*/ 767161 h 1191542"/>
              <a:gd name="connsiteX513" fmla="*/ 2515375 w 3002841"/>
              <a:gd name="connsiteY513" fmla="*/ 647021 h 1191542"/>
              <a:gd name="connsiteX514" fmla="*/ 2542169 w 3002841"/>
              <a:gd name="connsiteY514" fmla="*/ 555906 h 1191542"/>
              <a:gd name="connsiteX515" fmla="*/ 2421450 w 3002841"/>
              <a:gd name="connsiteY515" fmla="*/ 451987 h 1191542"/>
              <a:gd name="connsiteX516" fmla="*/ 2432228 w 3002841"/>
              <a:gd name="connsiteY516" fmla="*/ 459656 h 1191542"/>
              <a:gd name="connsiteX517" fmla="*/ 2272926 w 3002841"/>
              <a:gd name="connsiteY517" fmla="*/ 438175 h 1191542"/>
              <a:gd name="connsiteX518" fmla="*/ 2106021 w 3002841"/>
              <a:gd name="connsiteY518" fmla="*/ 382241 h 1191542"/>
              <a:gd name="connsiteX519" fmla="*/ 2123176 w 3002841"/>
              <a:gd name="connsiteY519" fmla="*/ 378659 h 1191542"/>
              <a:gd name="connsiteX520" fmla="*/ 2301469 w 3002841"/>
              <a:gd name="connsiteY520" fmla="*/ 411131 h 1191542"/>
              <a:gd name="connsiteX521" fmla="*/ 2421450 w 3002841"/>
              <a:gd name="connsiteY521" fmla="*/ 451987 h 1191542"/>
              <a:gd name="connsiteX522" fmla="*/ 2594912 w 3002841"/>
              <a:gd name="connsiteY522" fmla="*/ 555999 h 1191542"/>
              <a:gd name="connsiteX523" fmla="*/ 2672638 w 3002841"/>
              <a:gd name="connsiteY523" fmla="*/ 630138 h 1191542"/>
              <a:gd name="connsiteX524" fmla="*/ 2730886 w 3002841"/>
              <a:gd name="connsiteY524" fmla="*/ 739733 h 1191542"/>
              <a:gd name="connsiteX525" fmla="*/ 2621116 w 3002841"/>
              <a:gd name="connsiteY525" fmla="*/ 638100 h 1191542"/>
              <a:gd name="connsiteX526" fmla="*/ 2580823 w 3002841"/>
              <a:gd name="connsiteY526" fmla="*/ 548807 h 1191542"/>
              <a:gd name="connsiteX527" fmla="*/ 2594912 w 3002841"/>
              <a:gd name="connsiteY527" fmla="*/ 555999 h 1191542"/>
              <a:gd name="connsiteX528" fmla="*/ 2397278 w 3002841"/>
              <a:gd name="connsiteY528" fmla="*/ 383705 h 1191542"/>
              <a:gd name="connsiteX529" fmla="*/ 2457707 w 3002841"/>
              <a:gd name="connsiteY529" fmla="*/ 435767 h 1191542"/>
              <a:gd name="connsiteX530" fmla="*/ 2320772 w 3002841"/>
              <a:gd name="connsiteY530" fmla="*/ 382219 h 1191542"/>
              <a:gd name="connsiteX531" fmla="*/ 2196611 w 3002841"/>
              <a:gd name="connsiteY531" fmla="*/ 294779 h 1191542"/>
              <a:gd name="connsiteX532" fmla="*/ 2200894 w 3002841"/>
              <a:gd name="connsiteY532" fmla="*/ 293497 h 1191542"/>
              <a:gd name="connsiteX533" fmla="*/ 2363152 w 3002841"/>
              <a:gd name="connsiteY533" fmla="*/ 362853 h 1191542"/>
              <a:gd name="connsiteX534" fmla="*/ 2397278 w 3002841"/>
              <a:gd name="connsiteY534" fmla="*/ 383705 h 1191542"/>
              <a:gd name="connsiteX535" fmla="*/ 2834474 w 3002841"/>
              <a:gd name="connsiteY535" fmla="*/ 640233 h 1191542"/>
              <a:gd name="connsiteX536" fmla="*/ 2870170 w 3002841"/>
              <a:gd name="connsiteY536" fmla="*/ 678869 h 1191542"/>
              <a:gd name="connsiteX537" fmla="*/ 2706842 w 3002841"/>
              <a:gd name="connsiteY537" fmla="*/ 608027 h 1191542"/>
              <a:gd name="connsiteX538" fmla="*/ 2615695 w 3002841"/>
              <a:gd name="connsiteY538" fmla="*/ 533554 h 1191542"/>
              <a:gd name="connsiteX539" fmla="*/ 2617877 w 3002841"/>
              <a:gd name="connsiteY539" fmla="*/ 533374 h 1191542"/>
              <a:gd name="connsiteX540" fmla="*/ 2750100 w 3002841"/>
              <a:gd name="connsiteY540" fmla="*/ 589379 h 1191542"/>
              <a:gd name="connsiteX541" fmla="*/ 2834474 w 3002841"/>
              <a:gd name="connsiteY541" fmla="*/ 640233 h 1191542"/>
              <a:gd name="connsiteX542" fmla="*/ 2376981 w 3002841"/>
              <a:gd name="connsiteY542" fmla="*/ 239748 h 1191542"/>
              <a:gd name="connsiteX543" fmla="*/ 2455013 w 3002841"/>
              <a:gd name="connsiteY543" fmla="*/ 329292 h 1191542"/>
              <a:gd name="connsiteX544" fmla="*/ 2492373 w 3002841"/>
              <a:gd name="connsiteY544" fmla="*/ 419046 h 1191542"/>
              <a:gd name="connsiteX545" fmla="*/ 2403241 w 3002841"/>
              <a:gd name="connsiteY545" fmla="*/ 336639 h 1191542"/>
              <a:gd name="connsiteX546" fmla="*/ 2348594 w 3002841"/>
              <a:gd name="connsiteY546" fmla="*/ 226372 h 1191542"/>
              <a:gd name="connsiteX547" fmla="*/ 2353371 w 3002841"/>
              <a:gd name="connsiteY547" fmla="*/ 226247 h 1191542"/>
              <a:gd name="connsiteX548" fmla="*/ 2376981 w 3002841"/>
              <a:gd name="connsiteY548" fmla="*/ 239748 h 1191542"/>
              <a:gd name="connsiteX549" fmla="*/ 2969149 w 3002841"/>
              <a:gd name="connsiteY549" fmla="*/ 586680 h 1191542"/>
              <a:gd name="connsiteX550" fmla="*/ 2970798 w 3002841"/>
              <a:gd name="connsiteY550" fmla="*/ 592487 h 1191542"/>
              <a:gd name="connsiteX551" fmla="*/ 2776046 w 3002841"/>
              <a:gd name="connsiteY551" fmla="*/ 561939 h 1191542"/>
              <a:gd name="connsiteX552" fmla="*/ 2646436 w 3002841"/>
              <a:gd name="connsiteY552" fmla="*/ 512308 h 1191542"/>
              <a:gd name="connsiteX553" fmla="*/ 2652202 w 3002841"/>
              <a:gd name="connsiteY553" fmla="*/ 511398 h 1191542"/>
              <a:gd name="connsiteX554" fmla="*/ 2805219 w 3002841"/>
              <a:gd name="connsiteY554" fmla="*/ 535141 h 1191542"/>
              <a:gd name="connsiteX555" fmla="*/ 2957762 w 3002841"/>
              <a:gd name="connsiteY555" fmla="*/ 579807 h 1191542"/>
              <a:gd name="connsiteX556" fmla="*/ 2969149 w 3002841"/>
              <a:gd name="connsiteY556" fmla="*/ 586680 h 1191542"/>
              <a:gd name="connsiteX557" fmla="*/ 2547441 w 3002841"/>
              <a:gd name="connsiteY557" fmla="*/ 204780 h 1191542"/>
              <a:gd name="connsiteX558" fmla="*/ 2566362 w 3002841"/>
              <a:gd name="connsiteY558" fmla="*/ 321029 h 1191542"/>
              <a:gd name="connsiteX559" fmla="*/ 2539568 w 3002841"/>
              <a:gd name="connsiteY559" fmla="*/ 412144 h 1191542"/>
              <a:gd name="connsiteX560" fmla="*/ 2514128 w 3002841"/>
              <a:gd name="connsiteY560" fmla="*/ 314981 h 1191542"/>
              <a:gd name="connsiteX561" fmla="*/ 2539060 w 3002841"/>
              <a:gd name="connsiteY561" fmla="*/ 200888 h 1191542"/>
              <a:gd name="connsiteX562" fmla="*/ 2547441 w 3002841"/>
              <a:gd name="connsiteY562" fmla="*/ 204780 h 1191542"/>
              <a:gd name="connsiteX563" fmla="*/ 2997640 w 3002841"/>
              <a:gd name="connsiteY563" fmla="*/ 481103 h 1191542"/>
              <a:gd name="connsiteX564" fmla="*/ 3002835 w 3002841"/>
              <a:gd name="connsiteY564" fmla="*/ 486094 h 1191542"/>
              <a:gd name="connsiteX565" fmla="*/ 2803453 w 3002841"/>
              <a:gd name="connsiteY565" fmla="*/ 502544 h 1191542"/>
              <a:gd name="connsiteX566" fmla="*/ 2652241 w 3002841"/>
              <a:gd name="connsiteY566" fmla="*/ 486400 h 1191542"/>
              <a:gd name="connsiteX567" fmla="*/ 2813489 w 3002841"/>
              <a:gd name="connsiteY567" fmla="*/ 471071 h 1191542"/>
              <a:gd name="connsiteX568" fmla="*/ 2997640 w 3002841"/>
              <a:gd name="connsiteY568" fmla="*/ 481103 h 1191542"/>
              <a:gd name="connsiteX569" fmla="*/ 2704360 w 3002841"/>
              <a:gd name="connsiteY569" fmla="*/ 219554 h 1191542"/>
              <a:gd name="connsiteX570" fmla="*/ 2661376 w 3002841"/>
              <a:gd name="connsiteY570" fmla="*/ 338017 h 1191542"/>
              <a:gd name="connsiteX571" fmla="*/ 2584179 w 3002841"/>
              <a:gd name="connsiteY571" fmla="*/ 418010 h 1191542"/>
              <a:gd name="connsiteX572" fmla="*/ 2615787 w 3002841"/>
              <a:gd name="connsiteY572" fmla="*/ 321508 h 1191542"/>
              <a:gd name="connsiteX573" fmla="*/ 2699781 w 3002841"/>
              <a:gd name="connsiteY573" fmla="*/ 219346 h 1191542"/>
              <a:gd name="connsiteX574" fmla="*/ 2704360 w 3002841"/>
              <a:gd name="connsiteY574" fmla="*/ 219554 h 1191542"/>
              <a:gd name="connsiteX575" fmla="*/ 2957188 w 3002841"/>
              <a:gd name="connsiteY575" fmla="*/ 367011 h 1191542"/>
              <a:gd name="connsiteX576" fmla="*/ 2787380 w 3002841"/>
              <a:gd name="connsiteY576" fmla="*/ 432088 h 1191542"/>
              <a:gd name="connsiteX577" fmla="*/ 2638779 w 3002841"/>
              <a:gd name="connsiteY577" fmla="*/ 455432 h 1191542"/>
              <a:gd name="connsiteX578" fmla="*/ 2774706 w 3002841"/>
              <a:gd name="connsiteY578" fmla="*/ 400961 h 1191542"/>
              <a:gd name="connsiteX579" fmla="*/ 2941831 w 3002841"/>
              <a:gd name="connsiteY579" fmla="*/ 363550 h 1191542"/>
              <a:gd name="connsiteX580" fmla="*/ 2957188 w 3002841"/>
              <a:gd name="connsiteY580" fmla="*/ 367011 h 1191542"/>
              <a:gd name="connsiteX581" fmla="*/ 2846398 w 3002841"/>
              <a:gd name="connsiteY581" fmla="*/ 276798 h 1191542"/>
              <a:gd name="connsiteX582" fmla="*/ 2733652 w 3002841"/>
              <a:gd name="connsiteY582" fmla="*/ 377242 h 1191542"/>
              <a:gd name="connsiteX583" fmla="*/ 2612774 w 3002841"/>
              <a:gd name="connsiteY583" fmla="*/ 434316 h 1191542"/>
              <a:gd name="connsiteX584" fmla="*/ 2701454 w 3002841"/>
              <a:gd name="connsiteY584" fmla="*/ 351732 h 1191542"/>
              <a:gd name="connsiteX585" fmla="*/ 2842273 w 3002841"/>
              <a:gd name="connsiteY585" fmla="*/ 275582 h 1191542"/>
              <a:gd name="connsiteX586" fmla="*/ 2846398 w 3002841"/>
              <a:gd name="connsiteY586" fmla="*/ 276798 h 119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Lst>
            <a:rect l="l" t="t" r="r" b="b"/>
            <a:pathLst>
              <a:path w="3002841" h="1191542">
                <a:moveTo>
                  <a:pt x="198141" y="879912"/>
                </a:moveTo>
                <a:cubicBezTo>
                  <a:pt x="201477" y="881451"/>
                  <a:pt x="189747" y="908898"/>
                  <a:pt x="176952" y="926169"/>
                </a:cubicBezTo>
                <a:cubicBezTo>
                  <a:pt x="164156" y="943441"/>
                  <a:pt x="139365" y="977031"/>
                  <a:pt x="128984" y="973612"/>
                </a:cubicBezTo>
                <a:cubicBezTo>
                  <a:pt x="118603" y="970193"/>
                  <a:pt x="145409" y="932553"/>
                  <a:pt x="156935" y="916936"/>
                </a:cubicBezTo>
                <a:cubicBezTo>
                  <a:pt x="167741" y="902296"/>
                  <a:pt x="191570" y="881213"/>
                  <a:pt x="197255" y="879903"/>
                </a:cubicBezTo>
                <a:cubicBezTo>
                  <a:pt x="197634" y="879815"/>
                  <a:pt x="197933" y="879816"/>
                  <a:pt x="198141" y="879912"/>
                </a:cubicBezTo>
                <a:close/>
                <a:moveTo>
                  <a:pt x="185050" y="868990"/>
                </a:moveTo>
                <a:cubicBezTo>
                  <a:pt x="187261" y="871198"/>
                  <a:pt x="160454" y="893996"/>
                  <a:pt x="138549" y="907081"/>
                </a:cubicBezTo>
                <a:cubicBezTo>
                  <a:pt x="116643" y="920166"/>
                  <a:pt x="74129" y="945636"/>
                  <a:pt x="66454" y="940039"/>
                </a:cubicBezTo>
                <a:cubicBezTo>
                  <a:pt x="58779" y="934442"/>
                  <a:pt x="105513" y="905673"/>
                  <a:pt x="125279" y="893832"/>
                </a:cubicBezTo>
                <a:cubicBezTo>
                  <a:pt x="143809" y="882730"/>
                  <a:pt x="178184" y="868669"/>
                  <a:pt x="184231" y="868775"/>
                </a:cubicBezTo>
                <a:cubicBezTo>
                  <a:pt x="184635" y="868782"/>
                  <a:pt x="184912" y="868852"/>
                  <a:pt x="185050" y="868990"/>
                </a:cubicBezTo>
                <a:close/>
                <a:moveTo>
                  <a:pt x="173025" y="860722"/>
                </a:moveTo>
                <a:cubicBezTo>
                  <a:pt x="173829" y="863288"/>
                  <a:pt x="135839" y="878403"/>
                  <a:pt x="107956" y="885584"/>
                </a:cubicBezTo>
                <a:cubicBezTo>
                  <a:pt x="80073" y="892765"/>
                  <a:pt x="25915" y="906772"/>
                  <a:pt x="21949" y="899795"/>
                </a:cubicBezTo>
                <a:cubicBezTo>
                  <a:pt x="17983" y="892817"/>
                  <a:pt x="77956" y="876702"/>
                  <a:pt x="103135" y="870190"/>
                </a:cubicBezTo>
                <a:cubicBezTo>
                  <a:pt x="123593" y="864899"/>
                  <a:pt x="156415" y="860262"/>
                  <a:pt x="168435" y="860085"/>
                </a:cubicBezTo>
                <a:cubicBezTo>
                  <a:pt x="171209" y="860045"/>
                  <a:pt x="172875" y="860242"/>
                  <a:pt x="173025" y="860722"/>
                </a:cubicBezTo>
                <a:close/>
                <a:moveTo>
                  <a:pt x="163162" y="849463"/>
                </a:moveTo>
                <a:cubicBezTo>
                  <a:pt x="162383" y="852032"/>
                  <a:pt x="118216" y="856970"/>
                  <a:pt x="88120" y="856970"/>
                </a:cubicBezTo>
                <a:cubicBezTo>
                  <a:pt x="58025" y="856970"/>
                  <a:pt x="-466" y="857024"/>
                  <a:pt x="2" y="849613"/>
                </a:cubicBezTo>
                <a:cubicBezTo>
                  <a:pt x="468" y="842202"/>
                  <a:pt x="65597" y="841582"/>
                  <a:pt x="92790" y="841557"/>
                </a:cubicBezTo>
                <a:cubicBezTo>
                  <a:pt x="119984" y="841532"/>
                  <a:pt x="163940" y="846894"/>
                  <a:pt x="163162" y="849463"/>
                </a:cubicBezTo>
                <a:close/>
                <a:moveTo>
                  <a:pt x="220060" y="882446"/>
                </a:moveTo>
                <a:cubicBezTo>
                  <a:pt x="224111" y="882940"/>
                  <a:pt x="231899" y="910945"/>
                  <a:pt x="231899" y="930027"/>
                </a:cubicBezTo>
                <a:cubicBezTo>
                  <a:pt x="231899" y="949109"/>
                  <a:pt x="231985" y="986195"/>
                  <a:pt x="220296" y="985899"/>
                </a:cubicBezTo>
                <a:cubicBezTo>
                  <a:pt x="208608" y="985603"/>
                  <a:pt x="207631" y="944308"/>
                  <a:pt x="207591" y="927066"/>
                </a:cubicBezTo>
                <a:cubicBezTo>
                  <a:pt x="207552" y="909824"/>
                  <a:pt x="216009" y="881953"/>
                  <a:pt x="220060" y="882446"/>
                </a:cubicBezTo>
                <a:close/>
                <a:moveTo>
                  <a:pt x="163880" y="831557"/>
                </a:moveTo>
                <a:cubicBezTo>
                  <a:pt x="167504" y="833395"/>
                  <a:pt x="169449" y="834761"/>
                  <a:pt x="168896" y="835313"/>
                </a:cubicBezTo>
                <a:cubicBezTo>
                  <a:pt x="166682" y="837520"/>
                  <a:pt x="122746" y="831812"/>
                  <a:pt x="94760" y="824793"/>
                </a:cubicBezTo>
                <a:cubicBezTo>
                  <a:pt x="66774" y="817775"/>
                  <a:pt x="12352" y="804185"/>
                  <a:pt x="17085" y="797402"/>
                </a:cubicBezTo>
                <a:cubicBezTo>
                  <a:pt x="17973" y="796131"/>
                  <a:pt x="20836" y="795611"/>
                  <a:pt x="25069" y="795648"/>
                </a:cubicBezTo>
                <a:cubicBezTo>
                  <a:pt x="43412" y="795807"/>
                  <a:pt x="87485" y="806416"/>
                  <a:pt x="108043" y="811550"/>
                </a:cubicBezTo>
                <a:cubicBezTo>
                  <a:pt x="127020" y="816289"/>
                  <a:pt x="153006" y="826044"/>
                  <a:pt x="163880" y="831557"/>
                </a:cubicBezTo>
                <a:close/>
                <a:moveTo>
                  <a:pt x="244606" y="882492"/>
                </a:moveTo>
                <a:cubicBezTo>
                  <a:pt x="254175" y="889558"/>
                  <a:pt x="271146" y="905855"/>
                  <a:pt x="280778" y="918798"/>
                </a:cubicBezTo>
                <a:cubicBezTo>
                  <a:pt x="293620" y="936056"/>
                  <a:pt x="318656" y="969573"/>
                  <a:pt x="307886" y="972467"/>
                </a:cubicBezTo>
                <a:cubicBezTo>
                  <a:pt x="297116" y="975362"/>
                  <a:pt x="268440" y="938280"/>
                  <a:pt x="256801" y="922697"/>
                </a:cubicBezTo>
                <a:cubicBezTo>
                  <a:pt x="245162" y="907114"/>
                  <a:pt x="234053" y="879620"/>
                  <a:pt x="238049" y="878970"/>
                </a:cubicBezTo>
                <a:cubicBezTo>
                  <a:pt x="239048" y="878807"/>
                  <a:pt x="241416" y="880137"/>
                  <a:pt x="244606" y="882492"/>
                </a:cubicBezTo>
                <a:close/>
                <a:moveTo>
                  <a:pt x="136749" y="787908"/>
                </a:moveTo>
                <a:cubicBezTo>
                  <a:pt x="157001" y="799415"/>
                  <a:pt x="184040" y="822033"/>
                  <a:pt x="180753" y="823614"/>
                </a:cubicBezTo>
                <a:cubicBezTo>
                  <a:pt x="177466" y="825195"/>
                  <a:pt x="139410" y="810147"/>
                  <a:pt x="117027" y="797392"/>
                </a:cubicBezTo>
                <a:cubicBezTo>
                  <a:pt x="94643" y="784636"/>
                  <a:pt x="51084" y="759886"/>
                  <a:pt x="59244" y="754572"/>
                </a:cubicBezTo>
                <a:cubicBezTo>
                  <a:pt x="59755" y="754240"/>
                  <a:pt x="60424" y="754034"/>
                  <a:pt x="61237" y="753944"/>
                </a:cubicBezTo>
                <a:cubicBezTo>
                  <a:pt x="73429" y="752590"/>
                  <a:pt x="117764" y="777120"/>
                  <a:pt x="136749" y="787908"/>
                </a:cubicBezTo>
                <a:close/>
                <a:moveTo>
                  <a:pt x="335941" y="910505"/>
                </a:moveTo>
                <a:cubicBezTo>
                  <a:pt x="356692" y="923468"/>
                  <a:pt x="378999" y="938786"/>
                  <a:pt x="372706" y="942662"/>
                </a:cubicBezTo>
                <a:cubicBezTo>
                  <a:pt x="364315" y="947830"/>
                  <a:pt x="316434" y="919830"/>
                  <a:pt x="296696" y="907970"/>
                </a:cubicBezTo>
                <a:cubicBezTo>
                  <a:pt x="276958" y="896110"/>
                  <a:pt x="250923" y="873023"/>
                  <a:pt x="254278" y="871501"/>
                </a:cubicBezTo>
                <a:cubicBezTo>
                  <a:pt x="254488" y="871405"/>
                  <a:pt x="254830" y="871378"/>
                  <a:pt x="255294" y="871412"/>
                </a:cubicBezTo>
                <a:cubicBezTo>
                  <a:pt x="262245" y="871933"/>
                  <a:pt x="296376" y="886514"/>
                  <a:pt x="316827" y="898838"/>
                </a:cubicBezTo>
                <a:cubicBezTo>
                  <a:pt x="322281" y="902125"/>
                  <a:pt x="329025" y="906184"/>
                  <a:pt x="335941" y="910505"/>
                </a:cubicBezTo>
                <a:close/>
                <a:moveTo>
                  <a:pt x="143185" y="727623"/>
                </a:moveTo>
                <a:cubicBezTo>
                  <a:pt x="155727" y="738627"/>
                  <a:pt x="171658" y="760416"/>
                  <a:pt x="179500" y="771473"/>
                </a:cubicBezTo>
                <a:cubicBezTo>
                  <a:pt x="190651" y="787198"/>
                  <a:pt x="200902" y="814826"/>
                  <a:pt x="196886" y="815426"/>
                </a:cubicBezTo>
                <a:cubicBezTo>
                  <a:pt x="192870" y="816026"/>
                  <a:pt x="167708" y="792486"/>
                  <a:pt x="155406" y="775071"/>
                </a:cubicBezTo>
                <a:cubicBezTo>
                  <a:pt x="143103" y="757656"/>
                  <a:pt x="119116" y="723832"/>
                  <a:pt x="129974" y="721073"/>
                </a:cubicBezTo>
                <a:cubicBezTo>
                  <a:pt x="130653" y="720900"/>
                  <a:pt x="131396" y="720885"/>
                  <a:pt x="132197" y="721011"/>
                </a:cubicBezTo>
                <a:cubicBezTo>
                  <a:pt x="135200" y="721486"/>
                  <a:pt x="139004" y="723955"/>
                  <a:pt x="143185" y="727623"/>
                </a:cubicBezTo>
                <a:close/>
                <a:moveTo>
                  <a:pt x="413470" y="894151"/>
                </a:moveTo>
                <a:cubicBezTo>
                  <a:pt x="418291" y="896532"/>
                  <a:pt x="420758" y="898675"/>
                  <a:pt x="419537" y="900360"/>
                </a:cubicBezTo>
                <a:cubicBezTo>
                  <a:pt x="414653" y="907100"/>
                  <a:pt x="354061" y="891945"/>
                  <a:pt x="328903" y="885401"/>
                </a:cubicBezTo>
                <a:cubicBezTo>
                  <a:pt x="303744" y="878857"/>
                  <a:pt x="266322" y="863284"/>
                  <a:pt x="268584" y="861096"/>
                </a:cubicBezTo>
                <a:cubicBezTo>
                  <a:pt x="268867" y="860823"/>
                  <a:pt x="269799" y="860679"/>
                  <a:pt x="271268" y="860651"/>
                </a:cubicBezTo>
                <a:cubicBezTo>
                  <a:pt x="281549" y="860453"/>
                  <a:pt x="318131" y="865918"/>
                  <a:pt x="342479" y="872278"/>
                </a:cubicBezTo>
                <a:cubicBezTo>
                  <a:pt x="363349" y="877729"/>
                  <a:pt x="399006" y="887009"/>
                  <a:pt x="413470" y="894151"/>
                </a:cubicBezTo>
                <a:close/>
                <a:moveTo>
                  <a:pt x="434446" y="848259"/>
                </a:moveTo>
                <a:cubicBezTo>
                  <a:pt x="433979" y="855670"/>
                  <a:pt x="368851" y="856290"/>
                  <a:pt x="341657" y="856315"/>
                </a:cubicBezTo>
                <a:cubicBezTo>
                  <a:pt x="314464" y="856340"/>
                  <a:pt x="270507" y="850978"/>
                  <a:pt x="271286" y="848409"/>
                </a:cubicBezTo>
                <a:cubicBezTo>
                  <a:pt x="272064" y="845840"/>
                  <a:pt x="316232" y="840902"/>
                  <a:pt x="346327" y="840902"/>
                </a:cubicBezTo>
                <a:cubicBezTo>
                  <a:pt x="376423" y="840902"/>
                  <a:pt x="434913" y="840848"/>
                  <a:pt x="434446" y="848259"/>
                </a:cubicBezTo>
                <a:close/>
                <a:moveTo>
                  <a:pt x="218614" y="708593"/>
                </a:moveTo>
                <a:cubicBezTo>
                  <a:pt x="230302" y="708889"/>
                  <a:pt x="231280" y="750184"/>
                  <a:pt x="231319" y="767426"/>
                </a:cubicBezTo>
                <a:cubicBezTo>
                  <a:pt x="231359" y="784668"/>
                  <a:pt x="222901" y="812539"/>
                  <a:pt x="218850" y="812046"/>
                </a:cubicBezTo>
                <a:cubicBezTo>
                  <a:pt x="214799" y="811552"/>
                  <a:pt x="207011" y="783547"/>
                  <a:pt x="207011" y="764465"/>
                </a:cubicBezTo>
                <a:cubicBezTo>
                  <a:pt x="207011" y="745383"/>
                  <a:pt x="206925" y="708297"/>
                  <a:pt x="218614" y="708593"/>
                </a:cubicBezTo>
                <a:close/>
                <a:moveTo>
                  <a:pt x="295542" y="717734"/>
                </a:moveTo>
                <a:cubicBezTo>
                  <a:pt x="306355" y="720563"/>
                  <a:pt x="284859" y="759548"/>
                  <a:pt x="275537" y="775746"/>
                </a:cubicBezTo>
                <a:cubicBezTo>
                  <a:pt x="266215" y="791943"/>
                  <a:pt x="243147" y="816266"/>
                  <a:pt x="239611" y="814919"/>
                </a:cubicBezTo>
                <a:cubicBezTo>
                  <a:pt x="236075" y="813571"/>
                  <a:pt x="243964" y="785578"/>
                  <a:pt x="254321" y="767661"/>
                </a:cubicBezTo>
                <a:cubicBezTo>
                  <a:pt x="264031" y="750864"/>
                  <a:pt x="282259" y="719194"/>
                  <a:pt x="293410" y="717632"/>
                </a:cubicBezTo>
                <a:cubicBezTo>
                  <a:pt x="294154" y="717528"/>
                  <a:pt x="294866" y="717557"/>
                  <a:pt x="295542" y="717734"/>
                </a:cubicBezTo>
                <a:close/>
                <a:moveTo>
                  <a:pt x="413202" y="789944"/>
                </a:moveTo>
                <a:cubicBezTo>
                  <a:pt x="417655" y="796803"/>
                  <a:pt x="358874" y="814596"/>
                  <a:pt x="334177" y="821812"/>
                </a:cubicBezTo>
                <a:cubicBezTo>
                  <a:pt x="309480" y="829029"/>
                  <a:pt x="266004" y="835785"/>
                  <a:pt x="265021" y="833244"/>
                </a:cubicBezTo>
                <a:cubicBezTo>
                  <a:pt x="264038" y="830703"/>
                  <a:pt x="300928" y="814531"/>
                  <a:pt x="328279" y="806570"/>
                </a:cubicBezTo>
                <a:cubicBezTo>
                  <a:pt x="350502" y="800101"/>
                  <a:pt x="389736" y="788641"/>
                  <a:pt x="406056" y="788249"/>
                </a:cubicBezTo>
                <a:cubicBezTo>
                  <a:pt x="409822" y="788159"/>
                  <a:pt x="412368" y="788658"/>
                  <a:pt x="413202" y="789944"/>
                </a:cubicBezTo>
                <a:close/>
                <a:moveTo>
                  <a:pt x="361643" y="745767"/>
                </a:moveTo>
                <a:cubicBezTo>
                  <a:pt x="370035" y="750934"/>
                  <a:pt x="327294" y="782098"/>
                  <a:pt x="309173" y="794954"/>
                </a:cubicBezTo>
                <a:cubicBezTo>
                  <a:pt x="291052" y="807810"/>
                  <a:pt x="255416" y="824986"/>
                  <a:pt x="252919" y="822904"/>
                </a:cubicBezTo>
                <a:cubicBezTo>
                  <a:pt x="250422" y="820822"/>
                  <a:pt x="274102" y="796672"/>
                  <a:pt x="294189" y="782462"/>
                </a:cubicBezTo>
                <a:cubicBezTo>
                  <a:pt x="313020" y="769141"/>
                  <a:pt x="348453" y="744004"/>
                  <a:pt x="359723" y="745171"/>
                </a:cubicBezTo>
                <a:cubicBezTo>
                  <a:pt x="360475" y="745249"/>
                  <a:pt x="361118" y="745444"/>
                  <a:pt x="361643" y="745767"/>
                </a:cubicBezTo>
                <a:close/>
                <a:moveTo>
                  <a:pt x="879687" y="897103"/>
                </a:moveTo>
                <a:cubicBezTo>
                  <a:pt x="884048" y="899039"/>
                  <a:pt x="868716" y="933571"/>
                  <a:pt x="851992" y="955301"/>
                </a:cubicBezTo>
                <a:cubicBezTo>
                  <a:pt x="835268" y="977032"/>
                  <a:pt x="802865" y="1019292"/>
                  <a:pt x="789298" y="1014991"/>
                </a:cubicBezTo>
                <a:cubicBezTo>
                  <a:pt x="775730" y="1010689"/>
                  <a:pt x="810765" y="963332"/>
                  <a:pt x="825831" y="943685"/>
                </a:cubicBezTo>
                <a:cubicBezTo>
                  <a:pt x="839954" y="925265"/>
                  <a:pt x="871099" y="898739"/>
                  <a:pt x="878529" y="897091"/>
                </a:cubicBezTo>
                <a:cubicBezTo>
                  <a:pt x="879025" y="896981"/>
                  <a:pt x="879415" y="896981"/>
                  <a:pt x="879687" y="897103"/>
                </a:cubicBezTo>
                <a:close/>
                <a:moveTo>
                  <a:pt x="862577" y="883361"/>
                </a:moveTo>
                <a:cubicBezTo>
                  <a:pt x="865467" y="886139"/>
                  <a:pt x="830429" y="914822"/>
                  <a:pt x="801799" y="931285"/>
                </a:cubicBezTo>
                <a:cubicBezTo>
                  <a:pt x="773168" y="947748"/>
                  <a:pt x="717601" y="979793"/>
                  <a:pt x="707570" y="972751"/>
                </a:cubicBezTo>
                <a:cubicBezTo>
                  <a:pt x="697538" y="965709"/>
                  <a:pt x="758621" y="929515"/>
                  <a:pt x="784455" y="914616"/>
                </a:cubicBezTo>
                <a:cubicBezTo>
                  <a:pt x="808675" y="900649"/>
                  <a:pt x="853604" y="882958"/>
                  <a:pt x="861507" y="883090"/>
                </a:cubicBezTo>
                <a:cubicBezTo>
                  <a:pt x="862034" y="883099"/>
                  <a:pt x="862396" y="883187"/>
                  <a:pt x="862577" y="883361"/>
                </a:cubicBezTo>
                <a:close/>
                <a:moveTo>
                  <a:pt x="846860" y="872959"/>
                </a:moveTo>
                <a:cubicBezTo>
                  <a:pt x="847911" y="876187"/>
                  <a:pt x="798257" y="895203"/>
                  <a:pt x="761814" y="904239"/>
                </a:cubicBezTo>
                <a:cubicBezTo>
                  <a:pt x="725370" y="913274"/>
                  <a:pt x="654584" y="930897"/>
                  <a:pt x="649400" y="922118"/>
                </a:cubicBezTo>
                <a:cubicBezTo>
                  <a:pt x="644217" y="913339"/>
                  <a:pt x="722602" y="893064"/>
                  <a:pt x="755512" y="884871"/>
                </a:cubicBezTo>
                <a:cubicBezTo>
                  <a:pt x="782251" y="878214"/>
                  <a:pt x="825150" y="872380"/>
                  <a:pt x="840860" y="872158"/>
                </a:cubicBezTo>
                <a:cubicBezTo>
                  <a:pt x="844486" y="872106"/>
                  <a:pt x="846664" y="872354"/>
                  <a:pt x="846860" y="872959"/>
                </a:cubicBezTo>
                <a:close/>
                <a:moveTo>
                  <a:pt x="833969" y="858793"/>
                </a:moveTo>
                <a:cubicBezTo>
                  <a:pt x="832951" y="862025"/>
                  <a:pt x="775223" y="868238"/>
                  <a:pt x="735888" y="868238"/>
                </a:cubicBezTo>
                <a:cubicBezTo>
                  <a:pt x="696552" y="868238"/>
                  <a:pt x="620104" y="868306"/>
                  <a:pt x="620714" y="858981"/>
                </a:cubicBezTo>
                <a:cubicBezTo>
                  <a:pt x="621325" y="849657"/>
                  <a:pt x="706449" y="848877"/>
                  <a:pt x="741991" y="848846"/>
                </a:cubicBezTo>
                <a:cubicBezTo>
                  <a:pt x="777534" y="848814"/>
                  <a:pt x="834986" y="855561"/>
                  <a:pt x="833969" y="858793"/>
                </a:cubicBezTo>
                <a:close/>
                <a:moveTo>
                  <a:pt x="908336" y="900291"/>
                </a:moveTo>
                <a:cubicBezTo>
                  <a:pt x="913631" y="900912"/>
                  <a:pt x="923810" y="936147"/>
                  <a:pt x="923810" y="960155"/>
                </a:cubicBezTo>
                <a:cubicBezTo>
                  <a:pt x="923810" y="984163"/>
                  <a:pt x="923922" y="1030822"/>
                  <a:pt x="908645" y="1030450"/>
                </a:cubicBezTo>
                <a:cubicBezTo>
                  <a:pt x="893368" y="1030077"/>
                  <a:pt x="892090" y="978122"/>
                  <a:pt x="892039" y="956429"/>
                </a:cubicBezTo>
                <a:cubicBezTo>
                  <a:pt x="891987" y="934736"/>
                  <a:pt x="903041" y="899670"/>
                  <a:pt x="908336" y="900291"/>
                </a:cubicBezTo>
                <a:close/>
                <a:moveTo>
                  <a:pt x="834907" y="836265"/>
                </a:moveTo>
                <a:cubicBezTo>
                  <a:pt x="839644" y="838577"/>
                  <a:pt x="842187" y="840296"/>
                  <a:pt x="841463" y="840990"/>
                </a:cubicBezTo>
                <a:cubicBezTo>
                  <a:pt x="838570" y="843767"/>
                  <a:pt x="781144" y="836585"/>
                  <a:pt x="744565" y="827755"/>
                </a:cubicBezTo>
                <a:cubicBezTo>
                  <a:pt x="707987" y="818925"/>
                  <a:pt x="636857" y="801827"/>
                  <a:pt x="643043" y="793293"/>
                </a:cubicBezTo>
                <a:cubicBezTo>
                  <a:pt x="644204" y="791693"/>
                  <a:pt x="647945" y="791039"/>
                  <a:pt x="653478" y="791086"/>
                </a:cubicBezTo>
                <a:cubicBezTo>
                  <a:pt x="677454" y="791287"/>
                  <a:pt x="735058" y="804634"/>
                  <a:pt x="761927" y="811093"/>
                </a:cubicBezTo>
                <a:cubicBezTo>
                  <a:pt x="786730" y="817055"/>
                  <a:pt x="820695" y="829329"/>
                  <a:pt x="834907" y="836265"/>
                </a:cubicBezTo>
                <a:close/>
                <a:moveTo>
                  <a:pt x="940418" y="900349"/>
                </a:moveTo>
                <a:cubicBezTo>
                  <a:pt x="952926" y="909239"/>
                  <a:pt x="975107" y="929743"/>
                  <a:pt x="987696" y="946027"/>
                </a:cubicBezTo>
                <a:cubicBezTo>
                  <a:pt x="1004481" y="967740"/>
                  <a:pt x="1037203" y="1009909"/>
                  <a:pt x="1023126" y="1013551"/>
                </a:cubicBezTo>
                <a:cubicBezTo>
                  <a:pt x="1009050" y="1017193"/>
                  <a:pt x="971570" y="970538"/>
                  <a:pt x="956357" y="950932"/>
                </a:cubicBezTo>
                <a:cubicBezTo>
                  <a:pt x="941144" y="931327"/>
                  <a:pt x="926625" y="896735"/>
                  <a:pt x="931848" y="895918"/>
                </a:cubicBezTo>
                <a:cubicBezTo>
                  <a:pt x="933154" y="895713"/>
                  <a:pt x="936248" y="897386"/>
                  <a:pt x="940418" y="900349"/>
                </a:cubicBezTo>
                <a:close/>
                <a:moveTo>
                  <a:pt x="799447" y="781347"/>
                </a:moveTo>
                <a:cubicBezTo>
                  <a:pt x="825916" y="795825"/>
                  <a:pt x="861257" y="824283"/>
                  <a:pt x="856961" y="826271"/>
                </a:cubicBezTo>
                <a:cubicBezTo>
                  <a:pt x="852664" y="828260"/>
                  <a:pt x="802925" y="809328"/>
                  <a:pt x="773669" y="793279"/>
                </a:cubicBezTo>
                <a:cubicBezTo>
                  <a:pt x="744413" y="777231"/>
                  <a:pt x="687480" y="746092"/>
                  <a:pt x="698146" y="739406"/>
                </a:cubicBezTo>
                <a:cubicBezTo>
                  <a:pt x="698813" y="738988"/>
                  <a:pt x="699688" y="738730"/>
                  <a:pt x="700751" y="738616"/>
                </a:cubicBezTo>
                <a:cubicBezTo>
                  <a:pt x="716685" y="736912"/>
                  <a:pt x="774632" y="767775"/>
                  <a:pt x="799447" y="781347"/>
                </a:cubicBezTo>
                <a:close/>
                <a:moveTo>
                  <a:pt x="1086135" y="952247"/>
                </a:moveTo>
                <a:cubicBezTo>
                  <a:pt x="1102201" y="963151"/>
                  <a:pt x="1113331" y="972800"/>
                  <a:pt x="1107848" y="976051"/>
                </a:cubicBezTo>
                <a:cubicBezTo>
                  <a:pt x="1096881" y="982553"/>
                  <a:pt x="1034299" y="947326"/>
                  <a:pt x="1008501" y="932404"/>
                </a:cubicBezTo>
                <a:cubicBezTo>
                  <a:pt x="982703" y="917482"/>
                  <a:pt x="948674" y="888435"/>
                  <a:pt x="953059" y="886520"/>
                </a:cubicBezTo>
                <a:cubicBezTo>
                  <a:pt x="953334" y="886400"/>
                  <a:pt x="953781" y="886365"/>
                  <a:pt x="954387" y="886409"/>
                </a:cubicBezTo>
                <a:cubicBezTo>
                  <a:pt x="963472" y="887063"/>
                  <a:pt x="1008084" y="905409"/>
                  <a:pt x="1034813" y="920915"/>
                </a:cubicBezTo>
                <a:cubicBezTo>
                  <a:pt x="1049069" y="929184"/>
                  <a:pt x="1070070" y="941343"/>
                  <a:pt x="1086135" y="952247"/>
                </a:cubicBezTo>
                <a:close/>
                <a:moveTo>
                  <a:pt x="807858" y="705501"/>
                </a:moveTo>
                <a:cubicBezTo>
                  <a:pt x="824252" y="719345"/>
                  <a:pt x="845074" y="746759"/>
                  <a:pt x="855322" y="760670"/>
                </a:cubicBezTo>
                <a:cubicBezTo>
                  <a:pt x="869898" y="780455"/>
                  <a:pt x="883296" y="815215"/>
                  <a:pt x="878047" y="815970"/>
                </a:cubicBezTo>
                <a:cubicBezTo>
                  <a:pt x="872798" y="816724"/>
                  <a:pt x="839911" y="787108"/>
                  <a:pt x="823831" y="765197"/>
                </a:cubicBezTo>
                <a:cubicBezTo>
                  <a:pt x="807752" y="743286"/>
                  <a:pt x="776400" y="700731"/>
                  <a:pt x="790592" y="697260"/>
                </a:cubicBezTo>
                <a:cubicBezTo>
                  <a:pt x="791478" y="697042"/>
                  <a:pt x="792451" y="697023"/>
                  <a:pt x="793497" y="697182"/>
                </a:cubicBezTo>
                <a:cubicBezTo>
                  <a:pt x="797422" y="697779"/>
                  <a:pt x="802394" y="700886"/>
                  <a:pt x="807858" y="705501"/>
                </a:cubicBezTo>
                <a:close/>
                <a:moveTo>
                  <a:pt x="1161127" y="915018"/>
                </a:moveTo>
                <a:cubicBezTo>
                  <a:pt x="1167428" y="918013"/>
                  <a:pt x="1170652" y="920710"/>
                  <a:pt x="1169056" y="922830"/>
                </a:cubicBezTo>
                <a:cubicBezTo>
                  <a:pt x="1162673" y="931309"/>
                  <a:pt x="1083479" y="912242"/>
                  <a:pt x="1050596" y="904009"/>
                </a:cubicBezTo>
                <a:cubicBezTo>
                  <a:pt x="1017712" y="895775"/>
                  <a:pt x="968801" y="876181"/>
                  <a:pt x="971758" y="873430"/>
                </a:cubicBezTo>
                <a:cubicBezTo>
                  <a:pt x="972128" y="873086"/>
                  <a:pt x="973346" y="872905"/>
                  <a:pt x="975265" y="872869"/>
                </a:cubicBezTo>
                <a:cubicBezTo>
                  <a:pt x="988703" y="872620"/>
                  <a:pt x="1036516" y="879496"/>
                  <a:pt x="1068340" y="887498"/>
                </a:cubicBezTo>
                <a:cubicBezTo>
                  <a:pt x="1095618" y="894355"/>
                  <a:pt x="1142223" y="906031"/>
                  <a:pt x="1161127" y="915018"/>
                </a:cubicBezTo>
                <a:close/>
                <a:moveTo>
                  <a:pt x="906446" y="681558"/>
                </a:moveTo>
                <a:cubicBezTo>
                  <a:pt x="921723" y="681931"/>
                  <a:pt x="923000" y="733886"/>
                  <a:pt x="923052" y="755579"/>
                </a:cubicBezTo>
                <a:cubicBezTo>
                  <a:pt x="923103" y="777272"/>
                  <a:pt x="912050" y="812338"/>
                  <a:pt x="906754" y="811716"/>
                </a:cubicBezTo>
                <a:cubicBezTo>
                  <a:pt x="901459" y="811096"/>
                  <a:pt x="891280" y="775861"/>
                  <a:pt x="891280" y="751853"/>
                </a:cubicBezTo>
                <a:cubicBezTo>
                  <a:pt x="891280" y="727845"/>
                  <a:pt x="891169" y="681186"/>
                  <a:pt x="906446" y="681558"/>
                </a:cubicBezTo>
                <a:close/>
                <a:moveTo>
                  <a:pt x="564325" y="461034"/>
                </a:moveTo>
                <a:cubicBezTo>
                  <a:pt x="568685" y="462970"/>
                  <a:pt x="553354" y="497502"/>
                  <a:pt x="536630" y="519233"/>
                </a:cubicBezTo>
                <a:cubicBezTo>
                  <a:pt x="519905" y="540963"/>
                  <a:pt x="487503" y="583224"/>
                  <a:pt x="473935" y="578922"/>
                </a:cubicBezTo>
                <a:cubicBezTo>
                  <a:pt x="460367" y="574621"/>
                  <a:pt x="495403" y="527264"/>
                  <a:pt x="510468" y="507616"/>
                </a:cubicBezTo>
                <a:cubicBezTo>
                  <a:pt x="524591" y="489196"/>
                  <a:pt x="555736" y="462670"/>
                  <a:pt x="563167" y="461022"/>
                </a:cubicBezTo>
                <a:cubicBezTo>
                  <a:pt x="563662" y="460912"/>
                  <a:pt x="564052" y="460913"/>
                  <a:pt x="564325" y="461034"/>
                </a:cubicBezTo>
                <a:close/>
                <a:moveTo>
                  <a:pt x="547214" y="447292"/>
                </a:moveTo>
                <a:cubicBezTo>
                  <a:pt x="550105" y="450070"/>
                  <a:pt x="515067" y="478753"/>
                  <a:pt x="486436" y="495216"/>
                </a:cubicBezTo>
                <a:cubicBezTo>
                  <a:pt x="457805" y="511679"/>
                  <a:pt x="402239" y="543725"/>
                  <a:pt x="392207" y="536683"/>
                </a:cubicBezTo>
                <a:cubicBezTo>
                  <a:pt x="382176" y="529640"/>
                  <a:pt x="443258" y="493446"/>
                  <a:pt x="469092" y="478547"/>
                </a:cubicBezTo>
                <a:cubicBezTo>
                  <a:pt x="493312" y="464580"/>
                  <a:pt x="538241" y="446889"/>
                  <a:pt x="546144" y="447022"/>
                </a:cubicBezTo>
                <a:cubicBezTo>
                  <a:pt x="546671" y="447030"/>
                  <a:pt x="547034" y="447118"/>
                  <a:pt x="547214" y="447292"/>
                </a:cubicBezTo>
                <a:close/>
                <a:moveTo>
                  <a:pt x="531498" y="436890"/>
                </a:moveTo>
                <a:cubicBezTo>
                  <a:pt x="532548" y="440118"/>
                  <a:pt x="482894" y="459135"/>
                  <a:pt x="446451" y="468170"/>
                </a:cubicBezTo>
                <a:cubicBezTo>
                  <a:pt x="410007" y="477205"/>
                  <a:pt x="339222" y="494828"/>
                  <a:pt x="334038" y="486049"/>
                </a:cubicBezTo>
                <a:cubicBezTo>
                  <a:pt x="328854" y="477270"/>
                  <a:pt x="407239" y="456995"/>
                  <a:pt x="440149" y="448802"/>
                </a:cubicBezTo>
                <a:cubicBezTo>
                  <a:pt x="466888" y="442145"/>
                  <a:pt x="509788" y="436311"/>
                  <a:pt x="525498" y="436089"/>
                </a:cubicBezTo>
                <a:cubicBezTo>
                  <a:pt x="529123" y="436038"/>
                  <a:pt x="531301" y="436285"/>
                  <a:pt x="531498" y="436890"/>
                </a:cubicBezTo>
                <a:close/>
                <a:moveTo>
                  <a:pt x="1188543" y="857279"/>
                </a:moveTo>
                <a:cubicBezTo>
                  <a:pt x="1187933" y="866603"/>
                  <a:pt x="1102809" y="867383"/>
                  <a:pt x="1067266" y="867414"/>
                </a:cubicBezTo>
                <a:cubicBezTo>
                  <a:pt x="1031724" y="867446"/>
                  <a:pt x="974272" y="860699"/>
                  <a:pt x="975289" y="857467"/>
                </a:cubicBezTo>
                <a:cubicBezTo>
                  <a:pt x="976306" y="854235"/>
                  <a:pt x="1034035" y="848023"/>
                  <a:pt x="1073371" y="848023"/>
                </a:cubicBezTo>
                <a:cubicBezTo>
                  <a:pt x="1112706" y="848023"/>
                  <a:pt x="1189154" y="847955"/>
                  <a:pt x="1188543" y="857279"/>
                </a:cubicBezTo>
                <a:close/>
                <a:moveTo>
                  <a:pt x="518606" y="422724"/>
                </a:moveTo>
                <a:cubicBezTo>
                  <a:pt x="517589" y="425956"/>
                  <a:pt x="459860" y="432169"/>
                  <a:pt x="420525" y="432169"/>
                </a:cubicBezTo>
                <a:cubicBezTo>
                  <a:pt x="381189" y="432169"/>
                  <a:pt x="304741" y="432237"/>
                  <a:pt x="305352" y="422913"/>
                </a:cubicBezTo>
                <a:cubicBezTo>
                  <a:pt x="305963" y="413589"/>
                  <a:pt x="391087" y="412809"/>
                  <a:pt x="426629" y="412777"/>
                </a:cubicBezTo>
                <a:cubicBezTo>
                  <a:pt x="462171" y="412746"/>
                  <a:pt x="519624" y="419492"/>
                  <a:pt x="518606" y="422724"/>
                </a:cubicBezTo>
                <a:close/>
                <a:moveTo>
                  <a:pt x="592973" y="464222"/>
                </a:moveTo>
                <a:cubicBezTo>
                  <a:pt x="598269" y="464844"/>
                  <a:pt x="608448" y="500078"/>
                  <a:pt x="608448" y="524086"/>
                </a:cubicBezTo>
                <a:cubicBezTo>
                  <a:pt x="608447" y="548094"/>
                  <a:pt x="608559" y="594753"/>
                  <a:pt x="593282" y="594381"/>
                </a:cubicBezTo>
                <a:cubicBezTo>
                  <a:pt x="578005" y="594009"/>
                  <a:pt x="576728" y="542053"/>
                  <a:pt x="576676" y="520360"/>
                </a:cubicBezTo>
                <a:cubicBezTo>
                  <a:pt x="576625" y="498667"/>
                  <a:pt x="587678" y="463601"/>
                  <a:pt x="592973" y="464222"/>
                </a:cubicBezTo>
                <a:close/>
                <a:moveTo>
                  <a:pt x="519545" y="400196"/>
                </a:moveTo>
                <a:cubicBezTo>
                  <a:pt x="524282" y="402508"/>
                  <a:pt x="526824" y="404227"/>
                  <a:pt x="526101" y="404921"/>
                </a:cubicBezTo>
                <a:cubicBezTo>
                  <a:pt x="523207" y="407698"/>
                  <a:pt x="465781" y="400516"/>
                  <a:pt x="429203" y="391686"/>
                </a:cubicBezTo>
                <a:cubicBezTo>
                  <a:pt x="392625" y="382856"/>
                  <a:pt x="321495" y="365758"/>
                  <a:pt x="327681" y="357224"/>
                </a:cubicBezTo>
                <a:cubicBezTo>
                  <a:pt x="328841" y="355624"/>
                  <a:pt x="332583" y="354971"/>
                  <a:pt x="338115" y="355017"/>
                </a:cubicBezTo>
                <a:cubicBezTo>
                  <a:pt x="362091" y="355218"/>
                  <a:pt x="419696" y="368565"/>
                  <a:pt x="446565" y="375024"/>
                </a:cubicBezTo>
                <a:cubicBezTo>
                  <a:pt x="471367" y="380986"/>
                  <a:pt x="505333" y="393260"/>
                  <a:pt x="519545" y="400196"/>
                </a:cubicBezTo>
                <a:close/>
                <a:moveTo>
                  <a:pt x="625055" y="464280"/>
                </a:moveTo>
                <a:cubicBezTo>
                  <a:pt x="637563" y="473170"/>
                  <a:pt x="659745" y="493674"/>
                  <a:pt x="672333" y="509959"/>
                </a:cubicBezTo>
                <a:cubicBezTo>
                  <a:pt x="689118" y="531671"/>
                  <a:pt x="721840" y="573840"/>
                  <a:pt x="707763" y="577482"/>
                </a:cubicBezTo>
                <a:cubicBezTo>
                  <a:pt x="693687" y="581124"/>
                  <a:pt x="656208" y="534469"/>
                  <a:pt x="640995" y="514864"/>
                </a:cubicBezTo>
                <a:cubicBezTo>
                  <a:pt x="625782" y="495258"/>
                  <a:pt x="611263" y="460666"/>
                  <a:pt x="616486" y="459849"/>
                </a:cubicBezTo>
                <a:cubicBezTo>
                  <a:pt x="617792" y="459645"/>
                  <a:pt x="620886" y="461317"/>
                  <a:pt x="625055" y="464280"/>
                </a:cubicBezTo>
                <a:close/>
                <a:moveTo>
                  <a:pt x="1006992" y="693059"/>
                </a:moveTo>
                <a:cubicBezTo>
                  <a:pt x="1021125" y="696617"/>
                  <a:pt x="993029" y="745667"/>
                  <a:pt x="980846" y="766046"/>
                </a:cubicBezTo>
                <a:cubicBezTo>
                  <a:pt x="968662" y="786425"/>
                  <a:pt x="938512" y="817027"/>
                  <a:pt x="933890" y="815331"/>
                </a:cubicBezTo>
                <a:cubicBezTo>
                  <a:pt x="929268" y="813636"/>
                  <a:pt x="939579" y="778416"/>
                  <a:pt x="953116" y="755874"/>
                </a:cubicBezTo>
                <a:cubicBezTo>
                  <a:pt x="965807" y="734742"/>
                  <a:pt x="989632" y="694896"/>
                  <a:pt x="1004206" y="692930"/>
                </a:cubicBezTo>
                <a:cubicBezTo>
                  <a:pt x="1005178" y="692799"/>
                  <a:pt x="1006108" y="692836"/>
                  <a:pt x="1006992" y="693059"/>
                </a:cubicBezTo>
                <a:close/>
                <a:moveTo>
                  <a:pt x="1160777" y="783910"/>
                </a:moveTo>
                <a:cubicBezTo>
                  <a:pt x="1166596" y="792539"/>
                  <a:pt x="1089769" y="814925"/>
                  <a:pt x="1057489" y="824005"/>
                </a:cubicBezTo>
                <a:cubicBezTo>
                  <a:pt x="1025210" y="833084"/>
                  <a:pt x="968386" y="841584"/>
                  <a:pt x="967101" y="838387"/>
                </a:cubicBezTo>
                <a:cubicBezTo>
                  <a:pt x="965816" y="835191"/>
                  <a:pt x="1014033" y="814844"/>
                  <a:pt x="1049781" y="804827"/>
                </a:cubicBezTo>
                <a:cubicBezTo>
                  <a:pt x="1078826" y="796688"/>
                  <a:pt x="1130106" y="782270"/>
                  <a:pt x="1151437" y="781777"/>
                </a:cubicBezTo>
                <a:cubicBezTo>
                  <a:pt x="1156359" y="781664"/>
                  <a:pt x="1159686" y="782292"/>
                  <a:pt x="1160777" y="783910"/>
                </a:cubicBezTo>
                <a:close/>
                <a:moveTo>
                  <a:pt x="484084" y="345279"/>
                </a:moveTo>
                <a:cubicBezTo>
                  <a:pt x="510553" y="359756"/>
                  <a:pt x="545895" y="388214"/>
                  <a:pt x="541598" y="390202"/>
                </a:cubicBezTo>
                <a:cubicBezTo>
                  <a:pt x="537302" y="392191"/>
                  <a:pt x="487562" y="373259"/>
                  <a:pt x="458306" y="357211"/>
                </a:cubicBezTo>
                <a:cubicBezTo>
                  <a:pt x="429050" y="341162"/>
                  <a:pt x="372118" y="310023"/>
                  <a:pt x="382784" y="303337"/>
                </a:cubicBezTo>
                <a:cubicBezTo>
                  <a:pt x="383450" y="302920"/>
                  <a:pt x="384326" y="302661"/>
                  <a:pt x="385388" y="302548"/>
                </a:cubicBezTo>
                <a:cubicBezTo>
                  <a:pt x="401323" y="300843"/>
                  <a:pt x="459269" y="331706"/>
                  <a:pt x="484084" y="345279"/>
                </a:cubicBezTo>
                <a:close/>
                <a:moveTo>
                  <a:pt x="1093388" y="728328"/>
                </a:moveTo>
                <a:cubicBezTo>
                  <a:pt x="1104357" y="734829"/>
                  <a:pt x="1048493" y="774038"/>
                  <a:pt x="1024809" y="790213"/>
                </a:cubicBezTo>
                <a:cubicBezTo>
                  <a:pt x="1001125" y="806388"/>
                  <a:pt x="954547" y="827997"/>
                  <a:pt x="951283" y="825378"/>
                </a:cubicBezTo>
                <a:cubicBezTo>
                  <a:pt x="948019" y="822758"/>
                  <a:pt x="978970" y="792374"/>
                  <a:pt x="1005224" y="774496"/>
                </a:cubicBezTo>
                <a:cubicBezTo>
                  <a:pt x="1029837" y="757735"/>
                  <a:pt x="1076148" y="726110"/>
                  <a:pt x="1090879" y="727579"/>
                </a:cubicBezTo>
                <a:cubicBezTo>
                  <a:pt x="1091861" y="727676"/>
                  <a:pt x="1092702" y="727921"/>
                  <a:pt x="1093388" y="728328"/>
                </a:cubicBezTo>
                <a:close/>
                <a:moveTo>
                  <a:pt x="770773" y="516178"/>
                </a:moveTo>
                <a:cubicBezTo>
                  <a:pt x="786838" y="527082"/>
                  <a:pt x="797969" y="536732"/>
                  <a:pt x="792485" y="539983"/>
                </a:cubicBezTo>
                <a:cubicBezTo>
                  <a:pt x="781518" y="546485"/>
                  <a:pt x="718936" y="511257"/>
                  <a:pt x="693138" y="496335"/>
                </a:cubicBezTo>
                <a:cubicBezTo>
                  <a:pt x="667340" y="481413"/>
                  <a:pt x="633312" y="452366"/>
                  <a:pt x="637697" y="450451"/>
                </a:cubicBezTo>
                <a:cubicBezTo>
                  <a:pt x="637971" y="450331"/>
                  <a:pt x="638419" y="450296"/>
                  <a:pt x="639024" y="450340"/>
                </a:cubicBezTo>
                <a:cubicBezTo>
                  <a:pt x="648110" y="450995"/>
                  <a:pt x="692721" y="469340"/>
                  <a:pt x="719451" y="484846"/>
                </a:cubicBezTo>
                <a:cubicBezTo>
                  <a:pt x="733707" y="493116"/>
                  <a:pt x="754707" y="505274"/>
                  <a:pt x="770773" y="516178"/>
                </a:cubicBezTo>
                <a:close/>
                <a:moveTo>
                  <a:pt x="492496" y="269432"/>
                </a:moveTo>
                <a:cubicBezTo>
                  <a:pt x="508889" y="283276"/>
                  <a:pt x="529711" y="310690"/>
                  <a:pt x="539960" y="324601"/>
                </a:cubicBezTo>
                <a:cubicBezTo>
                  <a:pt x="554536" y="344386"/>
                  <a:pt x="567933" y="379146"/>
                  <a:pt x="562685" y="379901"/>
                </a:cubicBezTo>
                <a:cubicBezTo>
                  <a:pt x="557436" y="380655"/>
                  <a:pt x="524548" y="351039"/>
                  <a:pt x="508469" y="329128"/>
                </a:cubicBezTo>
                <a:cubicBezTo>
                  <a:pt x="492389" y="307218"/>
                  <a:pt x="461037" y="264662"/>
                  <a:pt x="475229" y="261191"/>
                </a:cubicBezTo>
                <a:cubicBezTo>
                  <a:pt x="476116" y="260974"/>
                  <a:pt x="477088" y="260954"/>
                  <a:pt x="478134" y="261113"/>
                </a:cubicBezTo>
                <a:cubicBezTo>
                  <a:pt x="482059" y="261710"/>
                  <a:pt x="487031" y="264817"/>
                  <a:pt x="492496" y="269432"/>
                </a:cubicBezTo>
                <a:close/>
                <a:moveTo>
                  <a:pt x="845764" y="478949"/>
                </a:moveTo>
                <a:cubicBezTo>
                  <a:pt x="852066" y="481944"/>
                  <a:pt x="855290" y="484641"/>
                  <a:pt x="853694" y="486761"/>
                </a:cubicBezTo>
                <a:cubicBezTo>
                  <a:pt x="847311" y="495240"/>
                  <a:pt x="768116" y="476173"/>
                  <a:pt x="735233" y="467940"/>
                </a:cubicBezTo>
                <a:cubicBezTo>
                  <a:pt x="702350" y="459706"/>
                  <a:pt x="653438" y="440113"/>
                  <a:pt x="656395" y="437361"/>
                </a:cubicBezTo>
                <a:cubicBezTo>
                  <a:pt x="656765" y="437017"/>
                  <a:pt x="657983" y="436836"/>
                  <a:pt x="659903" y="436800"/>
                </a:cubicBezTo>
                <a:cubicBezTo>
                  <a:pt x="673340" y="436551"/>
                  <a:pt x="721154" y="443428"/>
                  <a:pt x="752978" y="451429"/>
                </a:cubicBezTo>
                <a:cubicBezTo>
                  <a:pt x="780256" y="458287"/>
                  <a:pt x="826860" y="469962"/>
                  <a:pt x="845764" y="478949"/>
                </a:cubicBezTo>
                <a:close/>
                <a:moveTo>
                  <a:pt x="591083" y="245489"/>
                </a:moveTo>
                <a:cubicBezTo>
                  <a:pt x="606360" y="245862"/>
                  <a:pt x="607638" y="297817"/>
                  <a:pt x="607689" y="319510"/>
                </a:cubicBezTo>
                <a:cubicBezTo>
                  <a:pt x="607741" y="341203"/>
                  <a:pt x="596687" y="376269"/>
                  <a:pt x="591392" y="375648"/>
                </a:cubicBezTo>
                <a:cubicBezTo>
                  <a:pt x="586097" y="375027"/>
                  <a:pt x="575918" y="339793"/>
                  <a:pt x="575918" y="315785"/>
                </a:cubicBezTo>
                <a:cubicBezTo>
                  <a:pt x="575918" y="291776"/>
                  <a:pt x="575806" y="245117"/>
                  <a:pt x="591083" y="245489"/>
                </a:cubicBezTo>
                <a:close/>
                <a:moveTo>
                  <a:pt x="873181" y="421210"/>
                </a:moveTo>
                <a:cubicBezTo>
                  <a:pt x="872570" y="430534"/>
                  <a:pt x="787446" y="431314"/>
                  <a:pt x="751904" y="431345"/>
                </a:cubicBezTo>
                <a:cubicBezTo>
                  <a:pt x="716361" y="431377"/>
                  <a:pt x="658909" y="424631"/>
                  <a:pt x="659926" y="421398"/>
                </a:cubicBezTo>
                <a:cubicBezTo>
                  <a:pt x="660944" y="418166"/>
                  <a:pt x="718673" y="411954"/>
                  <a:pt x="758008" y="411954"/>
                </a:cubicBezTo>
                <a:cubicBezTo>
                  <a:pt x="797343" y="411954"/>
                  <a:pt x="873791" y="411886"/>
                  <a:pt x="873181" y="421210"/>
                </a:cubicBezTo>
                <a:close/>
                <a:moveTo>
                  <a:pt x="1751195" y="975108"/>
                </a:moveTo>
                <a:cubicBezTo>
                  <a:pt x="1758364" y="978250"/>
                  <a:pt x="1733159" y="1034299"/>
                  <a:pt x="1705664" y="1069568"/>
                </a:cubicBezTo>
                <a:cubicBezTo>
                  <a:pt x="1678169" y="1104838"/>
                  <a:pt x="1624898" y="1173430"/>
                  <a:pt x="1602593" y="1166448"/>
                </a:cubicBezTo>
                <a:cubicBezTo>
                  <a:pt x="1580287" y="1159467"/>
                  <a:pt x="1637886" y="1082604"/>
                  <a:pt x="1662653" y="1050713"/>
                </a:cubicBezTo>
                <a:cubicBezTo>
                  <a:pt x="1685873" y="1020817"/>
                  <a:pt x="1737075" y="977764"/>
                  <a:pt x="1749292" y="975089"/>
                </a:cubicBezTo>
                <a:cubicBezTo>
                  <a:pt x="1750106" y="974911"/>
                  <a:pt x="1750748" y="974912"/>
                  <a:pt x="1751195" y="975108"/>
                </a:cubicBezTo>
                <a:close/>
                <a:moveTo>
                  <a:pt x="1723065" y="952804"/>
                </a:moveTo>
                <a:cubicBezTo>
                  <a:pt x="1727817" y="957313"/>
                  <a:pt x="1670214" y="1003868"/>
                  <a:pt x="1623145" y="1030589"/>
                </a:cubicBezTo>
                <a:cubicBezTo>
                  <a:pt x="1576075" y="1057309"/>
                  <a:pt x="1484722" y="1109321"/>
                  <a:pt x="1468230" y="1097891"/>
                </a:cubicBezTo>
                <a:cubicBezTo>
                  <a:pt x="1451738" y="1086461"/>
                  <a:pt x="1552159" y="1027715"/>
                  <a:pt x="1594631" y="1003534"/>
                </a:cubicBezTo>
                <a:cubicBezTo>
                  <a:pt x="1634449" y="980864"/>
                  <a:pt x="1708313" y="952150"/>
                  <a:pt x="1721306" y="952365"/>
                </a:cubicBezTo>
                <a:cubicBezTo>
                  <a:pt x="1722173" y="952380"/>
                  <a:pt x="1722768" y="952522"/>
                  <a:pt x="1723065" y="952804"/>
                </a:cubicBezTo>
                <a:close/>
                <a:moveTo>
                  <a:pt x="1697227" y="935922"/>
                </a:moveTo>
                <a:cubicBezTo>
                  <a:pt x="1698954" y="941161"/>
                  <a:pt x="1617322" y="972025"/>
                  <a:pt x="1557408" y="986690"/>
                </a:cubicBezTo>
                <a:cubicBezTo>
                  <a:pt x="1497494" y="1001355"/>
                  <a:pt x="1381121" y="1029958"/>
                  <a:pt x="1372599" y="1015710"/>
                </a:cubicBezTo>
                <a:cubicBezTo>
                  <a:pt x="1364076" y="1001461"/>
                  <a:pt x="1492944" y="968553"/>
                  <a:pt x="1547048" y="955255"/>
                </a:cubicBezTo>
                <a:cubicBezTo>
                  <a:pt x="1591008" y="944450"/>
                  <a:pt x="1661535" y="934982"/>
                  <a:pt x="1687363" y="934621"/>
                </a:cubicBezTo>
                <a:cubicBezTo>
                  <a:pt x="1693324" y="934538"/>
                  <a:pt x="1696903" y="934940"/>
                  <a:pt x="1697227" y="935922"/>
                </a:cubicBezTo>
                <a:close/>
                <a:moveTo>
                  <a:pt x="1676033" y="912929"/>
                </a:moveTo>
                <a:cubicBezTo>
                  <a:pt x="1674361" y="918175"/>
                  <a:pt x="1579454" y="928258"/>
                  <a:pt x="1514785" y="928258"/>
                </a:cubicBezTo>
                <a:cubicBezTo>
                  <a:pt x="1450117" y="928258"/>
                  <a:pt x="1324435" y="928369"/>
                  <a:pt x="1325438" y="913235"/>
                </a:cubicBezTo>
                <a:cubicBezTo>
                  <a:pt x="1326442" y="898101"/>
                  <a:pt x="1466388" y="896836"/>
                  <a:pt x="1524821" y="896785"/>
                </a:cubicBezTo>
                <a:cubicBezTo>
                  <a:pt x="1583253" y="896734"/>
                  <a:pt x="1677706" y="907684"/>
                  <a:pt x="1676033" y="912929"/>
                </a:cubicBezTo>
                <a:close/>
                <a:moveTo>
                  <a:pt x="1798295" y="980283"/>
                </a:moveTo>
                <a:cubicBezTo>
                  <a:pt x="1807000" y="981291"/>
                  <a:pt x="1823734" y="1038479"/>
                  <a:pt x="1823734" y="1077445"/>
                </a:cubicBezTo>
                <a:cubicBezTo>
                  <a:pt x="1823734" y="1116412"/>
                  <a:pt x="1823918" y="1192144"/>
                  <a:pt x="1798802" y="1191539"/>
                </a:cubicBezTo>
                <a:cubicBezTo>
                  <a:pt x="1773687" y="1190934"/>
                  <a:pt x="1771586" y="1106608"/>
                  <a:pt x="1771501" y="1071399"/>
                </a:cubicBezTo>
                <a:cubicBezTo>
                  <a:pt x="1771417" y="1036189"/>
                  <a:pt x="1789589" y="979276"/>
                  <a:pt x="1798295" y="980283"/>
                </a:cubicBezTo>
                <a:close/>
                <a:moveTo>
                  <a:pt x="691629" y="256990"/>
                </a:moveTo>
                <a:cubicBezTo>
                  <a:pt x="705763" y="260549"/>
                  <a:pt x="677667" y="309598"/>
                  <a:pt x="665483" y="329977"/>
                </a:cubicBezTo>
                <a:cubicBezTo>
                  <a:pt x="653299" y="350356"/>
                  <a:pt x="623149" y="380958"/>
                  <a:pt x="618527" y="379263"/>
                </a:cubicBezTo>
                <a:cubicBezTo>
                  <a:pt x="613905" y="377567"/>
                  <a:pt x="624216" y="342347"/>
                  <a:pt x="637753" y="319805"/>
                </a:cubicBezTo>
                <a:cubicBezTo>
                  <a:pt x="650445" y="298673"/>
                  <a:pt x="674269" y="258827"/>
                  <a:pt x="688844" y="256861"/>
                </a:cubicBezTo>
                <a:cubicBezTo>
                  <a:pt x="689815" y="256730"/>
                  <a:pt x="690746" y="256767"/>
                  <a:pt x="691629" y="256990"/>
                </a:cubicBezTo>
                <a:close/>
                <a:moveTo>
                  <a:pt x="845415" y="347841"/>
                </a:moveTo>
                <a:cubicBezTo>
                  <a:pt x="851234" y="356470"/>
                  <a:pt x="774406" y="378856"/>
                  <a:pt x="742127" y="387936"/>
                </a:cubicBezTo>
                <a:cubicBezTo>
                  <a:pt x="709847" y="397015"/>
                  <a:pt x="653023" y="405515"/>
                  <a:pt x="651738" y="402319"/>
                </a:cubicBezTo>
                <a:cubicBezTo>
                  <a:pt x="650453" y="399122"/>
                  <a:pt x="698670" y="378775"/>
                  <a:pt x="734418" y="368758"/>
                </a:cubicBezTo>
                <a:cubicBezTo>
                  <a:pt x="763463" y="360620"/>
                  <a:pt x="814743" y="346201"/>
                  <a:pt x="836074" y="345709"/>
                </a:cubicBezTo>
                <a:cubicBezTo>
                  <a:pt x="840996" y="345595"/>
                  <a:pt x="844324" y="346223"/>
                  <a:pt x="845415" y="347841"/>
                </a:cubicBezTo>
                <a:close/>
                <a:moveTo>
                  <a:pt x="1677576" y="876365"/>
                </a:moveTo>
                <a:cubicBezTo>
                  <a:pt x="1685364" y="880117"/>
                  <a:pt x="1689544" y="882907"/>
                  <a:pt x="1688354" y="884034"/>
                </a:cubicBezTo>
                <a:cubicBezTo>
                  <a:pt x="1683597" y="888541"/>
                  <a:pt x="1589188" y="876884"/>
                  <a:pt x="1529052" y="862553"/>
                </a:cubicBezTo>
                <a:cubicBezTo>
                  <a:pt x="1468917" y="848221"/>
                  <a:pt x="1351977" y="820469"/>
                  <a:pt x="1362147" y="806619"/>
                </a:cubicBezTo>
                <a:cubicBezTo>
                  <a:pt x="1364055" y="804022"/>
                  <a:pt x="1370206" y="802961"/>
                  <a:pt x="1379302" y="803036"/>
                </a:cubicBezTo>
                <a:cubicBezTo>
                  <a:pt x="1418718" y="803362"/>
                  <a:pt x="1513421" y="825026"/>
                  <a:pt x="1557595" y="835509"/>
                </a:cubicBezTo>
                <a:cubicBezTo>
                  <a:pt x="1598371" y="845186"/>
                  <a:pt x="1654211" y="865107"/>
                  <a:pt x="1677576" y="876365"/>
                </a:cubicBezTo>
                <a:close/>
                <a:moveTo>
                  <a:pt x="1851038" y="980377"/>
                </a:moveTo>
                <a:cubicBezTo>
                  <a:pt x="1871600" y="994806"/>
                  <a:pt x="1908068" y="1028085"/>
                  <a:pt x="1928764" y="1054516"/>
                </a:cubicBezTo>
                <a:cubicBezTo>
                  <a:pt x="1956358" y="1089757"/>
                  <a:pt x="2010154" y="1158200"/>
                  <a:pt x="1987012" y="1164111"/>
                </a:cubicBezTo>
                <a:cubicBezTo>
                  <a:pt x="1963869" y="1170022"/>
                  <a:pt x="1902253" y="1094298"/>
                  <a:pt x="1877243" y="1062478"/>
                </a:cubicBezTo>
                <a:cubicBezTo>
                  <a:pt x="1852232" y="1030656"/>
                  <a:pt x="1828363" y="974512"/>
                  <a:pt x="1836950" y="973185"/>
                </a:cubicBezTo>
                <a:cubicBezTo>
                  <a:pt x="1839097" y="972853"/>
                  <a:pt x="1844183" y="975568"/>
                  <a:pt x="1851038" y="980377"/>
                </a:cubicBezTo>
                <a:close/>
                <a:moveTo>
                  <a:pt x="778026" y="292259"/>
                </a:moveTo>
                <a:cubicBezTo>
                  <a:pt x="788994" y="298760"/>
                  <a:pt x="733130" y="337969"/>
                  <a:pt x="709446" y="354144"/>
                </a:cubicBezTo>
                <a:cubicBezTo>
                  <a:pt x="685762" y="370319"/>
                  <a:pt x="639185" y="391928"/>
                  <a:pt x="635921" y="389309"/>
                </a:cubicBezTo>
                <a:cubicBezTo>
                  <a:pt x="632656" y="386689"/>
                  <a:pt x="663607" y="356305"/>
                  <a:pt x="689861" y="338427"/>
                </a:cubicBezTo>
                <a:cubicBezTo>
                  <a:pt x="714474" y="321667"/>
                  <a:pt x="760786" y="290041"/>
                  <a:pt x="775516" y="291510"/>
                </a:cubicBezTo>
                <a:cubicBezTo>
                  <a:pt x="776498" y="291608"/>
                  <a:pt x="777340" y="291853"/>
                  <a:pt x="778026" y="292259"/>
                </a:cubicBezTo>
                <a:close/>
                <a:moveTo>
                  <a:pt x="1653404" y="808082"/>
                </a:moveTo>
                <a:cubicBezTo>
                  <a:pt x="1687772" y="831137"/>
                  <a:pt x="1719130" y="857724"/>
                  <a:pt x="1713833" y="860144"/>
                </a:cubicBezTo>
                <a:cubicBezTo>
                  <a:pt x="1706770" y="863372"/>
                  <a:pt x="1624996" y="832644"/>
                  <a:pt x="1576899" y="806597"/>
                </a:cubicBezTo>
                <a:cubicBezTo>
                  <a:pt x="1528802" y="780549"/>
                  <a:pt x="1435202" y="730008"/>
                  <a:pt x="1452737" y="719157"/>
                </a:cubicBezTo>
                <a:cubicBezTo>
                  <a:pt x="1453834" y="718479"/>
                  <a:pt x="1455273" y="718059"/>
                  <a:pt x="1457020" y="717875"/>
                </a:cubicBezTo>
                <a:cubicBezTo>
                  <a:pt x="1483217" y="715109"/>
                  <a:pt x="1578482" y="765201"/>
                  <a:pt x="1619278" y="787230"/>
                </a:cubicBezTo>
                <a:cubicBezTo>
                  <a:pt x="1630157" y="793105"/>
                  <a:pt x="1641947" y="800397"/>
                  <a:pt x="1653404" y="808082"/>
                </a:cubicBezTo>
                <a:close/>
                <a:moveTo>
                  <a:pt x="2090600" y="1064611"/>
                </a:moveTo>
                <a:cubicBezTo>
                  <a:pt x="2117012" y="1082309"/>
                  <a:pt x="2135311" y="1097971"/>
                  <a:pt x="2126296" y="1103247"/>
                </a:cubicBezTo>
                <a:cubicBezTo>
                  <a:pt x="2108266" y="1113800"/>
                  <a:pt x="2005380" y="1056624"/>
                  <a:pt x="1962968" y="1032404"/>
                </a:cubicBezTo>
                <a:cubicBezTo>
                  <a:pt x="1920555" y="1008185"/>
                  <a:pt x="1864611" y="961039"/>
                  <a:pt x="1871821" y="957931"/>
                </a:cubicBezTo>
                <a:cubicBezTo>
                  <a:pt x="1872272" y="957737"/>
                  <a:pt x="1873008" y="957680"/>
                  <a:pt x="1874003" y="957751"/>
                </a:cubicBezTo>
                <a:cubicBezTo>
                  <a:pt x="1888940" y="958814"/>
                  <a:pt x="1962281" y="988590"/>
                  <a:pt x="2006226" y="1013757"/>
                </a:cubicBezTo>
                <a:cubicBezTo>
                  <a:pt x="2029663" y="1027179"/>
                  <a:pt x="2064188" y="1046913"/>
                  <a:pt x="2090600" y="1064611"/>
                </a:cubicBezTo>
                <a:close/>
                <a:moveTo>
                  <a:pt x="1633107" y="664126"/>
                </a:moveTo>
                <a:cubicBezTo>
                  <a:pt x="1660058" y="686596"/>
                  <a:pt x="1694290" y="731091"/>
                  <a:pt x="1711139" y="753670"/>
                </a:cubicBezTo>
                <a:cubicBezTo>
                  <a:pt x="1735102" y="785782"/>
                  <a:pt x="1757127" y="842200"/>
                  <a:pt x="1748499" y="843424"/>
                </a:cubicBezTo>
                <a:cubicBezTo>
                  <a:pt x="1739870" y="844649"/>
                  <a:pt x="1685802" y="796579"/>
                  <a:pt x="1659367" y="761017"/>
                </a:cubicBezTo>
                <a:cubicBezTo>
                  <a:pt x="1632932" y="725455"/>
                  <a:pt x="1581388" y="656385"/>
                  <a:pt x="1604720" y="650750"/>
                </a:cubicBezTo>
                <a:cubicBezTo>
                  <a:pt x="1606178" y="650398"/>
                  <a:pt x="1607777" y="650367"/>
                  <a:pt x="1609497" y="650625"/>
                </a:cubicBezTo>
                <a:cubicBezTo>
                  <a:pt x="1615949" y="651593"/>
                  <a:pt x="1624123" y="656636"/>
                  <a:pt x="1633107" y="664126"/>
                </a:cubicBezTo>
                <a:close/>
                <a:moveTo>
                  <a:pt x="2225275" y="1011058"/>
                </a:moveTo>
                <a:cubicBezTo>
                  <a:pt x="2227567" y="1013190"/>
                  <a:pt x="2228236" y="1015144"/>
                  <a:pt x="2226925" y="1016865"/>
                </a:cubicBezTo>
                <a:cubicBezTo>
                  <a:pt x="2216431" y="1030627"/>
                  <a:pt x="2086233" y="999680"/>
                  <a:pt x="2032172" y="986317"/>
                </a:cubicBezTo>
                <a:cubicBezTo>
                  <a:pt x="1978112" y="972954"/>
                  <a:pt x="1897700" y="941152"/>
                  <a:pt x="1902562" y="936686"/>
                </a:cubicBezTo>
                <a:cubicBezTo>
                  <a:pt x="1903170" y="936127"/>
                  <a:pt x="1905172" y="935833"/>
                  <a:pt x="1908328" y="935775"/>
                </a:cubicBezTo>
                <a:cubicBezTo>
                  <a:pt x="1930419" y="935371"/>
                  <a:pt x="2009026" y="946532"/>
                  <a:pt x="2061345" y="959518"/>
                </a:cubicBezTo>
                <a:cubicBezTo>
                  <a:pt x="2113665" y="972505"/>
                  <a:pt x="2209231" y="996134"/>
                  <a:pt x="2225275" y="1011058"/>
                </a:cubicBezTo>
                <a:close/>
                <a:moveTo>
                  <a:pt x="1803567" y="629158"/>
                </a:moveTo>
                <a:cubicBezTo>
                  <a:pt x="1820796" y="646185"/>
                  <a:pt x="1822414" y="714598"/>
                  <a:pt x="1822488" y="745406"/>
                </a:cubicBezTo>
                <a:cubicBezTo>
                  <a:pt x="1822572" y="780616"/>
                  <a:pt x="1804400" y="837529"/>
                  <a:pt x="1795694" y="836522"/>
                </a:cubicBezTo>
                <a:cubicBezTo>
                  <a:pt x="1786988" y="835513"/>
                  <a:pt x="1770255" y="778326"/>
                  <a:pt x="1770254" y="739359"/>
                </a:cubicBezTo>
                <a:cubicBezTo>
                  <a:pt x="1770254" y="700393"/>
                  <a:pt x="1770071" y="624661"/>
                  <a:pt x="1795187" y="625266"/>
                </a:cubicBezTo>
                <a:cubicBezTo>
                  <a:pt x="1798326" y="625342"/>
                  <a:pt x="1801106" y="626725"/>
                  <a:pt x="1803567" y="629158"/>
                </a:cubicBezTo>
                <a:close/>
                <a:moveTo>
                  <a:pt x="2253766" y="905481"/>
                </a:moveTo>
                <a:cubicBezTo>
                  <a:pt x="2257233" y="906926"/>
                  <a:pt x="2259087" y="908580"/>
                  <a:pt x="2258961" y="910472"/>
                </a:cubicBezTo>
                <a:cubicBezTo>
                  <a:pt x="2257958" y="925605"/>
                  <a:pt x="2118012" y="926871"/>
                  <a:pt x="2059579" y="926922"/>
                </a:cubicBezTo>
                <a:cubicBezTo>
                  <a:pt x="2001147" y="926973"/>
                  <a:pt x="1906694" y="916023"/>
                  <a:pt x="1908367" y="910778"/>
                </a:cubicBezTo>
                <a:cubicBezTo>
                  <a:pt x="1910039" y="905532"/>
                  <a:pt x="2004946" y="895448"/>
                  <a:pt x="2069615" y="895448"/>
                </a:cubicBezTo>
                <a:cubicBezTo>
                  <a:pt x="2126200" y="895449"/>
                  <a:pt x="2229498" y="895364"/>
                  <a:pt x="2253766" y="905481"/>
                </a:cubicBezTo>
                <a:close/>
                <a:moveTo>
                  <a:pt x="1434354" y="349846"/>
                </a:moveTo>
                <a:cubicBezTo>
                  <a:pt x="1441522" y="352988"/>
                  <a:pt x="1416317" y="409036"/>
                  <a:pt x="1388822" y="444306"/>
                </a:cubicBezTo>
                <a:cubicBezTo>
                  <a:pt x="1361327" y="479575"/>
                  <a:pt x="1308057" y="548168"/>
                  <a:pt x="1285751" y="541186"/>
                </a:cubicBezTo>
                <a:cubicBezTo>
                  <a:pt x="1263445" y="534204"/>
                  <a:pt x="1321045" y="457341"/>
                  <a:pt x="1345812" y="425451"/>
                </a:cubicBezTo>
                <a:cubicBezTo>
                  <a:pt x="1369031" y="395554"/>
                  <a:pt x="1420234" y="352502"/>
                  <a:pt x="1432450" y="349826"/>
                </a:cubicBezTo>
                <a:cubicBezTo>
                  <a:pt x="1433265" y="349648"/>
                  <a:pt x="1433906" y="349649"/>
                  <a:pt x="1434354" y="349846"/>
                </a:cubicBezTo>
                <a:close/>
                <a:moveTo>
                  <a:pt x="1406224" y="327542"/>
                </a:moveTo>
                <a:cubicBezTo>
                  <a:pt x="1410976" y="332051"/>
                  <a:pt x="1353373" y="378605"/>
                  <a:pt x="1306303" y="405326"/>
                </a:cubicBezTo>
                <a:cubicBezTo>
                  <a:pt x="1259234" y="432047"/>
                  <a:pt x="1167881" y="484058"/>
                  <a:pt x="1151389" y="472629"/>
                </a:cubicBezTo>
                <a:cubicBezTo>
                  <a:pt x="1134897" y="461199"/>
                  <a:pt x="1235317" y="402452"/>
                  <a:pt x="1277790" y="378271"/>
                </a:cubicBezTo>
                <a:cubicBezTo>
                  <a:pt x="1317608" y="355601"/>
                  <a:pt x="1391472" y="326888"/>
                  <a:pt x="1404465" y="327103"/>
                </a:cubicBezTo>
                <a:cubicBezTo>
                  <a:pt x="1405331" y="327117"/>
                  <a:pt x="1405927" y="327260"/>
                  <a:pt x="1406224" y="327542"/>
                </a:cubicBezTo>
                <a:close/>
                <a:moveTo>
                  <a:pt x="1380386" y="310660"/>
                </a:moveTo>
                <a:cubicBezTo>
                  <a:pt x="1382112" y="315899"/>
                  <a:pt x="1300481" y="346763"/>
                  <a:pt x="1240566" y="361428"/>
                </a:cubicBezTo>
                <a:cubicBezTo>
                  <a:pt x="1180653" y="376093"/>
                  <a:pt x="1064280" y="404696"/>
                  <a:pt x="1055757" y="390447"/>
                </a:cubicBezTo>
                <a:cubicBezTo>
                  <a:pt x="1047235" y="376199"/>
                  <a:pt x="1176102" y="343291"/>
                  <a:pt x="1230207" y="329993"/>
                </a:cubicBezTo>
                <a:cubicBezTo>
                  <a:pt x="1274167" y="319188"/>
                  <a:pt x="1344694" y="309719"/>
                  <a:pt x="1370522" y="309359"/>
                </a:cubicBezTo>
                <a:cubicBezTo>
                  <a:pt x="1376482" y="309275"/>
                  <a:pt x="1380062" y="309677"/>
                  <a:pt x="1380386" y="310660"/>
                </a:cubicBezTo>
                <a:close/>
                <a:moveTo>
                  <a:pt x="1359192" y="287667"/>
                </a:moveTo>
                <a:cubicBezTo>
                  <a:pt x="1357519" y="292912"/>
                  <a:pt x="1262612" y="302996"/>
                  <a:pt x="1197944" y="302996"/>
                </a:cubicBezTo>
                <a:cubicBezTo>
                  <a:pt x="1133275" y="302996"/>
                  <a:pt x="1007593" y="303106"/>
                  <a:pt x="1008597" y="287973"/>
                </a:cubicBezTo>
                <a:cubicBezTo>
                  <a:pt x="1009600" y="272839"/>
                  <a:pt x="1149547" y="271573"/>
                  <a:pt x="1207979" y="271522"/>
                </a:cubicBezTo>
                <a:cubicBezTo>
                  <a:pt x="1266412" y="271471"/>
                  <a:pt x="1360864" y="282421"/>
                  <a:pt x="1359192" y="287667"/>
                </a:cubicBezTo>
                <a:close/>
                <a:moveTo>
                  <a:pt x="1481453" y="355021"/>
                </a:moveTo>
                <a:cubicBezTo>
                  <a:pt x="1490158" y="356029"/>
                  <a:pt x="1506893" y="413216"/>
                  <a:pt x="1506893" y="452183"/>
                </a:cubicBezTo>
                <a:cubicBezTo>
                  <a:pt x="1506893" y="491150"/>
                  <a:pt x="1507076" y="566881"/>
                  <a:pt x="1481961" y="566276"/>
                </a:cubicBezTo>
                <a:cubicBezTo>
                  <a:pt x="1456845" y="565672"/>
                  <a:pt x="1454744" y="481345"/>
                  <a:pt x="1454660" y="446136"/>
                </a:cubicBezTo>
                <a:cubicBezTo>
                  <a:pt x="1454575" y="410927"/>
                  <a:pt x="1472748" y="354013"/>
                  <a:pt x="1481453" y="355021"/>
                </a:cubicBezTo>
                <a:close/>
                <a:moveTo>
                  <a:pt x="1960487" y="643932"/>
                </a:moveTo>
                <a:cubicBezTo>
                  <a:pt x="1983723" y="649708"/>
                  <a:pt x="1937532" y="729319"/>
                  <a:pt x="1917502" y="762395"/>
                </a:cubicBezTo>
                <a:cubicBezTo>
                  <a:pt x="1897472" y="795471"/>
                  <a:pt x="1847904" y="845140"/>
                  <a:pt x="1840305" y="842388"/>
                </a:cubicBezTo>
                <a:cubicBezTo>
                  <a:pt x="1832707" y="839636"/>
                  <a:pt x="1849657" y="782472"/>
                  <a:pt x="1871913" y="745886"/>
                </a:cubicBezTo>
                <a:cubicBezTo>
                  <a:pt x="1892778" y="711586"/>
                  <a:pt x="1931947" y="646914"/>
                  <a:pt x="1955907" y="643723"/>
                </a:cubicBezTo>
                <a:cubicBezTo>
                  <a:pt x="1957504" y="643510"/>
                  <a:pt x="1959034" y="643571"/>
                  <a:pt x="1960487" y="643932"/>
                </a:cubicBezTo>
                <a:close/>
                <a:moveTo>
                  <a:pt x="1360734" y="251102"/>
                </a:moveTo>
                <a:cubicBezTo>
                  <a:pt x="1368522" y="254855"/>
                  <a:pt x="1372702" y="257645"/>
                  <a:pt x="1371513" y="258772"/>
                </a:cubicBezTo>
                <a:cubicBezTo>
                  <a:pt x="1366756" y="263279"/>
                  <a:pt x="1272346" y="251622"/>
                  <a:pt x="1212211" y="237290"/>
                </a:cubicBezTo>
                <a:cubicBezTo>
                  <a:pt x="1152075" y="222958"/>
                  <a:pt x="1035136" y="195207"/>
                  <a:pt x="1045306" y="181357"/>
                </a:cubicBezTo>
                <a:cubicBezTo>
                  <a:pt x="1047213" y="178760"/>
                  <a:pt x="1053365" y="177699"/>
                  <a:pt x="1062461" y="177774"/>
                </a:cubicBezTo>
                <a:cubicBezTo>
                  <a:pt x="1101877" y="178100"/>
                  <a:pt x="1196580" y="199763"/>
                  <a:pt x="1240754" y="210247"/>
                </a:cubicBezTo>
                <a:cubicBezTo>
                  <a:pt x="1281530" y="219924"/>
                  <a:pt x="1337370" y="239845"/>
                  <a:pt x="1360734" y="251102"/>
                </a:cubicBezTo>
                <a:close/>
                <a:moveTo>
                  <a:pt x="2213314" y="791389"/>
                </a:moveTo>
                <a:cubicBezTo>
                  <a:pt x="2222881" y="805395"/>
                  <a:pt x="2096574" y="841729"/>
                  <a:pt x="2043506" y="856466"/>
                </a:cubicBezTo>
                <a:cubicBezTo>
                  <a:pt x="1990438" y="871202"/>
                  <a:pt x="1897017" y="884997"/>
                  <a:pt x="1894905" y="879810"/>
                </a:cubicBezTo>
                <a:cubicBezTo>
                  <a:pt x="1892793" y="874622"/>
                  <a:pt x="1972062" y="841597"/>
                  <a:pt x="2030832" y="825339"/>
                </a:cubicBezTo>
                <a:cubicBezTo>
                  <a:pt x="2078584" y="812129"/>
                  <a:pt x="2162890" y="788727"/>
                  <a:pt x="2197957" y="787928"/>
                </a:cubicBezTo>
                <a:cubicBezTo>
                  <a:pt x="2206049" y="787744"/>
                  <a:pt x="2211520" y="788763"/>
                  <a:pt x="2213314" y="791389"/>
                </a:cubicBezTo>
                <a:close/>
                <a:moveTo>
                  <a:pt x="1534196" y="355115"/>
                </a:moveTo>
                <a:cubicBezTo>
                  <a:pt x="1554759" y="369543"/>
                  <a:pt x="1591226" y="402823"/>
                  <a:pt x="1611922" y="429254"/>
                </a:cubicBezTo>
                <a:cubicBezTo>
                  <a:pt x="1639517" y="464494"/>
                  <a:pt x="1693313" y="532938"/>
                  <a:pt x="1670171" y="538849"/>
                </a:cubicBezTo>
                <a:cubicBezTo>
                  <a:pt x="1647028" y="544760"/>
                  <a:pt x="1585411" y="469036"/>
                  <a:pt x="1560401" y="437215"/>
                </a:cubicBezTo>
                <a:cubicBezTo>
                  <a:pt x="1535391" y="405394"/>
                  <a:pt x="1511521" y="349249"/>
                  <a:pt x="1520108" y="347922"/>
                </a:cubicBezTo>
                <a:cubicBezTo>
                  <a:pt x="1522255" y="347591"/>
                  <a:pt x="1527342" y="350305"/>
                  <a:pt x="1534196" y="355115"/>
                </a:cubicBezTo>
                <a:close/>
                <a:moveTo>
                  <a:pt x="2102524" y="701176"/>
                </a:moveTo>
                <a:cubicBezTo>
                  <a:pt x="2120557" y="711727"/>
                  <a:pt x="2028716" y="775367"/>
                  <a:pt x="1989778" y="801620"/>
                </a:cubicBezTo>
                <a:cubicBezTo>
                  <a:pt x="1950841" y="827873"/>
                  <a:pt x="1874267" y="862946"/>
                  <a:pt x="1868900" y="858694"/>
                </a:cubicBezTo>
                <a:cubicBezTo>
                  <a:pt x="1863534" y="854442"/>
                  <a:pt x="1914418" y="805127"/>
                  <a:pt x="1957580" y="776110"/>
                </a:cubicBezTo>
                <a:cubicBezTo>
                  <a:pt x="1998045" y="748907"/>
                  <a:pt x="2074182" y="697576"/>
                  <a:pt x="2098399" y="699960"/>
                </a:cubicBezTo>
                <a:cubicBezTo>
                  <a:pt x="2100014" y="700119"/>
                  <a:pt x="2101397" y="700517"/>
                  <a:pt x="2102524" y="701176"/>
                </a:cubicBezTo>
                <a:close/>
                <a:moveTo>
                  <a:pt x="1336562" y="182820"/>
                </a:moveTo>
                <a:cubicBezTo>
                  <a:pt x="1370930" y="205875"/>
                  <a:pt x="1402289" y="232461"/>
                  <a:pt x="1396991" y="234882"/>
                </a:cubicBezTo>
                <a:cubicBezTo>
                  <a:pt x="1389928" y="238110"/>
                  <a:pt x="1308154" y="207382"/>
                  <a:pt x="1260057" y="181334"/>
                </a:cubicBezTo>
                <a:cubicBezTo>
                  <a:pt x="1211960" y="155287"/>
                  <a:pt x="1118361" y="104746"/>
                  <a:pt x="1135896" y="93894"/>
                </a:cubicBezTo>
                <a:cubicBezTo>
                  <a:pt x="1136992" y="93216"/>
                  <a:pt x="1138431" y="92797"/>
                  <a:pt x="1140178" y="92613"/>
                </a:cubicBezTo>
                <a:cubicBezTo>
                  <a:pt x="1166376" y="89847"/>
                  <a:pt x="1261641" y="139939"/>
                  <a:pt x="1302437" y="161968"/>
                </a:cubicBezTo>
                <a:cubicBezTo>
                  <a:pt x="1313316" y="167843"/>
                  <a:pt x="1325106" y="175135"/>
                  <a:pt x="1336562" y="182820"/>
                </a:cubicBezTo>
                <a:close/>
                <a:moveTo>
                  <a:pt x="1773759" y="439349"/>
                </a:moveTo>
                <a:cubicBezTo>
                  <a:pt x="1800171" y="457047"/>
                  <a:pt x="1818470" y="472708"/>
                  <a:pt x="1809455" y="477985"/>
                </a:cubicBezTo>
                <a:cubicBezTo>
                  <a:pt x="1791425" y="488537"/>
                  <a:pt x="1688539" y="431361"/>
                  <a:pt x="1646126" y="407142"/>
                </a:cubicBezTo>
                <a:cubicBezTo>
                  <a:pt x="1603714" y="382923"/>
                  <a:pt x="1547770" y="335777"/>
                  <a:pt x="1554979" y="332669"/>
                </a:cubicBezTo>
                <a:cubicBezTo>
                  <a:pt x="1555430" y="332475"/>
                  <a:pt x="1556166" y="332418"/>
                  <a:pt x="1557162" y="332489"/>
                </a:cubicBezTo>
                <a:cubicBezTo>
                  <a:pt x="1572099" y="333552"/>
                  <a:pt x="1645440" y="363327"/>
                  <a:pt x="1689384" y="388494"/>
                </a:cubicBezTo>
                <a:cubicBezTo>
                  <a:pt x="1712822" y="401917"/>
                  <a:pt x="1747347" y="421651"/>
                  <a:pt x="1773759" y="439349"/>
                </a:cubicBezTo>
                <a:close/>
                <a:moveTo>
                  <a:pt x="1316266" y="38864"/>
                </a:moveTo>
                <a:cubicBezTo>
                  <a:pt x="1343216" y="61334"/>
                  <a:pt x="1377448" y="105828"/>
                  <a:pt x="1394297" y="128407"/>
                </a:cubicBezTo>
                <a:cubicBezTo>
                  <a:pt x="1418261" y="160520"/>
                  <a:pt x="1440286" y="216937"/>
                  <a:pt x="1431658" y="218162"/>
                </a:cubicBezTo>
                <a:cubicBezTo>
                  <a:pt x="1423029" y="219386"/>
                  <a:pt x="1368960" y="171317"/>
                  <a:pt x="1342526" y="135755"/>
                </a:cubicBezTo>
                <a:cubicBezTo>
                  <a:pt x="1316091" y="100192"/>
                  <a:pt x="1264547" y="31122"/>
                  <a:pt x="1287878" y="25488"/>
                </a:cubicBezTo>
                <a:cubicBezTo>
                  <a:pt x="1289337" y="25136"/>
                  <a:pt x="1290935" y="25104"/>
                  <a:pt x="1292655" y="25362"/>
                </a:cubicBezTo>
                <a:cubicBezTo>
                  <a:pt x="1299107" y="26331"/>
                  <a:pt x="1307282" y="31373"/>
                  <a:pt x="1316266" y="38864"/>
                </a:cubicBezTo>
                <a:close/>
                <a:moveTo>
                  <a:pt x="1908434" y="385795"/>
                </a:moveTo>
                <a:cubicBezTo>
                  <a:pt x="1910726" y="387927"/>
                  <a:pt x="1911395" y="389882"/>
                  <a:pt x="1910083" y="391602"/>
                </a:cubicBezTo>
                <a:cubicBezTo>
                  <a:pt x="1899589" y="405365"/>
                  <a:pt x="1769391" y="374418"/>
                  <a:pt x="1715331" y="361054"/>
                </a:cubicBezTo>
                <a:cubicBezTo>
                  <a:pt x="1661270" y="347691"/>
                  <a:pt x="1580858" y="315889"/>
                  <a:pt x="1585720" y="311423"/>
                </a:cubicBezTo>
                <a:cubicBezTo>
                  <a:pt x="1586328" y="310865"/>
                  <a:pt x="1588331" y="310571"/>
                  <a:pt x="1591486" y="310513"/>
                </a:cubicBezTo>
                <a:cubicBezTo>
                  <a:pt x="1613578" y="310108"/>
                  <a:pt x="1692184" y="321270"/>
                  <a:pt x="1744504" y="334256"/>
                </a:cubicBezTo>
                <a:cubicBezTo>
                  <a:pt x="1789350" y="345387"/>
                  <a:pt x="1865968" y="364337"/>
                  <a:pt x="1897047" y="378923"/>
                </a:cubicBezTo>
                <a:cubicBezTo>
                  <a:pt x="1902227" y="381354"/>
                  <a:pt x="1906142" y="383663"/>
                  <a:pt x="1908434" y="385795"/>
                </a:cubicBezTo>
                <a:close/>
                <a:moveTo>
                  <a:pt x="1486726" y="3895"/>
                </a:moveTo>
                <a:cubicBezTo>
                  <a:pt x="1503954" y="20922"/>
                  <a:pt x="1505572" y="89336"/>
                  <a:pt x="1505646" y="120144"/>
                </a:cubicBezTo>
                <a:cubicBezTo>
                  <a:pt x="1505731" y="155353"/>
                  <a:pt x="1487558" y="212267"/>
                  <a:pt x="1478853" y="211259"/>
                </a:cubicBezTo>
                <a:cubicBezTo>
                  <a:pt x="1470147" y="210251"/>
                  <a:pt x="1453413" y="153064"/>
                  <a:pt x="1453413" y="114097"/>
                </a:cubicBezTo>
                <a:cubicBezTo>
                  <a:pt x="1453413" y="75130"/>
                  <a:pt x="1453230" y="-601"/>
                  <a:pt x="1478345" y="3"/>
                </a:cubicBezTo>
                <a:cubicBezTo>
                  <a:pt x="1481485" y="79"/>
                  <a:pt x="1484264" y="1463"/>
                  <a:pt x="1486726" y="3895"/>
                </a:cubicBezTo>
                <a:close/>
                <a:moveTo>
                  <a:pt x="1936925" y="280219"/>
                </a:moveTo>
                <a:cubicBezTo>
                  <a:pt x="1940391" y="281664"/>
                  <a:pt x="1942246" y="283318"/>
                  <a:pt x="1942120" y="285209"/>
                </a:cubicBezTo>
                <a:cubicBezTo>
                  <a:pt x="1941116" y="300343"/>
                  <a:pt x="1801170" y="301609"/>
                  <a:pt x="1742738" y="301660"/>
                </a:cubicBezTo>
                <a:cubicBezTo>
                  <a:pt x="1684306" y="301711"/>
                  <a:pt x="1589853" y="290761"/>
                  <a:pt x="1591525" y="285515"/>
                </a:cubicBezTo>
                <a:cubicBezTo>
                  <a:pt x="1593198" y="280270"/>
                  <a:pt x="1688105" y="270186"/>
                  <a:pt x="1752773" y="270186"/>
                </a:cubicBezTo>
                <a:cubicBezTo>
                  <a:pt x="1809358" y="270186"/>
                  <a:pt x="1912656" y="270101"/>
                  <a:pt x="1936925" y="280219"/>
                </a:cubicBezTo>
                <a:close/>
                <a:moveTo>
                  <a:pt x="1643645" y="18670"/>
                </a:moveTo>
                <a:cubicBezTo>
                  <a:pt x="1666881" y="24446"/>
                  <a:pt x="1620691" y="104057"/>
                  <a:pt x="1600660" y="137133"/>
                </a:cubicBezTo>
                <a:cubicBezTo>
                  <a:pt x="1580631" y="170209"/>
                  <a:pt x="1531062" y="219877"/>
                  <a:pt x="1523464" y="217125"/>
                </a:cubicBezTo>
                <a:cubicBezTo>
                  <a:pt x="1515866" y="214374"/>
                  <a:pt x="1532816" y="157210"/>
                  <a:pt x="1555072" y="120623"/>
                </a:cubicBezTo>
                <a:cubicBezTo>
                  <a:pt x="1575937" y="86324"/>
                  <a:pt x="1615105" y="21652"/>
                  <a:pt x="1639066" y="18461"/>
                </a:cubicBezTo>
                <a:cubicBezTo>
                  <a:pt x="1640663" y="18248"/>
                  <a:pt x="1642193" y="18309"/>
                  <a:pt x="1643645" y="18670"/>
                </a:cubicBezTo>
                <a:close/>
                <a:moveTo>
                  <a:pt x="2495069" y="550730"/>
                </a:moveTo>
                <a:cubicBezTo>
                  <a:pt x="2502238" y="553873"/>
                  <a:pt x="2477033" y="609921"/>
                  <a:pt x="2449538" y="645190"/>
                </a:cubicBezTo>
                <a:cubicBezTo>
                  <a:pt x="2422042" y="680460"/>
                  <a:pt x="2368772" y="749052"/>
                  <a:pt x="2346467" y="742070"/>
                </a:cubicBezTo>
                <a:cubicBezTo>
                  <a:pt x="2324161" y="735089"/>
                  <a:pt x="2381760" y="658226"/>
                  <a:pt x="2406527" y="626336"/>
                </a:cubicBezTo>
                <a:cubicBezTo>
                  <a:pt x="2429747" y="596439"/>
                  <a:pt x="2480949" y="553386"/>
                  <a:pt x="2493166" y="550711"/>
                </a:cubicBezTo>
                <a:cubicBezTo>
                  <a:pt x="2493980" y="550533"/>
                  <a:pt x="2494622" y="550534"/>
                  <a:pt x="2495069" y="550730"/>
                </a:cubicBezTo>
                <a:close/>
                <a:moveTo>
                  <a:pt x="1896472" y="166127"/>
                </a:moveTo>
                <a:cubicBezTo>
                  <a:pt x="1906039" y="180133"/>
                  <a:pt x="1779732" y="216466"/>
                  <a:pt x="1726664" y="231203"/>
                </a:cubicBezTo>
                <a:cubicBezTo>
                  <a:pt x="1673596" y="245940"/>
                  <a:pt x="1580176" y="259735"/>
                  <a:pt x="1578064" y="254547"/>
                </a:cubicBezTo>
                <a:cubicBezTo>
                  <a:pt x="1575951" y="249359"/>
                  <a:pt x="1655221" y="216335"/>
                  <a:pt x="1713991" y="200077"/>
                </a:cubicBezTo>
                <a:cubicBezTo>
                  <a:pt x="1761742" y="186867"/>
                  <a:pt x="1846048" y="163465"/>
                  <a:pt x="1881116" y="162666"/>
                </a:cubicBezTo>
                <a:cubicBezTo>
                  <a:pt x="1889208" y="162481"/>
                  <a:pt x="1894679" y="163501"/>
                  <a:pt x="1896472" y="166127"/>
                </a:cubicBezTo>
                <a:close/>
                <a:moveTo>
                  <a:pt x="2466939" y="528427"/>
                </a:moveTo>
                <a:cubicBezTo>
                  <a:pt x="2471691" y="532936"/>
                  <a:pt x="2414088" y="579490"/>
                  <a:pt x="2367019" y="606211"/>
                </a:cubicBezTo>
                <a:cubicBezTo>
                  <a:pt x="2319949" y="632931"/>
                  <a:pt x="2228596" y="684943"/>
                  <a:pt x="2212104" y="673513"/>
                </a:cubicBezTo>
                <a:cubicBezTo>
                  <a:pt x="2195612" y="662083"/>
                  <a:pt x="2296033" y="603337"/>
                  <a:pt x="2338505" y="579156"/>
                </a:cubicBezTo>
                <a:cubicBezTo>
                  <a:pt x="2378323" y="556486"/>
                  <a:pt x="2452187" y="527773"/>
                  <a:pt x="2465180" y="527987"/>
                </a:cubicBezTo>
                <a:cubicBezTo>
                  <a:pt x="2466047" y="528002"/>
                  <a:pt x="2466642" y="528144"/>
                  <a:pt x="2466939" y="528427"/>
                </a:cubicBezTo>
                <a:close/>
                <a:moveTo>
                  <a:pt x="2441101" y="511544"/>
                </a:moveTo>
                <a:cubicBezTo>
                  <a:pt x="2442828" y="516783"/>
                  <a:pt x="2361196" y="547648"/>
                  <a:pt x="2301282" y="562312"/>
                </a:cubicBezTo>
                <a:cubicBezTo>
                  <a:pt x="2241368" y="576978"/>
                  <a:pt x="2124995" y="605581"/>
                  <a:pt x="2116473" y="591332"/>
                </a:cubicBezTo>
                <a:cubicBezTo>
                  <a:pt x="2107950" y="577083"/>
                  <a:pt x="2236818" y="544175"/>
                  <a:pt x="2290922" y="530877"/>
                </a:cubicBezTo>
                <a:cubicBezTo>
                  <a:pt x="2334882" y="520072"/>
                  <a:pt x="2405409" y="510604"/>
                  <a:pt x="2431237" y="510243"/>
                </a:cubicBezTo>
                <a:cubicBezTo>
                  <a:pt x="2437198" y="510160"/>
                  <a:pt x="2440777" y="510562"/>
                  <a:pt x="2441101" y="511544"/>
                </a:cubicBezTo>
                <a:close/>
                <a:moveTo>
                  <a:pt x="2419907" y="488551"/>
                </a:moveTo>
                <a:cubicBezTo>
                  <a:pt x="2418235" y="493797"/>
                  <a:pt x="2323328" y="503881"/>
                  <a:pt x="2258659" y="503881"/>
                </a:cubicBezTo>
                <a:cubicBezTo>
                  <a:pt x="2193991" y="503881"/>
                  <a:pt x="2068308" y="503991"/>
                  <a:pt x="2069312" y="488857"/>
                </a:cubicBezTo>
                <a:cubicBezTo>
                  <a:pt x="2070316" y="473724"/>
                  <a:pt x="2210262" y="472458"/>
                  <a:pt x="2268695" y="472407"/>
                </a:cubicBezTo>
                <a:cubicBezTo>
                  <a:pt x="2327127" y="472356"/>
                  <a:pt x="2421580" y="483306"/>
                  <a:pt x="2419907" y="488551"/>
                </a:cubicBezTo>
                <a:close/>
                <a:moveTo>
                  <a:pt x="1785683" y="75914"/>
                </a:moveTo>
                <a:cubicBezTo>
                  <a:pt x="1803715" y="86465"/>
                  <a:pt x="1711874" y="150105"/>
                  <a:pt x="1672937" y="176357"/>
                </a:cubicBezTo>
                <a:cubicBezTo>
                  <a:pt x="1633999" y="202610"/>
                  <a:pt x="1557425" y="237683"/>
                  <a:pt x="1552059" y="233432"/>
                </a:cubicBezTo>
                <a:cubicBezTo>
                  <a:pt x="1546693" y="229180"/>
                  <a:pt x="1597576" y="179865"/>
                  <a:pt x="1640739" y="150847"/>
                </a:cubicBezTo>
                <a:cubicBezTo>
                  <a:pt x="1681203" y="123644"/>
                  <a:pt x="1757340" y="72314"/>
                  <a:pt x="1781557" y="74698"/>
                </a:cubicBezTo>
                <a:cubicBezTo>
                  <a:pt x="1783172" y="74857"/>
                  <a:pt x="1784556" y="75254"/>
                  <a:pt x="1785683" y="75914"/>
                </a:cubicBezTo>
                <a:close/>
                <a:moveTo>
                  <a:pt x="2542169" y="555906"/>
                </a:moveTo>
                <a:cubicBezTo>
                  <a:pt x="2550874" y="556914"/>
                  <a:pt x="2567608" y="614101"/>
                  <a:pt x="2567608" y="653068"/>
                </a:cubicBezTo>
                <a:cubicBezTo>
                  <a:pt x="2567608" y="692034"/>
                  <a:pt x="2567792" y="767766"/>
                  <a:pt x="2542676" y="767161"/>
                </a:cubicBezTo>
                <a:cubicBezTo>
                  <a:pt x="2517561" y="766556"/>
                  <a:pt x="2515460" y="682230"/>
                  <a:pt x="2515375" y="647021"/>
                </a:cubicBezTo>
                <a:cubicBezTo>
                  <a:pt x="2515291" y="611812"/>
                  <a:pt x="2533463" y="554898"/>
                  <a:pt x="2542169" y="555906"/>
                </a:cubicBezTo>
                <a:close/>
                <a:moveTo>
                  <a:pt x="2421450" y="451987"/>
                </a:moveTo>
                <a:cubicBezTo>
                  <a:pt x="2429238" y="455739"/>
                  <a:pt x="2433418" y="458529"/>
                  <a:pt x="2432228" y="459656"/>
                </a:cubicBezTo>
                <a:cubicBezTo>
                  <a:pt x="2427471" y="464163"/>
                  <a:pt x="2333062" y="452507"/>
                  <a:pt x="2272926" y="438175"/>
                </a:cubicBezTo>
                <a:cubicBezTo>
                  <a:pt x="2212791" y="423843"/>
                  <a:pt x="2095851" y="396092"/>
                  <a:pt x="2106021" y="382241"/>
                </a:cubicBezTo>
                <a:cubicBezTo>
                  <a:pt x="2107929" y="379644"/>
                  <a:pt x="2114080" y="378583"/>
                  <a:pt x="2123176" y="378659"/>
                </a:cubicBezTo>
                <a:cubicBezTo>
                  <a:pt x="2162592" y="378984"/>
                  <a:pt x="2257295" y="400648"/>
                  <a:pt x="2301469" y="411131"/>
                </a:cubicBezTo>
                <a:cubicBezTo>
                  <a:pt x="2342245" y="420808"/>
                  <a:pt x="2398085" y="440730"/>
                  <a:pt x="2421450" y="451987"/>
                </a:cubicBezTo>
                <a:close/>
                <a:moveTo>
                  <a:pt x="2594912" y="555999"/>
                </a:moveTo>
                <a:cubicBezTo>
                  <a:pt x="2615474" y="570428"/>
                  <a:pt x="2651941" y="603707"/>
                  <a:pt x="2672638" y="630138"/>
                </a:cubicBezTo>
                <a:cubicBezTo>
                  <a:pt x="2700232" y="665379"/>
                  <a:pt x="2754028" y="733822"/>
                  <a:pt x="2730886" y="739733"/>
                </a:cubicBezTo>
                <a:cubicBezTo>
                  <a:pt x="2707743" y="745644"/>
                  <a:pt x="2646127" y="669921"/>
                  <a:pt x="2621116" y="638100"/>
                </a:cubicBezTo>
                <a:cubicBezTo>
                  <a:pt x="2596106" y="606278"/>
                  <a:pt x="2572237" y="550134"/>
                  <a:pt x="2580823" y="548807"/>
                </a:cubicBezTo>
                <a:cubicBezTo>
                  <a:pt x="2582970" y="548476"/>
                  <a:pt x="2588057" y="551190"/>
                  <a:pt x="2594912" y="555999"/>
                </a:cubicBezTo>
                <a:close/>
                <a:moveTo>
                  <a:pt x="2397278" y="383705"/>
                </a:moveTo>
                <a:cubicBezTo>
                  <a:pt x="2431646" y="406759"/>
                  <a:pt x="2463004" y="433346"/>
                  <a:pt x="2457707" y="435767"/>
                </a:cubicBezTo>
                <a:cubicBezTo>
                  <a:pt x="2450643" y="438994"/>
                  <a:pt x="2368870" y="408267"/>
                  <a:pt x="2320772" y="382219"/>
                </a:cubicBezTo>
                <a:cubicBezTo>
                  <a:pt x="2272676" y="356172"/>
                  <a:pt x="2179076" y="305630"/>
                  <a:pt x="2196611" y="294779"/>
                </a:cubicBezTo>
                <a:cubicBezTo>
                  <a:pt x="2197708" y="294101"/>
                  <a:pt x="2199147" y="293681"/>
                  <a:pt x="2200894" y="293497"/>
                </a:cubicBezTo>
                <a:cubicBezTo>
                  <a:pt x="2227091" y="290731"/>
                  <a:pt x="2322356" y="340823"/>
                  <a:pt x="2363152" y="362853"/>
                </a:cubicBezTo>
                <a:cubicBezTo>
                  <a:pt x="2374031" y="368727"/>
                  <a:pt x="2385821" y="376020"/>
                  <a:pt x="2397278" y="383705"/>
                </a:cubicBezTo>
                <a:close/>
                <a:moveTo>
                  <a:pt x="2834474" y="640233"/>
                </a:moveTo>
                <a:cubicBezTo>
                  <a:pt x="2860886" y="657931"/>
                  <a:pt x="2879185" y="673593"/>
                  <a:pt x="2870170" y="678869"/>
                </a:cubicBezTo>
                <a:cubicBezTo>
                  <a:pt x="2852140" y="689422"/>
                  <a:pt x="2749254" y="632246"/>
                  <a:pt x="2706842" y="608027"/>
                </a:cubicBezTo>
                <a:cubicBezTo>
                  <a:pt x="2664429" y="583807"/>
                  <a:pt x="2608485" y="536661"/>
                  <a:pt x="2615695" y="533554"/>
                </a:cubicBezTo>
                <a:cubicBezTo>
                  <a:pt x="2616145" y="533360"/>
                  <a:pt x="2616881" y="533303"/>
                  <a:pt x="2617877" y="533374"/>
                </a:cubicBezTo>
                <a:cubicBezTo>
                  <a:pt x="2632814" y="534436"/>
                  <a:pt x="2706155" y="564212"/>
                  <a:pt x="2750100" y="589379"/>
                </a:cubicBezTo>
                <a:cubicBezTo>
                  <a:pt x="2773537" y="602801"/>
                  <a:pt x="2808062" y="622536"/>
                  <a:pt x="2834474" y="640233"/>
                </a:cubicBezTo>
                <a:close/>
                <a:moveTo>
                  <a:pt x="2376981" y="239748"/>
                </a:moveTo>
                <a:cubicBezTo>
                  <a:pt x="2403932" y="262218"/>
                  <a:pt x="2438164" y="306713"/>
                  <a:pt x="2455013" y="329292"/>
                </a:cubicBezTo>
                <a:cubicBezTo>
                  <a:pt x="2478976" y="361404"/>
                  <a:pt x="2501001" y="417822"/>
                  <a:pt x="2492373" y="419046"/>
                </a:cubicBezTo>
                <a:cubicBezTo>
                  <a:pt x="2483744" y="420271"/>
                  <a:pt x="2429676" y="372201"/>
                  <a:pt x="2403241" y="336639"/>
                </a:cubicBezTo>
                <a:cubicBezTo>
                  <a:pt x="2376806" y="301077"/>
                  <a:pt x="2325262" y="232007"/>
                  <a:pt x="2348594" y="226372"/>
                </a:cubicBezTo>
                <a:cubicBezTo>
                  <a:pt x="2350052" y="226020"/>
                  <a:pt x="2351650" y="225989"/>
                  <a:pt x="2353371" y="226247"/>
                </a:cubicBezTo>
                <a:cubicBezTo>
                  <a:pt x="2359823" y="227215"/>
                  <a:pt x="2367997" y="232258"/>
                  <a:pt x="2376981" y="239748"/>
                </a:cubicBezTo>
                <a:close/>
                <a:moveTo>
                  <a:pt x="2969149" y="586680"/>
                </a:moveTo>
                <a:cubicBezTo>
                  <a:pt x="2971441" y="588812"/>
                  <a:pt x="2972110" y="590766"/>
                  <a:pt x="2970798" y="592487"/>
                </a:cubicBezTo>
                <a:cubicBezTo>
                  <a:pt x="2960304" y="606249"/>
                  <a:pt x="2830107" y="575302"/>
                  <a:pt x="2776046" y="561939"/>
                </a:cubicBezTo>
                <a:cubicBezTo>
                  <a:pt x="2721986" y="548576"/>
                  <a:pt x="2641574" y="516774"/>
                  <a:pt x="2646436" y="512308"/>
                </a:cubicBezTo>
                <a:cubicBezTo>
                  <a:pt x="2647044" y="511750"/>
                  <a:pt x="2649046" y="511456"/>
                  <a:pt x="2652202" y="511398"/>
                </a:cubicBezTo>
                <a:cubicBezTo>
                  <a:pt x="2674293" y="510993"/>
                  <a:pt x="2752900" y="522154"/>
                  <a:pt x="2805219" y="535141"/>
                </a:cubicBezTo>
                <a:cubicBezTo>
                  <a:pt x="2850065" y="546272"/>
                  <a:pt x="2926683" y="565222"/>
                  <a:pt x="2957762" y="579807"/>
                </a:cubicBezTo>
                <a:cubicBezTo>
                  <a:pt x="2962942" y="582238"/>
                  <a:pt x="2966857" y="584548"/>
                  <a:pt x="2969149" y="586680"/>
                </a:cubicBezTo>
                <a:close/>
                <a:moveTo>
                  <a:pt x="2547441" y="204780"/>
                </a:moveTo>
                <a:cubicBezTo>
                  <a:pt x="2564670" y="221807"/>
                  <a:pt x="2566288" y="290221"/>
                  <a:pt x="2566362" y="321029"/>
                </a:cubicBezTo>
                <a:cubicBezTo>
                  <a:pt x="2566446" y="356238"/>
                  <a:pt x="2548274" y="413151"/>
                  <a:pt x="2539568" y="412144"/>
                </a:cubicBezTo>
                <a:cubicBezTo>
                  <a:pt x="2530862" y="411136"/>
                  <a:pt x="2514128" y="353948"/>
                  <a:pt x="2514128" y="314981"/>
                </a:cubicBezTo>
                <a:cubicBezTo>
                  <a:pt x="2514128" y="276015"/>
                  <a:pt x="2513945" y="200284"/>
                  <a:pt x="2539060" y="200888"/>
                </a:cubicBezTo>
                <a:cubicBezTo>
                  <a:pt x="2542200" y="200964"/>
                  <a:pt x="2544980" y="202347"/>
                  <a:pt x="2547441" y="204780"/>
                </a:cubicBezTo>
                <a:close/>
                <a:moveTo>
                  <a:pt x="2997640" y="481103"/>
                </a:moveTo>
                <a:cubicBezTo>
                  <a:pt x="3001107" y="482548"/>
                  <a:pt x="3002961" y="484202"/>
                  <a:pt x="3002835" y="486094"/>
                </a:cubicBezTo>
                <a:cubicBezTo>
                  <a:pt x="3001832" y="501228"/>
                  <a:pt x="2861886" y="502493"/>
                  <a:pt x="2803453" y="502544"/>
                </a:cubicBezTo>
                <a:cubicBezTo>
                  <a:pt x="2745021" y="502595"/>
                  <a:pt x="2650568" y="491645"/>
                  <a:pt x="2652241" y="486400"/>
                </a:cubicBezTo>
                <a:cubicBezTo>
                  <a:pt x="2653913" y="481154"/>
                  <a:pt x="2748820" y="471071"/>
                  <a:pt x="2813489" y="471071"/>
                </a:cubicBezTo>
                <a:cubicBezTo>
                  <a:pt x="2870074" y="471071"/>
                  <a:pt x="2973372" y="470986"/>
                  <a:pt x="2997640" y="481103"/>
                </a:cubicBezTo>
                <a:close/>
                <a:moveTo>
                  <a:pt x="2704360" y="219554"/>
                </a:moveTo>
                <a:cubicBezTo>
                  <a:pt x="2727596" y="225330"/>
                  <a:pt x="2681406" y="304941"/>
                  <a:pt x="2661376" y="338017"/>
                </a:cubicBezTo>
                <a:cubicBezTo>
                  <a:pt x="2641346" y="371093"/>
                  <a:pt x="2591777" y="420762"/>
                  <a:pt x="2584179" y="418010"/>
                </a:cubicBezTo>
                <a:cubicBezTo>
                  <a:pt x="2576581" y="415259"/>
                  <a:pt x="2593531" y="358094"/>
                  <a:pt x="2615787" y="321508"/>
                </a:cubicBezTo>
                <a:cubicBezTo>
                  <a:pt x="2636652" y="287208"/>
                  <a:pt x="2675821" y="222536"/>
                  <a:pt x="2699781" y="219346"/>
                </a:cubicBezTo>
                <a:cubicBezTo>
                  <a:pt x="2701378" y="219133"/>
                  <a:pt x="2702908" y="219193"/>
                  <a:pt x="2704360" y="219554"/>
                </a:cubicBezTo>
                <a:close/>
                <a:moveTo>
                  <a:pt x="2957188" y="367011"/>
                </a:moveTo>
                <a:cubicBezTo>
                  <a:pt x="2966755" y="381017"/>
                  <a:pt x="2840448" y="417351"/>
                  <a:pt x="2787380" y="432088"/>
                </a:cubicBezTo>
                <a:cubicBezTo>
                  <a:pt x="2734312" y="446824"/>
                  <a:pt x="2640891" y="460619"/>
                  <a:pt x="2638779" y="455432"/>
                </a:cubicBezTo>
                <a:cubicBezTo>
                  <a:pt x="2636667" y="450244"/>
                  <a:pt x="2715936" y="417220"/>
                  <a:pt x="2774706" y="400961"/>
                </a:cubicBezTo>
                <a:cubicBezTo>
                  <a:pt x="2822457" y="387752"/>
                  <a:pt x="2906764" y="364349"/>
                  <a:pt x="2941831" y="363550"/>
                </a:cubicBezTo>
                <a:cubicBezTo>
                  <a:pt x="2949923" y="363366"/>
                  <a:pt x="2955394" y="364385"/>
                  <a:pt x="2957188" y="367011"/>
                </a:cubicBezTo>
                <a:close/>
                <a:moveTo>
                  <a:pt x="2846398" y="276798"/>
                </a:moveTo>
                <a:cubicBezTo>
                  <a:pt x="2864431" y="287349"/>
                  <a:pt x="2772589" y="350989"/>
                  <a:pt x="2733652" y="377242"/>
                </a:cubicBezTo>
                <a:cubicBezTo>
                  <a:pt x="2694715" y="403495"/>
                  <a:pt x="2618141" y="438568"/>
                  <a:pt x="2612774" y="434316"/>
                </a:cubicBezTo>
                <a:cubicBezTo>
                  <a:pt x="2607408" y="430065"/>
                  <a:pt x="2658292" y="380749"/>
                  <a:pt x="2701454" y="351732"/>
                </a:cubicBezTo>
                <a:cubicBezTo>
                  <a:pt x="2741919" y="324529"/>
                  <a:pt x="2818055" y="273198"/>
                  <a:pt x="2842273" y="275582"/>
                </a:cubicBezTo>
                <a:cubicBezTo>
                  <a:pt x="2843888" y="275741"/>
                  <a:pt x="2845271" y="276139"/>
                  <a:pt x="2846398" y="276798"/>
                </a:cubicBezTo>
                <a:close/>
              </a:path>
            </a:pathLst>
          </a:custGeom>
          <a:gradFill>
            <a:gsLst>
              <a:gs pos="0">
                <a:srgbClr val="5E9EFF"/>
              </a:gs>
              <a:gs pos="39999">
                <a:srgbClr val="85C2FF"/>
              </a:gs>
              <a:gs pos="70000">
                <a:srgbClr val="C4D6EB"/>
              </a:gs>
              <a:gs pos="100000">
                <a:srgbClr val="FFEBFA"/>
              </a:gs>
            </a:gsLst>
            <a:lin ang="8100000" scaled="0"/>
          </a:gradFill>
          <a:ln>
            <a:noFill/>
          </a:ln>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2" name="11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864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500" fill="hold"/>
                                        <p:tgtEl>
                                          <p:spTgt spid="4"/>
                                        </p:tgtEl>
                                        <p:attrNameLst>
                                          <p:attrName>ppt_x</p:attrName>
                                        </p:attrNameLst>
                                      </p:cBhvr>
                                      <p:tavLst>
                                        <p:tav tm="0">
                                          <p:val>
                                            <p:strVal val="1+#ppt_w/2"/>
                                          </p:val>
                                        </p:tav>
                                        <p:tav tm="100000">
                                          <p:val>
                                            <p:strVal val="#ppt_x"/>
                                          </p:val>
                                        </p:tav>
                                      </p:tavLst>
                                    </p:anim>
                                    <p:anim calcmode="lin" valueType="num">
                                      <p:cBhvr additive="base">
                                        <p:cTn id="11" dur="45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4500" fill="hold"/>
                                        <p:tgtEl>
                                          <p:spTgt spid="5"/>
                                        </p:tgtEl>
                                        <p:attrNameLst>
                                          <p:attrName>ppt_x</p:attrName>
                                        </p:attrNameLst>
                                      </p:cBhvr>
                                      <p:tavLst>
                                        <p:tav tm="0">
                                          <p:val>
                                            <p:strVal val="1+#ppt_w/2"/>
                                          </p:val>
                                        </p:tav>
                                        <p:tav tm="100000">
                                          <p:val>
                                            <p:strVal val="#ppt_x"/>
                                          </p:val>
                                        </p:tav>
                                      </p:tavLst>
                                    </p:anim>
                                    <p:anim calcmode="lin" valueType="num">
                                      <p:cBhvr additive="base">
                                        <p:cTn id="15" dur="4500" fill="hold"/>
                                        <p:tgtEl>
                                          <p:spTgt spid="5"/>
                                        </p:tgtEl>
                                        <p:attrNameLst>
                                          <p:attrName>ppt_y</p:attrName>
                                        </p:attrNameLst>
                                      </p:cBhvr>
                                      <p:tavLst>
                                        <p:tav tm="0">
                                          <p:val>
                                            <p:strVal val="#ppt_y"/>
                                          </p:val>
                                        </p:tav>
                                        <p:tav tm="100000">
                                          <p:val>
                                            <p:strVal val="#ppt_y"/>
                                          </p:val>
                                        </p:tav>
                                      </p:tavLst>
                                    </p:anim>
                                  </p:childTnLst>
                                </p:cTn>
                              </p:par>
                              <p:par>
                                <p:cTn id="16" presetID="19" presetClass="entr" presetSubtype="5"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500" fill="hold"/>
                                        <p:tgtEl>
                                          <p:spTgt spid="4"/>
                                        </p:tgtEl>
                                        <p:attrNameLst>
                                          <p:attrName>ppt_w</p:attrName>
                                        </p:attrNameLst>
                                      </p:cBhvr>
                                      <p:tavLst>
                                        <p:tav tm="0">
                                          <p:val>
                                            <p:strVal val="#ppt_w"/>
                                          </p:val>
                                        </p:tav>
                                        <p:tav tm="100000">
                                          <p:val>
                                            <p:strVal val="#ppt_w"/>
                                          </p:val>
                                        </p:tav>
                                      </p:tavLst>
                                    </p:anim>
                                    <p:anim calcmode="lin" valueType="num">
                                      <p:cBhvr>
                                        <p:cTn id="19" dur="4500" fill="hold"/>
                                        <p:tgtEl>
                                          <p:spTgt spid="4"/>
                                        </p:tgtEl>
                                        <p:attrNameLst>
                                          <p:attrName>ppt_h</p:attrName>
                                        </p:attrNameLst>
                                      </p:cBhvr>
                                      <p:tavLst>
                                        <p:tav tm="0" fmla="#ppt_h*sin(2.5*pi*$)">
                                          <p:val>
                                            <p:fltVal val="0"/>
                                          </p:val>
                                        </p:tav>
                                        <p:tav tm="100000">
                                          <p:val>
                                            <p:fltVal val="1"/>
                                          </p:val>
                                        </p:tav>
                                      </p:tavLst>
                                    </p:anim>
                                  </p:childTnLst>
                                </p:cTn>
                              </p:par>
                              <p:par>
                                <p:cTn id="20" presetID="8" presetClass="emph" presetSubtype="0" repeatCount="indefinite" fill="hold" grpId="2" nodeType="withEffect">
                                  <p:stCondLst>
                                    <p:cond delay="0"/>
                                  </p:stCondLst>
                                  <p:childTnLst>
                                    <p:animRot by="21600000">
                                      <p:cBhvr>
                                        <p:cTn id="21" dur="4500" fill="hold"/>
                                        <p:tgtEl>
                                          <p:spTgt spid="4"/>
                                        </p:tgtEl>
                                        <p:attrNameLst>
                                          <p:attrName>r</p:attrName>
                                        </p:attrNameLst>
                                      </p:cBhvr>
                                    </p:animRot>
                                  </p:childTnLst>
                                </p:cTn>
                              </p:par>
                              <p:par>
                                <p:cTn id="22" presetID="2" presetClass="exit" presetSubtype="2" fill="hold" grpId="3" nodeType="withEffect">
                                  <p:stCondLst>
                                    <p:cond delay="0"/>
                                  </p:stCondLst>
                                  <p:childTnLst>
                                    <p:anim calcmode="lin" valueType="num">
                                      <p:cBhvr additive="base">
                                        <p:cTn id="23" dur="5000"/>
                                        <p:tgtEl>
                                          <p:spTgt spid="4"/>
                                        </p:tgtEl>
                                        <p:attrNameLst>
                                          <p:attrName>ppt_x</p:attrName>
                                        </p:attrNameLst>
                                      </p:cBhvr>
                                      <p:tavLst>
                                        <p:tav tm="0">
                                          <p:val>
                                            <p:strVal val="ppt_x"/>
                                          </p:val>
                                        </p:tav>
                                        <p:tav tm="100000">
                                          <p:val>
                                            <p:strVal val="1+ppt_w/2"/>
                                          </p:val>
                                        </p:tav>
                                      </p:tavLst>
                                    </p:anim>
                                    <p:anim calcmode="lin" valueType="num">
                                      <p:cBhvr additive="base">
                                        <p:cTn id="24" dur="5000"/>
                                        <p:tgtEl>
                                          <p:spTgt spid="4"/>
                                        </p:tgtEl>
                                        <p:attrNameLst>
                                          <p:attrName>ppt_y</p:attrName>
                                        </p:attrNameLst>
                                      </p:cBhvr>
                                      <p:tavLst>
                                        <p:tav tm="0">
                                          <p:val>
                                            <p:strVal val="ppt_y"/>
                                          </p:val>
                                        </p:tav>
                                        <p:tav tm="100000">
                                          <p:val>
                                            <p:strVal val="ppt_y"/>
                                          </p:val>
                                        </p:tav>
                                      </p:tavLst>
                                    </p:anim>
                                    <p:set>
                                      <p:cBhvr>
                                        <p:cTn id="25" dur="1" fill="hold">
                                          <p:stCondLst>
                                            <p:cond delay="4999"/>
                                          </p:stCondLst>
                                        </p:cTn>
                                        <p:tgtEl>
                                          <p:spTgt spid="4"/>
                                        </p:tgtEl>
                                        <p:attrNameLst>
                                          <p:attrName>style.visibility</p:attrName>
                                        </p:attrNameLst>
                                      </p:cBhvr>
                                      <p:to>
                                        <p:strVal val="hidden"/>
                                      </p:to>
                                    </p:set>
                                  </p:childTnLst>
                                </p:cTn>
                              </p:par>
                              <p:par>
                                <p:cTn id="26" presetID="19" presetClass="entr" presetSubtype="5"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4500" fill="hold"/>
                                        <p:tgtEl>
                                          <p:spTgt spid="5"/>
                                        </p:tgtEl>
                                        <p:attrNameLst>
                                          <p:attrName>ppt_w</p:attrName>
                                        </p:attrNameLst>
                                      </p:cBhvr>
                                      <p:tavLst>
                                        <p:tav tm="0">
                                          <p:val>
                                            <p:strVal val="#ppt_w"/>
                                          </p:val>
                                        </p:tav>
                                        <p:tav tm="100000">
                                          <p:val>
                                            <p:strVal val="#ppt_w"/>
                                          </p:val>
                                        </p:tav>
                                      </p:tavLst>
                                    </p:anim>
                                    <p:anim calcmode="lin" valueType="num">
                                      <p:cBhvr>
                                        <p:cTn id="29" dur="4500" fill="hold"/>
                                        <p:tgtEl>
                                          <p:spTgt spid="5"/>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grpId="2" nodeType="withEffect">
                                  <p:stCondLst>
                                    <p:cond delay="0"/>
                                  </p:stCondLst>
                                  <p:childTnLst>
                                    <p:animRot by="21600000">
                                      <p:cBhvr>
                                        <p:cTn id="31" dur="4500" fill="hold"/>
                                        <p:tgtEl>
                                          <p:spTgt spid="5"/>
                                        </p:tgtEl>
                                        <p:attrNameLst>
                                          <p:attrName>r</p:attrName>
                                        </p:attrNameLst>
                                      </p:cBhvr>
                                    </p:animRot>
                                  </p:childTnLst>
                                </p:cTn>
                              </p:par>
                              <p:par>
                                <p:cTn id="32" presetID="2" presetClass="exit" presetSubtype="2" fill="hold" grpId="3" nodeType="withEffect">
                                  <p:stCondLst>
                                    <p:cond delay="0"/>
                                  </p:stCondLst>
                                  <p:childTnLst>
                                    <p:anim calcmode="lin" valueType="num">
                                      <p:cBhvr additive="base">
                                        <p:cTn id="33" dur="5000"/>
                                        <p:tgtEl>
                                          <p:spTgt spid="5"/>
                                        </p:tgtEl>
                                        <p:attrNameLst>
                                          <p:attrName>ppt_x</p:attrName>
                                        </p:attrNameLst>
                                      </p:cBhvr>
                                      <p:tavLst>
                                        <p:tav tm="0">
                                          <p:val>
                                            <p:strVal val="ppt_x"/>
                                          </p:val>
                                        </p:tav>
                                        <p:tav tm="100000">
                                          <p:val>
                                            <p:strVal val="1+ppt_w/2"/>
                                          </p:val>
                                        </p:tav>
                                      </p:tavLst>
                                    </p:anim>
                                    <p:anim calcmode="lin" valueType="num">
                                      <p:cBhvr additive="base">
                                        <p:cTn id="34" dur="5000"/>
                                        <p:tgtEl>
                                          <p:spTgt spid="5"/>
                                        </p:tgtEl>
                                        <p:attrNameLst>
                                          <p:attrName>ppt_y</p:attrName>
                                        </p:attrNameLst>
                                      </p:cBhvr>
                                      <p:tavLst>
                                        <p:tav tm="0">
                                          <p:val>
                                            <p:strVal val="ppt_y"/>
                                          </p:val>
                                        </p:tav>
                                        <p:tav tm="100000">
                                          <p:val>
                                            <p:strVal val="ppt_y"/>
                                          </p:val>
                                        </p:tav>
                                      </p:tavLst>
                                    </p:anim>
                                    <p:set>
                                      <p:cBhvr>
                                        <p:cTn id="35" dur="1" fill="hold">
                                          <p:stCondLst>
                                            <p:cond delay="4999"/>
                                          </p:stCondLst>
                                        </p:cTn>
                                        <p:tgtEl>
                                          <p:spTgt spid="5"/>
                                        </p:tgtEl>
                                        <p:attrNameLst>
                                          <p:attrName>style.visibility</p:attrName>
                                        </p:attrNameLst>
                                      </p:cBhvr>
                                      <p:to>
                                        <p:strVal val="hidden"/>
                                      </p:to>
                                    </p:set>
                                  </p:childTnLst>
                                </p:cTn>
                              </p:par>
                              <p:par>
                                <p:cTn id="36" presetID="2" presetClass="entr" presetSubtype="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4500" fill="hold"/>
                                        <p:tgtEl>
                                          <p:spTgt spid="6"/>
                                        </p:tgtEl>
                                        <p:attrNameLst>
                                          <p:attrName>ppt_x</p:attrName>
                                        </p:attrNameLst>
                                      </p:cBhvr>
                                      <p:tavLst>
                                        <p:tav tm="0">
                                          <p:val>
                                            <p:strVal val="1+#ppt_w/2"/>
                                          </p:val>
                                        </p:tav>
                                        <p:tav tm="100000">
                                          <p:val>
                                            <p:strVal val="#ppt_x"/>
                                          </p:val>
                                        </p:tav>
                                      </p:tavLst>
                                    </p:anim>
                                    <p:anim calcmode="lin" valueType="num">
                                      <p:cBhvr additive="base">
                                        <p:cTn id="39" dur="4500" fill="hold"/>
                                        <p:tgtEl>
                                          <p:spTgt spid="6"/>
                                        </p:tgtEl>
                                        <p:attrNameLst>
                                          <p:attrName>ppt_y</p:attrName>
                                        </p:attrNameLst>
                                      </p:cBhvr>
                                      <p:tavLst>
                                        <p:tav tm="0">
                                          <p:val>
                                            <p:strVal val="#ppt_y"/>
                                          </p:val>
                                        </p:tav>
                                        <p:tav tm="100000">
                                          <p:val>
                                            <p:strVal val="#ppt_y"/>
                                          </p:val>
                                        </p:tav>
                                      </p:tavLst>
                                    </p:anim>
                                  </p:childTnLst>
                                </p:cTn>
                              </p:par>
                              <p:par>
                                <p:cTn id="40" presetID="19"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4500" fill="hold"/>
                                        <p:tgtEl>
                                          <p:spTgt spid="6"/>
                                        </p:tgtEl>
                                        <p:attrNameLst>
                                          <p:attrName>ppt_w</p:attrName>
                                        </p:attrNameLst>
                                      </p:cBhvr>
                                      <p:tavLst>
                                        <p:tav tm="0">
                                          <p:val>
                                            <p:strVal val="#ppt_w"/>
                                          </p:val>
                                        </p:tav>
                                        <p:tav tm="100000">
                                          <p:val>
                                            <p:strVal val="#ppt_w"/>
                                          </p:val>
                                        </p:tav>
                                      </p:tavLst>
                                    </p:anim>
                                    <p:anim calcmode="lin" valueType="num">
                                      <p:cBhvr>
                                        <p:cTn id="43" dur="4500" fill="hold"/>
                                        <p:tgtEl>
                                          <p:spTgt spid="6"/>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grpId="2" nodeType="withEffect">
                                  <p:stCondLst>
                                    <p:cond delay="0"/>
                                  </p:stCondLst>
                                  <p:childTnLst>
                                    <p:animRot by="21600000">
                                      <p:cBhvr>
                                        <p:cTn id="45" dur="4500" fill="hold"/>
                                        <p:tgtEl>
                                          <p:spTgt spid="6"/>
                                        </p:tgtEl>
                                        <p:attrNameLst>
                                          <p:attrName>r</p:attrName>
                                        </p:attrNameLst>
                                      </p:cBhvr>
                                    </p:animRot>
                                  </p:childTnLst>
                                </p:cTn>
                              </p:par>
                              <p:par>
                                <p:cTn id="46" presetID="2" presetClass="exit" presetSubtype="2" fill="hold" grpId="3" nodeType="withEffect">
                                  <p:stCondLst>
                                    <p:cond delay="0"/>
                                  </p:stCondLst>
                                  <p:childTnLst>
                                    <p:anim calcmode="lin" valueType="num">
                                      <p:cBhvr additive="base">
                                        <p:cTn id="47" dur="5000"/>
                                        <p:tgtEl>
                                          <p:spTgt spid="6"/>
                                        </p:tgtEl>
                                        <p:attrNameLst>
                                          <p:attrName>ppt_x</p:attrName>
                                        </p:attrNameLst>
                                      </p:cBhvr>
                                      <p:tavLst>
                                        <p:tav tm="0">
                                          <p:val>
                                            <p:strVal val="ppt_x"/>
                                          </p:val>
                                        </p:tav>
                                        <p:tav tm="100000">
                                          <p:val>
                                            <p:strVal val="1+ppt_w/2"/>
                                          </p:val>
                                        </p:tav>
                                      </p:tavLst>
                                    </p:anim>
                                    <p:anim calcmode="lin" valueType="num">
                                      <p:cBhvr additive="base">
                                        <p:cTn id="48" dur="5000"/>
                                        <p:tgtEl>
                                          <p:spTgt spid="6"/>
                                        </p:tgtEl>
                                        <p:attrNameLst>
                                          <p:attrName>ppt_y</p:attrName>
                                        </p:attrNameLst>
                                      </p:cBhvr>
                                      <p:tavLst>
                                        <p:tav tm="0">
                                          <p:val>
                                            <p:strVal val="ppt_y"/>
                                          </p:val>
                                        </p:tav>
                                        <p:tav tm="100000">
                                          <p:val>
                                            <p:strVal val="ppt_y"/>
                                          </p:val>
                                        </p:tav>
                                      </p:tavLst>
                                    </p:anim>
                                    <p:set>
                                      <p:cBhvr>
                                        <p:cTn id="49" dur="1" fill="hold">
                                          <p:stCondLst>
                                            <p:cond delay="4999"/>
                                          </p:stCondLst>
                                        </p:cTn>
                                        <p:tgtEl>
                                          <p:spTgt spid="6"/>
                                        </p:tgtEl>
                                        <p:attrNameLst>
                                          <p:attrName>style.visibility</p:attrName>
                                        </p:attrNameLst>
                                      </p:cBhvr>
                                      <p:to>
                                        <p:strVal val="hidden"/>
                                      </p:to>
                                    </p:set>
                                  </p:childTnLst>
                                </p:cTn>
                              </p:par>
                              <p:par>
                                <p:cTn id="50" presetID="2" presetClass="entr" presetSubtype="2"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4500" fill="hold"/>
                                        <p:tgtEl>
                                          <p:spTgt spid="7"/>
                                        </p:tgtEl>
                                        <p:attrNameLst>
                                          <p:attrName>ppt_x</p:attrName>
                                        </p:attrNameLst>
                                      </p:cBhvr>
                                      <p:tavLst>
                                        <p:tav tm="0">
                                          <p:val>
                                            <p:strVal val="1+#ppt_w/2"/>
                                          </p:val>
                                        </p:tav>
                                        <p:tav tm="100000">
                                          <p:val>
                                            <p:strVal val="#ppt_x"/>
                                          </p:val>
                                        </p:tav>
                                      </p:tavLst>
                                    </p:anim>
                                    <p:anim calcmode="lin" valueType="num">
                                      <p:cBhvr additive="base">
                                        <p:cTn id="53" dur="4500" fill="hold"/>
                                        <p:tgtEl>
                                          <p:spTgt spid="7"/>
                                        </p:tgtEl>
                                        <p:attrNameLst>
                                          <p:attrName>ppt_y</p:attrName>
                                        </p:attrNameLst>
                                      </p:cBhvr>
                                      <p:tavLst>
                                        <p:tav tm="0">
                                          <p:val>
                                            <p:strVal val="#ppt_y"/>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4500" fill="hold"/>
                                        <p:tgtEl>
                                          <p:spTgt spid="7"/>
                                        </p:tgtEl>
                                        <p:attrNameLst>
                                          <p:attrName>ppt_w</p:attrName>
                                        </p:attrNameLst>
                                      </p:cBhvr>
                                      <p:tavLst>
                                        <p:tav tm="0">
                                          <p:val>
                                            <p:strVal val="#ppt_w"/>
                                          </p:val>
                                        </p:tav>
                                        <p:tav tm="100000">
                                          <p:val>
                                            <p:strVal val="#ppt_w"/>
                                          </p:val>
                                        </p:tav>
                                      </p:tavLst>
                                    </p:anim>
                                    <p:anim calcmode="lin" valueType="num">
                                      <p:cBhvr>
                                        <p:cTn id="57" dur="4500" fill="hold"/>
                                        <p:tgtEl>
                                          <p:spTgt spid="7"/>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grpId="2" nodeType="withEffect">
                                  <p:stCondLst>
                                    <p:cond delay="0"/>
                                  </p:stCondLst>
                                  <p:childTnLst>
                                    <p:animRot by="21600000">
                                      <p:cBhvr>
                                        <p:cTn id="59" dur="4500" fill="hold"/>
                                        <p:tgtEl>
                                          <p:spTgt spid="7"/>
                                        </p:tgtEl>
                                        <p:attrNameLst>
                                          <p:attrName>r</p:attrName>
                                        </p:attrNameLst>
                                      </p:cBhvr>
                                    </p:animRot>
                                  </p:childTnLst>
                                </p:cTn>
                              </p:par>
                              <p:par>
                                <p:cTn id="60" presetID="2" presetClass="exit" presetSubtype="2" fill="hold" grpId="3" nodeType="withEffect">
                                  <p:stCondLst>
                                    <p:cond delay="0"/>
                                  </p:stCondLst>
                                  <p:childTnLst>
                                    <p:anim calcmode="lin" valueType="num">
                                      <p:cBhvr additive="base">
                                        <p:cTn id="61" dur="5000"/>
                                        <p:tgtEl>
                                          <p:spTgt spid="7"/>
                                        </p:tgtEl>
                                        <p:attrNameLst>
                                          <p:attrName>ppt_x</p:attrName>
                                        </p:attrNameLst>
                                      </p:cBhvr>
                                      <p:tavLst>
                                        <p:tav tm="0">
                                          <p:val>
                                            <p:strVal val="ppt_x"/>
                                          </p:val>
                                        </p:tav>
                                        <p:tav tm="100000">
                                          <p:val>
                                            <p:strVal val="1+ppt_w/2"/>
                                          </p:val>
                                        </p:tav>
                                      </p:tavLst>
                                    </p:anim>
                                    <p:anim calcmode="lin" valueType="num">
                                      <p:cBhvr additive="base">
                                        <p:cTn id="62" dur="5000"/>
                                        <p:tgtEl>
                                          <p:spTgt spid="7"/>
                                        </p:tgtEl>
                                        <p:attrNameLst>
                                          <p:attrName>ppt_y</p:attrName>
                                        </p:attrNameLst>
                                      </p:cBhvr>
                                      <p:tavLst>
                                        <p:tav tm="0">
                                          <p:val>
                                            <p:strVal val="ppt_y"/>
                                          </p:val>
                                        </p:tav>
                                        <p:tav tm="100000">
                                          <p:val>
                                            <p:strVal val="ppt_y"/>
                                          </p:val>
                                        </p:tav>
                                      </p:tavLst>
                                    </p:anim>
                                    <p:set>
                                      <p:cBhvr>
                                        <p:cTn id="63" dur="1" fill="hold">
                                          <p:stCondLst>
                                            <p:cond delay="4999"/>
                                          </p:stCondLst>
                                        </p:cTn>
                                        <p:tgtEl>
                                          <p:spTgt spid="7"/>
                                        </p:tgtEl>
                                        <p:attrNameLst>
                                          <p:attrName>style.visibility</p:attrName>
                                        </p:attrNameLst>
                                      </p:cBhvr>
                                      <p:to>
                                        <p:strVal val="hidden"/>
                                      </p:to>
                                    </p:set>
                                  </p:childTnLst>
                                </p:cTn>
                              </p:par>
                              <p:par>
                                <p:cTn id="64" presetID="2" presetClass="entr" presetSubtype="8"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4500" fill="hold"/>
                                        <p:tgtEl>
                                          <p:spTgt spid="8"/>
                                        </p:tgtEl>
                                        <p:attrNameLst>
                                          <p:attrName>ppt_x</p:attrName>
                                        </p:attrNameLst>
                                      </p:cBhvr>
                                      <p:tavLst>
                                        <p:tav tm="0">
                                          <p:val>
                                            <p:strVal val="0-#ppt_w/2"/>
                                          </p:val>
                                        </p:tav>
                                        <p:tav tm="100000">
                                          <p:val>
                                            <p:strVal val="#ppt_x"/>
                                          </p:val>
                                        </p:tav>
                                      </p:tavLst>
                                    </p:anim>
                                    <p:anim calcmode="lin" valueType="num">
                                      <p:cBhvr additive="base">
                                        <p:cTn id="67" dur="4500" fill="hold"/>
                                        <p:tgtEl>
                                          <p:spTgt spid="8"/>
                                        </p:tgtEl>
                                        <p:attrNameLst>
                                          <p:attrName>ppt_y</p:attrName>
                                        </p:attrNameLst>
                                      </p:cBhvr>
                                      <p:tavLst>
                                        <p:tav tm="0">
                                          <p:val>
                                            <p:strVal val="#ppt_y"/>
                                          </p:val>
                                        </p:tav>
                                        <p:tav tm="100000">
                                          <p:val>
                                            <p:strVal val="#ppt_y"/>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4500" fill="hold"/>
                                        <p:tgtEl>
                                          <p:spTgt spid="8"/>
                                        </p:tgtEl>
                                        <p:attrNameLst>
                                          <p:attrName>ppt_w</p:attrName>
                                        </p:attrNameLst>
                                      </p:cBhvr>
                                      <p:tavLst>
                                        <p:tav tm="0">
                                          <p:val>
                                            <p:strVal val="#ppt_w"/>
                                          </p:val>
                                        </p:tav>
                                        <p:tav tm="100000">
                                          <p:val>
                                            <p:strVal val="#ppt_w"/>
                                          </p:val>
                                        </p:tav>
                                      </p:tavLst>
                                    </p:anim>
                                    <p:anim calcmode="lin" valueType="num">
                                      <p:cBhvr>
                                        <p:cTn id="71" dur="4500" fill="hold"/>
                                        <p:tgtEl>
                                          <p:spTgt spid="8"/>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2" nodeType="withEffect">
                                  <p:stCondLst>
                                    <p:cond delay="0"/>
                                  </p:stCondLst>
                                  <p:childTnLst>
                                    <p:animRot by="-21600000">
                                      <p:cBhvr>
                                        <p:cTn id="73" dur="4500" fill="hold"/>
                                        <p:tgtEl>
                                          <p:spTgt spid="8"/>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5000"/>
                                        <p:tgtEl>
                                          <p:spTgt spid="8"/>
                                        </p:tgtEl>
                                        <p:attrNameLst>
                                          <p:attrName>ppt_x</p:attrName>
                                        </p:attrNameLst>
                                      </p:cBhvr>
                                      <p:tavLst>
                                        <p:tav tm="0">
                                          <p:val>
                                            <p:strVal val="ppt_x"/>
                                          </p:val>
                                        </p:tav>
                                        <p:tav tm="100000">
                                          <p:val>
                                            <p:strVal val="0-ppt_w/2"/>
                                          </p:val>
                                        </p:tav>
                                      </p:tavLst>
                                    </p:anim>
                                    <p:anim calcmode="lin" valueType="num">
                                      <p:cBhvr additive="base">
                                        <p:cTn id="76" dur="5000"/>
                                        <p:tgtEl>
                                          <p:spTgt spid="8"/>
                                        </p:tgtEl>
                                        <p:attrNameLst>
                                          <p:attrName>ppt_y</p:attrName>
                                        </p:attrNameLst>
                                      </p:cBhvr>
                                      <p:tavLst>
                                        <p:tav tm="0">
                                          <p:val>
                                            <p:strVal val="ppt_y"/>
                                          </p:val>
                                        </p:tav>
                                        <p:tav tm="100000">
                                          <p:val>
                                            <p:strVal val="ppt_y"/>
                                          </p:val>
                                        </p:tav>
                                      </p:tavLst>
                                    </p:anim>
                                    <p:set>
                                      <p:cBhvr>
                                        <p:cTn id="77" dur="1" fill="hold">
                                          <p:stCondLst>
                                            <p:cond delay="4999"/>
                                          </p:stCondLst>
                                        </p:cTn>
                                        <p:tgtEl>
                                          <p:spTgt spid="8"/>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9"/>
                                        </p:tgtEl>
                                        <p:attrNameLst>
                                          <p:attrName>style.visibility</p:attrName>
                                        </p:attrNameLst>
                                      </p:cBhvr>
                                      <p:to>
                                        <p:strVal val="visible"/>
                                      </p:to>
                                    </p:set>
                                    <p:anim calcmode="lin" valueType="num">
                                      <p:cBhvr additive="base">
                                        <p:cTn id="80" dur="4500" fill="hold"/>
                                        <p:tgtEl>
                                          <p:spTgt spid="9"/>
                                        </p:tgtEl>
                                        <p:attrNameLst>
                                          <p:attrName>ppt_x</p:attrName>
                                        </p:attrNameLst>
                                      </p:cBhvr>
                                      <p:tavLst>
                                        <p:tav tm="0">
                                          <p:val>
                                            <p:strVal val="0-#ppt_w/2"/>
                                          </p:val>
                                        </p:tav>
                                        <p:tav tm="100000">
                                          <p:val>
                                            <p:strVal val="#ppt_x"/>
                                          </p:val>
                                        </p:tav>
                                      </p:tavLst>
                                    </p:anim>
                                    <p:anim calcmode="lin" valueType="num">
                                      <p:cBhvr additive="base">
                                        <p:cTn id="81" dur="4500" fill="hold"/>
                                        <p:tgtEl>
                                          <p:spTgt spid="9"/>
                                        </p:tgtEl>
                                        <p:attrNameLst>
                                          <p:attrName>ppt_y</p:attrName>
                                        </p:attrNameLst>
                                      </p:cBhvr>
                                      <p:tavLst>
                                        <p:tav tm="0">
                                          <p:val>
                                            <p:strVal val="#ppt_y"/>
                                          </p:val>
                                        </p:tav>
                                        <p:tav tm="100000">
                                          <p:val>
                                            <p:strVal val="#ppt_y"/>
                                          </p:val>
                                        </p:tav>
                                      </p:tavLst>
                                    </p:anim>
                                  </p:childTnLst>
                                </p:cTn>
                              </p:par>
                              <p:par>
                                <p:cTn id="82" presetID="19" presetClass="entr" presetSubtype="5" fill="hold" grpId="1"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p:cTn id="84" dur="4500" fill="hold"/>
                                        <p:tgtEl>
                                          <p:spTgt spid="9"/>
                                        </p:tgtEl>
                                        <p:attrNameLst>
                                          <p:attrName>ppt_w</p:attrName>
                                        </p:attrNameLst>
                                      </p:cBhvr>
                                      <p:tavLst>
                                        <p:tav tm="0">
                                          <p:val>
                                            <p:strVal val="#ppt_w"/>
                                          </p:val>
                                        </p:tav>
                                        <p:tav tm="100000">
                                          <p:val>
                                            <p:strVal val="#ppt_w"/>
                                          </p:val>
                                        </p:tav>
                                      </p:tavLst>
                                    </p:anim>
                                    <p:anim calcmode="lin" valueType="num">
                                      <p:cBhvr>
                                        <p:cTn id="85" dur="4500" fill="hold"/>
                                        <p:tgtEl>
                                          <p:spTgt spid="9"/>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grpId="2" nodeType="withEffect">
                                  <p:stCondLst>
                                    <p:cond delay="0"/>
                                  </p:stCondLst>
                                  <p:childTnLst>
                                    <p:animRot by="-21600000">
                                      <p:cBhvr>
                                        <p:cTn id="87" dur="4500" fill="hold"/>
                                        <p:tgtEl>
                                          <p:spTgt spid="9"/>
                                        </p:tgtEl>
                                        <p:attrNameLst>
                                          <p:attrName>r</p:attrName>
                                        </p:attrNameLst>
                                      </p:cBhvr>
                                    </p:animRot>
                                  </p:childTnLst>
                                </p:cTn>
                              </p:par>
                              <p:par>
                                <p:cTn id="88" presetID="2" presetClass="exit" presetSubtype="8" fill="hold" grpId="3" nodeType="withEffect">
                                  <p:stCondLst>
                                    <p:cond delay="0"/>
                                  </p:stCondLst>
                                  <p:childTnLst>
                                    <p:anim calcmode="lin" valueType="num">
                                      <p:cBhvr additive="base">
                                        <p:cTn id="89" dur="5000"/>
                                        <p:tgtEl>
                                          <p:spTgt spid="9"/>
                                        </p:tgtEl>
                                        <p:attrNameLst>
                                          <p:attrName>ppt_x</p:attrName>
                                        </p:attrNameLst>
                                      </p:cBhvr>
                                      <p:tavLst>
                                        <p:tav tm="0">
                                          <p:val>
                                            <p:strVal val="ppt_x"/>
                                          </p:val>
                                        </p:tav>
                                        <p:tav tm="100000">
                                          <p:val>
                                            <p:strVal val="0-ppt_w/2"/>
                                          </p:val>
                                        </p:tav>
                                      </p:tavLst>
                                    </p:anim>
                                    <p:anim calcmode="lin" valueType="num">
                                      <p:cBhvr additive="base">
                                        <p:cTn id="90" dur="5000"/>
                                        <p:tgtEl>
                                          <p:spTgt spid="9"/>
                                        </p:tgtEl>
                                        <p:attrNameLst>
                                          <p:attrName>ppt_y</p:attrName>
                                        </p:attrNameLst>
                                      </p:cBhvr>
                                      <p:tavLst>
                                        <p:tav tm="0">
                                          <p:val>
                                            <p:strVal val="ppt_y"/>
                                          </p:val>
                                        </p:tav>
                                        <p:tav tm="100000">
                                          <p:val>
                                            <p:strVal val="ppt_y"/>
                                          </p:val>
                                        </p:tav>
                                      </p:tavLst>
                                    </p:anim>
                                    <p:set>
                                      <p:cBhvr>
                                        <p:cTn id="91" dur="1" fill="hold">
                                          <p:stCondLst>
                                            <p:cond delay="4999"/>
                                          </p:stCondLst>
                                        </p:cTn>
                                        <p:tgtEl>
                                          <p:spTgt spid="9"/>
                                        </p:tgtEl>
                                        <p:attrNameLst>
                                          <p:attrName>style.visibility</p:attrName>
                                        </p:attrNameLst>
                                      </p:cBhvr>
                                      <p:to>
                                        <p:strVal val="hidden"/>
                                      </p:to>
                                    </p:set>
                                  </p:childTnLst>
                                </p:cTn>
                              </p:par>
                              <p:par>
                                <p:cTn id="92" presetID="2" presetClass="entr" presetSubtype="8"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4500" fill="hold"/>
                                        <p:tgtEl>
                                          <p:spTgt spid="10"/>
                                        </p:tgtEl>
                                        <p:attrNameLst>
                                          <p:attrName>ppt_x</p:attrName>
                                        </p:attrNameLst>
                                      </p:cBhvr>
                                      <p:tavLst>
                                        <p:tav tm="0">
                                          <p:val>
                                            <p:strVal val="0-#ppt_w/2"/>
                                          </p:val>
                                        </p:tav>
                                        <p:tav tm="100000">
                                          <p:val>
                                            <p:strVal val="#ppt_x"/>
                                          </p:val>
                                        </p:tav>
                                      </p:tavLst>
                                    </p:anim>
                                    <p:anim calcmode="lin" valueType="num">
                                      <p:cBhvr additive="base">
                                        <p:cTn id="95" dur="4500" fill="hold"/>
                                        <p:tgtEl>
                                          <p:spTgt spid="10"/>
                                        </p:tgtEl>
                                        <p:attrNameLst>
                                          <p:attrName>ppt_y</p:attrName>
                                        </p:attrNameLst>
                                      </p:cBhvr>
                                      <p:tavLst>
                                        <p:tav tm="0">
                                          <p:val>
                                            <p:strVal val="#ppt_y"/>
                                          </p:val>
                                        </p:tav>
                                        <p:tav tm="100000">
                                          <p:val>
                                            <p:strVal val="#ppt_y"/>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p:cTn id="98" dur="4500" fill="hold"/>
                                        <p:tgtEl>
                                          <p:spTgt spid="10"/>
                                        </p:tgtEl>
                                        <p:attrNameLst>
                                          <p:attrName>ppt_w</p:attrName>
                                        </p:attrNameLst>
                                      </p:cBhvr>
                                      <p:tavLst>
                                        <p:tav tm="0">
                                          <p:val>
                                            <p:strVal val="#ppt_w"/>
                                          </p:val>
                                        </p:tav>
                                        <p:tav tm="100000">
                                          <p:val>
                                            <p:strVal val="#ppt_w"/>
                                          </p:val>
                                        </p:tav>
                                      </p:tavLst>
                                    </p:anim>
                                    <p:anim calcmode="lin" valueType="num">
                                      <p:cBhvr>
                                        <p:cTn id="99" dur="4500" fill="hold"/>
                                        <p:tgtEl>
                                          <p:spTgt spid="10"/>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grpId="2" nodeType="withEffect">
                                  <p:stCondLst>
                                    <p:cond delay="0"/>
                                  </p:stCondLst>
                                  <p:childTnLst>
                                    <p:animRot by="-21600000">
                                      <p:cBhvr>
                                        <p:cTn id="101" dur="4500" fill="hold"/>
                                        <p:tgtEl>
                                          <p:spTgt spid="10"/>
                                        </p:tgtEl>
                                        <p:attrNameLst>
                                          <p:attrName>r</p:attrName>
                                        </p:attrNameLst>
                                      </p:cBhvr>
                                    </p:animRot>
                                  </p:childTnLst>
                                </p:cTn>
                              </p:par>
                              <p:par>
                                <p:cTn id="102" presetID="2" presetClass="exit" presetSubtype="8" fill="hold" grpId="3" nodeType="withEffect">
                                  <p:stCondLst>
                                    <p:cond delay="0"/>
                                  </p:stCondLst>
                                  <p:childTnLst>
                                    <p:anim calcmode="lin" valueType="num">
                                      <p:cBhvr additive="base">
                                        <p:cTn id="103" dur="5000"/>
                                        <p:tgtEl>
                                          <p:spTgt spid="10"/>
                                        </p:tgtEl>
                                        <p:attrNameLst>
                                          <p:attrName>ppt_x</p:attrName>
                                        </p:attrNameLst>
                                      </p:cBhvr>
                                      <p:tavLst>
                                        <p:tav tm="0">
                                          <p:val>
                                            <p:strVal val="ppt_x"/>
                                          </p:val>
                                        </p:tav>
                                        <p:tav tm="100000">
                                          <p:val>
                                            <p:strVal val="0-ppt_w/2"/>
                                          </p:val>
                                        </p:tav>
                                      </p:tavLst>
                                    </p:anim>
                                    <p:anim calcmode="lin" valueType="num">
                                      <p:cBhvr additive="base">
                                        <p:cTn id="104" dur="5000"/>
                                        <p:tgtEl>
                                          <p:spTgt spid="10"/>
                                        </p:tgtEl>
                                        <p:attrNameLst>
                                          <p:attrName>ppt_y</p:attrName>
                                        </p:attrNameLst>
                                      </p:cBhvr>
                                      <p:tavLst>
                                        <p:tav tm="0">
                                          <p:val>
                                            <p:strVal val="ppt_y"/>
                                          </p:val>
                                        </p:tav>
                                        <p:tav tm="100000">
                                          <p:val>
                                            <p:strVal val="ppt_y"/>
                                          </p:val>
                                        </p:tav>
                                      </p:tavLst>
                                    </p:anim>
                                    <p:set>
                                      <p:cBhvr>
                                        <p:cTn id="105" dur="1" fill="hold">
                                          <p:stCondLst>
                                            <p:cond delay="4999"/>
                                          </p:stCondLst>
                                        </p:cTn>
                                        <p:tgtEl>
                                          <p:spTgt spid="10"/>
                                        </p:tgtEl>
                                        <p:attrNameLst>
                                          <p:attrName>style.visibility</p:attrName>
                                        </p:attrNameLst>
                                      </p:cBhvr>
                                      <p:to>
                                        <p:strVal val="hidden"/>
                                      </p:to>
                                    </p:set>
                                  </p:childTnLst>
                                </p:cTn>
                              </p:par>
                              <p:par>
                                <p:cTn id="106" presetID="2" presetClass="entr" presetSubtype="8" fill="hold" grpId="0" nodeType="withEffect">
                                  <p:stCondLst>
                                    <p:cond delay="0"/>
                                  </p:stCondLst>
                                  <p:childTnLst>
                                    <p:set>
                                      <p:cBhvr>
                                        <p:cTn id="107" dur="1" fill="hold">
                                          <p:stCondLst>
                                            <p:cond delay="0"/>
                                          </p:stCondLst>
                                        </p:cTn>
                                        <p:tgtEl>
                                          <p:spTgt spid="11"/>
                                        </p:tgtEl>
                                        <p:attrNameLst>
                                          <p:attrName>style.visibility</p:attrName>
                                        </p:attrNameLst>
                                      </p:cBhvr>
                                      <p:to>
                                        <p:strVal val="visible"/>
                                      </p:to>
                                    </p:set>
                                    <p:anim calcmode="lin" valueType="num">
                                      <p:cBhvr additive="base">
                                        <p:cTn id="108" dur="4500" fill="hold"/>
                                        <p:tgtEl>
                                          <p:spTgt spid="11"/>
                                        </p:tgtEl>
                                        <p:attrNameLst>
                                          <p:attrName>ppt_x</p:attrName>
                                        </p:attrNameLst>
                                      </p:cBhvr>
                                      <p:tavLst>
                                        <p:tav tm="0">
                                          <p:val>
                                            <p:strVal val="0-#ppt_w/2"/>
                                          </p:val>
                                        </p:tav>
                                        <p:tav tm="100000">
                                          <p:val>
                                            <p:strVal val="#ppt_x"/>
                                          </p:val>
                                        </p:tav>
                                      </p:tavLst>
                                    </p:anim>
                                    <p:anim calcmode="lin" valueType="num">
                                      <p:cBhvr additive="base">
                                        <p:cTn id="109" dur="4500" fill="hold"/>
                                        <p:tgtEl>
                                          <p:spTgt spid="11"/>
                                        </p:tgtEl>
                                        <p:attrNameLst>
                                          <p:attrName>ppt_y</p:attrName>
                                        </p:attrNameLst>
                                      </p:cBhvr>
                                      <p:tavLst>
                                        <p:tav tm="0">
                                          <p:val>
                                            <p:strVal val="#ppt_y"/>
                                          </p:val>
                                        </p:tav>
                                        <p:tav tm="100000">
                                          <p:val>
                                            <p:strVal val="#ppt_y"/>
                                          </p:val>
                                        </p:tav>
                                      </p:tavLst>
                                    </p:anim>
                                  </p:childTnLst>
                                </p:cTn>
                              </p:par>
                              <p:par>
                                <p:cTn id="110" presetID="19" presetClass="entr" presetSubtype="5" fill="hold" grpId="1"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p:cTn id="112" dur="4500" fill="hold"/>
                                        <p:tgtEl>
                                          <p:spTgt spid="11"/>
                                        </p:tgtEl>
                                        <p:attrNameLst>
                                          <p:attrName>ppt_w</p:attrName>
                                        </p:attrNameLst>
                                      </p:cBhvr>
                                      <p:tavLst>
                                        <p:tav tm="0">
                                          <p:val>
                                            <p:strVal val="#ppt_w"/>
                                          </p:val>
                                        </p:tav>
                                        <p:tav tm="100000">
                                          <p:val>
                                            <p:strVal val="#ppt_w"/>
                                          </p:val>
                                        </p:tav>
                                      </p:tavLst>
                                    </p:anim>
                                    <p:anim calcmode="lin" valueType="num">
                                      <p:cBhvr>
                                        <p:cTn id="113" dur="4500" fill="hold"/>
                                        <p:tgtEl>
                                          <p:spTgt spid="11"/>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grpId="2" nodeType="withEffect">
                                  <p:stCondLst>
                                    <p:cond delay="0"/>
                                  </p:stCondLst>
                                  <p:childTnLst>
                                    <p:animRot by="-21600000">
                                      <p:cBhvr>
                                        <p:cTn id="115" dur="4500" fill="hold"/>
                                        <p:tgtEl>
                                          <p:spTgt spid="11"/>
                                        </p:tgtEl>
                                        <p:attrNameLst>
                                          <p:attrName>r</p:attrName>
                                        </p:attrNameLst>
                                      </p:cBhvr>
                                    </p:animRot>
                                  </p:childTnLst>
                                </p:cTn>
                              </p:par>
                              <p:par>
                                <p:cTn id="116" presetID="2" presetClass="exit" presetSubtype="8" fill="hold" grpId="3" nodeType="withEffect">
                                  <p:stCondLst>
                                    <p:cond delay="0"/>
                                  </p:stCondLst>
                                  <p:childTnLst>
                                    <p:anim calcmode="lin" valueType="num">
                                      <p:cBhvr additive="base">
                                        <p:cTn id="117" dur="5000"/>
                                        <p:tgtEl>
                                          <p:spTgt spid="11"/>
                                        </p:tgtEl>
                                        <p:attrNameLst>
                                          <p:attrName>ppt_x</p:attrName>
                                        </p:attrNameLst>
                                      </p:cBhvr>
                                      <p:tavLst>
                                        <p:tav tm="0">
                                          <p:val>
                                            <p:strVal val="ppt_x"/>
                                          </p:val>
                                        </p:tav>
                                        <p:tav tm="100000">
                                          <p:val>
                                            <p:strVal val="0-ppt_w/2"/>
                                          </p:val>
                                        </p:tav>
                                      </p:tavLst>
                                    </p:anim>
                                    <p:anim calcmode="lin" valueType="num">
                                      <p:cBhvr additive="base">
                                        <p:cTn id="118" dur="5000"/>
                                        <p:tgtEl>
                                          <p:spTgt spid="11"/>
                                        </p:tgtEl>
                                        <p:attrNameLst>
                                          <p:attrName>ppt_y</p:attrName>
                                        </p:attrNameLst>
                                      </p:cBhvr>
                                      <p:tavLst>
                                        <p:tav tm="0">
                                          <p:val>
                                            <p:strVal val="ppt_y"/>
                                          </p:val>
                                        </p:tav>
                                        <p:tav tm="100000">
                                          <p:val>
                                            <p:strVal val="ppt_y"/>
                                          </p:val>
                                        </p:tav>
                                      </p:tavLst>
                                    </p:anim>
                                    <p:set>
                                      <p:cBhvr>
                                        <p:cTn id="119" dur="1" fill="hold">
                                          <p:stCondLst>
                                            <p:cond delay="4999"/>
                                          </p:stCondLst>
                                        </p:cTn>
                                        <p:tgtEl>
                                          <p:spTgt spid="11"/>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16"/>
                                        </p:tgtEl>
                                        <p:attrNameLst>
                                          <p:attrName>style.visibility</p:attrName>
                                        </p:attrNameLst>
                                      </p:cBhvr>
                                      <p:to>
                                        <p:strVal val="visible"/>
                                      </p:to>
                                    </p:set>
                                    <p:anim calcmode="lin" valueType="num">
                                      <p:cBhvr>
                                        <p:cTn id="122" dur="4500" fill="hold"/>
                                        <p:tgtEl>
                                          <p:spTgt spid="16"/>
                                        </p:tgtEl>
                                        <p:attrNameLst>
                                          <p:attrName>ppt_w</p:attrName>
                                        </p:attrNameLst>
                                      </p:cBhvr>
                                      <p:tavLst>
                                        <p:tav tm="0">
                                          <p:val>
                                            <p:strVal val="2/3*#ppt_w"/>
                                          </p:val>
                                        </p:tav>
                                        <p:tav tm="100000">
                                          <p:val>
                                            <p:strVal val="#ppt_w"/>
                                          </p:val>
                                        </p:tav>
                                      </p:tavLst>
                                    </p:anim>
                                    <p:anim calcmode="lin" valueType="num">
                                      <p:cBhvr>
                                        <p:cTn id="123" dur="4500" fill="hold"/>
                                        <p:tgtEl>
                                          <p:spTgt spid="16"/>
                                        </p:tgtEl>
                                        <p:attrNameLst>
                                          <p:attrName>ppt_h</p:attrName>
                                        </p:attrNameLst>
                                      </p:cBhvr>
                                      <p:tavLst>
                                        <p:tav tm="0">
                                          <p:val>
                                            <p:strVal val="2/3*#ppt_h"/>
                                          </p:val>
                                        </p:tav>
                                        <p:tav tm="100000">
                                          <p:val>
                                            <p:strVal val="#ppt_h"/>
                                          </p:val>
                                        </p:tav>
                                      </p:tavLst>
                                    </p:anim>
                                  </p:childTnLst>
                                </p:cTn>
                              </p:par>
                              <p:par>
                                <p:cTn id="124" presetID="16" presetClass="entr" presetSubtype="37" fill="hold" nodeType="withEffect">
                                  <p:stCondLst>
                                    <p:cond delay="0"/>
                                  </p:stCondLst>
                                  <p:childTnLst>
                                    <p:set>
                                      <p:cBhvr>
                                        <p:cTn id="125" dur="1" fill="hold">
                                          <p:stCondLst>
                                            <p:cond delay="0"/>
                                          </p:stCondLst>
                                        </p:cTn>
                                        <p:tgtEl>
                                          <p:spTgt spid="16"/>
                                        </p:tgtEl>
                                        <p:attrNameLst>
                                          <p:attrName>style.visibility</p:attrName>
                                        </p:attrNameLst>
                                      </p:cBhvr>
                                      <p:to>
                                        <p:strVal val="visible"/>
                                      </p:to>
                                    </p:set>
                                    <p:animEffect transition="in" filter="barn(outVertical)">
                                      <p:cBhvr>
                                        <p:cTn id="126" dur="4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 y="0"/>
            <a:ext cx="4644008" cy="6858000"/>
          </a:xfrm>
          <a:prstGeom prst="rect">
            <a:avLst/>
          </a:prstGeom>
          <a:gradFill flip="none" rotWithShape="1">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4499992" y="0"/>
            <a:ext cx="4644008" cy="6858000"/>
          </a:xfrm>
          <a:prstGeom prst="rect">
            <a:avLst/>
          </a:prstGeom>
          <a:gradFill flip="none" rotWithShape="1">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apositiva22"/>
          <p:cNvPicPr>
            <a:picLocks noGrp="1" noChangeAspect="1"/>
          </p:cNvPicPr>
          <p:nvPr isPhoto="1"/>
        </p:nvPicPr>
        <p:blipFill rotWithShape="1">
          <a:blip r:embed="rId2">
            <a:lum/>
            <a:extLst>
              <a:ext uri="{28A0092B-C50C-407E-A947-70E740481C1C}">
                <a14:useLocalDpi xmlns:a14="http://schemas.microsoft.com/office/drawing/2010/main" val="0"/>
              </a:ext>
            </a:extLst>
          </a:blip>
          <a:srcRect b="-100000"/>
          <a:stretch/>
        </p:blipFill>
        <p:spPr>
          <a:xfrm>
            <a:off x="0" y="-28104"/>
            <a:ext cx="9144000" cy="13716000"/>
          </a:xfrm>
          <a:prstGeom prst="rect">
            <a:avLst/>
          </a:prstGeom>
          <a:noFill/>
          <a:ln>
            <a:noFill/>
          </a:ln>
          <a:scene3d>
            <a:camera prst="orthographicFront"/>
            <a:lightRig rig="flat" dir="t"/>
          </a:scene3d>
          <a:sp3d>
            <a:bevelT w="165100" prst="coolSlant"/>
          </a:sp3d>
        </p:spPr>
      </p:pic>
      <p:sp>
        <p:nvSpPr>
          <p:cNvPr id="6" name="Forma libre 33"/>
          <p:cNvSpPr/>
          <p:nvPr/>
        </p:nvSpPr>
        <p:spPr>
          <a:xfrm rot="5400000">
            <a:off x="498733" y="2807367"/>
            <a:ext cx="5819644" cy="2281623"/>
          </a:xfrm>
          <a:custGeom>
            <a:avLst/>
            <a:gdLst>
              <a:gd name="connsiteX0" fmla="*/ 2414300 w 2784766"/>
              <a:gd name="connsiteY0" fmla="*/ 511498 h 1126582"/>
              <a:gd name="connsiteX1" fmla="*/ 2646943 w 2784766"/>
              <a:gd name="connsiteY1" fmla="*/ 479245 h 1126582"/>
              <a:gd name="connsiteX2" fmla="*/ 2784766 w 2784766"/>
              <a:gd name="connsiteY2" fmla="*/ 765188 h 1126582"/>
              <a:gd name="connsiteX3" fmla="*/ 2602470 w 2784766"/>
              <a:gd name="connsiteY3" fmla="*/ 746486 h 1126582"/>
              <a:gd name="connsiteX4" fmla="*/ 2414300 w 2784766"/>
              <a:gd name="connsiteY4" fmla="*/ 511498 h 1126582"/>
              <a:gd name="connsiteX5" fmla="*/ 1957805 w 2784766"/>
              <a:gd name="connsiteY5" fmla="*/ 347944 h 1126582"/>
              <a:gd name="connsiteX6" fmla="*/ 2253026 w 2784766"/>
              <a:gd name="connsiteY6" fmla="*/ 148553 h 1126582"/>
              <a:gd name="connsiteX7" fmla="*/ 2548948 w 2784766"/>
              <a:gd name="connsiteY7" fmla="*/ 379643 h 1126582"/>
              <a:gd name="connsiteX8" fmla="*/ 2300170 w 2784766"/>
              <a:gd name="connsiteY8" fmla="*/ 485541 h 1126582"/>
              <a:gd name="connsiteX9" fmla="*/ 1957805 w 2784766"/>
              <a:gd name="connsiteY9" fmla="*/ 347944 h 1126582"/>
              <a:gd name="connsiteX10" fmla="*/ 1123469 w 2784766"/>
              <a:gd name="connsiteY10" fmla="*/ 437207 h 1126582"/>
              <a:gd name="connsiteX11" fmla="*/ 1488122 w 2784766"/>
              <a:gd name="connsiteY11" fmla="*/ 0 h 1126582"/>
              <a:gd name="connsiteX12" fmla="*/ 2032220 w 2784766"/>
              <a:gd name="connsiteY12" fmla="*/ 217388 h 1126582"/>
              <a:gd name="connsiteX13" fmla="*/ 1699190 w 2784766"/>
              <a:gd name="connsiteY13" fmla="*/ 491300 h 1126582"/>
              <a:gd name="connsiteX14" fmla="*/ 1123469 w 2784766"/>
              <a:gd name="connsiteY14" fmla="*/ 437207 h 1126582"/>
              <a:gd name="connsiteX15" fmla="*/ 0 w 2784766"/>
              <a:gd name="connsiteY15" fmla="*/ 1126582 h 1126582"/>
              <a:gd name="connsiteX16" fmla="*/ 127786 w 2784766"/>
              <a:gd name="connsiteY16" fmla="*/ 361171 h 1126582"/>
              <a:gd name="connsiteX17" fmla="*/ 1133765 w 2784766"/>
              <a:gd name="connsiteY17" fmla="*/ 214101 h 1126582"/>
              <a:gd name="connsiteX18" fmla="*/ 899527 w 2784766"/>
              <a:gd name="connsiteY18" fmla="*/ 769699 h 1126582"/>
              <a:gd name="connsiteX19" fmla="*/ 0 w 2784766"/>
              <a:gd name="connsiteY19" fmla="*/ 1126582 h 1126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784766" h="1126582">
                <a:moveTo>
                  <a:pt x="2414300" y="511498"/>
                </a:moveTo>
                <a:cubicBezTo>
                  <a:pt x="2495216" y="488034"/>
                  <a:pt x="2562660" y="468863"/>
                  <a:pt x="2646943" y="479245"/>
                </a:cubicBezTo>
                <a:cubicBezTo>
                  <a:pt x="2748173" y="598028"/>
                  <a:pt x="2763354" y="661937"/>
                  <a:pt x="2784766" y="765188"/>
                </a:cubicBezTo>
                <a:cubicBezTo>
                  <a:pt x="2718744" y="733666"/>
                  <a:pt x="2657377" y="737318"/>
                  <a:pt x="2602470" y="746486"/>
                </a:cubicBezTo>
                <a:cubicBezTo>
                  <a:pt x="2544665" y="638775"/>
                  <a:pt x="2548374" y="626361"/>
                  <a:pt x="2414300" y="511498"/>
                </a:cubicBezTo>
                <a:close/>
                <a:moveTo>
                  <a:pt x="1957805" y="347944"/>
                </a:moveTo>
                <a:cubicBezTo>
                  <a:pt x="2055627" y="264575"/>
                  <a:pt x="2137316" y="195529"/>
                  <a:pt x="2253026" y="148553"/>
                </a:cubicBezTo>
                <a:cubicBezTo>
                  <a:pt x="2434180" y="213838"/>
                  <a:pt x="2479635" y="276399"/>
                  <a:pt x="2548948" y="379643"/>
                </a:cubicBezTo>
                <a:cubicBezTo>
                  <a:pt x="2449030" y="389665"/>
                  <a:pt x="2369229" y="436702"/>
                  <a:pt x="2300170" y="485541"/>
                </a:cubicBezTo>
                <a:cubicBezTo>
                  <a:pt x="2180903" y="402607"/>
                  <a:pt x="2180889" y="385805"/>
                  <a:pt x="1957805" y="347944"/>
                </a:cubicBezTo>
                <a:close/>
                <a:moveTo>
                  <a:pt x="1123469" y="437207"/>
                </a:moveTo>
                <a:cubicBezTo>
                  <a:pt x="1237129" y="266016"/>
                  <a:pt x="1332281" y="123933"/>
                  <a:pt x="1488122" y="0"/>
                </a:cubicBezTo>
                <a:cubicBezTo>
                  <a:pt x="1789633" y="17179"/>
                  <a:pt x="1884425" y="91745"/>
                  <a:pt x="2032220" y="217388"/>
                </a:cubicBezTo>
                <a:cubicBezTo>
                  <a:pt x="1884992" y="277941"/>
                  <a:pt x="1783581" y="385684"/>
                  <a:pt x="1699190" y="491300"/>
                </a:cubicBezTo>
                <a:cubicBezTo>
                  <a:pt x="1484128" y="419206"/>
                  <a:pt x="1477144" y="393651"/>
                  <a:pt x="1123469" y="437207"/>
                </a:cubicBezTo>
                <a:close/>
                <a:moveTo>
                  <a:pt x="0" y="1126582"/>
                </a:moveTo>
                <a:cubicBezTo>
                  <a:pt x="7099" y="848064"/>
                  <a:pt x="14196" y="616308"/>
                  <a:pt x="127786" y="361171"/>
                </a:cubicBezTo>
                <a:cubicBezTo>
                  <a:pt x="588426" y="161512"/>
                  <a:pt x="798082" y="177866"/>
                  <a:pt x="1133765" y="214101"/>
                </a:cubicBezTo>
                <a:cubicBezTo>
                  <a:pt x="973460" y="390465"/>
                  <a:pt x="924944" y="587489"/>
                  <a:pt x="899527" y="769699"/>
                </a:cubicBezTo>
                <a:cubicBezTo>
                  <a:pt x="514866" y="843655"/>
                  <a:pt x="480615" y="819499"/>
                  <a:pt x="0" y="1126582"/>
                </a:cubicBezTo>
                <a:close/>
              </a:path>
            </a:pathLst>
          </a:custGeom>
          <a:gradFill>
            <a:gsLst>
              <a:gs pos="74000">
                <a:srgbClr val="FF99FF">
                  <a:lumMod val="47000"/>
                  <a:lumOff val="53000"/>
                </a:srgbClr>
              </a:gs>
              <a:gs pos="100000">
                <a:schemeClr val="accent5">
                  <a:lumMod val="50000"/>
                </a:schemeClr>
              </a:gs>
              <a:gs pos="43320">
                <a:srgbClr val="00B0F0">
                  <a:lumMod val="57000"/>
                  <a:lumOff val="43000"/>
                </a:srgbClr>
              </a:gs>
              <a:gs pos="27000">
                <a:schemeClr val="tx1">
                  <a:lumMod val="95000"/>
                </a:schemeClr>
              </a:gs>
              <a:gs pos="0">
                <a:srgbClr val="FFFF00">
                  <a:lumMod val="83000"/>
                  <a:lumOff val="17000"/>
                </a:srgbClr>
              </a:gs>
            </a:gsLst>
            <a:path path="shape">
              <a:fillToRect l="50000" t="50000" r="50000" b="50000"/>
            </a:path>
          </a:gradFill>
          <a:ln>
            <a:noFill/>
          </a:ln>
          <a:effectLst>
            <a:reflection stA="0" dir="5400000" sy="-100000" algn="bl" rotWithShape="0"/>
          </a:effectLst>
          <a:scene3d>
            <a:camera prst="orthographicFront"/>
            <a:lightRig rig="flood" dir="t">
              <a:rot lat="0" lon="0" rev="4800000"/>
            </a:lightRig>
          </a:scene3d>
          <a:sp3d prstMaterial="powder">
            <a:bevelT w="26035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33"/>
          <p:cNvSpPr/>
          <p:nvPr/>
        </p:nvSpPr>
        <p:spPr>
          <a:xfrm rot="16200000" flipH="1">
            <a:off x="2859440" y="2746543"/>
            <a:ext cx="5824017" cy="2398897"/>
          </a:xfrm>
          <a:custGeom>
            <a:avLst/>
            <a:gdLst>
              <a:gd name="connsiteX0" fmla="*/ 2414300 w 2784766"/>
              <a:gd name="connsiteY0" fmla="*/ 511498 h 1126582"/>
              <a:gd name="connsiteX1" fmla="*/ 2646943 w 2784766"/>
              <a:gd name="connsiteY1" fmla="*/ 479245 h 1126582"/>
              <a:gd name="connsiteX2" fmla="*/ 2784766 w 2784766"/>
              <a:gd name="connsiteY2" fmla="*/ 765188 h 1126582"/>
              <a:gd name="connsiteX3" fmla="*/ 2602470 w 2784766"/>
              <a:gd name="connsiteY3" fmla="*/ 746486 h 1126582"/>
              <a:gd name="connsiteX4" fmla="*/ 2414300 w 2784766"/>
              <a:gd name="connsiteY4" fmla="*/ 511498 h 1126582"/>
              <a:gd name="connsiteX5" fmla="*/ 1957805 w 2784766"/>
              <a:gd name="connsiteY5" fmla="*/ 347944 h 1126582"/>
              <a:gd name="connsiteX6" fmla="*/ 2253026 w 2784766"/>
              <a:gd name="connsiteY6" fmla="*/ 148553 h 1126582"/>
              <a:gd name="connsiteX7" fmla="*/ 2548948 w 2784766"/>
              <a:gd name="connsiteY7" fmla="*/ 379643 h 1126582"/>
              <a:gd name="connsiteX8" fmla="*/ 2300170 w 2784766"/>
              <a:gd name="connsiteY8" fmla="*/ 485541 h 1126582"/>
              <a:gd name="connsiteX9" fmla="*/ 1957805 w 2784766"/>
              <a:gd name="connsiteY9" fmla="*/ 347944 h 1126582"/>
              <a:gd name="connsiteX10" fmla="*/ 1123469 w 2784766"/>
              <a:gd name="connsiteY10" fmla="*/ 437207 h 1126582"/>
              <a:gd name="connsiteX11" fmla="*/ 1488122 w 2784766"/>
              <a:gd name="connsiteY11" fmla="*/ 0 h 1126582"/>
              <a:gd name="connsiteX12" fmla="*/ 2032220 w 2784766"/>
              <a:gd name="connsiteY12" fmla="*/ 217388 h 1126582"/>
              <a:gd name="connsiteX13" fmla="*/ 1699190 w 2784766"/>
              <a:gd name="connsiteY13" fmla="*/ 491300 h 1126582"/>
              <a:gd name="connsiteX14" fmla="*/ 1123469 w 2784766"/>
              <a:gd name="connsiteY14" fmla="*/ 437207 h 1126582"/>
              <a:gd name="connsiteX15" fmla="*/ 0 w 2784766"/>
              <a:gd name="connsiteY15" fmla="*/ 1126582 h 1126582"/>
              <a:gd name="connsiteX16" fmla="*/ 127786 w 2784766"/>
              <a:gd name="connsiteY16" fmla="*/ 361171 h 1126582"/>
              <a:gd name="connsiteX17" fmla="*/ 1133765 w 2784766"/>
              <a:gd name="connsiteY17" fmla="*/ 214101 h 1126582"/>
              <a:gd name="connsiteX18" fmla="*/ 899527 w 2784766"/>
              <a:gd name="connsiteY18" fmla="*/ 769699 h 1126582"/>
              <a:gd name="connsiteX19" fmla="*/ 0 w 2784766"/>
              <a:gd name="connsiteY19" fmla="*/ 1126582 h 1126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784766" h="1126582">
                <a:moveTo>
                  <a:pt x="2414300" y="511498"/>
                </a:moveTo>
                <a:cubicBezTo>
                  <a:pt x="2495216" y="488034"/>
                  <a:pt x="2562660" y="468863"/>
                  <a:pt x="2646943" y="479245"/>
                </a:cubicBezTo>
                <a:cubicBezTo>
                  <a:pt x="2748173" y="598028"/>
                  <a:pt x="2763354" y="661937"/>
                  <a:pt x="2784766" y="765188"/>
                </a:cubicBezTo>
                <a:cubicBezTo>
                  <a:pt x="2718744" y="733666"/>
                  <a:pt x="2657377" y="737318"/>
                  <a:pt x="2602470" y="746486"/>
                </a:cubicBezTo>
                <a:cubicBezTo>
                  <a:pt x="2544665" y="638775"/>
                  <a:pt x="2548374" y="626361"/>
                  <a:pt x="2414300" y="511498"/>
                </a:cubicBezTo>
                <a:close/>
                <a:moveTo>
                  <a:pt x="1957805" y="347944"/>
                </a:moveTo>
                <a:cubicBezTo>
                  <a:pt x="2055627" y="264575"/>
                  <a:pt x="2137316" y="195529"/>
                  <a:pt x="2253026" y="148553"/>
                </a:cubicBezTo>
                <a:cubicBezTo>
                  <a:pt x="2434180" y="213838"/>
                  <a:pt x="2479635" y="276399"/>
                  <a:pt x="2548948" y="379643"/>
                </a:cubicBezTo>
                <a:cubicBezTo>
                  <a:pt x="2449030" y="389665"/>
                  <a:pt x="2369229" y="436702"/>
                  <a:pt x="2300170" y="485541"/>
                </a:cubicBezTo>
                <a:cubicBezTo>
                  <a:pt x="2180903" y="402607"/>
                  <a:pt x="2180889" y="385805"/>
                  <a:pt x="1957805" y="347944"/>
                </a:cubicBezTo>
                <a:close/>
                <a:moveTo>
                  <a:pt x="1123469" y="437207"/>
                </a:moveTo>
                <a:cubicBezTo>
                  <a:pt x="1237129" y="266016"/>
                  <a:pt x="1332281" y="123933"/>
                  <a:pt x="1488122" y="0"/>
                </a:cubicBezTo>
                <a:cubicBezTo>
                  <a:pt x="1789633" y="17179"/>
                  <a:pt x="1884425" y="91745"/>
                  <a:pt x="2032220" y="217388"/>
                </a:cubicBezTo>
                <a:cubicBezTo>
                  <a:pt x="1884992" y="277941"/>
                  <a:pt x="1783581" y="385684"/>
                  <a:pt x="1699190" y="491300"/>
                </a:cubicBezTo>
                <a:cubicBezTo>
                  <a:pt x="1484128" y="419206"/>
                  <a:pt x="1477144" y="393651"/>
                  <a:pt x="1123469" y="437207"/>
                </a:cubicBezTo>
                <a:close/>
                <a:moveTo>
                  <a:pt x="0" y="1126582"/>
                </a:moveTo>
                <a:cubicBezTo>
                  <a:pt x="7099" y="848064"/>
                  <a:pt x="14196" y="616308"/>
                  <a:pt x="127786" y="361171"/>
                </a:cubicBezTo>
                <a:cubicBezTo>
                  <a:pt x="588426" y="161512"/>
                  <a:pt x="798082" y="177866"/>
                  <a:pt x="1133765" y="214101"/>
                </a:cubicBezTo>
                <a:cubicBezTo>
                  <a:pt x="973460" y="390465"/>
                  <a:pt x="924944" y="587489"/>
                  <a:pt x="899527" y="769699"/>
                </a:cubicBezTo>
                <a:cubicBezTo>
                  <a:pt x="514866" y="843655"/>
                  <a:pt x="480615" y="819499"/>
                  <a:pt x="0" y="1126582"/>
                </a:cubicBezTo>
                <a:close/>
              </a:path>
            </a:pathLst>
          </a:custGeom>
          <a:gradFill>
            <a:gsLst>
              <a:gs pos="74000">
                <a:srgbClr val="FF99FF">
                  <a:lumMod val="48000"/>
                  <a:lumOff val="52000"/>
                </a:srgbClr>
              </a:gs>
              <a:gs pos="100000">
                <a:schemeClr val="accent5">
                  <a:lumMod val="50000"/>
                </a:schemeClr>
              </a:gs>
              <a:gs pos="43320">
                <a:srgbClr val="00B0F0">
                  <a:lumMod val="57000"/>
                  <a:lumOff val="43000"/>
                </a:srgbClr>
              </a:gs>
              <a:gs pos="27000">
                <a:schemeClr val="tx1">
                  <a:lumMod val="95000"/>
                </a:schemeClr>
              </a:gs>
              <a:gs pos="0">
                <a:srgbClr val="FFFF00">
                  <a:lumMod val="83000"/>
                  <a:lumOff val="17000"/>
                </a:srgbClr>
              </a:gs>
            </a:gsLst>
            <a:path path="shape">
              <a:fillToRect l="50000" t="50000" r="50000" b="50000"/>
            </a:path>
          </a:gradFill>
          <a:ln>
            <a:noFill/>
          </a:ln>
          <a:effectLst>
            <a:reflection stA="0" dir="5400000" sy="-100000" algn="bl" rotWithShape="0"/>
          </a:effectLst>
          <a:scene3d>
            <a:camera prst="orthographicFront"/>
            <a:lightRig rig="flood" dir="t">
              <a:rot lat="0" lon="0" rev="7200000"/>
            </a:lightRig>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93773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fltVal val="0"/>
                                          </p:val>
                                        </p:tav>
                                        <p:tav tm="100000">
                                          <p:val>
                                            <p:strVal val="#ppt_w"/>
                                          </p:val>
                                        </p:tav>
                                      </p:tavLst>
                                    </p:anim>
                                    <p:anim calcmode="lin" valueType="num">
                                      <p:cBhvr>
                                        <p:cTn id="11" dur="4000" fill="hold"/>
                                        <p:tgtEl>
                                          <p:spTgt spid="6"/>
                                        </p:tgtEl>
                                        <p:attrNameLst>
                                          <p:attrName>ppt_h</p:attrName>
                                        </p:attrNameLst>
                                      </p:cBhvr>
                                      <p:tavLst>
                                        <p:tav tm="0">
                                          <p:val>
                                            <p:fltVal val="0"/>
                                          </p:val>
                                        </p:tav>
                                        <p:tav tm="100000">
                                          <p:val>
                                            <p:strVal val="#ppt_h"/>
                                          </p:val>
                                        </p:tav>
                                      </p:tavLst>
                                    </p:anim>
                                    <p:anim calcmode="lin" valueType="num">
                                      <p:cBhvr>
                                        <p:cTn id="12"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3" dur="4000" fill="hold"/>
                                        <p:tgtEl>
                                          <p:spTgt spid="6"/>
                                        </p:tgtEl>
                                        <p:attrNameLst>
                                          <p:attrName>ppt_y</p:attrName>
                                        </p:attrNameLst>
                                      </p:cBhvr>
                                      <p:tavLst>
                                        <p:tav tm="0" fmla="#ppt_y+(sin(-2*pi*(1-$))*-#ppt_x+cos(-2*pi*(1-$))*(1-#ppt_y))*(1-$)">
                                          <p:val>
                                            <p:fltVal val="0"/>
                                          </p:val>
                                        </p:tav>
                                        <p:tav tm="100000">
                                          <p:val>
                                            <p:fltVal val="1"/>
                                          </p:val>
                                        </p:tav>
                                      </p:tavLst>
                                    </p:anim>
                                  </p:childTnLst>
                                </p:cTn>
                              </p:par>
                              <p:par>
                                <p:cTn id="14" presetID="2" presetClass="exit" presetSubtype="2" fill="hold" grpId="1"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1+ppt_w/2"/>
                                          </p:val>
                                        </p:tav>
                                      </p:tavLst>
                                    </p:anim>
                                    <p:anim calcmode="lin" valueType="num">
                                      <p:cBhvr additive="base">
                                        <p:cTn id="16" dur="4000"/>
                                        <p:tgtEl>
                                          <p:spTgt spid="6"/>
                                        </p:tgtEl>
                                        <p:attrNameLst>
                                          <p:attrName>ppt_y</p:attrName>
                                        </p:attrNameLst>
                                      </p:cBhvr>
                                      <p:tavLst>
                                        <p:tav tm="0">
                                          <p:val>
                                            <p:strVal val="ppt_y"/>
                                          </p:val>
                                        </p:tav>
                                        <p:tav tm="100000">
                                          <p:val>
                                            <p:strVal val="ppt_y"/>
                                          </p:val>
                                        </p:tav>
                                      </p:tavLst>
                                    </p:anim>
                                    <p:set>
                                      <p:cBhvr>
                                        <p:cTn id="17" dur="1" fill="hold">
                                          <p:stCondLst>
                                            <p:cond delay="3999"/>
                                          </p:stCondLst>
                                        </p:cTn>
                                        <p:tgtEl>
                                          <p:spTgt spid="6"/>
                                        </p:tgtEl>
                                        <p:attrNameLst>
                                          <p:attrName>style.visibility</p:attrName>
                                        </p:attrNameLst>
                                      </p:cBhvr>
                                      <p:to>
                                        <p:strVal val="hidden"/>
                                      </p:to>
                                    </p:set>
                                  </p:childTnLst>
                                </p:cTn>
                              </p:par>
                              <p:par>
                                <p:cTn id="18" presetID="15"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4000" fill="hold"/>
                                        <p:tgtEl>
                                          <p:spTgt spid="7"/>
                                        </p:tgtEl>
                                        <p:attrNameLst>
                                          <p:attrName>ppt_w</p:attrName>
                                        </p:attrNameLst>
                                      </p:cBhvr>
                                      <p:tavLst>
                                        <p:tav tm="0">
                                          <p:val>
                                            <p:fltVal val="0"/>
                                          </p:val>
                                        </p:tav>
                                        <p:tav tm="100000">
                                          <p:val>
                                            <p:strVal val="#ppt_w"/>
                                          </p:val>
                                        </p:tav>
                                      </p:tavLst>
                                    </p:anim>
                                    <p:anim calcmode="lin" valueType="num">
                                      <p:cBhvr>
                                        <p:cTn id="21" dur="4000" fill="hold"/>
                                        <p:tgtEl>
                                          <p:spTgt spid="7"/>
                                        </p:tgtEl>
                                        <p:attrNameLst>
                                          <p:attrName>ppt_h</p:attrName>
                                        </p:attrNameLst>
                                      </p:cBhvr>
                                      <p:tavLst>
                                        <p:tav tm="0">
                                          <p:val>
                                            <p:fltVal val="0"/>
                                          </p:val>
                                        </p:tav>
                                        <p:tav tm="100000">
                                          <p:val>
                                            <p:strVal val="#ppt_h"/>
                                          </p:val>
                                        </p:tav>
                                      </p:tavLst>
                                    </p:anim>
                                    <p:anim calcmode="lin" valueType="num">
                                      <p:cBhvr>
                                        <p:cTn id="22" dur="4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3" dur="4000" fill="hold"/>
                                        <p:tgtEl>
                                          <p:spTgt spid="7"/>
                                        </p:tgtEl>
                                        <p:attrNameLst>
                                          <p:attrName>ppt_y</p:attrName>
                                        </p:attrNameLst>
                                      </p:cBhvr>
                                      <p:tavLst>
                                        <p:tav tm="0" fmla="#ppt_y+(sin(-2*pi*(1-$))*-#ppt_x+cos(-2*pi*(1-$))*(1-#ppt_y))*(1-$)">
                                          <p:val>
                                            <p:fltVal val="0"/>
                                          </p:val>
                                        </p:tav>
                                        <p:tav tm="100000">
                                          <p:val>
                                            <p:fltVal val="1"/>
                                          </p:val>
                                        </p:tav>
                                      </p:tavLst>
                                    </p:anim>
                                  </p:childTnLst>
                                </p:cTn>
                              </p:par>
                              <p:par>
                                <p:cTn id="24" presetID="2" presetClass="exit" presetSubtype="8" fill="hold" grpId="1" nodeType="withEffect">
                                  <p:stCondLst>
                                    <p:cond delay="0"/>
                                  </p:stCondLst>
                                  <p:childTnLst>
                                    <p:anim calcmode="lin" valueType="num">
                                      <p:cBhvr additive="base">
                                        <p:cTn id="25" dur="4000"/>
                                        <p:tgtEl>
                                          <p:spTgt spid="7"/>
                                        </p:tgtEl>
                                        <p:attrNameLst>
                                          <p:attrName>ppt_x</p:attrName>
                                        </p:attrNameLst>
                                      </p:cBhvr>
                                      <p:tavLst>
                                        <p:tav tm="0">
                                          <p:val>
                                            <p:strVal val="ppt_x"/>
                                          </p:val>
                                        </p:tav>
                                        <p:tav tm="100000">
                                          <p:val>
                                            <p:strVal val="0-ppt_w/2"/>
                                          </p:val>
                                        </p:tav>
                                      </p:tavLst>
                                    </p:anim>
                                    <p:anim calcmode="lin" valueType="num">
                                      <p:cBhvr additive="base">
                                        <p:cTn id="26" dur="4000"/>
                                        <p:tgtEl>
                                          <p:spTgt spid="7"/>
                                        </p:tgtEl>
                                        <p:attrNameLst>
                                          <p:attrName>ppt_y</p:attrName>
                                        </p:attrNameLst>
                                      </p:cBhvr>
                                      <p:tavLst>
                                        <p:tav tm="0">
                                          <p:val>
                                            <p:strVal val="ppt_y"/>
                                          </p:val>
                                        </p:tav>
                                        <p:tav tm="100000">
                                          <p:val>
                                            <p:strVal val="ppt_y"/>
                                          </p:val>
                                        </p:tav>
                                      </p:tavLst>
                                    </p:anim>
                                    <p:set>
                                      <p:cBhvr>
                                        <p:cTn id="27" dur="1" fill="hold">
                                          <p:stCondLst>
                                            <p:cond delay="3999"/>
                                          </p:stCondLst>
                                        </p:cTn>
                                        <p:tgtEl>
                                          <p:spTgt spid="7"/>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3750" fill="hold"/>
                                        <p:tgtEl>
                                          <p:spTgt spid="9"/>
                                        </p:tgtEl>
                                        <p:attrNameLst>
                                          <p:attrName>ppt_w</p:attrName>
                                        </p:attrNameLst>
                                      </p:cBhvr>
                                      <p:tavLst>
                                        <p:tav tm="0">
                                          <p:val>
                                            <p:fltVal val="0"/>
                                          </p:val>
                                        </p:tav>
                                        <p:tav tm="100000">
                                          <p:val>
                                            <p:strVal val="#ppt_w"/>
                                          </p:val>
                                        </p:tav>
                                      </p:tavLst>
                                    </p:anim>
                                    <p:anim calcmode="lin" valueType="num">
                                      <p:cBhvr>
                                        <p:cTn id="31" dur="3750" fill="hold"/>
                                        <p:tgtEl>
                                          <p:spTgt spid="9"/>
                                        </p:tgtEl>
                                        <p:attrNameLst>
                                          <p:attrName>ppt_h</p:attrName>
                                        </p:attrNameLst>
                                      </p:cBhvr>
                                      <p:tavLst>
                                        <p:tav tm="0">
                                          <p:val>
                                            <p:strVal val="#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diamond(out)">
                                      <p:cBhvr>
                                        <p:cTn id="34" dur="4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sp>
        <p:nvSpPr>
          <p:cNvPr id="3" name="2 Rectángulo"/>
          <p:cNvSpPr/>
          <p:nvPr/>
        </p:nvSpPr>
        <p:spPr>
          <a:xfrm>
            <a:off x="2123728" y="1484784"/>
            <a:ext cx="5544616" cy="4524315"/>
          </a:xfrm>
          <a:prstGeom prst="rect">
            <a:avLst/>
          </a:prstGeom>
        </p:spPr>
        <p:txBody>
          <a:bodyPr wrap="square">
            <a:spAutoFit/>
            <a:scene3d>
              <a:camera prst="obliqueBottomLeft"/>
              <a:lightRig rig="threePt" dir="t"/>
            </a:scene3d>
            <a:sp3d extrusionH="50800">
              <a:extrusionClr>
                <a:schemeClr val="accent4">
                  <a:lumMod val="60000"/>
                  <a:lumOff val="40000"/>
                </a:schemeClr>
              </a:extrusionClr>
            </a:sp3d>
          </a:bodyPr>
          <a:lstStyle/>
          <a:p>
            <a:pPr algn="ctr" fontAlgn="auto">
              <a:spcBef>
                <a:spcPts val="0"/>
              </a:spcBef>
              <a:spcAft>
                <a:spcPts val="0"/>
              </a:spcAft>
              <a:defRPr/>
            </a:pPr>
            <a:r>
              <a:rPr lang="es-ES" sz="2000" b="1" i="1" dirty="0" smtClean="0">
                <a:solidFill>
                  <a:srgbClr val="401B5B"/>
                </a:solidFill>
                <a:latin typeface="Monotype Corsiva" panose="03010101010201010101" pitchFamily="66" charset="0"/>
              </a:rPr>
              <a:t>La </a:t>
            </a:r>
            <a:r>
              <a:rPr lang="es-ES" sz="2000" b="1" i="1" dirty="0">
                <a:solidFill>
                  <a:srgbClr val="401B5B"/>
                </a:solidFill>
                <a:latin typeface="Monotype Corsiva" panose="03010101010201010101" pitchFamily="66" charset="0"/>
              </a:rPr>
              <a:t>edad de nuestra alma (entiéndase ésta como </a:t>
            </a:r>
            <a:endParaRPr lang="es-ES" sz="20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01B5B"/>
                </a:solidFill>
                <a:latin typeface="Monotype Corsiva" panose="03010101010201010101" pitchFamily="66" charset="0"/>
              </a:rPr>
              <a:t>intelecto</a:t>
            </a:r>
            <a:r>
              <a:rPr lang="es-ES" sz="2000" b="1" i="1" dirty="0">
                <a:solidFill>
                  <a:srgbClr val="401B5B"/>
                </a:solidFill>
                <a:latin typeface="Monotype Corsiva" panose="03010101010201010101" pitchFamily="66" charset="0"/>
              </a:rPr>
              <a:t>, sentimientos y voluntad) no siempre coincide </a:t>
            </a:r>
            <a:endParaRPr lang="es-ES" sz="20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01B5B"/>
                </a:solidFill>
                <a:latin typeface="Monotype Corsiva" panose="03010101010201010101" pitchFamily="66" charset="0"/>
              </a:rPr>
              <a:t>con </a:t>
            </a:r>
            <a:r>
              <a:rPr lang="es-ES" sz="2000" b="1" i="1" dirty="0">
                <a:solidFill>
                  <a:srgbClr val="401B5B"/>
                </a:solidFill>
                <a:latin typeface="Monotype Corsiva" panose="03010101010201010101" pitchFamily="66" charset="0"/>
              </a:rPr>
              <a:t>la de nuestro cuerpo, sin embargo, como nos asegura </a:t>
            </a:r>
            <a:endParaRPr lang="es-ES" sz="20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01B5B"/>
                </a:solidFill>
                <a:latin typeface="Monotype Corsiva" panose="03010101010201010101" pitchFamily="66" charset="0"/>
              </a:rPr>
              <a:t>la </a:t>
            </a:r>
            <a:r>
              <a:rPr lang="es-ES" sz="2000" b="1" i="1" dirty="0">
                <a:solidFill>
                  <a:srgbClr val="401B5B"/>
                </a:solidFill>
                <a:latin typeface="Monotype Corsiva" panose="03010101010201010101" pitchFamily="66" charset="0"/>
              </a:rPr>
              <a:t>Biblia en 1º Tesalonicenses 5:23, también tenemos un espíritu (que es el aliento de vida que Dios nos dio </a:t>
            </a:r>
            <a:endParaRPr lang="es-ES" sz="20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01B5B"/>
                </a:solidFill>
                <a:latin typeface="Monotype Corsiva" panose="03010101010201010101" pitchFamily="66" charset="0"/>
              </a:rPr>
              <a:t>cuando </a:t>
            </a:r>
            <a:r>
              <a:rPr lang="es-ES" sz="2000" b="1" i="1" dirty="0">
                <a:solidFill>
                  <a:srgbClr val="401B5B"/>
                </a:solidFill>
                <a:latin typeface="Monotype Corsiva" panose="03010101010201010101" pitchFamily="66" charset="0"/>
              </a:rPr>
              <a:t>fuimos concebidos).</a:t>
            </a:r>
          </a:p>
          <a:p>
            <a:pPr algn="ctr" fontAlgn="auto">
              <a:spcBef>
                <a:spcPts val="0"/>
              </a:spcBef>
              <a:spcAft>
                <a:spcPts val="0"/>
              </a:spcAft>
              <a:defRPr/>
            </a:pPr>
            <a:r>
              <a:rPr lang="es-ES" sz="2000" b="1" i="1" dirty="0">
                <a:solidFill>
                  <a:srgbClr val="401B5B"/>
                </a:solidFill>
                <a:latin typeface="Monotype Corsiva" panose="03010101010201010101" pitchFamily="66" charset="0"/>
              </a:rPr>
              <a:t>En consecuencia, espíritu, alma y cuerpo están unidos por una simbiosis que nos permite vivir en este mundo natural.</a:t>
            </a:r>
          </a:p>
          <a:p>
            <a:pPr algn="ctr" fontAlgn="auto">
              <a:spcBef>
                <a:spcPts val="0"/>
              </a:spcBef>
              <a:spcAft>
                <a:spcPts val="0"/>
              </a:spcAft>
              <a:defRPr/>
            </a:pPr>
            <a:r>
              <a:rPr lang="es-ES" sz="2000" b="1" i="1" dirty="0">
                <a:solidFill>
                  <a:srgbClr val="401B5B"/>
                </a:solidFill>
                <a:latin typeface="Monotype Corsiva" panose="03010101010201010101" pitchFamily="66" charset="0"/>
              </a:rPr>
              <a:t>Incluso creemos en la vida después de la muerte, pero a la hora de lanzar juicios, </a:t>
            </a:r>
            <a:r>
              <a:rPr lang="es-ES" sz="2000" b="1" i="1" dirty="0" smtClean="0">
                <a:solidFill>
                  <a:srgbClr val="401B5B"/>
                </a:solidFill>
                <a:latin typeface="Monotype Corsiva" panose="03010101010201010101" pitchFamily="66" charset="0"/>
              </a:rPr>
              <a:t>esto </a:t>
            </a:r>
            <a:r>
              <a:rPr lang="es-ES" sz="2000" b="1" i="1" dirty="0">
                <a:solidFill>
                  <a:srgbClr val="401B5B"/>
                </a:solidFill>
                <a:latin typeface="Monotype Corsiva" panose="03010101010201010101" pitchFamily="66" charset="0"/>
              </a:rPr>
              <a:t>se nos olvida y terminamos hablando de edades y no de almas, de identificaciones </a:t>
            </a:r>
            <a:endParaRPr lang="es-ES" sz="20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01B5B"/>
                </a:solidFill>
                <a:latin typeface="Monotype Corsiva" panose="03010101010201010101" pitchFamily="66" charset="0"/>
              </a:rPr>
              <a:t>y no </a:t>
            </a:r>
            <a:r>
              <a:rPr lang="es-ES" sz="2000" b="1" i="1" dirty="0">
                <a:solidFill>
                  <a:srgbClr val="401B5B"/>
                </a:solidFill>
                <a:latin typeface="Monotype Corsiva" panose="03010101010201010101" pitchFamily="66" charset="0"/>
              </a:rPr>
              <a:t>de pensamientos, de días y </a:t>
            </a:r>
            <a:endParaRPr lang="es-ES" sz="20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01B5B"/>
                </a:solidFill>
                <a:latin typeface="Monotype Corsiva" panose="03010101010201010101" pitchFamily="66" charset="0"/>
              </a:rPr>
              <a:t>no </a:t>
            </a:r>
            <a:r>
              <a:rPr lang="es-ES" sz="2000" b="1" i="1" dirty="0">
                <a:solidFill>
                  <a:srgbClr val="401B5B"/>
                </a:solidFill>
                <a:latin typeface="Monotype Corsiva" panose="03010101010201010101" pitchFamily="66" charset="0"/>
              </a:rPr>
              <a:t>de circunstancias.</a:t>
            </a:r>
          </a:p>
          <a:p>
            <a:pPr algn="ctr" fontAlgn="auto">
              <a:spcBef>
                <a:spcPts val="0"/>
              </a:spcBef>
              <a:spcAft>
                <a:spcPts val="0"/>
              </a:spcAft>
              <a:defRPr/>
            </a:pPr>
            <a:endParaRPr lang="es-ES" sz="2800" b="1" i="1" dirty="0">
              <a:solidFill>
                <a:srgbClr val="401B5B"/>
              </a:solidFill>
              <a:latin typeface="Monotype Corsiva" panose="03010101010201010101" pitchFamily="66" charset="0"/>
              <a:cs typeface="+mn-cs"/>
            </a:endParaRPr>
          </a:p>
        </p:txBody>
      </p:sp>
    </p:spTree>
    <p:extLst>
      <p:ext uri="{BB962C8B-B14F-4D97-AF65-F5344CB8AC3E}">
        <p14:creationId xmlns:p14="http://schemas.microsoft.com/office/powerpoint/2010/main" val="1750930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0"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18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7385" y="0"/>
            <a:ext cx="9144000" cy="6858000"/>
          </a:xfrm>
          <a:prstGeom prst="rect">
            <a:avLst/>
          </a:prstGeom>
          <a:noFill/>
          <a:ln>
            <a:noFill/>
          </a:ln>
          <a:scene3d>
            <a:camera prst="orthographicFront"/>
            <a:lightRig rig="flat" dir="t"/>
          </a:scene3d>
          <a:sp3d>
            <a:bevelT w="165100" prst="coolSlant"/>
          </a:sp3d>
        </p:spPr>
      </p:pic>
      <p:pic>
        <p:nvPicPr>
          <p:cNvPr id="14" name="13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0328" y="34264"/>
            <a:ext cx="9144000" cy="6858000"/>
          </a:xfrm>
          <a:prstGeom prst="rect">
            <a:avLst/>
          </a:prstGeom>
          <a:noFill/>
          <a:ln>
            <a:noFill/>
          </a:ln>
          <a:scene3d>
            <a:camera prst="orthographicFront"/>
            <a:lightRig rig="flat" dir="t"/>
          </a:scene3d>
          <a:sp3d>
            <a:bevelT w="165100" prst="coolSlant"/>
          </a:sp3d>
        </p:spPr>
      </p:pic>
      <p:sp>
        <p:nvSpPr>
          <p:cNvPr id="4" name="Forma libre 17"/>
          <p:cNvSpPr/>
          <p:nvPr/>
        </p:nvSpPr>
        <p:spPr>
          <a:xfrm>
            <a:off x="4644009" y="836712"/>
            <a:ext cx="2479454"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w="15875">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17"/>
          <p:cNvSpPr/>
          <p:nvPr/>
        </p:nvSpPr>
        <p:spPr>
          <a:xfrm>
            <a:off x="4644008" y="1850602"/>
            <a:ext cx="2479455"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w="15875">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17"/>
          <p:cNvSpPr/>
          <p:nvPr/>
        </p:nvSpPr>
        <p:spPr>
          <a:xfrm>
            <a:off x="4617827" y="2852936"/>
            <a:ext cx="2505636"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w="15875">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17"/>
          <p:cNvSpPr/>
          <p:nvPr/>
        </p:nvSpPr>
        <p:spPr>
          <a:xfrm>
            <a:off x="4633301" y="3906399"/>
            <a:ext cx="249016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w="15875">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17"/>
          <p:cNvSpPr/>
          <p:nvPr/>
        </p:nvSpPr>
        <p:spPr>
          <a:xfrm>
            <a:off x="4633301" y="4941168"/>
            <a:ext cx="249016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w="15875">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17"/>
          <p:cNvSpPr/>
          <p:nvPr/>
        </p:nvSpPr>
        <p:spPr>
          <a:xfrm flipH="1">
            <a:off x="1980855" y="836712"/>
            <a:ext cx="2533620"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w="15875">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17"/>
          <p:cNvSpPr/>
          <p:nvPr/>
        </p:nvSpPr>
        <p:spPr>
          <a:xfrm flipH="1">
            <a:off x="1980856" y="1850602"/>
            <a:ext cx="253171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w="15875">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17"/>
          <p:cNvSpPr/>
          <p:nvPr/>
        </p:nvSpPr>
        <p:spPr>
          <a:xfrm flipH="1">
            <a:off x="1980856" y="2865297"/>
            <a:ext cx="2510962"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w="15875">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17"/>
          <p:cNvSpPr/>
          <p:nvPr/>
        </p:nvSpPr>
        <p:spPr>
          <a:xfrm flipH="1">
            <a:off x="1980856" y="3903912"/>
            <a:ext cx="2531712"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w="15875">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17"/>
          <p:cNvSpPr/>
          <p:nvPr/>
        </p:nvSpPr>
        <p:spPr>
          <a:xfrm flipH="1">
            <a:off x="2047519" y="4974794"/>
            <a:ext cx="2500834"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noFill/>
          <a:ln w="15875">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1016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00355573"/>
      </p:ext>
    </p:extLst>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0-#ppt_h/2"/>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3000" fill="hold"/>
                                        <p:tgtEl>
                                          <p:spTgt spid="4"/>
                                        </p:tgtEl>
                                        <p:attrNameLst>
                                          <p:attrName>r</p:attrName>
                                        </p:attrNameLst>
                                      </p:cBhvr>
                                    </p:animRot>
                                  </p:childTnLst>
                                </p:cTn>
                              </p:par>
                              <p:par>
                                <p:cTn id="11" presetID="2" presetClass="entr" presetSubtype="3"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9" presetClass="emph" presetSubtype="0" grpId="0" nodeType="withEffect">
                                  <p:stCondLst>
                                    <p:cond delay="0"/>
                                  </p:stCondLst>
                                  <p:childTnLst>
                                    <p:set>
                                      <p:cBhvr rctx="PPT">
                                        <p:cTn id="16" dur="indefinite"/>
                                        <p:tgtEl>
                                          <p:spTgt spid="15"/>
                                        </p:tgtEl>
                                        <p:attrNameLst>
                                          <p:attrName>style.opacity</p:attrName>
                                        </p:attrNameLst>
                                      </p:cBhvr>
                                      <p:to>
                                        <p:strVal val="0"/>
                                      </p:to>
                                    </p:set>
                                    <p:animEffect filter="image" prLst="opacity: 0">
                                      <p:cBhvr rctx="IE">
                                        <p:cTn id="17" dur="indefinite"/>
                                        <p:tgtEl>
                                          <p:spTgt spid="15"/>
                                        </p:tgtEl>
                                      </p:cBhvr>
                                    </p:animEffect>
                                  </p:childTnLst>
                                </p:cTn>
                              </p:par>
                              <p:par>
                                <p:cTn id="18" presetID="8" presetClass="emph" presetSubtype="0" repeatCount="indefinite" fill="hold" grpId="1" nodeType="withEffect">
                                  <p:stCondLst>
                                    <p:cond delay="0"/>
                                  </p:stCondLst>
                                  <p:childTnLst>
                                    <p:animRot by="-21600000">
                                      <p:cBhvr>
                                        <p:cTn id="19" dur="3000" fill="hold"/>
                                        <p:tgtEl>
                                          <p:spTgt spid="5"/>
                                        </p:tgtEl>
                                        <p:attrNameLst>
                                          <p:attrName>r</p:attrName>
                                        </p:attrNameLst>
                                      </p:cBhvr>
                                    </p:animRot>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6"/>
                                        </p:tgtEl>
                                        <p:attrNameLst>
                                          <p:attrName>r</p:attrName>
                                        </p:attrNameLst>
                                      </p:cBhvr>
                                    </p:animRot>
                                  </p:childTnLst>
                                </p:cTn>
                              </p:par>
                              <p:par>
                                <p:cTn id="26" presetID="2" presetClass="entr" presetSubtype="3"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3000" fill="hold"/>
                                        <p:tgtEl>
                                          <p:spTgt spid="7"/>
                                        </p:tgtEl>
                                        <p:attrNameLst>
                                          <p:attrName>ppt_x</p:attrName>
                                        </p:attrNameLst>
                                      </p:cBhvr>
                                      <p:tavLst>
                                        <p:tav tm="0">
                                          <p:val>
                                            <p:strVal val="1+#ppt_w/2"/>
                                          </p:val>
                                        </p:tav>
                                        <p:tav tm="100000">
                                          <p:val>
                                            <p:strVal val="#ppt_x"/>
                                          </p:val>
                                        </p:tav>
                                      </p:tavLst>
                                    </p:anim>
                                    <p:anim calcmode="lin" valueType="num">
                                      <p:cBhvr additive="base">
                                        <p:cTn id="29" dur="3000" fill="hold"/>
                                        <p:tgtEl>
                                          <p:spTgt spid="7"/>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7"/>
                                        </p:tgtEl>
                                        <p:attrNameLst>
                                          <p:attrName>r</p:attrName>
                                        </p:attrNameLst>
                                      </p:cBhvr>
                                    </p:animRot>
                                  </p:childTnLst>
                                </p:cTn>
                              </p:par>
                              <p:par>
                                <p:cTn id="32" presetID="2" presetClass="entr" presetSubtype="3"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8"/>
                                        </p:tgtEl>
                                        <p:attrNameLst>
                                          <p:attrName>r</p:attrName>
                                        </p:attrNameLst>
                                      </p:cBhvr>
                                    </p:animRot>
                                  </p:childTnLst>
                                </p:cTn>
                              </p:par>
                              <p:par>
                                <p:cTn id="38" presetID="2" presetClass="entr" presetSubtype="9"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3000" fill="hold"/>
                                        <p:tgtEl>
                                          <p:spTgt spid="9"/>
                                        </p:tgtEl>
                                        <p:attrNameLst>
                                          <p:attrName>ppt_x</p:attrName>
                                        </p:attrNameLst>
                                      </p:cBhvr>
                                      <p:tavLst>
                                        <p:tav tm="0">
                                          <p:val>
                                            <p:strVal val="0-#ppt_w/2"/>
                                          </p:val>
                                        </p:tav>
                                        <p:tav tm="100000">
                                          <p:val>
                                            <p:strVal val="#ppt_x"/>
                                          </p:val>
                                        </p:tav>
                                      </p:tavLst>
                                    </p:anim>
                                    <p:anim calcmode="lin" valueType="num">
                                      <p:cBhvr additive="base">
                                        <p:cTn id="41" dur="3000" fill="hold"/>
                                        <p:tgtEl>
                                          <p:spTgt spid="9"/>
                                        </p:tgtEl>
                                        <p:attrNameLst>
                                          <p:attrName>ppt_y</p:attrName>
                                        </p:attrNameLst>
                                      </p:cBhvr>
                                      <p:tavLst>
                                        <p:tav tm="0">
                                          <p:val>
                                            <p:strVal val="0-#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9"/>
                                        </p:tgtEl>
                                        <p:attrNameLst>
                                          <p:attrName>r</p:attrName>
                                        </p:attrNameLst>
                                      </p:cBhvr>
                                    </p:animRot>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10"/>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0-#ppt_w/2"/>
                                          </p:val>
                                        </p:tav>
                                        <p:tav tm="100000">
                                          <p:val>
                                            <p:strVal val="#ppt_x"/>
                                          </p:val>
                                        </p:tav>
                                      </p:tavLst>
                                    </p:anim>
                                    <p:anim calcmode="lin" valueType="num">
                                      <p:cBhvr additive="base">
                                        <p:cTn id="53" dur="3000" fill="hold"/>
                                        <p:tgtEl>
                                          <p:spTgt spid="11"/>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11"/>
                                        </p:tgtEl>
                                        <p:attrNameLst>
                                          <p:attrName>r</p:attrName>
                                        </p:attrNameLst>
                                      </p:cBhvr>
                                    </p:animRot>
                                  </p:childTnLst>
                                </p:cTn>
                              </p:par>
                              <p:par>
                                <p:cTn id="56" presetID="2" presetClass="entr" presetSubtype="9"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grpId="1" nodeType="withEffect">
                                  <p:stCondLst>
                                    <p:cond delay="0"/>
                                  </p:stCondLst>
                                  <p:childTnLst>
                                    <p:animRot by="21600000">
                                      <p:cBhvr>
                                        <p:cTn id="61" dur="3000" fill="hold"/>
                                        <p:tgtEl>
                                          <p:spTgt spid="12"/>
                                        </p:tgtEl>
                                        <p:attrNameLst>
                                          <p:attrName>r</p:attrName>
                                        </p:attrNameLst>
                                      </p:cBhvr>
                                    </p:animRot>
                                  </p:childTnLst>
                                </p:cTn>
                              </p:par>
                              <p:par>
                                <p:cTn id="62" presetID="2" presetClass="entr" presetSubtype="9"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additive="base">
                                        <p:cTn id="64" dur="3000" fill="hold"/>
                                        <p:tgtEl>
                                          <p:spTgt spid="13"/>
                                        </p:tgtEl>
                                        <p:attrNameLst>
                                          <p:attrName>ppt_x</p:attrName>
                                        </p:attrNameLst>
                                      </p:cBhvr>
                                      <p:tavLst>
                                        <p:tav tm="0">
                                          <p:val>
                                            <p:strVal val="0-#ppt_w/2"/>
                                          </p:val>
                                        </p:tav>
                                        <p:tav tm="100000">
                                          <p:val>
                                            <p:strVal val="#ppt_x"/>
                                          </p:val>
                                        </p:tav>
                                      </p:tavLst>
                                    </p:anim>
                                    <p:anim calcmode="lin" valueType="num">
                                      <p:cBhvr additive="base">
                                        <p:cTn id="65" dur="3000" fill="hold"/>
                                        <p:tgtEl>
                                          <p:spTgt spid="13"/>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grpId="1" nodeType="withEffect">
                                  <p:stCondLst>
                                    <p:cond delay="0"/>
                                  </p:stCondLst>
                                  <p:childTnLst>
                                    <p:animRot by="21600000">
                                      <p:cBhvr>
                                        <p:cTn id="67" dur="3000" fill="hold"/>
                                        <p:tgtEl>
                                          <p:spTgt spid="13"/>
                                        </p:tgtEl>
                                        <p:attrNameLst>
                                          <p:attrName>r</p:attrName>
                                        </p:attrNameLst>
                                      </p:cBhvr>
                                    </p:animRot>
                                  </p:childTnLst>
                                </p:cTn>
                              </p:par>
                              <p:par>
                                <p:cTn id="68" presetID="2" presetClass="exit" presetSubtype="8" fill="hold" grpId="2" nodeType="withEffect">
                                  <p:stCondLst>
                                    <p:cond delay="0"/>
                                  </p:stCondLst>
                                  <p:childTnLst>
                                    <p:anim calcmode="lin" valueType="num">
                                      <p:cBhvr additive="base">
                                        <p:cTn id="69" dur="4500"/>
                                        <p:tgtEl>
                                          <p:spTgt spid="4"/>
                                        </p:tgtEl>
                                        <p:attrNameLst>
                                          <p:attrName>ppt_x</p:attrName>
                                        </p:attrNameLst>
                                      </p:cBhvr>
                                      <p:tavLst>
                                        <p:tav tm="0">
                                          <p:val>
                                            <p:strVal val="ppt_x"/>
                                          </p:val>
                                        </p:tav>
                                        <p:tav tm="100000">
                                          <p:val>
                                            <p:strVal val="0-ppt_w/2"/>
                                          </p:val>
                                        </p:tav>
                                      </p:tavLst>
                                    </p:anim>
                                    <p:anim calcmode="lin" valueType="num">
                                      <p:cBhvr additive="base">
                                        <p:cTn id="70" dur="4500"/>
                                        <p:tgtEl>
                                          <p:spTgt spid="4"/>
                                        </p:tgtEl>
                                        <p:attrNameLst>
                                          <p:attrName>ppt_y</p:attrName>
                                        </p:attrNameLst>
                                      </p:cBhvr>
                                      <p:tavLst>
                                        <p:tav tm="0">
                                          <p:val>
                                            <p:strVal val="ppt_y"/>
                                          </p:val>
                                        </p:tav>
                                        <p:tav tm="100000">
                                          <p:val>
                                            <p:strVal val="ppt_y"/>
                                          </p:val>
                                        </p:tav>
                                      </p:tavLst>
                                    </p:anim>
                                    <p:set>
                                      <p:cBhvr>
                                        <p:cTn id="71" dur="1" fill="hold">
                                          <p:stCondLst>
                                            <p:cond delay="4499"/>
                                          </p:stCondLst>
                                        </p:cTn>
                                        <p:tgtEl>
                                          <p:spTgt spid="4"/>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4500"/>
                                        <p:tgtEl>
                                          <p:spTgt spid="5"/>
                                        </p:tgtEl>
                                        <p:attrNameLst>
                                          <p:attrName>ppt_x</p:attrName>
                                        </p:attrNameLst>
                                      </p:cBhvr>
                                      <p:tavLst>
                                        <p:tav tm="0">
                                          <p:val>
                                            <p:strVal val="ppt_x"/>
                                          </p:val>
                                        </p:tav>
                                        <p:tav tm="100000">
                                          <p:val>
                                            <p:strVal val="0-ppt_w/2"/>
                                          </p:val>
                                        </p:tav>
                                      </p:tavLst>
                                    </p:anim>
                                    <p:anim calcmode="lin" valueType="num">
                                      <p:cBhvr additive="base">
                                        <p:cTn id="74" dur="4500"/>
                                        <p:tgtEl>
                                          <p:spTgt spid="5"/>
                                        </p:tgtEl>
                                        <p:attrNameLst>
                                          <p:attrName>ppt_y</p:attrName>
                                        </p:attrNameLst>
                                      </p:cBhvr>
                                      <p:tavLst>
                                        <p:tav tm="0">
                                          <p:val>
                                            <p:strVal val="ppt_y"/>
                                          </p:val>
                                        </p:tav>
                                        <p:tav tm="100000">
                                          <p:val>
                                            <p:strVal val="ppt_y"/>
                                          </p:val>
                                        </p:tav>
                                      </p:tavLst>
                                    </p:anim>
                                    <p:set>
                                      <p:cBhvr>
                                        <p:cTn id="75" dur="1" fill="hold">
                                          <p:stCondLst>
                                            <p:cond delay="4499"/>
                                          </p:stCondLst>
                                        </p:cTn>
                                        <p:tgtEl>
                                          <p:spTgt spid="5"/>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4500"/>
                                        <p:tgtEl>
                                          <p:spTgt spid="6"/>
                                        </p:tgtEl>
                                        <p:attrNameLst>
                                          <p:attrName>ppt_x</p:attrName>
                                        </p:attrNameLst>
                                      </p:cBhvr>
                                      <p:tavLst>
                                        <p:tav tm="0">
                                          <p:val>
                                            <p:strVal val="ppt_x"/>
                                          </p:val>
                                        </p:tav>
                                        <p:tav tm="100000">
                                          <p:val>
                                            <p:strVal val="0-ppt_w/2"/>
                                          </p:val>
                                        </p:tav>
                                      </p:tavLst>
                                    </p:anim>
                                    <p:anim calcmode="lin" valueType="num">
                                      <p:cBhvr additive="base">
                                        <p:cTn id="78" dur="4500"/>
                                        <p:tgtEl>
                                          <p:spTgt spid="6"/>
                                        </p:tgtEl>
                                        <p:attrNameLst>
                                          <p:attrName>ppt_y</p:attrName>
                                        </p:attrNameLst>
                                      </p:cBhvr>
                                      <p:tavLst>
                                        <p:tav tm="0">
                                          <p:val>
                                            <p:strVal val="ppt_y"/>
                                          </p:val>
                                        </p:tav>
                                        <p:tav tm="100000">
                                          <p:val>
                                            <p:strVal val="ppt_y"/>
                                          </p:val>
                                        </p:tav>
                                      </p:tavLst>
                                    </p:anim>
                                    <p:set>
                                      <p:cBhvr>
                                        <p:cTn id="79" dur="1" fill="hold">
                                          <p:stCondLst>
                                            <p:cond delay="4499"/>
                                          </p:stCondLst>
                                        </p:cTn>
                                        <p:tgtEl>
                                          <p:spTgt spid="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4500"/>
                                        <p:tgtEl>
                                          <p:spTgt spid="7"/>
                                        </p:tgtEl>
                                        <p:attrNameLst>
                                          <p:attrName>ppt_x</p:attrName>
                                        </p:attrNameLst>
                                      </p:cBhvr>
                                      <p:tavLst>
                                        <p:tav tm="0">
                                          <p:val>
                                            <p:strVal val="ppt_x"/>
                                          </p:val>
                                        </p:tav>
                                        <p:tav tm="100000">
                                          <p:val>
                                            <p:strVal val="0-ppt_w/2"/>
                                          </p:val>
                                        </p:tav>
                                      </p:tavLst>
                                    </p:anim>
                                    <p:anim calcmode="lin" valueType="num">
                                      <p:cBhvr additive="base">
                                        <p:cTn id="82" dur="4500"/>
                                        <p:tgtEl>
                                          <p:spTgt spid="7"/>
                                        </p:tgtEl>
                                        <p:attrNameLst>
                                          <p:attrName>ppt_y</p:attrName>
                                        </p:attrNameLst>
                                      </p:cBhvr>
                                      <p:tavLst>
                                        <p:tav tm="0">
                                          <p:val>
                                            <p:strVal val="ppt_y"/>
                                          </p:val>
                                        </p:tav>
                                        <p:tav tm="100000">
                                          <p:val>
                                            <p:strVal val="ppt_y"/>
                                          </p:val>
                                        </p:tav>
                                      </p:tavLst>
                                    </p:anim>
                                    <p:set>
                                      <p:cBhvr>
                                        <p:cTn id="83" dur="1" fill="hold">
                                          <p:stCondLst>
                                            <p:cond delay="4499"/>
                                          </p:stCondLst>
                                        </p:cTn>
                                        <p:tgtEl>
                                          <p:spTgt spid="7"/>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4500"/>
                                        <p:tgtEl>
                                          <p:spTgt spid="8"/>
                                        </p:tgtEl>
                                        <p:attrNameLst>
                                          <p:attrName>ppt_x</p:attrName>
                                        </p:attrNameLst>
                                      </p:cBhvr>
                                      <p:tavLst>
                                        <p:tav tm="0">
                                          <p:val>
                                            <p:strVal val="ppt_x"/>
                                          </p:val>
                                        </p:tav>
                                        <p:tav tm="100000">
                                          <p:val>
                                            <p:strVal val="0-ppt_w/2"/>
                                          </p:val>
                                        </p:tav>
                                      </p:tavLst>
                                    </p:anim>
                                    <p:anim calcmode="lin" valueType="num">
                                      <p:cBhvr additive="base">
                                        <p:cTn id="86" dur="4500"/>
                                        <p:tgtEl>
                                          <p:spTgt spid="8"/>
                                        </p:tgtEl>
                                        <p:attrNameLst>
                                          <p:attrName>ppt_y</p:attrName>
                                        </p:attrNameLst>
                                      </p:cBhvr>
                                      <p:tavLst>
                                        <p:tav tm="0">
                                          <p:val>
                                            <p:strVal val="ppt_y"/>
                                          </p:val>
                                        </p:tav>
                                        <p:tav tm="100000">
                                          <p:val>
                                            <p:strVal val="ppt_y"/>
                                          </p:val>
                                        </p:tav>
                                      </p:tavLst>
                                    </p:anim>
                                    <p:set>
                                      <p:cBhvr>
                                        <p:cTn id="87" dur="1" fill="hold">
                                          <p:stCondLst>
                                            <p:cond delay="4499"/>
                                          </p:stCondLst>
                                        </p:cTn>
                                        <p:tgtEl>
                                          <p:spTgt spid="8"/>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4500"/>
                                        <p:tgtEl>
                                          <p:spTgt spid="9"/>
                                        </p:tgtEl>
                                        <p:attrNameLst>
                                          <p:attrName>ppt_x</p:attrName>
                                        </p:attrNameLst>
                                      </p:cBhvr>
                                      <p:tavLst>
                                        <p:tav tm="0">
                                          <p:val>
                                            <p:strVal val="ppt_x"/>
                                          </p:val>
                                        </p:tav>
                                        <p:tav tm="100000">
                                          <p:val>
                                            <p:strVal val="1+ppt_w/2"/>
                                          </p:val>
                                        </p:tav>
                                      </p:tavLst>
                                    </p:anim>
                                    <p:anim calcmode="lin" valueType="num">
                                      <p:cBhvr additive="base">
                                        <p:cTn id="90" dur="4500"/>
                                        <p:tgtEl>
                                          <p:spTgt spid="9"/>
                                        </p:tgtEl>
                                        <p:attrNameLst>
                                          <p:attrName>ppt_y</p:attrName>
                                        </p:attrNameLst>
                                      </p:cBhvr>
                                      <p:tavLst>
                                        <p:tav tm="0">
                                          <p:val>
                                            <p:strVal val="ppt_y"/>
                                          </p:val>
                                        </p:tav>
                                        <p:tav tm="100000">
                                          <p:val>
                                            <p:strVal val="ppt_y"/>
                                          </p:val>
                                        </p:tav>
                                      </p:tavLst>
                                    </p:anim>
                                    <p:set>
                                      <p:cBhvr>
                                        <p:cTn id="91" dur="1" fill="hold">
                                          <p:stCondLst>
                                            <p:cond delay="4499"/>
                                          </p:stCondLst>
                                        </p:cTn>
                                        <p:tgtEl>
                                          <p:spTgt spid="9"/>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4500"/>
                                        <p:tgtEl>
                                          <p:spTgt spid="10"/>
                                        </p:tgtEl>
                                        <p:attrNameLst>
                                          <p:attrName>ppt_x</p:attrName>
                                        </p:attrNameLst>
                                      </p:cBhvr>
                                      <p:tavLst>
                                        <p:tav tm="0">
                                          <p:val>
                                            <p:strVal val="ppt_x"/>
                                          </p:val>
                                        </p:tav>
                                        <p:tav tm="100000">
                                          <p:val>
                                            <p:strVal val="1+ppt_w/2"/>
                                          </p:val>
                                        </p:tav>
                                      </p:tavLst>
                                    </p:anim>
                                    <p:anim calcmode="lin" valueType="num">
                                      <p:cBhvr additive="base">
                                        <p:cTn id="94" dur="4500"/>
                                        <p:tgtEl>
                                          <p:spTgt spid="10"/>
                                        </p:tgtEl>
                                        <p:attrNameLst>
                                          <p:attrName>ppt_y</p:attrName>
                                        </p:attrNameLst>
                                      </p:cBhvr>
                                      <p:tavLst>
                                        <p:tav tm="0">
                                          <p:val>
                                            <p:strVal val="ppt_y"/>
                                          </p:val>
                                        </p:tav>
                                        <p:tav tm="100000">
                                          <p:val>
                                            <p:strVal val="ppt_y"/>
                                          </p:val>
                                        </p:tav>
                                      </p:tavLst>
                                    </p:anim>
                                    <p:set>
                                      <p:cBhvr>
                                        <p:cTn id="95" dur="1" fill="hold">
                                          <p:stCondLst>
                                            <p:cond delay="4499"/>
                                          </p:stCondLst>
                                        </p:cTn>
                                        <p:tgtEl>
                                          <p:spTgt spid="10"/>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4500"/>
                                        <p:tgtEl>
                                          <p:spTgt spid="11"/>
                                        </p:tgtEl>
                                        <p:attrNameLst>
                                          <p:attrName>ppt_x</p:attrName>
                                        </p:attrNameLst>
                                      </p:cBhvr>
                                      <p:tavLst>
                                        <p:tav tm="0">
                                          <p:val>
                                            <p:strVal val="ppt_x"/>
                                          </p:val>
                                        </p:tav>
                                        <p:tav tm="100000">
                                          <p:val>
                                            <p:strVal val="1+ppt_w/2"/>
                                          </p:val>
                                        </p:tav>
                                      </p:tavLst>
                                    </p:anim>
                                    <p:anim calcmode="lin" valueType="num">
                                      <p:cBhvr additive="base">
                                        <p:cTn id="98" dur="4500"/>
                                        <p:tgtEl>
                                          <p:spTgt spid="11"/>
                                        </p:tgtEl>
                                        <p:attrNameLst>
                                          <p:attrName>ppt_y</p:attrName>
                                        </p:attrNameLst>
                                      </p:cBhvr>
                                      <p:tavLst>
                                        <p:tav tm="0">
                                          <p:val>
                                            <p:strVal val="ppt_y"/>
                                          </p:val>
                                        </p:tav>
                                        <p:tav tm="100000">
                                          <p:val>
                                            <p:strVal val="ppt_y"/>
                                          </p:val>
                                        </p:tav>
                                      </p:tavLst>
                                    </p:anim>
                                    <p:set>
                                      <p:cBhvr>
                                        <p:cTn id="99" dur="1" fill="hold">
                                          <p:stCondLst>
                                            <p:cond delay="4499"/>
                                          </p:stCondLst>
                                        </p:cTn>
                                        <p:tgtEl>
                                          <p:spTgt spid="11"/>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4500"/>
                                        <p:tgtEl>
                                          <p:spTgt spid="12"/>
                                        </p:tgtEl>
                                        <p:attrNameLst>
                                          <p:attrName>ppt_x</p:attrName>
                                        </p:attrNameLst>
                                      </p:cBhvr>
                                      <p:tavLst>
                                        <p:tav tm="0">
                                          <p:val>
                                            <p:strVal val="ppt_x"/>
                                          </p:val>
                                        </p:tav>
                                        <p:tav tm="100000">
                                          <p:val>
                                            <p:strVal val="1+ppt_w/2"/>
                                          </p:val>
                                        </p:tav>
                                      </p:tavLst>
                                    </p:anim>
                                    <p:anim calcmode="lin" valueType="num">
                                      <p:cBhvr additive="base">
                                        <p:cTn id="102" dur="4500"/>
                                        <p:tgtEl>
                                          <p:spTgt spid="12"/>
                                        </p:tgtEl>
                                        <p:attrNameLst>
                                          <p:attrName>ppt_y</p:attrName>
                                        </p:attrNameLst>
                                      </p:cBhvr>
                                      <p:tavLst>
                                        <p:tav tm="0">
                                          <p:val>
                                            <p:strVal val="ppt_y"/>
                                          </p:val>
                                        </p:tav>
                                        <p:tav tm="100000">
                                          <p:val>
                                            <p:strVal val="ppt_y"/>
                                          </p:val>
                                        </p:tav>
                                      </p:tavLst>
                                    </p:anim>
                                    <p:set>
                                      <p:cBhvr>
                                        <p:cTn id="103" dur="1" fill="hold">
                                          <p:stCondLst>
                                            <p:cond delay="4499"/>
                                          </p:stCondLst>
                                        </p:cTn>
                                        <p:tgtEl>
                                          <p:spTgt spid="12"/>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4500"/>
                                        <p:tgtEl>
                                          <p:spTgt spid="13"/>
                                        </p:tgtEl>
                                        <p:attrNameLst>
                                          <p:attrName>ppt_x</p:attrName>
                                        </p:attrNameLst>
                                      </p:cBhvr>
                                      <p:tavLst>
                                        <p:tav tm="0">
                                          <p:val>
                                            <p:strVal val="ppt_x"/>
                                          </p:val>
                                        </p:tav>
                                        <p:tav tm="100000">
                                          <p:val>
                                            <p:strVal val="1+ppt_w/2"/>
                                          </p:val>
                                        </p:tav>
                                      </p:tavLst>
                                    </p:anim>
                                    <p:anim calcmode="lin" valueType="num">
                                      <p:cBhvr additive="base">
                                        <p:cTn id="106" dur="4500"/>
                                        <p:tgtEl>
                                          <p:spTgt spid="13"/>
                                        </p:tgtEl>
                                        <p:attrNameLst>
                                          <p:attrName>ppt_y</p:attrName>
                                        </p:attrNameLst>
                                      </p:cBhvr>
                                      <p:tavLst>
                                        <p:tav tm="0">
                                          <p:val>
                                            <p:strVal val="ppt_y"/>
                                          </p:val>
                                        </p:tav>
                                        <p:tav tm="100000">
                                          <p:val>
                                            <p:strVal val="ppt_y"/>
                                          </p:val>
                                        </p:tav>
                                      </p:tavLst>
                                    </p:anim>
                                    <p:set>
                                      <p:cBhvr>
                                        <p:cTn id="107" dur="1" fill="hold">
                                          <p:stCondLst>
                                            <p:cond delay="4499"/>
                                          </p:stCondLst>
                                        </p:cTn>
                                        <p:tgtEl>
                                          <p:spTgt spid="13"/>
                                        </p:tgtEl>
                                        <p:attrNameLst>
                                          <p:attrName>style.visibility</p:attrName>
                                        </p:attrNameLst>
                                      </p:cBhvr>
                                      <p:to>
                                        <p:strVal val="hidden"/>
                                      </p:to>
                                    </p:set>
                                  </p:childTnLst>
                                </p:cTn>
                              </p:par>
                              <p:par>
                                <p:cTn id="108" presetID="17" presetClass="entr" presetSubtype="10"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p:cTn id="110" dur="4500" fill="hold"/>
                                        <p:tgtEl>
                                          <p:spTgt spid="19"/>
                                        </p:tgtEl>
                                        <p:attrNameLst>
                                          <p:attrName>ppt_w</p:attrName>
                                        </p:attrNameLst>
                                      </p:cBhvr>
                                      <p:tavLst>
                                        <p:tav tm="0">
                                          <p:val>
                                            <p:fltVal val="0"/>
                                          </p:val>
                                        </p:tav>
                                        <p:tav tm="100000">
                                          <p:val>
                                            <p:strVal val="#ppt_w"/>
                                          </p:val>
                                        </p:tav>
                                      </p:tavLst>
                                    </p:anim>
                                    <p:anim calcmode="lin" valueType="num">
                                      <p:cBhvr>
                                        <p:cTn id="111" dur="4500" fill="hold"/>
                                        <p:tgtEl>
                                          <p:spTgt spid="19"/>
                                        </p:tgtEl>
                                        <p:attrNameLst>
                                          <p:attrName>ppt_h</p:attrName>
                                        </p:attrNameLst>
                                      </p:cBhvr>
                                      <p:tavLst>
                                        <p:tav tm="0">
                                          <p:val>
                                            <p:strVal val="#ppt_h"/>
                                          </p:val>
                                        </p:tav>
                                        <p:tav tm="100000">
                                          <p:val>
                                            <p:strVal val="#ppt_h"/>
                                          </p:val>
                                        </p:tav>
                                      </p:tavLst>
                                    </p:anim>
                                  </p:childTnLst>
                                </p:cTn>
                              </p:par>
                              <p:par>
                                <p:cTn id="112" presetID="14" presetClass="entr" presetSubtype="10" fill="hold" nodeType="with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randombar(horizontal)">
                                      <p:cBhvr>
                                        <p:cTn id="114" dur="4500"/>
                                        <p:tgtEl>
                                          <p:spTgt spid="19"/>
                                        </p:tgtEl>
                                      </p:cBhvr>
                                    </p:animEffect>
                                  </p:childTnLst>
                                </p:cTn>
                              </p:par>
                              <p:par>
                                <p:cTn id="115" presetID="17" presetClass="entr" presetSubtype="10" fill="hold" nodeType="withEffect">
                                  <p:stCondLst>
                                    <p:cond delay="0"/>
                                  </p:stCondLst>
                                  <p:childTnLst>
                                    <p:set>
                                      <p:cBhvr>
                                        <p:cTn id="116" dur="1" fill="hold">
                                          <p:stCondLst>
                                            <p:cond delay="0"/>
                                          </p:stCondLst>
                                        </p:cTn>
                                        <p:tgtEl>
                                          <p:spTgt spid="14"/>
                                        </p:tgtEl>
                                        <p:attrNameLst>
                                          <p:attrName>style.visibility</p:attrName>
                                        </p:attrNameLst>
                                      </p:cBhvr>
                                      <p:to>
                                        <p:strVal val="visible"/>
                                      </p:to>
                                    </p:set>
                                    <p:anim calcmode="lin" valueType="num">
                                      <p:cBhvr>
                                        <p:cTn id="117" dur="4000" fill="hold"/>
                                        <p:tgtEl>
                                          <p:spTgt spid="14"/>
                                        </p:tgtEl>
                                        <p:attrNameLst>
                                          <p:attrName>ppt_w</p:attrName>
                                        </p:attrNameLst>
                                      </p:cBhvr>
                                      <p:tavLst>
                                        <p:tav tm="0">
                                          <p:val>
                                            <p:fltVal val="0"/>
                                          </p:val>
                                        </p:tav>
                                        <p:tav tm="100000">
                                          <p:val>
                                            <p:strVal val="#ppt_w"/>
                                          </p:val>
                                        </p:tav>
                                      </p:tavLst>
                                    </p:anim>
                                    <p:anim calcmode="lin" valueType="num">
                                      <p:cBhvr>
                                        <p:cTn id="118" dur="4000" fill="hold"/>
                                        <p:tgtEl>
                                          <p:spTgt spid="14"/>
                                        </p:tgtEl>
                                        <p:attrNameLst>
                                          <p:attrName>ppt_h</p:attrName>
                                        </p:attrNameLst>
                                      </p:cBhvr>
                                      <p:tavLst>
                                        <p:tav tm="0">
                                          <p:val>
                                            <p:strVal val="#ppt_h"/>
                                          </p:val>
                                        </p:tav>
                                        <p:tav tm="100000">
                                          <p:val>
                                            <p:strVal val="#ppt_h"/>
                                          </p:val>
                                        </p:tav>
                                      </p:tavLst>
                                    </p:anim>
                                  </p:childTnLst>
                                </p:cTn>
                              </p:par>
                              <p:par>
                                <p:cTn id="119" presetID="3" presetClass="entr" presetSubtype="10" fill="hold"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blinds(horizontal)">
                                      <p:cBhvr>
                                        <p:cTn id="121" dur="5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flipH="1">
            <a:off x="4499124" y="17016"/>
            <a:ext cx="4644008" cy="6858000"/>
          </a:xfrm>
          <a:prstGeom prst="rect">
            <a:avLst/>
          </a:prstGeom>
          <a:gradFill flip="none" rotWithShape="1">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 y="0"/>
            <a:ext cx="4644008" cy="6858000"/>
          </a:xfrm>
          <a:prstGeom prst="rect">
            <a:avLst/>
          </a:prstGeom>
          <a:gradFill flip="none" rotWithShape="1">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Diapositiva25"/>
          <p:cNvPicPr>
            <a:picLocks noGrp="1" noChangeAspect="1"/>
          </p:cNvPicPr>
          <p:nvPr isPhoto="1"/>
        </p:nvPicPr>
        <p:blipFill rotWithShape="1">
          <a:blip r:embed="rId2">
            <a:lum/>
            <a:extLst>
              <a:ext uri="{28A0092B-C50C-407E-A947-70E740481C1C}">
                <a14:useLocalDpi xmlns:a14="http://schemas.microsoft.com/office/drawing/2010/main" val="0"/>
              </a:ext>
            </a:extLst>
          </a:blip>
          <a:srcRect t="-1" b="-102498"/>
          <a:stretch/>
        </p:blipFill>
        <p:spPr>
          <a:xfrm>
            <a:off x="-15428" y="0"/>
            <a:ext cx="9144000" cy="13887450"/>
          </a:xfrm>
          <a:prstGeom prst="rect">
            <a:avLst/>
          </a:prstGeom>
          <a:noFill/>
          <a:ln>
            <a:noFill/>
          </a:ln>
          <a:scene3d>
            <a:camera prst="orthographicFront"/>
            <a:lightRig rig="flat" dir="t"/>
          </a:scene3d>
          <a:sp3d>
            <a:bevelT w="165100" prst="coolSlant"/>
          </a:sp3d>
        </p:spPr>
      </p:pic>
      <p:sp>
        <p:nvSpPr>
          <p:cNvPr id="8" name="Forma libre 18"/>
          <p:cNvSpPr/>
          <p:nvPr/>
        </p:nvSpPr>
        <p:spPr>
          <a:xfrm rot="10800000" flipH="1">
            <a:off x="1331640" y="310244"/>
            <a:ext cx="3168352" cy="6547756"/>
          </a:xfrm>
          <a:custGeom>
            <a:avLst/>
            <a:gdLst>
              <a:gd name="connsiteX0" fmla="*/ 768845 w 2386001"/>
              <a:gd name="connsiteY0" fmla="*/ 87715 h 6152539"/>
              <a:gd name="connsiteX1" fmla="*/ 698190 w 2386001"/>
              <a:gd name="connsiteY1" fmla="*/ 98385 h 6152539"/>
              <a:gd name="connsiteX2" fmla="*/ 677484 w 2386001"/>
              <a:gd name="connsiteY2" fmla="*/ 103497 h 6152539"/>
              <a:gd name="connsiteX3" fmla="*/ 661825 w 2386001"/>
              <a:gd name="connsiteY3" fmla="*/ 98089 h 6152539"/>
              <a:gd name="connsiteX4" fmla="*/ 432854 w 2386001"/>
              <a:gd name="connsiteY4" fmla="*/ 61819 h 6152539"/>
              <a:gd name="connsiteX5" fmla="*/ 14656 w 2386001"/>
              <a:gd name="connsiteY5" fmla="*/ 176722 h 6152539"/>
              <a:gd name="connsiteX6" fmla="*/ 0 w 2386001"/>
              <a:gd name="connsiteY6" fmla="*/ 191849 h 6152539"/>
              <a:gd name="connsiteX7" fmla="*/ 14133 w 2386001"/>
              <a:gd name="connsiteY7" fmla="*/ 169999 h 6152539"/>
              <a:gd name="connsiteX8" fmla="*/ 545940 w 2386001"/>
              <a:gd name="connsiteY8" fmla="*/ 562 h 6152539"/>
              <a:gd name="connsiteX9" fmla="*/ 639942 w 2386001"/>
              <a:gd name="connsiteY9" fmla="*/ 7372 h 6152539"/>
              <a:gd name="connsiteX10" fmla="*/ 670645 w 2386001"/>
              <a:gd name="connsiteY10" fmla="*/ 12143 h 6152539"/>
              <a:gd name="connsiteX11" fmla="*/ 702807 w 2386001"/>
              <a:gd name="connsiteY11" fmla="*/ 33338 h 6152539"/>
              <a:gd name="connsiteX12" fmla="*/ 759317 w 2386001"/>
              <a:gd name="connsiteY12" fmla="*/ 78069 h 6152539"/>
              <a:gd name="connsiteX13" fmla="*/ 769082 w 2386001"/>
              <a:gd name="connsiteY13" fmla="*/ 87122 h 6152539"/>
              <a:gd name="connsiteX14" fmla="*/ 1218593 w 2386001"/>
              <a:gd name="connsiteY14" fmla="*/ 350282 h 6152539"/>
              <a:gd name="connsiteX15" fmla="*/ 1218244 w 2386001"/>
              <a:gd name="connsiteY15" fmla="*/ 350889 h 6152539"/>
              <a:gd name="connsiteX16" fmla="*/ 1130760 w 2386001"/>
              <a:gd name="connsiteY16" fmla="*/ 351593 h 6152539"/>
              <a:gd name="connsiteX17" fmla="*/ 1104924 w 2386001"/>
              <a:gd name="connsiteY17" fmla="*/ 353954 h 6152539"/>
              <a:gd name="connsiteX18" fmla="*/ 1086311 w 2386001"/>
              <a:gd name="connsiteY18" fmla="*/ 345666 h 6152539"/>
              <a:gd name="connsiteX19" fmla="*/ 809866 w 2386001"/>
              <a:gd name="connsiteY19" fmla="*/ 270978 h 6152539"/>
              <a:gd name="connsiteX20" fmla="*/ 286902 w 2386001"/>
              <a:gd name="connsiteY20" fmla="*/ 331353 h 6152539"/>
              <a:gd name="connsiteX21" fmla="*/ 267468 w 2386001"/>
              <a:gd name="connsiteY21" fmla="*/ 345529 h 6152539"/>
              <a:gd name="connsiteX22" fmla="*/ 286933 w 2386001"/>
              <a:gd name="connsiteY22" fmla="*/ 323970 h 6152539"/>
              <a:gd name="connsiteX23" fmla="*/ 954292 w 2386001"/>
              <a:gd name="connsiteY23" fmla="*/ 221859 h 6152539"/>
              <a:gd name="connsiteX24" fmla="*/ 1068591 w 2386001"/>
              <a:gd name="connsiteY24" fmla="*/ 243744 h 6152539"/>
              <a:gd name="connsiteX25" fmla="*/ 1105668 w 2386001"/>
              <a:gd name="connsiteY25" fmla="*/ 253659 h 6152539"/>
              <a:gd name="connsiteX26" fmla="*/ 1142893 w 2386001"/>
              <a:gd name="connsiteY26" fmla="*/ 281640 h 6152539"/>
              <a:gd name="connsiteX27" fmla="*/ 1207552 w 2386001"/>
              <a:gd name="connsiteY27" fmla="*/ 338942 h 6152539"/>
              <a:gd name="connsiteX28" fmla="*/ 1776300 w 2386001"/>
              <a:gd name="connsiteY28" fmla="*/ 798575 h 6152539"/>
              <a:gd name="connsiteX29" fmla="*/ 1775582 w 2386001"/>
              <a:gd name="connsiteY29" fmla="*/ 799093 h 6152539"/>
              <a:gd name="connsiteX30" fmla="*/ 1670205 w 2386001"/>
              <a:gd name="connsiteY30" fmla="*/ 770418 h 6152539"/>
              <a:gd name="connsiteX31" fmla="*/ 1638029 w 2386001"/>
              <a:gd name="connsiteY31" fmla="*/ 764204 h 6152539"/>
              <a:gd name="connsiteX32" fmla="*/ 1619747 w 2386001"/>
              <a:gd name="connsiteY32" fmla="*/ 749276 h 6152539"/>
              <a:gd name="connsiteX33" fmla="*/ 1324479 w 2386001"/>
              <a:gd name="connsiteY33" fmla="*/ 578207 h 6152539"/>
              <a:gd name="connsiteX34" fmla="*/ 666999 w 2386001"/>
              <a:gd name="connsiteY34" fmla="*/ 465558 h 6152539"/>
              <a:gd name="connsiteX35" fmla="*/ 636715 w 2386001"/>
              <a:gd name="connsiteY35" fmla="*/ 473855 h 6152539"/>
              <a:gd name="connsiteX36" fmla="*/ 670658 w 2386001"/>
              <a:gd name="connsiteY36" fmla="*/ 457844 h 6152539"/>
              <a:gd name="connsiteX37" fmla="*/ 1521966 w 2386001"/>
              <a:gd name="connsiteY37" fmla="*/ 575374 h 6152539"/>
              <a:gd name="connsiteX38" fmla="*/ 1648459 w 2386001"/>
              <a:gd name="connsiteY38" fmla="*/ 636694 h 6152539"/>
              <a:gd name="connsiteX39" fmla="*/ 1688111 w 2386001"/>
              <a:gd name="connsiteY39" fmla="*/ 659530 h 6152539"/>
              <a:gd name="connsiteX40" fmla="*/ 1719080 w 2386001"/>
              <a:gd name="connsiteY40" fmla="*/ 701317 h 6152539"/>
              <a:gd name="connsiteX41" fmla="*/ 1768606 w 2386001"/>
              <a:gd name="connsiteY41" fmla="*/ 783000 h 6152539"/>
              <a:gd name="connsiteX42" fmla="*/ 2135034 w 2386001"/>
              <a:gd name="connsiteY42" fmla="*/ 1486254 h 6152539"/>
              <a:gd name="connsiteX43" fmla="*/ 2133965 w 2386001"/>
              <a:gd name="connsiteY43" fmla="*/ 1486547 h 6152539"/>
              <a:gd name="connsiteX44" fmla="*/ 2016362 w 2386001"/>
              <a:gd name="connsiteY44" fmla="*/ 1413231 h 6152539"/>
              <a:gd name="connsiteX45" fmla="*/ 1979492 w 2386001"/>
              <a:gd name="connsiteY45" fmla="*/ 1393670 h 6152539"/>
              <a:gd name="connsiteX46" fmla="*/ 1962850 w 2386001"/>
              <a:gd name="connsiteY46" fmla="*/ 1369880 h 6152539"/>
              <a:gd name="connsiteX47" fmla="*/ 1667605 w 2386001"/>
              <a:gd name="connsiteY47" fmla="*/ 1063539 h 6152539"/>
              <a:gd name="connsiteX48" fmla="*/ 908812 w 2386001"/>
              <a:gd name="connsiteY48" fmla="*/ 679787 h 6152539"/>
              <a:gd name="connsiteX49" fmla="*/ 868766 w 2386001"/>
              <a:gd name="connsiteY49" fmla="*/ 677111 h 6152539"/>
              <a:gd name="connsiteX50" fmla="*/ 916186 w 2386001"/>
              <a:gd name="connsiteY50" fmla="*/ 672646 h 6152539"/>
              <a:gd name="connsiteX51" fmla="*/ 1909379 w 2386001"/>
              <a:gd name="connsiteY51" fmla="*/ 1138020 h 6152539"/>
              <a:gd name="connsiteX52" fmla="*/ 2040383 w 2386001"/>
              <a:gd name="connsiteY52" fmla="*/ 1255947 h 6152539"/>
              <a:gd name="connsiteX53" fmla="*/ 2080084 w 2386001"/>
              <a:gd name="connsiteY53" fmla="*/ 1296935 h 6152539"/>
              <a:gd name="connsiteX54" fmla="*/ 2102041 w 2386001"/>
              <a:gd name="connsiteY54" fmla="*/ 1355586 h 6152539"/>
              <a:gd name="connsiteX55" fmla="*/ 2131541 w 2386001"/>
              <a:gd name="connsiteY55" fmla="*/ 1465906 h 6152539"/>
              <a:gd name="connsiteX56" fmla="*/ 2325675 w 2386001"/>
              <a:gd name="connsiteY56" fmla="*/ 2493880 h 6152539"/>
              <a:gd name="connsiteX57" fmla="*/ 2324034 w 2386001"/>
              <a:gd name="connsiteY57" fmla="*/ 2493981 h 6152539"/>
              <a:gd name="connsiteX58" fmla="*/ 2218233 w 2386001"/>
              <a:gd name="connsiteY58" fmla="*/ 2377952 h 6152539"/>
              <a:gd name="connsiteX59" fmla="*/ 2182638 w 2386001"/>
              <a:gd name="connsiteY59" fmla="*/ 2345699 h 6152539"/>
              <a:gd name="connsiteX60" fmla="*/ 2177162 w 2386001"/>
              <a:gd name="connsiteY60" fmla="*/ 2313132 h 6152539"/>
              <a:gd name="connsiteX61" fmla="*/ 1998102 w 2386001"/>
              <a:gd name="connsiteY61" fmla="*/ 1874649 h 6152539"/>
              <a:gd name="connsiteX62" fmla="*/ 1252243 w 2386001"/>
              <a:gd name="connsiteY62" fmla="*/ 1233513 h 6152539"/>
              <a:gd name="connsiteX63" fmla="*/ 1200439 w 2386001"/>
              <a:gd name="connsiteY63" fmla="*/ 1220833 h 6152539"/>
              <a:gd name="connsiteX64" fmla="*/ 1267187 w 2386001"/>
              <a:gd name="connsiteY64" fmla="*/ 1226658 h 6152539"/>
              <a:gd name="connsiteX65" fmla="*/ 2269584 w 2386001"/>
              <a:gd name="connsiteY65" fmla="*/ 2021405 h 6152539"/>
              <a:gd name="connsiteX66" fmla="*/ 2361778 w 2386001"/>
              <a:gd name="connsiteY66" fmla="*/ 2194296 h 6152539"/>
              <a:gd name="connsiteX67" fmla="*/ 2386001 w 2386001"/>
              <a:gd name="connsiteY67" fmla="*/ 2253010 h 6152539"/>
              <a:gd name="connsiteX68" fmla="*/ 2373928 w 2386001"/>
              <a:gd name="connsiteY68" fmla="*/ 2328797 h 6152539"/>
              <a:gd name="connsiteX69" fmla="*/ 2335395 w 2386001"/>
              <a:gd name="connsiteY69" fmla="*/ 2468562 h 6152539"/>
              <a:gd name="connsiteX70" fmla="*/ 1033890 w 2386001"/>
              <a:gd name="connsiteY70" fmla="*/ 5888059 h 6152539"/>
              <a:gd name="connsiteX71" fmla="*/ 923497 w 2386001"/>
              <a:gd name="connsiteY71" fmla="*/ 5978754 h 6152539"/>
              <a:gd name="connsiteX72" fmla="*/ 702305 w 2386001"/>
              <a:gd name="connsiteY72" fmla="*/ 6128398 h 6152539"/>
              <a:gd name="connsiteX73" fmla="*/ 659272 w 2386001"/>
              <a:gd name="connsiteY73" fmla="*/ 6152539 h 6152539"/>
              <a:gd name="connsiteX74" fmla="*/ 657365 w 2386001"/>
              <a:gd name="connsiteY74" fmla="*/ 6150899 h 6152539"/>
              <a:gd name="connsiteX75" fmla="*/ 691840 w 2386001"/>
              <a:gd name="connsiteY75" fmla="*/ 5877470 h 6152539"/>
              <a:gd name="connsiteX76" fmla="*/ 694729 w 2386001"/>
              <a:gd name="connsiteY76" fmla="*/ 5794766 h 6152539"/>
              <a:gd name="connsiteX77" fmla="*/ 730623 w 2386001"/>
              <a:gd name="connsiteY77" fmla="*/ 5744245 h 6152539"/>
              <a:gd name="connsiteX78" fmla="*/ 1099883 w 2386001"/>
              <a:gd name="connsiteY78" fmla="*/ 4949980 h 6152539"/>
              <a:gd name="connsiteX79" fmla="*/ 1115849 w 2386001"/>
              <a:gd name="connsiteY79" fmla="*/ 3264506 h 6152539"/>
              <a:gd name="connsiteX80" fmla="*/ 1076054 w 2386001"/>
              <a:gd name="connsiteY80" fmla="*/ 3191050 h 6152539"/>
              <a:gd name="connsiteX81" fmla="*/ 1140826 w 2386001"/>
              <a:gd name="connsiteY81" fmla="*/ 3271300 h 6152539"/>
              <a:gd name="connsiteX82" fmla="*/ 1205295 w 2386001"/>
              <a:gd name="connsiteY82" fmla="*/ 5444883 h 6152539"/>
              <a:gd name="connsiteX83" fmla="*/ 1083069 w 2386001"/>
              <a:gd name="connsiteY83" fmla="*/ 5781438 h 6152539"/>
              <a:gd name="connsiteX84" fmla="*/ 2233389 w 2386001"/>
              <a:gd name="connsiteY84" fmla="*/ 3523947 h 6152539"/>
              <a:gd name="connsiteX85" fmla="*/ 2231585 w 2386001"/>
              <a:gd name="connsiteY85" fmla="*/ 3523862 h 6152539"/>
              <a:gd name="connsiteX86" fmla="*/ 2129505 w 2386001"/>
              <a:gd name="connsiteY86" fmla="*/ 3369169 h 6152539"/>
              <a:gd name="connsiteX87" fmla="*/ 2094378 w 2386001"/>
              <a:gd name="connsiteY87" fmla="*/ 3325384 h 6152539"/>
              <a:gd name="connsiteX88" fmla="*/ 2092168 w 2386001"/>
              <a:gd name="connsiteY88" fmla="*/ 3285032 h 6152539"/>
              <a:gd name="connsiteX89" fmla="*/ 1947421 w 2386001"/>
              <a:gd name="connsiteY89" fmla="*/ 2728393 h 6152539"/>
              <a:gd name="connsiteX90" fmla="*/ 1207335 w 2386001"/>
              <a:gd name="connsiteY90" fmla="*/ 1853183 h 6152539"/>
              <a:gd name="connsiteX91" fmla="*/ 1152245 w 2386001"/>
              <a:gd name="connsiteY91" fmla="*/ 1831181 h 6152539"/>
              <a:gd name="connsiteX92" fmla="*/ 1224442 w 2386001"/>
              <a:gd name="connsiteY92" fmla="*/ 1846729 h 6152539"/>
              <a:gd name="connsiteX93" fmla="*/ 2226826 w 2386001"/>
              <a:gd name="connsiteY93" fmla="*/ 2941490 h 6152539"/>
              <a:gd name="connsiteX94" fmla="*/ 2307471 w 2386001"/>
              <a:gd name="connsiteY94" fmla="*/ 3163705 h 6152539"/>
              <a:gd name="connsiteX95" fmla="*/ 2327121 w 2386001"/>
              <a:gd name="connsiteY95" fmla="*/ 3238272 h 6152539"/>
              <a:gd name="connsiteX96" fmla="*/ 2305170 w 2386001"/>
              <a:gd name="connsiteY96" fmla="*/ 3329031 h 6152539"/>
              <a:gd name="connsiteX97" fmla="*/ 2246930 w 2386001"/>
              <a:gd name="connsiteY97" fmla="*/ 3494347 h 6152539"/>
              <a:gd name="connsiteX98" fmla="*/ 2057518 w 2386001"/>
              <a:gd name="connsiteY98" fmla="*/ 4630169 h 6152539"/>
              <a:gd name="connsiteX99" fmla="*/ 1996465 w 2386001"/>
              <a:gd name="connsiteY99" fmla="*/ 4721993 h 6152539"/>
              <a:gd name="connsiteX100" fmla="*/ 1864477 w 2386001"/>
              <a:gd name="connsiteY100" fmla="*/ 4881939 h 6152539"/>
              <a:gd name="connsiteX101" fmla="*/ 1837302 w 2386001"/>
              <a:gd name="connsiteY101" fmla="*/ 4909331 h 6152539"/>
              <a:gd name="connsiteX102" fmla="*/ 1835282 w 2386001"/>
              <a:gd name="connsiteY102" fmla="*/ 4908514 h 6152539"/>
              <a:gd name="connsiteX103" fmla="*/ 1780579 w 2386001"/>
              <a:gd name="connsiteY103" fmla="*/ 4696152 h 6152539"/>
              <a:gd name="connsiteX104" fmla="*/ 1758000 w 2386001"/>
              <a:gd name="connsiteY104" fmla="*/ 4633547 h 6152539"/>
              <a:gd name="connsiteX105" fmla="*/ 1771522 w 2386001"/>
              <a:gd name="connsiteY105" fmla="*/ 4587928 h 6152539"/>
              <a:gd name="connsiteX106" fmla="*/ 1827999 w 2386001"/>
              <a:gd name="connsiteY106" fmla="*/ 3912893 h 6152539"/>
              <a:gd name="connsiteX107" fmla="*/ 1333496 w 2386001"/>
              <a:gd name="connsiteY107" fmla="*/ 2646316 h 6152539"/>
              <a:gd name="connsiteX108" fmla="*/ 1279540 w 2386001"/>
              <a:gd name="connsiteY108" fmla="*/ 2599867 h 6152539"/>
              <a:gd name="connsiteX109" fmla="*/ 1355532 w 2386001"/>
              <a:gd name="connsiteY109" fmla="*/ 2646011 h 6152539"/>
              <a:gd name="connsiteX110" fmla="*/ 2061315 w 2386001"/>
              <a:gd name="connsiteY110" fmla="*/ 4261003 h 6152539"/>
              <a:gd name="connsiteX111" fmla="*/ 2064787 w 2386001"/>
              <a:gd name="connsiteY111" fmla="*/ 4539638 h 6152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2386001" h="6152539">
                <a:moveTo>
                  <a:pt x="768845" y="87715"/>
                </a:moveTo>
                <a:lnTo>
                  <a:pt x="698190" y="98385"/>
                </a:lnTo>
                <a:lnTo>
                  <a:pt x="677484" y="103497"/>
                </a:lnTo>
                <a:lnTo>
                  <a:pt x="661825" y="98089"/>
                </a:lnTo>
                <a:cubicBezTo>
                  <a:pt x="591393" y="77227"/>
                  <a:pt x="513711" y="64357"/>
                  <a:pt x="432854" y="61819"/>
                </a:cubicBezTo>
                <a:cubicBezTo>
                  <a:pt x="254882" y="56234"/>
                  <a:pt x="102598" y="102000"/>
                  <a:pt x="14656" y="176722"/>
                </a:cubicBezTo>
                <a:lnTo>
                  <a:pt x="0" y="191849"/>
                </a:lnTo>
                <a:lnTo>
                  <a:pt x="14133" y="169999"/>
                </a:lnTo>
                <a:cubicBezTo>
                  <a:pt x="103465" y="62488"/>
                  <a:pt x="304595" y="-7011"/>
                  <a:pt x="545940" y="562"/>
                </a:cubicBezTo>
                <a:cubicBezTo>
                  <a:pt x="577766" y="1561"/>
                  <a:pt x="609161" y="3864"/>
                  <a:pt x="639942" y="7372"/>
                </a:cubicBezTo>
                <a:lnTo>
                  <a:pt x="670645" y="12143"/>
                </a:lnTo>
                <a:lnTo>
                  <a:pt x="702807" y="33338"/>
                </a:lnTo>
                <a:cubicBezTo>
                  <a:pt x="722828" y="47799"/>
                  <a:pt x="741702" y="62752"/>
                  <a:pt x="759317" y="78069"/>
                </a:cubicBezTo>
                <a:lnTo>
                  <a:pt x="769082" y="87122"/>
                </a:lnTo>
                <a:close/>
                <a:moveTo>
                  <a:pt x="1218593" y="350282"/>
                </a:moveTo>
                <a:lnTo>
                  <a:pt x="1218244" y="350889"/>
                </a:lnTo>
                <a:lnTo>
                  <a:pt x="1130760" y="351593"/>
                </a:lnTo>
                <a:lnTo>
                  <a:pt x="1104924" y="353954"/>
                </a:lnTo>
                <a:lnTo>
                  <a:pt x="1086311" y="345666"/>
                </a:lnTo>
                <a:cubicBezTo>
                  <a:pt x="1002244" y="312149"/>
                  <a:pt x="908512" y="286195"/>
                  <a:pt x="809866" y="270978"/>
                </a:cubicBezTo>
                <a:cubicBezTo>
                  <a:pt x="592741" y="237483"/>
                  <a:pt x="401916" y="263733"/>
                  <a:pt x="286902" y="331353"/>
                </a:cubicBezTo>
                <a:lnTo>
                  <a:pt x="267468" y="345529"/>
                </a:lnTo>
                <a:lnTo>
                  <a:pt x="286933" y="323970"/>
                </a:lnTo>
                <a:cubicBezTo>
                  <a:pt x="406917" y="220943"/>
                  <a:pt x="659851" y="176438"/>
                  <a:pt x="954292" y="221859"/>
                </a:cubicBezTo>
                <a:cubicBezTo>
                  <a:pt x="993120" y="227848"/>
                  <a:pt x="1031291" y="235189"/>
                  <a:pt x="1068591" y="243744"/>
                </a:cubicBezTo>
                <a:lnTo>
                  <a:pt x="1105668" y="253659"/>
                </a:lnTo>
                <a:lnTo>
                  <a:pt x="1142893" y="281640"/>
                </a:lnTo>
                <a:cubicBezTo>
                  <a:pt x="1165939" y="300435"/>
                  <a:pt x="1187533" y="319588"/>
                  <a:pt x="1207552" y="338942"/>
                </a:cubicBezTo>
                <a:close/>
                <a:moveTo>
                  <a:pt x="1776300" y="798575"/>
                </a:moveTo>
                <a:lnTo>
                  <a:pt x="1775582" y="799093"/>
                </a:lnTo>
                <a:lnTo>
                  <a:pt x="1670205" y="770418"/>
                </a:lnTo>
                <a:lnTo>
                  <a:pt x="1638029" y="764204"/>
                </a:lnTo>
                <a:lnTo>
                  <a:pt x="1619747" y="749276"/>
                </a:lnTo>
                <a:cubicBezTo>
                  <a:pt x="1535255" y="685950"/>
                  <a:pt x="1435449" y="627289"/>
                  <a:pt x="1324479" y="578207"/>
                </a:cubicBezTo>
                <a:cubicBezTo>
                  <a:pt x="1080227" y="470174"/>
                  <a:pt x="838249" y="433482"/>
                  <a:pt x="666999" y="465558"/>
                </a:cubicBezTo>
                <a:lnTo>
                  <a:pt x="636715" y="473855"/>
                </a:lnTo>
                <a:lnTo>
                  <a:pt x="670658" y="457844"/>
                </a:lnTo>
                <a:cubicBezTo>
                  <a:pt x="865239" y="390399"/>
                  <a:pt x="1190739" y="428873"/>
                  <a:pt x="1521966" y="575374"/>
                </a:cubicBezTo>
                <a:cubicBezTo>
                  <a:pt x="1565645" y="594693"/>
                  <a:pt x="1607872" y="615204"/>
                  <a:pt x="1648459" y="636694"/>
                </a:cubicBezTo>
                <a:lnTo>
                  <a:pt x="1688111" y="659530"/>
                </a:lnTo>
                <a:lnTo>
                  <a:pt x="1719080" y="701317"/>
                </a:lnTo>
                <a:cubicBezTo>
                  <a:pt x="1737531" y="728727"/>
                  <a:pt x="1754063" y="756024"/>
                  <a:pt x="1768606" y="783000"/>
                </a:cubicBezTo>
                <a:close/>
                <a:moveTo>
                  <a:pt x="2135034" y="1486254"/>
                </a:moveTo>
                <a:lnTo>
                  <a:pt x="2133965" y="1486547"/>
                </a:lnTo>
                <a:lnTo>
                  <a:pt x="2016362" y="1413231"/>
                </a:lnTo>
                <a:lnTo>
                  <a:pt x="1979492" y="1393670"/>
                </a:lnTo>
                <a:lnTo>
                  <a:pt x="1962850" y="1369880"/>
                </a:lnTo>
                <a:cubicBezTo>
                  <a:pt x="1883796" y="1266232"/>
                  <a:pt x="1784314" y="1161752"/>
                  <a:pt x="1667605" y="1063539"/>
                </a:cubicBezTo>
                <a:cubicBezTo>
                  <a:pt x="1410722" y="847363"/>
                  <a:pt x="1129656" y="711431"/>
                  <a:pt x="908812" y="679787"/>
                </a:cubicBezTo>
                <a:lnTo>
                  <a:pt x="868766" y="677111"/>
                </a:lnTo>
                <a:lnTo>
                  <a:pt x="916186" y="672646"/>
                </a:lnTo>
                <a:cubicBezTo>
                  <a:pt x="1178830" y="674123"/>
                  <a:pt x="1561023" y="844869"/>
                  <a:pt x="1909379" y="1138020"/>
                </a:cubicBezTo>
                <a:cubicBezTo>
                  <a:pt x="1955316" y="1176678"/>
                  <a:pt x="1999034" y="1216092"/>
                  <a:pt x="2040383" y="1255947"/>
                </a:cubicBezTo>
                <a:lnTo>
                  <a:pt x="2080084" y="1296935"/>
                </a:lnTo>
                <a:lnTo>
                  <a:pt x="2102041" y="1355586"/>
                </a:lnTo>
                <a:cubicBezTo>
                  <a:pt x="2114173" y="1393326"/>
                  <a:pt x="2124009" y="1430185"/>
                  <a:pt x="2131541" y="1465906"/>
                </a:cubicBezTo>
                <a:close/>
                <a:moveTo>
                  <a:pt x="2325675" y="2493880"/>
                </a:moveTo>
                <a:lnTo>
                  <a:pt x="2324034" y="2493981"/>
                </a:lnTo>
                <a:lnTo>
                  <a:pt x="2218233" y="2377952"/>
                </a:lnTo>
                <a:lnTo>
                  <a:pt x="2182638" y="2345699"/>
                </a:lnTo>
                <a:lnTo>
                  <a:pt x="2177162" y="2313132"/>
                </a:lnTo>
                <a:cubicBezTo>
                  <a:pt x="2144523" y="2169696"/>
                  <a:pt x="2085080" y="2020436"/>
                  <a:pt x="1998102" y="1874649"/>
                </a:cubicBezTo>
                <a:cubicBezTo>
                  <a:pt x="1806657" y="1553764"/>
                  <a:pt x="1525984" y="1323758"/>
                  <a:pt x="1252243" y="1233513"/>
                </a:cubicBezTo>
                <a:lnTo>
                  <a:pt x="1200439" y="1220833"/>
                </a:lnTo>
                <a:lnTo>
                  <a:pt x="1267187" y="1226658"/>
                </a:lnTo>
                <a:cubicBezTo>
                  <a:pt x="1618333" y="1290462"/>
                  <a:pt x="2009967" y="1586256"/>
                  <a:pt x="2269584" y="2021405"/>
                </a:cubicBezTo>
                <a:cubicBezTo>
                  <a:pt x="2303819" y="2078787"/>
                  <a:pt x="2334543" y="2136556"/>
                  <a:pt x="2361778" y="2194296"/>
                </a:cubicBezTo>
                <a:lnTo>
                  <a:pt x="2386001" y="2253010"/>
                </a:lnTo>
                <a:lnTo>
                  <a:pt x="2373928" y="2328797"/>
                </a:lnTo>
                <a:cubicBezTo>
                  <a:pt x="2363482" y="2377091"/>
                  <a:pt x="2350580" y="2423784"/>
                  <a:pt x="2335395" y="2468562"/>
                </a:cubicBezTo>
                <a:close/>
                <a:moveTo>
                  <a:pt x="1033890" y="5888059"/>
                </a:moveTo>
                <a:lnTo>
                  <a:pt x="923497" y="5978754"/>
                </a:lnTo>
                <a:cubicBezTo>
                  <a:pt x="850172" y="6033569"/>
                  <a:pt x="776246" y="6083530"/>
                  <a:pt x="702305" y="6128398"/>
                </a:cubicBezTo>
                <a:lnTo>
                  <a:pt x="659272" y="6152539"/>
                </a:lnTo>
                <a:lnTo>
                  <a:pt x="657365" y="6150899"/>
                </a:lnTo>
                <a:lnTo>
                  <a:pt x="691840" y="5877470"/>
                </a:lnTo>
                <a:lnTo>
                  <a:pt x="694729" y="5794766"/>
                </a:lnTo>
                <a:lnTo>
                  <a:pt x="730623" y="5744245"/>
                </a:lnTo>
                <a:cubicBezTo>
                  <a:pt x="879488" y="5512510"/>
                  <a:pt x="1006820" y="5243774"/>
                  <a:pt x="1099883" y="4949980"/>
                </a:cubicBezTo>
                <a:cubicBezTo>
                  <a:pt x="1304725" y="4303321"/>
                  <a:pt x="1296272" y="3684480"/>
                  <a:pt x="1115849" y="3264506"/>
                </a:cubicBezTo>
                <a:lnTo>
                  <a:pt x="1076054" y="3191050"/>
                </a:lnTo>
                <a:lnTo>
                  <a:pt x="1140826" y="3271300"/>
                </a:lnTo>
                <a:cubicBezTo>
                  <a:pt x="1438995" y="3738886"/>
                  <a:pt x="1483075" y="4567958"/>
                  <a:pt x="1205295" y="5444883"/>
                </a:cubicBezTo>
                <a:cubicBezTo>
                  <a:pt x="1168664" y="5560523"/>
                  <a:pt x="1127737" y="5672890"/>
                  <a:pt x="1083069" y="5781438"/>
                </a:cubicBezTo>
                <a:close/>
                <a:moveTo>
                  <a:pt x="2233389" y="3523947"/>
                </a:moveTo>
                <a:lnTo>
                  <a:pt x="2231585" y="3523862"/>
                </a:lnTo>
                <a:lnTo>
                  <a:pt x="2129505" y="3369169"/>
                </a:lnTo>
                <a:lnTo>
                  <a:pt x="2094378" y="3325384"/>
                </a:lnTo>
                <a:lnTo>
                  <a:pt x="2092168" y="3285032"/>
                </a:lnTo>
                <a:cubicBezTo>
                  <a:pt x="2073132" y="3106231"/>
                  <a:pt x="2025510" y="2916940"/>
                  <a:pt x="1947421" y="2728393"/>
                </a:cubicBezTo>
                <a:cubicBezTo>
                  <a:pt x="1775548" y="2313389"/>
                  <a:pt x="1495744" y="1997752"/>
                  <a:pt x="1207335" y="1853183"/>
                </a:cubicBezTo>
                <a:lnTo>
                  <a:pt x="1152245" y="1831181"/>
                </a:lnTo>
                <a:lnTo>
                  <a:pt x="1224442" y="1846729"/>
                </a:lnTo>
                <a:cubicBezTo>
                  <a:pt x="1600417" y="1968902"/>
                  <a:pt x="1993749" y="2378708"/>
                  <a:pt x="2226826" y="2941490"/>
                </a:cubicBezTo>
                <a:cubicBezTo>
                  <a:pt x="2257561" y="3015704"/>
                  <a:pt x="2284419" y="3089943"/>
                  <a:pt x="2307471" y="3163705"/>
                </a:cubicBezTo>
                <a:lnTo>
                  <a:pt x="2327121" y="3238272"/>
                </a:lnTo>
                <a:lnTo>
                  <a:pt x="2305170" y="3329031"/>
                </a:lnTo>
                <a:cubicBezTo>
                  <a:pt x="2288178" y="3386517"/>
                  <a:pt x="2268690" y="3441742"/>
                  <a:pt x="2246930" y="3494347"/>
                </a:cubicBezTo>
                <a:close/>
                <a:moveTo>
                  <a:pt x="2057518" y="4630169"/>
                </a:moveTo>
                <a:lnTo>
                  <a:pt x="1996465" y="4721993"/>
                </a:lnTo>
                <a:cubicBezTo>
                  <a:pt x="1954278" y="4778918"/>
                  <a:pt x="1910151" y="4832336"/>
                  <a:pt x="1864477" y="4881939"/>
                </a:cubicBezTo>
                <a:lnTo>
                  <a:pt x="1837302" y="4909331"/>
                </a:lnTo>
                <a:lnTo>
                  <a:pt x="1835282" y="4908514"/>
                </a:lnTo>
                <a:lnTo>
                  <a:pt x="1780579" y="4696152"/>
                </a:lnTo>
                <a:lnTo>
                  <a:pt x="1758000" y="4633547"/>
                </a:lnTo>
                <a:lnTo>
                  <a:pt x="1771522" y="4587928"/>
                </a:lnTo>
                <a:cubicBezTo>
                  <a:pt x="1820916" y="4382091"/>
                  <a:pt x="1841942" y="4153179"/>
                  <a:pt x="1827999" y="3912893"/>
                </a:cubicBezTo>
                <a:cubicBezTo>
                  <a:pt x="1797315" y="3384008"/>
                  <a:pt x="1604295" y="2922063"/>
                  <a:pt x="1333496" y="2646316"/>
                </a:cubicBezTo>
                <a:lnTo>
                  <a:pt x="1279540" y="2599867"/>
                </a:lnTo>
                <a:lnTo>
                  <a:pt x="1355532" y="2646011"/>
                </a:lnTo>
                <a:cubicBezTo>
                  <a:pt x="1734896" y="2931993"/>
                  <a:pt x="2019700" y="3543789"/>
                  <a:pt x="2061315" y="4261003"/>
                </a:cubicBezTo>
                <a:cubicBezTo>
                  <a:pt x="2066802" y="4355582"/>
                  <a:pt x="2067867" y="4448636"/>
                  <a:pt x="2064787" y="4539638"/>
                </a:cubicBezTo>
                <a:close/>
              </a:path>
            </a:pathLst>
          </a:custGeom>
          <a:gradFill flip="none" rotWithShape="1">
            <a:gsLst>
              <a:gs pos="0">
                <a:srgbClr val="03D4A8">
                  <a:lumMod val="56000"/>
                  <a:lumOff val="44000"/>
                </a:srgbClr>
              </a:gs>
              <a:gs pos="25000">
                <a:srgbClr val="21D6E0">
                  <a:lumMod val="37000"/>
                  <a:lumOff val="63000"/>
                </a:srgbClr>
              </a:gs>
              <a:gs pos="100000">
                <a:srgbClr val="0087E6">
                  <a:lumMod val="95000"/>
                </a:srgbClr>
              </a:gs>
            </a:gsLst>
            <a:lin ang="5400000" scaled="0"/>
            <a:tileRect r="-100000" b="-100000"/>
          </a:gradFill>
          <a:ln w="0">
            <a:noFill/>
          </a:ln>
          <a:effectLst>
            <a:reflection stA="0" dir="5400000" sy="-100000" algn="bl" rotWithShape="0"/>
          </a:effectLst>
          <a:scene3d>
            <a:camera prst="obliqueTopLeft"/>
            <a:lightRig rig="chilly" dir="t"/>
          </a:scene3d>
          <a:sp3d extrusionH="177800" prstMaterial="powder">
            <a:bevelT w="165100" prst="coolSlant"/>
            <a:extrusionClr>
              <a:srgbClr val="00B0F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2" name="Forma libre 18"/>
          <p:cNvSpPr/>
          <p:nvPr/>
        </p:nvSpPr>
        <p:spPr>
          <a:xfrm rot="10800000">
            <a:off x="4572000" y="310244"/>
            <a:ext cx="3168352" cy="6547756"/>
          </a:xfrm>
          <a:custGeom>
            <a:avLst/>
            <a:gdLst>
              <a:gd name="connsiteX0" fmla="*/ 768845 w 2386001"/>
              <a:gd name="connsiteY0" fmla="*/ 87715 h 6152539"/>
              <a:gd name="connsiteX1" fmla="*/ 698190 w 2386001"/>
              <a:gd name="connsiteY1" fmla="*/ 98385 h 6152539"/>
              <a:gd name="connsiteX2" fmla="*/ 677484 w 2386001"/>
              <a:gd name="connsiteY2" fmla="*/ 103497 h 6152539"/>
              <a:gd name="connsiteX3" fmla="*/ 661825 w 2386001"/>
              <a:gd name="connsiteY3" fmla="*/ 98089 h 6152539"/>
              <a:gd name="connsiteX4" fmla="*/ 432854 w 2386001"/>
              <a:gd name="connsiteY4" fmla="*/ 61819 h 6152539"/>
              <a:gd name="connsiteX5" fmla="*/ 14656 w 2386001"/>
              <a:gd name="connsiteY5" fmla="*/ 176722 h 6152539"/>
              <a:gd name="connsiteX6" fmla="*/ 0 w 2386001"/>
              <a:gd name="connsiteY6" fmla="*/ 191849 h 6152539"/>
              <a:gd name="connsiteX7" fmla="*/ 14133 w 2386001"/>
              <a:gd name="connsiteY7" fmla="*/ 169999 h 6152539"/>
              <a:gd name="connsiteX8" fmla="*/ 545940 w 2386001"/>
              <a:gd name="connsiteY8" fmla="*/ 562 h 6152539"/>
              <a:gd name="connsiteX9" fmla="*/ 639942 w 2386001"/>
              <a:gd name="connsiteY9" fmla="*/ 7372 h 6152539"/>
              <a:gd name="connsiteX10" fmla="*/ 670645 w 2386001"/>
              <a:gd name="connsiteY10" fmla="*/ 12143 h 6152539"/>
              <a:gd name="connsiteX11" fmla="*/ 702807 w 2386001"/>
              <a:gd name="connsiteY11" fmla="*/ 33338 h 6152539"/>
              <a:gd name="connsiteX12" fmla="*/ 759317 w 2386001"/>
              <a:gd name="connsiteY12" fmla="*/ 78069 h 6152539"/>
              <a:gd name="connsiteX13" fmla="*/ 769082 w 2386001"/>
              <a:gd name="connsiteY13" fmla="*/ 87122 h 6152539"/>
              <a:gd name="connsiteX14" fmla="*/ 1218593 w 2386001"/>
              <a:gd name="connsiteY14" fmla="*/ 350282 h 6152539"/>
              <a:gd name="connsiteX15" fmla="*/ 1218244 w 2386001"/>
              <a:gd name="connsiteY15" fmla="*/ 350889 h 6152539"/>
              <a:gd name="connsiteX16" fmla="*/ 1130760 w 2386001"/>
              <a:gd name="connsiteY16" fmla="*/ 351593 h 6152539"/>
              <a:gd name="connsiteX17" fmla="*/ 1104924 w 2386001"/>
              <a:gd name="connsiteY17" fmla="*/ 353954 h 6152539"/>
              <a:gd name="connsiteX18" fmla="*/ 1086311 w 2386001"/>
              <a:gd name="connsiteY18" fmla="*/ 345666 h 6152539"/>
              <a:gd name="connsiteX19" fmla="*/ 809866 w 2386001"/>
              <a:gd name="connsiteY19" fmla="*/ 270978 h 6152539"/>
              <a:gd name="connsiteX20" fmla="*/ 286902 w 2386001"/>
              <a:gd name="connsiteY20" fmla="*/ 331353 h 6152539"/>
              <a:gd name="connsiteX21" fmla="*/ 267468 w 2386001"/>
              <a:gd name="connsiteY21" fmla="*/ 345529 h 6152539"/>
              <a:gd name="connsiteX22" fmla="*/ 286933 w 2386001"/>
              <a:gd name="connsiteY22" fmla="*/ 323970 h 6152539"/>
              <a:gd name="connsiteX23" fmla="*/ 954292 w 2386001"/>
              <a:gd name="connsiteY23" fmla="*/ 221859 h 6152539"/>
              <a:gd name="connsiteX24" fmla="*/ 1068591 w 2386001"/>
              <a:gd name="connsiteY24" fmla="*/ 243744 h 6152539"/>
              <a:gd name="connsiteX25" fmla="*/ 1105668 w 2386001"/>
              <a:gd name="connsiteY25" fmla="*/ 253659 h 6152539"/>
              <a:gd name="connsiteX26" fmla="*/ 1142893 w 2386001"/>
              <a:gd name="connsiteY26" fmla="*/ 281640 h 6152539"/>
              <a:gd name="connsiteX27" fmla="*/ 1207552 w 2386001"/>
              <a:gd name="connsiteY27" fmla="*/ 338942 h 6152539"/>
              <a:gd name="connsiteX28" fmla="*/ 1776300 w 2386001"/>
              <a:gd name="connsiteY28" fmla="*/ 798575 h 6152539"/>
              <a:gd name="connsiteX29" fmla="*/ 1775582 w 2386001"/>
              <a:gd name="connsiteY29" fmla="*/ 799093 h 6152539"/>
              <a:gd name="connsiteX30" fmla="*/ 1670205 w 2386001"/>
              <a:gd name="connsiteY30" fmla="*/ 770418 h 6152539"/>
              <a:gd name="connsiteX31" fmla="*/ 1638029 w 2386001"/>
              <a:gd name="connsiteY31" fmla="*/ 764204 h 6152539"/>
              <a:gd name="connsiteX32" fmla="*/ 1619747 w 2386001"/>
              <a:gd name="connsiteY32" fmla="*/ 749276 h 6152539"/>
              <a:gd name="connsiteX33" fmla="*/ 1324479 w 2386001"/>
              <a:gd name="connsiteY33" fmla="*/ 578207 h 6152539"/>
              <a:gd name="connsiteX34" fmla="*/ 666999 w 2386001"/>
              <a:gd name="connsiteY34" fmla="*/ 465558 h 6152539"/>
              <a:gd name="connsiteX35" fmla="*/ 636715 w 2386001"/>
              <a:gd name="connsiteY35" fmla="*/ 473855 h 6152539"/>
              <a:gd name="connsiteX36" fmla="*/ 670658 w 2386001"/>
              <a:gd name="connsiteY36" fmla="*/ 457844 h 6152539"/>
              <a:gd name="connsiteX37" fmla="*/ 1521966 w 2386001"/>
              <a:gd name="connsiteY37" fmla="*/ 575374 h 6152539"/>
              <a:gd name="connsiteX38" fmla="*/ 1648459 w 2386001"/>
              <a:gd name="connsiteY38" fmla="*/ 636694 h 6152539"/>
              <a:gd name="connsiteX39" fmla="*/ 1688111 w 2386001"/>
              <a:gd name="connsiteY39" fmla="*/ 659530 h 6152539"/>
              <a:gd name="connsiteX40" fmla="*/ 1719080 w 2386001"/>
              <a:gd name="connsiteY40" fmla="*/ 701317 h 6152539"/>
              <a:gd name="connsiteX41" fmla="*/ 1768606 w 2386001"/>
              <a:gd name="connsiteY41" fmla="*/ 783000 h 6152539"/>
              <a:gd name="connsiteX42" fmla="*/ 2135034 w 2386001"/>
              <a:gd name="connsiteY42" fmla="*/ 1486254 h 6152539"/>
              <a:gd name="connsiteX43" fmla="*/ 2133965 w 2386001"/>
              <a:gd name="connsiteY43" fmla="*/ 1486547 h 6152539"/>
              <a:gd name="connsiteX44" fmla="*/ 2016362 w 2386001"/>
              <a:gd name="connsiteY44" fmla="*/ 1413231 h 6152539"/>
              <a:gd name="connsiteX45" fmla="*/ 1979492 w 2386001"/>
              <a:gd name="connsiteY45" fmla="*/ 1393670 h 6152539"/>
              <a:gd name="connsiteX46" fmla="*/ 1962850 w 2386001"/>
              <a:gd name="connsiteY46" fmla="*/ 1369880 h 6152539"/>
              <a:gd name="connsiteX47" fmla="*/ 1667605 w 2386001"/>
              <a:gd name="connsiteY47" fmla="*/ 1063539 h 6152539"/>
              <a:gd name="connsiteX48" fmla="*/ 908812 w 2386001"/>
              <a:gd name="connsiteY48" fmla="*/ 679787 h 6152539"/>
              <a:gd name="connsiteX49" fmla="*/ 868766 w 2386001"/>
              <a:gd name="connsiteY49" fmla="*/ 677111 h 6152539"/>
              <a:gd name="connsiteX50" fmla="*/ 916186 w 2386001"/>
              <a:gd name="connsiteY50" fmla="*/ 672646 h 6152539"/>
              <a:gd name="connsiteX51" fmla="*/ 1909379 w 2386001"/>
              <a:gd name="connsiteY51" fmla="*/ 1138020 h 6152539"/>
              <a:gd name="connsiteX52" fmla="*/ 2040383 w 2386001"/>
              <a:gd name="connsiteY52" fmla="*/ 1255947 h 6152539"/>
              <a:gd name="connsiteX53" fmla="*/ 2080084 w 2386001"/>
              <a:gd name="connsiteY53" fmla="*/ 1296935 h 6152539"/>
              <a:gd name="connsiteX54" fmla="*/ 2102041 w 2386001"/>
              <a:gd name="connsiteY54" fmla="*/ 1355586 h 6152539"/>
              <a:gd name="connsiteX55" fmla="*/ 2131541 w 2386001"/>
              <a:gd name="connsiteY55" fmla="*/ 1465906 h 6152539"/>
              <a:gd name="connsiteX56" fmla="*/ 2325675 w 2386001"/>
              <a:gd name="connsiteY56" fmla="*/ 2493880 h 6152539"/>
              <a:gd name="connsiteX57" fmla="*/ 2324034 w 2386001"/>
              <a:gd name="connsiteY57" fmla="*/ 2493981 h 6152539"/>
              <a:gd name="connsiteX58" fmla="*/ 2218233 w 2386001"/>
              <a:gd name="connsiteY58" fmla="*/ 2377952 h 6152539"/>
              <a:gd name="connsiteX59" fmla="*/ 2182638 w 2386001"/>
              <a:gd name="connsiteY59" fmla="*/ 2345699 h 6152539"/>
              <a:gd name="connsiteX60" fmla="*/ 2177162 w 2386001"/>
              <a:gd name="connsiteY60" fmla="*/ 2313132 h 6152539"/>
              <a:gd name="connsiteX61" fmla="*/ 1998102 w 2386001"/>
              <a:gd name="connsiteY61" fmla="*/ 1874649 h 6152539"/>
              <a:gd name="connsiteX62" fmla="*/ 1252243 w 2386001"/>
              <a:gd name="connsiteY62" fmla="*/ 1233513 h 6152539"/>
              <a:gd name="connsiteX63" fmla="*/ 1200439 w 2386001"/>
              <a:gd name="connsiteY63" fmla="*/ 1220833 h 6152539"/>
              <a:gd name="connsiteX64" fmla="*/ 1267187 w 2386001"/>
              <a:gd name="connsiteY64" fmla="*/ 1226658 h 6152539"/>
              <a:gd name="connsiteX65" fmla="*/ 2269584 w 2386001"/>
              <a:gd name="connsiteY65" fmla="*/ 2021405 h 6152539"/>
              <a:gd name="connsiteX66" fmla="*/ 2361778 w 2386001"/>
              <a:gd name="connsiteY66" fmla="*/ 2194296 h 6152539"/>
              <a:gd name="connsiteX67" fmla="*/ 2386001 w 2386001"/>
              <a:gd name="connsiteY67" fmla="*/ 2253010 h 6152539"/>
              <a:gd name="connsiteX68" fmla="*/ 2373928 w 2386001"/>
              <a:gd name="connsiteY68" fmla="*/ 2328797 h 6152539"/>
              <a:gd name="connsiteX69" fmla="*/ 2335395 w 2386001"/>
              <a:gd name="connsiteY69" fmla="*/ 2468562 h 6152539"/>
              <a:gd name="connsiteX70" fmla="*/ 1033890 w 2386001"/>
              <a:gd name="connsiteY70" fmla="*/ 5888059 h 6152539"/>
              <a:gd name="connsiteX71" fmla="*/ 923497 w 2386001"/>
              <a:gd name="connsiteY71" fmla="*/ 5978754 h 6152539"/>
              <a:gd name="connsiteX72" fmla="*/ 702305 w 2386001"/>
              <a:gd name="connsiteY72" fmla="*/ 6128398 h 6152539"/>
              <a:gd name="connsiteX73" fmla="*/ 659272 w 2386001"/>
              <a:gd name="connsiteY73" fmla="*/ 6152539 h 6152539"/>
              <a:gd name="connsiteX74" fmla="*/ 657365 w 2386001"/>
              <a:gd name="connsiteY74" fmla="*/ 6150899 h 6152539"/>
              <a:gd name="connsiteX75" fmla="*/ 691840 w 2386001"/>
              <a:gd name="connsiteY75" fmla="*/ 5877470 h 6152539"/>
              <a:gd name="connsiteX76" fmla="*/ 694729 w 2386001"/>
              <a:gd name="connsiteY76" fmla="*/ 5794766 h 6152539"/>
              <a:gd name="connsiteX77" fmla="*/ 730623 w 2386001"/>
              <a:gd name="connsiteY77" fmla="*/ 5744245 h 6152539"/>
              <a:gd name="connsiteX78" fmla="*/ 1099883 w 2386001"/>
              <a:gd name="connsiteY78" fmla="*/ 4949980 h 6152539"/>
              <a:gd name="connsiteX79" fmla="*/ 1115849 w 2386001"/>
              <a:gd name="connsiteY79" fmla="*/ 3264506 h 6152539"/>
              <a:gd name="connsiteX80" fmla="*/ 1076054 w 2386001"/>
              <a:gd name="connsiteY80" fmla="*/ 3191050 h 6152539"/>
              <a:gd name="connsiteX81" fmla="*/ 1140826 w 2386001"/>
              <a:gd name="connsiteY81" fmla="*/ 3271300 h 6152539"/>
              <a:gd name="connsiteX82" fmla="*/ 1205295 w 2386001"/>
              <a:gd name="connsiteY82" fmla="*/ 5444883 h 6152539"/>
              <a:gd name="connsiteX83" fmla="*/ 1083069 w 2386001"/>
              <a:gd name="connsiteY83" fmla="*/ 5781438 h 6152539"/>
              <a:gd name="connsiteX84" fmla="*/ 2233389 w 2386001"/>
              <a:gd name="connsiteY84" fmla="*/ 3523947 h 6152539"/>
              <a:gd name="connsiteX85" fmla="*/ 2231585 w 2386001"/>
              <a:gd name="connsiteY85" fmla="*/ 3523862 h 6152539"/>
              <a:gd name="connsiteX86" fmla="*/ 2129505 w 2386001"/>
              <a:gd name="connsiteY86" fmla="*/ 3369169 h 6152539"/>
              <a:gd name="connsiteX87" fmla="*/ 2094378 w 2386001"/>
              <a:gd name="connsiteY87" fmla="*/ 3325384 h 6152539"/>
              <a:gd name="connsiteX88" fmla="*/ 2092168 w 2386001"/>
              <a:gd name="connsiteY88" fmla="*/ 3285032 h 6152539"/>
              <a:gd name="connsiteX89" fmla="*/ 1947421 w 2386001"/>
              <a:gd name="connsiteY89" fmla="*/ 2728393 h 6152539"/>
              <a:gd name="connsiteX90" fmla="*/ 1207335 w 2386001"/>
              <a:gd name="connsiteY90" fmla="*/ 1853183 h 6152539"/>
              <a:gd name="connsiteX91" fmla="*/ 1152245 w 2386001"/>
              <a:gd name="connsiteY91" fmla="*/ 1831181 h 6152539"/>
              <a:gd name="connsiteX92" fmla="*/ 1224442 w 2386001"/>
              <a:gd name="connsiteY92" fmla="*/ 1846729 h 6152539"/>
              <a:gd name="connsiteX93" fmla="*/ 2226826 w 2386001"/>
              <a:gd name="connsiteY93" fmla="*/ 2941490 h 6152539"/>
              <a:gd name="connsiteX94" fmla="*/ 2307471 w 2386001"/>
              <a:gd name="connsiteY94" fmla="*/ 3163705 h 6152539"/>
              <a:gd name="connsiteX95" fmla="*/ 2327121 w 2386001"/>
              <a:gd name="connsiteY95" fmla="*/ 3238272 h 6152539"/>
              <a:gd name="connsiteX96" fmla="*/ 2305170 w 2386001"/>
              <a:gd name="connsiteY96" fmla="*/ 3329031 h 6152539"/>
              <a:gd name="connsiteX97" fmla="*/ 2246930 w 2386001"/>
              <a:gd name="connsiteY97" fmla="*/ 3494347 h 6152539"/>
              <a:gd name="connsiteX98" fmla="*/ 2057518 w 2386001"/>
              <a:gd name="connsiteY98" fmla="*/ 4630169 h 6152539"/>
              <a:gd name="connsiteX99" fmla="*/ 1996465 w 2386001"/>
              <a:gd name="connsiteY99" fmla="*/ 4721993 h 6152539"/>
              <a:gd name="connsiteX100" fmla="*/ 1864477 w 2386001"/>
              <a:gd name="connsiteY100" fmla="*/ 4881939 h 6152539"/>
              <a:gd name="connsiteX101" fmla="*/ 1837302 w 2386001"/>
              <a:gd name="connsiteY101" fmla="*/ 4909331 h 6152539"/>
              <a:gd name="connsiteX102" fmla="*/ 1835282 w 2386001"/>
              <a:gd name="connsiteY102" fmla="*/ 4908514 h 6152539"/>
              <a:gd name="connsiteX103" fmla="*/ 1780579 w 2386001"/>
              <a:gd name="connsiteY103" fmla="*/ 4696152 h 6152539"/>
              <a:gd name="connsiteX104" fmla="*/ 1758000 w 2386001"/>
              <a:gd name="connsiteY104" fmla="*/ 4633547 h 6152539"/>
              <a:gd name="connsiteX105" fmla="*/ 1771522 w 2386001"/>
              <a:gd name="connsiteY105" fmla="*/ 4587928 h 6152539"/>
              <a:gd name="connsiteX106" fmla="*/ 1827999 w 2386001"/>
              <a:gd name="connsiteY106" fmla="*/ 3912893 h 6152539"/>
              <a:gd name="connsiteX107" fmla="*/ 1333496 w 2386001"/>
              <a:gd name="connsiteY107" fmla="*/ 2646316 h 6152539"/>
              <a:gd name="connsiteX108" fmla="*/ 1279540 w 2386001"/>
              <a:gd name="connsiteY108" fmla="*/ 2599867 h 6152539"/>
              <a:gd name="connsiteX109" fmla="*/ 1355532 w 2386001"/>
              <a:gd name="connsiteY109" fmla="*/ 2646011 h 6152539"/>
              <a:gd name="connsiteX110" fmla="*/ 2061315 w 2386001"/>
              <a:gd name="connsiteY110" fmla="*/ 4261003 h 6152539"/>
              <a:gd name="connsiteX111" fmla="*/ 2064787 w 2386001"/>
              <a:gd name="connsiteY111" fmla="*/ 4539638 h 6152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2386001" h="6152539">
                <a:moveTo>
                  <a:pt x="768845" y="87715"/>
                </a:moveTo>
                <a:lnTo>
                  <a:pt x="698190" y="98385"/>
                </a:lnTo>
                <a:lnTo>
                  <a:pt x="677484" y="103497"/>
                </a:lnTo>
                <a:lnTo>
                  <a:pt x="661825" y="98089"/>
                </a:lnTo>
                <a:cubicBezTo>
                  <a:pt x="591393" y="77227"/>
                  <a:pt x="513711" y="64357"/>
                  <a:pt x="432854" y="61819"/>
                </a:cubicBezTo>
                <a:cubicBezTo>
                  <a:pt x="254882" y="56234"/>
                  <a:pt x="102598" y="102000"/>
                  <a:pt x="14656" y="176722"/>
                </a:cubicBezTo>
                <a:lnTo>
                  <a:pt x="0" y="191849"/>
                </a:lnTo>
                <a:lnTo>
                  <a:pt x="14133" y="169999"/>
                </a:lnTo>
                <a:cubicBezTo>
                  <a:pt x="103465" y="62488"/>
                  <a:pt x="304595" y="-7011"/>
                  <a:pt x="545940" y="562"/>
                </a:cubicBezTo>
                <a:cubicBezTo>
                  <a:pt x="577766" y="1561"/>
                  <a:pt x="609161" y="3864"/>
                  <a:pt x="639942" y="7372"/>
                </a:cubicBezTo>
                <a:lnTo>
                  <a:pt x="670645" y="12143"/>
                </a:lnTo>
                <a:lnTo>
                  <a:pt x="702807" y="33338"/>
                </a:lnTo>
                <a:cubicBezTo>
                  <a:pt x="722828" y="47799"/>
                  <a:pt x="741702" y="62752"/>
                  <a:pt x="759317" y="78069"/>
                </a:cubicBezTo>
                <a:lnTo>
                  <a:pt x="769082" y="87122"/>
                </a:lnTo>
                <a:close/>
                <a:moveTo>
                  <a:pt x="1218593" y="350282"/>
                </a:moveTo>
                <a:lnTo>
                  <a:pt x="1218244" y="350889"/>
                </a:lnTo>
                <a:lnTo>
                  <a:pt x="1130760" y="351593"/>
                </a:lnTo>
                <a:lnTo>
                  <a:pt x="1104924" y="353954"/>
                </a:lnTo>
                <a:lnTo>
                  <a:pt x="1086311" y="345666"/>
                </a:lnTo>
                <a:cubicBezTo>
                  <a:pt x="1002244" y="312149"/>
                  <a:pt x="908512" y="286195"/>
                  <a:pt x="809866" y="270978"/>
                </a:cubicBezTo>
                <a:cubicBezTo>
                  <a:pt x="592741" y="237483"/>
                  <a:pt x="401916" y="263733"/>
                  <a:pt x="286902" y="331353"/>
                </a:cubicBezTo>
                <a:lnTo>
                  <a:pt x="267468" y="345529"/>
                </a:lnTo>
                <a:lnTo>
                  <a:pt x="286933" y="323970"/>
                </a:lnTo>
                <a:cubicBezTo>
                  <a:pt x="406917" y="220943"/>
                  <a:pt x="659851" y="176438"/>
                  <a:pt x="954292" y="221859"/>
                </a:cubicBezTo>
                <a:cubicBezTo>
                  <a:pt x="993120" y="227848"/>
                  <a:pt x="1031291" y="235189"/>
                  <a:pt x="1068591" y="243744"/>
                </a:cubicBezTo>
                <a:lnTo>
                  <a:pt x="1105668" y="253659"/>
                </a:lnTo>
                <a:lnTo>
                  <a:pt x="1142893" y="281640"/>
                </a:lnTo>
                <a:cubicBezTo>
                  <a:pt x="1165939" y="300435"/>
                  <a:pt x="1187533" y="319588"/>
                  <a:pt x="1207552" y="338942"/>
                </a:cubicBezTo>
                <a:close/>
                <a:moveTo>
                  <a:pt x="1776300" y="798575"/>
                </a:moveTo>
                <a:lnTo>
                  <a:pt x="1775582" y="799093"/>
                </a:lnTo>
                <a:lnTo>
                  <a:pt x="1670205" y="770418"/>
                </a:lnTo>
                <a:lnTo>
                  <a:pt x="1638029" y="764204"/>
                </a:lnTo>
                <a:lnTo>
                  <a:pt x="1619747" y="749276"/>
                </a:lnTo>
                <a:cubicBezTo>
                  <a:pt x="1535255" y="685950"/>
                  <a:pt x="1435449" y="627289"/>
                  <a:pt x="1324479" y="578207"/>
                </a:cubicBezTo>
                <a:cubicBezTo>
                  <a:pt x="1080227" y="470174"/>
                  <a:pt x="838249" y="433482"/>
                  <a:pt x="666999" y="465558"/>
                </a:cubicBezTo>
                <a:lnTo>
                  <a:pt x="636715" y="473855"/>
                </a:lnTo>
                <a:lnTo>
                  <a:pt x="670658" y="457844"/>
                </a:lnTo>
                <a:cubicBezTo>
                  <a:pt x="865239" y="390399"/>
                  <a:pt x="1190739" y="428873"/>
                  <a:pt x="1521966" y="575374"/>
                </a:cubicBezTo>
                <a:cubicBezTo>
                  <a:pt x="1565645" y="594693"/>
                  <a:pt x="1607872" y="615204"/>
                  <a:pt x="1648459" y="636694"/>
                </a:cubicBezTo>
                <a:lnTo>
                  <a:pt x="1688111" y="659530"/>
                </a:lnTo>
                <a:lnTo>
                  <a:pt x="1719080" y="701317"/>
                </a:lnTo>
                <a:cubicBezTo>
                  <a:pt x="1737531" y="728727"/>
                  <a:pt x="1754063" y="756024"/>
                  <a:pt x="1768606" y="783000"/>
                </a:cubicBezTo>
                <a:close/>
                <a:moveTo>
                  <a:pt x="2135034" y="1486254"/>
                </a:moveTo>
                <a:lnTo>
                  <a:pt x="2133965" y="1486547"/>
                </a:lnTo>
                <a:lnTo>
                  <a:pt x="2016362" y="1413231"/>
                </a:lnTo>
                <a:lnTo>
                  <a:pt x="1979492" y="1393670"/>
                </a:lnTo>
                <a:lnTo>
                  <a:pt x="1962850" y="1369880"/>
                </a:lnTo>
                <a:cubicBezTo>
                  <a:pt x="1883796" y="1266232"/>
                  <a:pt x="1784314" y="1161752"/>
                  <a:pt x="1667605" y="1063539"/>
                </a:cubicBezTo>
                <a:cubicBezTo>
                  <a:pt x="1410722" y="847363"/>
                  <a:pt x="1129656" y="711431"/>
                  <a:pt x="908812" y="679787"/>
                </a:cubicBezTo>
                <a:lnTo>
                  <a:pt x="868766" y="677111"/>
                </a:lnTo>
                <a:lnTo>
                  <a:pt x="916186" y="672646"/>
                </a:lnTo>
                <a:cubicBezTo>
                  <a:pt x="1178830" y="674123"/>
                  <a:pt x="1561023" y="844869"/>
                  <a:pt x="1909379" y="1138020"/>
                </a:cubicBezTo>
                <a:cubicBezTo>
                  <a:pt x="1955316" y="1176678"/>
                  <a:pt x="1999034" y="1216092"/>
                  <a:pt x="2040383" y="1255947"/>
                </a:cubicBezTo>
                <a:lnTo>
                  <a:pt x="2080084" y="1296935"/>
                </a:lnTo>
                <a:lnTo>
                  <a:pt x="2102041" y="1355586"/>
                </a:lnTo>
                <a:cubicBezTo>
                  <a:pt x="2114173" y="1393326"/>
                  <a:pt x="2124009" y="1430185"/>
                  <a:pt x="2131541" y="1465906"/>
                </a:cubicBezTo>
                <a:close/>
                <a:moveTo>
                  <a:pt x="2325675" y="2493880"/>
                </a:moveTo>
                <a:lnTo>
                  <a:pt x="2324034" y="2493981"/>
                </a:lnTo>
                <a:lnTo>
                  <a:pt x="2218233" y="2377952"/>
                </a:lnTo>
                <a:lnTo>
                  <a:pt x="2182638" y="2345699"/>
                </a:lnTo>
                <a:lnTo>
                  <a:pt x="2177162" y="2313132"/>
                </a:lnTo>
                <a:cubicBezTo>
                  <a:pt x="2144523" y="2169696"/>
                  <a:pt x="2085080" y="2020436"/>
                  <a:pt x="1998102" y="1874649"/>
                </a:cubicBezTo>
                <a:cubicBezTo>
                  <a:pt x="1806657" y="1553764"/>
                  <a:pt x="1525984" y="1323758"/>
                  <a:pt x="1252243" y="1233513"/>
                </a:cubicBezTo>
                <a:lnTo>
                  <a:pt x="1200439" y="1220833"/>
                </a:lnTo>
                <a:lnTo>
                  <a:pt x="1267187" y="1226658"/>
                </a:lnTo>
                <a:cubicBezTo>
                  <a:pt x="1618333" y="1290462"/>
                  <a:pt x="2009967" y="1586256"/>
                  <a:pt x="2269584" y="2021405"/>
                </a:cubicBezTo>
                <a:cubicBezTo>
                  <a:pt x="2303819" y="2078787"/>
                  <a:pt x="2334543" y="2136556"/>
                  <a:pt x="2361778" y="2194296"/>
                </a:cubicBezTo>
                <a:lnTo>
                  <a:pt x="2386001" y="2253010"/>
                </a:lnTo>
                <a:lnTo>
                  <a:pt x="2373928" y="2328797"/>
                </a:lnTo>
                <a:cubicBezTo>
                  <a:pt x="2363482" y="2377091"/>
                  <a:pt x="2350580" y="2423784"/>
                  <a:pt x="2335395" y="2468562"/>
                </a:cubicBezTo>
                <a:close/>
                <a:moveTo>
                  <a:pt x="1033890" y="5888059"/>
                </a:moveTo>
                <a:lnTo>
                  <a:pt x="923497" y="5978754"/>
                </a:lnTo>
                <a:cubicBezTo>
                  <a:pt x="850172" y="6033569"/>
                  <a:pt x="776246" y="6083530"/>
                  <a:pt x="702305" y="6128398"/>
                </a:cubicBezTo>
                <a:lnTo>
                  <a:pt x="659272" y="6152539"/>
                </a:lnTo>
                <a:lnTo>
                  <a:pt x="657365" y="6150899"/>
                </a:lnTo>
                <a:lnTo>
                  <a:pt x="691840" y="5877470"/>
                </a:lnTo>
                <a:lnTo>
                  <a:pt x="694729" y="5794766"/>
                </a:lnTo>
                <a:lnTo>
                  <a:pt x="730623" y="5744245"/>
                </a:lnTo>
                <a:cubicBezTo>
                  <a:pt x="879488" y="5512510"/>
                  <a:pt x="1006820" y="5243774"/>
                  <a:pt x="1099883" y="4949980"/>
                </a:cubicBezTo>
                <a:cubicBezTo>
                  <a:pt x="1304725" y="4303321"/>
                  <a:pt x="1296272" y="3684480"/>
                  <a:pt x="1115849" y="3264506"/>
                </a:cubicBezTo>
                <a:lnTo>
                  <a:pt x="1076054" y="3191050"/>
                </a:lnTo>
                <a:lnTo>
                  <a:pt x="1140826" y="3271300"/>
                </a:lnTo>
                <a:cubicBezTo>
                  <a:pt x="1438995" y="3738886"/>
                  <a:pt x="1483075" y="4567958"/>
                  <a:pt x="1205295" y="5444883"/>
                </a:cubicBezTo>
                <a:cubicBezTo>
                  <a:pt x="1168664" y="5560523"/>
                  <a:pt x="1127737" y="5672890"/>
                  <a:pt x="1083069" y="5781438"/>
                </a:cubicBezTo>
                <a:close/>
                <a:moveTo>
                  <a:pt x="2233389" y="3523947"/>
                </a:moveTo>
                <a:lnTo>
                  <a:pt x="2231585" y="3523862"/>
                </a:lnTo>
                <a:lnTo>
                  <a:pt x="2129505" y="3369169"/>
                </a:lnTo>
                <a:lnTo>
                  <a:pt x="2094378" y="3325384"/>
                </a:lnTo>
                <a:lnTo>
                  <a:pt x="2092168" y="3285032"/>
                </a:lnTo>
                <a:cubicBezTo>
                  <a:pt x="2073132" y="3106231"/>
                  <a:pt x="2025510" y="2916940"/>
                  <a:pt x="1947421" y="2728393"/>
                </a:cubicBezTo>
                <a:cubicBezTo>
                  <a:pt x="1775548" y="2313389"/>
                  <a:pt x="1495744" y="1997752"/>
                  <a:pt x="1207335" y="1853183"/>
                </a:cubicBezTo>
                <a:lnTo>
                  <a:pt x="1152245" y="1831181"/>
                </a:lnTo>
                <a:lnTo>
                  <a:pt x="1224442" y="1846729"/>
                </a:lnTo>
                <a:cubicBezTo>
                  <a:pt x="1600417" y="1968902"/>
                  <a:pt x="1993749" y="2378708"/>
                  <a:pt x="2226826" y="2941490"/>
                </a:cubicBezTo>
                <a:cubicBezTo>
                  <a:pt x="2257561" y="3015704"/>
                  <a:pt x="2284419" y="3089943"/>
                  <a:pt x="2307471" y="3163705"/>
                </a:cubicBezTo>
                <a:lnTo>
                  <a:pt x="2327121" y="3238272"/>
                </a:lnTo>
                <a:lnTo>
                  <a:pt x="2305170" y="3329031"/>
                </a:lnTo>
                <a:cubicBezTo>
                  <a:pt x="2288178" y="3386517"/>
                  <a:pt x="2268690" y="3441742"/>
                  <a:pt x="2246930" y="3494347"/>
                </a:cubicBezTo>
                <a:close/>
                <a:moveTo>
                  <a:pt x="2057518" y="4630169"/>
                </a:moveTo>
                <a:lnTo>
                  <a:pt x="1996465" y="4721993"/>
                </a:lnTo>
                <a:cubicBezTo>
                  <a:pt x="1954278" y="4778918"/>
                  <a:pt x="1910151" y="4832336"/>
                  <a:pt x="1864477" y="4881939"/>
                </a:cubicBezTo>
                <a:lnTo>
                  <a:pt x="1837302" y="4909331"/>
                </a:lnTo>
                <a:lnTo>
                  <a:pt x="1835282" y="4908514"/>
                </a:lnTo>
                <a:lnTo>
                  <a:pt x="1780579" y="4696152"/>
                </a:lnTo>
                <a:lnTo>
                  <a:pt x="1758000" y="4633547"/>
                </a:lnTo>
                <a:lnTo>
                  <a:pt x="1771522" y="4587928"/>
                </a:lnTo>
                <a:cubicBezTo>
                  <a:pt x="1820916" y="4382091"/>
                  <a:pt x="1841942" y="4153179"/>
                  <a:pt x="1827999" y="3912893"/>
                </a:cubicBezTo>
                <a:cubicBezTo>
                  <a:pt x="1797315" y="3384008"/>
                  <a:pt x="1604295" y="2922063"/>
                  <a:pt x="1333496" y="2646316"/>
                </a:cubicBezTo>
                <a:lnTo>
                  <a:pt x="1279540" y="2599867"/>
                </a:lnTo>
                <a:lnTo>
                  <a:pt x="1355532" y="2646011"/>
                </a:lnTo>
                <a:cubicBezTo>
                  <a:pt x="1734896" y="2931993"/>
                  <a:pt x="2019700" y="3543789"/>
                  <a:pt x="2061315" y="4261003"/>
                </a:cubicBezTo>
                <a:cubicBezTo>
                  <a:pt x="2066802" y="4355582"/>
                  <a:pt x="2067867" y="4448636"/>
                  <a:pt x="2064787" y="4539638"/>
                </a:cubicBezTo>
                <a:close/>
              </a:path>
            </a:pathLst>
          </a:custGeom>
          <a:gradFill flip="none" rotWithShape="1">
            <a:gsLst>
              <a:gs pos="0">
                <a:srgbClr val="03D4A8">
                  <a:lumMod val="56000"/>
                  <a:lumOff val="44000"/>
                </a:srgbClr>
              </a:gs>
              <a:gs pos="25000">
                <a:srgbClr val="21D6E0">
                  <a:lumMod val="37000"/>
                  <a:lumOff val="63000"/>
                </a:srgbClr>
              </a:gs>
              <a:gs pos="100000">
                <a:srgbClr val="0087E6">
                  <a:lumMod val="95000"/>
                </a:srgbClr>
              </a:gs>
            </a:gsLst>
            <a:lin ang="5400000" scaled="0"/>
            <a:tileRect r="-100000" b="-100000"/>
          </a:gradFill>
          <a:ln w="0">
            <a:noFill/>
          </a:ln>
          <a:effectLst>
            <a:reflection stA="0" dir="5400000" sy="-100000" algn="bl" rotWithShape="0"/>
          </a:effectLst>
          <a:scene3d>
            <a:camera prst="obliqueTopRight"/>
            <a:lightRig rig="chilly" dir="t"/>
          </a:scene3d>
          <a:sp3d extrusionH="177800" prstMaterial="powder">
            <a:bevelT w="165100" prst="coolSlant"/>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7" name="6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8060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fltVal val="0"/>
                                          </p:val>
                                        </p:tav>
                                        <p:tav tm="100000">
                                          <p:val>
                                            <p:strVal val="#ppt_w"/>
                                          </p:val>
                                        </p:tav>
                                      </p:tavLst>
                                    </p:anim>
                                    <p:anim calcmode="lin" valueType="num">
                                      <p:cBhvr>
                                        <p:cTn id="11" dur="4000" fill="hold"/>
                                        <p:tgtEl>
                                          <p:spTgt spid="8"/>
                                        </p:tgtEl>
                                        <p:attrNameLst>
                                          <p:attrName>ppt_h</p:attrName>
                                        </p:attrNameLst>
                                      </p:cBhvr>
                                      <p:tavLst>
                                        <p:tav tm="0">
                                          <p:val>
                                            <p:fltVal val="0"/>
                                          </p:val>
                                        </p:tav>
                                        <p:tav tm="100000">
                                          <p:val>
                                            <p:strVal val="#ppt_h"/>
                                          </p:val>
                                        </p:tav>
                                      </p:tavLst>
                                    </p:anim>
                                    <p:anim calcmode="lin" valueType="num">
                                      <p:cBhvr>
                                        <p:cTn id="12" dur="4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3" dur="4000" fill="hold"/>
                                        <p:tgtEl>
                                          <p:spTgt spid="8"/>
                                        </p:tgtEl>
                                        <p:attrNameLst>
                                          <p:attrName>ppt_y</p:attrName>
                                        </p:attrNameLst>
                                      </p:cBhvr>
                                      <p:tavLst>
                                        <p:tav tm="0" fmla="#ppt_y+(sin(-2*pi*(1-$))*-#ppt_x+cos(-2*pi*(1-$))*(1-#ppt_y))*(1-$)">
                                          <p:val>
                                            <p:fltVal val="0"/>
                                          </p:val>
                                        </p:tav>
                                        <p:tav tm="100000">
                                          <p:val>
                                            <p:fltVal val="1"/>
                                          </p:val>
                                        </p:tav>
                                      </p:tavLst>
                                    </p:anim>
                                  </p:childTnLst>
                                </p:cTn>
                              </p:par>
                              <p:par>
                                <p:cTn id="14" presetID="2" presetClass="exit" presetSubtype="2" fill="hold" grpId="1" nodeType="withEffect">
                                  <p:stCondLst>
                                    <p:cond delay="0"/>
                                  </p:stCondLst>
                                  <p:childTnLst>
                                    <p:anim calcmode="lin" valueType="num">
                                      <p:cBhvr additive="base">
                                        <p:cTn id="15" dur="4000"/>
                                        <p:tgtEl>
                                          <p:spTgt spid="8"/>
                                        </p:tgtEl>
                                        <p:attrNameLst>
                                          <p:attrName>ppt_x</p:attrName>
                                        </p:attrNameLst>
                                      </p:cBhvr>
                                      <p:tavLst>
                                        <p:tav tm="0">
                                          <p:val>
                                            <p:strVal val="ppt_x"/>
                                          </p:val>
                                        </p:tav>
                                        <p:tav tm="100000">
                                          <p:val>
                                            <p:strVal val="1+ppt_w/2"/>
                                          </p:val>
                                        </p:tav>
                                      </p:tavLst>
                                    </p:anim>
                                    <p:anim calcmode="lin" valueType="num">
                                      <p:cBhvr additive="base">
                                        <p:cTn id="16" dur="4000"/>
                                        <p:tgtEl>
                                          <p:spTgt spid="8"/>
                                        </p:tgtEl>
                                        <p:attrNameLst>
                                          <p:attrName>ppt_y</p:attrName>
                                        </p:attrNameLst>
                                      </p:cBhvr>
                                      <p:tavLst>
                                        <p:tav tm="0">
                                          <p:val>
                                            <p:strVal val="ppt_y"/>
                                          </p:val>
                                        </p:tav>
                                        <p:tav tm="100000">
                                          <p:val>
                                            <p:strVal val="ppt_y"/>
                                          </p:val>
                                        </p:tav>
                                      </p:tavLst>
                                    </p:anim>
                                    <p:set>
                                      <p:cBhvr>
                                        <p:cTn id="17" dur="1" fill="hold">
                                          <p:stCondLst>
                                            <p:cond delay="3999"/>
                                          </p:stCondLst>
                                        </p:cTn>
                                        <p:tgtEl>
                                          <p:spTgt spid="8"/>
                                        </p:tgtEl>
                                        <p:attrNameLst>
                                          <p:attrName>style.visibility</p:attrName>
                                        </p:attrNameLst>
                                      </p:cBhvr>
                                      <p:to>
                                        <p:strVal val="hidden"/>
                                      </p:to>
                                    </p:set>
                                  </p:childTnLst>
                                </p:cTn>
                              </p:par>
                              <p:par>
                                <p:cTn id="18" presetID="17" presetClass="entr" presetSubtype="1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4000" fill="hold"/>
                                        <p:tgtEl>
                                          <p:spTgt spid="10"/>
                                        </p:tgtEl>
                                        <p:attrNameLst>
                                          <p:attrName>ppt_w</p:attrName>
                                        </p:attrNameLst>
                                      </p:cBhvr>
                                      <p:tavLst>
                                        <p:tav tm="0">
                                          <p:val>
                                            <p:fltVal val="0"/>
                                          </p:val>
                                        </p:tav>
                                        <p:tav tm="100000">
                                          <p:val>
                                            <p:strVal val="#ppt_w"/>
                                          </p:val>
                                        </p:tav>
                                      </p:tavLst>
                                    </p:anim>
                                    <p:anim calcmode="lin" valueType="num">
                                      <p:cBhvr>
                                        <p:cTn id="21" dur="4000" fill="hold"/>
                                        <p:tgtEl>
                                          <p:spTgt spid="10"/>
                                        </p:tgtEl>
                                        <p:attrNameLst>
                                          <p:attrName>ppt_h</p:attrName>
                                        </p:attrNameLst>
                                      </p:cBhvr>
                                      <p:tavLst>
                                        <p:tav tm="0">
                                          <p:val>
                                            <p:strVal val="#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diamond(out)">
                                      <p:cBhvr>
                                        <p:cTn id="24" dur="4000"/>
                                        <p:tgtEl>
                                          <p:spTgt spid="10"/>
                                        </p:tgtEl>
                                      </p:cBhvr>
                                    </p:animEffect>
                                  </p:childTnLst>
                                </p:cTn>
                              </p:par>
                              <p:par>
                                <p:cTn id="25" presetID="15"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4000" fill="hold"/>
                                        <p:tgtEl>
                                          <p:spTgt spid="12"/>
                                        </p:tgtEl>
                                        <p:attrNameLst>
                                          <p:attrName>ppt_w</p:attrName>
                                        </p:attrNameLst>
                                      </p:cBhvr>
                                      <p:tavLst>
                                        <p:tav tm="0">
                                          <p:val>
                                            <p:fltVal val="0"/>
                                          </p:val>
                                        </p:tav>
                                        <p:tav tm="100000">
                                          <p:val>
                                            <p:strVal val="#ppt_w"/>
                                          </p:val>
                                        </p:tav>
                                      </p:tavLst>
                                    </p:anim>
                                    <p:anim calcmode="lin" valueType="num">
                                      <p:cBhvr>
                                        <p:cTn id="28" dur="4000" fill="hold"/>
                                        <p:tgtEl>
                                          <p:spTgt spid="12"/>
                                        </p:tgtEl>
                                        <p:attrNameLst>
                                          <p:attrName>ppt_h</p:attrName>
                                        </p:attrNameLst>
                                      </p:cBhvr>
                                      <p:tavLst>
                                        <p:tav tm="0">
                                          <p:val>
                                            <p:fltVal val="0"/>
                                          </p:val>
                                        </p:tav>
                                        <p:tav tm="100000">
                                          <p:val>
                                            <p:strVal val="#ppt_h"/>
                                          </p:val>
                                        </p:tav>
                                      </p:tavLst>
                                    </p:anim>
                                    <p:anim calcmode="lin" valueType="num">
                                      <p:cBhvr>
                                        <p:cTn id="29" dur="4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0" dur="4000" fill="hold"/>
                                        <p:tgtEl>
                                          <p:spTgt spid="12"/>
                                        </p:tgtEl>
                                        <p:attrNameLst>
                                          <p:attrName>ppt_y</p:attrName>
                                        </p:attrNameLst>
                                      </p:cBhvr>
                                      <p:tavLst>
                                        <p:tav tm="0" fmla="#ppt_y+(sin(-2*pi*(1-$))*-#ppt_x+cos(-2*pi*(1-$))*(1-#ppt_y))*(1-$)">
                                          <p:val>
                                            <p:fltVal val="0"/>
                                          </p:val>
                                        </p:tav>
                                        <p:tav tm="100000">
                                          <p:val>
                                            <p:fltVal val="1"/>
                                          </p:val>
                                        </p:tav>
                                      </p:tavLst>
                                    </p:anim>
                                  </p:childTnLst>
                                </p:cTn>
                              </p:par>
                              <p:par>
                                <p:cTn id="31" presetID="2" presetClass="exit" presetSubtype="8" fill="hold" grpId="1" nodeType="withEffect">
                                  <p:stCondLst>
                                    <p:cond delay="0"/>
                                  </p:stCondLst>
                                  <p:childTnLst>
                                    <p:anim calcmode="lin" valueType="num">
                                      <p:cBhvr additive="base">
                                        <p:cTn id="32" dur="4000"/>
                                        <p:tgtEl>
                                          <p:spTgt spid="12"/>
                                        </p:tgtEl>
                                        <p:attrNameLst>
                                          <p:attrName>ppt_x</p:attrName>
                                        </p:attrNameLst>
                                      </p:cBhvr>
                                      <p:tavLst>
                                        <p:tav tm="0">
                                          <p:val>
                                            <p:strVal val="ppt_x"/>
                                          </p:val>
                                        </p:tav>
                                        <p:tav tm="100000">
                                          <p:val>
                                            <p:strVal val="0-ppt_w/2"/>
                                          </p:val>
                                        </p:tav>
                                      </p:tavLst>
                                    </p:anim>
                                    <p:anim calcmode="lin" valueType="num">
                                      <p:cBhvr additive="base">
                                        <p:cTn id="33" dur="4000"/>
                                        <p:tgtEl>
                                          <p:spTgt spid="12"/>
                                        </p:tgtEl>
                                        <p:attrNameLst>
                                          <p:attrName>ppt_y</p:attrName>
                                        </p:attrNameLst>
                                      </p:cBhvr>
                                      <p:tavLst>
                                        <p:tav tm="0">
                                          <p:val>
                                            <p:strVal val="ppt_y"/>
                                          </p:val>
                                        </p:tav>
                                        <p:tav tm="100000">
                                          <p:val>
                                            <p:strVal val="ppt_y"/>
                                          </p:val>
                                        </p:tav>
                                      </p:tavLst>
                                    </p:anim>
                                    <p:set>
                                      <p:cBhvr>
                                        <p:cTn id="34" dur="1" fill="hold">
                                          <p:stCondLst>
                                            <p:cond delay="3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12" grpId="0" animBg="1"/>
      <p:bldP spid="12" grpId="1"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14199"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5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32"/>
            <a:ext cx="9144000" cy="6858000"/>
          </a:xfrm>
          <a:prstGeom prst="rect">
            <a:avLst/>
          </a:prstGeom>
          <a:noFill/>
          <a:ln>
            <a:noFill/>
          </a:ln>
          <a:scene3d>
            <a:camera prst="orthographicFront"/>
            <a:lightRig rig="flat" dir="t"/>
          </a:scene3d>
          <a:sp3d>
            <a:bevelT w="165100" prst="coolSlant"/>
          </a:sp3d>
        </p:spPr>
      </p:pic>
      <p:sp>
        <p:nvSpPr>
          <p:cNvPr id="2" name="1 Forma libre"/>
          <p:cNvSpPr/>
          <p:nvPr/>
        </p:nvSpPr>
        <p:spPr>
          <a:xfrm rot="8592725" flipH="1" flipV="1">
            <a:off x="3888858" y="44516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3" name="2 Forma libre"/>
          <p:cNvSpPr/>
          <p:nvPr/>
        </p:nvSpPr>
        <p:spPr>
          <a:xfrm rot="8592725" flipH="1" flipV="1">
            <a:off x="2304682" y="1309257"/>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4" name="3 Forma libre"/>
          <p:cNvSpPr/>
          <p:nvPr/>
        </p:nvSpPr>
        <p:spPr>
          <a:xfrm rot="8592725" flipH="1" flipV="1">
            <a:off x="864523" y="181331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7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5" name="4 Forma libre"/>
          <p:cNvSpPr/>
          <p:nvPr/>
        </p:nvSpPr>
        <p:spPr>
          <a:xfrm rot="13007275" flipV="1">
            <a:off x="4968979" y="44516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6" name="5 Forma libre"/>
          <p:cNvSpPr/>
          <p:nvPr/>
        </p:nvSpPr>
        <p:spPr>
          <a:xfrm rot="13007275" flipV="1">
            <a:off x="6553155" y="1237248"/>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7" name="6 Forma libre"/>
          <p:cNvSpPr/>
          <p:nvPr/>
        </p:nvSpPr>
        <p:spPr>
          <a:xfrm rot="13007275" flipV="1">
            <a:off x="8100819" y="1741304"/>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8" name="7 Forma libre"/>
          <p:cNvSpPr/>
          <p:nvPr/>
        </p:nvSpPr>
        <p:spPr>
          <a:xfrm rot="8592725">
            <a:off x="4968979" y="3613513"/>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9" name="8 Forma libre"/>
          <p:cNvSpPr/>
          <p:nvPr/>
        </p:nvSpPr>
        <p:spPr>
          <a:xfrm rot="13007275" flipH="1">
            <a:off x="3816851" y="361351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0" name="9 Forma libre"/>
          <p:cNvSpPr/>
          <p:nvPr/>
        </p:nvSpPr>
        <p:spPr>
          <a:xfrm rot="13007275" flipH="1">
            <a:off x="2304682" y="296544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7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1" name="10 Forma libre"/>
          <p:cNvSpPr/>
          <p:nvPr/>
        </p:nvSpPr>
        <p:spPr>
          <a:xfrm rot="13007275" flipH="1">
            <a:off x="767932" y="2461383"/>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7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2" name="11 Forma libre"/>
          <p:cNvSpPr/>
          <p:nvPr/>
        </p:nvSpPr>
        <p:spPr>
          <a:xfrm rot="8592725">
            <a:off x="6553154" y="289343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7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3" name="12 Forma libre"/>
          <p:cNvSpPr/>
          <p:nvPr/>
        </p:nvSpPr>
        <p:spPr>
          <a:xfrm rot="8592725">
            <a:off x="8075617" y="2533391"/>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5E9EFF"/>
                </a:gs>
                <a:gs pos="39999">
                  <a:srgbClr val="85C2FF"/>
                </a:gs>
                <a:gs pos="100000">
                  <a:srgbClr val="C4D6EB"/>
                </a:gs>
                <a:gs pos="100000">
                  <a:srgbClr val="FFEBFA"/>
                </a:gs>
              </a:gsLst>
              <a:lin ang="5400000" scaled="0"/>
            </a:gradFill>
            <a:prstDash val="solid"/>
          </a:ln>
          <a:effectLst/>
          <a:scene3d>
            <a:camera prst="orthographicFront"/>
            <a:lightRig rig="brightRoom" dir="t"/>
          </a:scene3d>
          <a:sp3d prstMaterial="matte">
            <a:bevelT/>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7" name="16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63742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6" presetClass="emph" presetSubtype="0" fill="hold" grpId="1" nodeType="withEffect">
                                  <p:stCondLst>
                                    <p:cond delay="0"/>
                                  </p:stCondLst>
                                  <p:childTnLst>
                                    <p:animScale>
                                      <p:cBhvr>
                                        <p:cTn id="15" dur="3000" fill="hold"/>
                                        <p:tgtEl>
                                          <p:spTgt spid="2"/>
                                        </p:tgtEl>
                                      </p:cBhvr>
                                      <p:by x="400000" y="100000"/>
                                    </p:animScale>
                                  </p:childTnLst>
                                </p:cTn>
                              </p:par>
                              <p:par>
                                <p:cTn id="16" presetID="2" presetClass="exit" presetSubtype="6" fill="hold" grpId="2" nodeType="withEffect">
                                  <p:stCondLst>
                                    <p:cond delay="0"/>
                                  </p:stCondLst>
                                  <p:childTnLst>
                                    <p:anim calcmode="lin" valueType="num">
                                      <p:cBhvr additive="base">
                                        <p:cTn id="17" dur="4000"/>
                                        <p:tgtEl>
                                          <p:spTgt spid="2"/>
                                        </p:tgtEl>
                                        <p:attrNameLst>
                                          <p:attrName>ppt_x</p:attrName>
                                        </p:attrNameLst>
                                      </p:cBhvr>
                                      <p:tavLst>
                                        <p:tav tm="0">
                                          <p:val>
                                            <p:strVal val="ppt_x"/>
                                          </p:val>
                                        </p:tav>
                                        <p:tav tm="100000">
                                          <p:val>
                                            <p:strVal val="1+ppt_w/2"/>
                                          </p:val>
                                        </p:tav>
                                      </p:tavLst>
                                    </p:anim>
                                    <p:anim calcmode="lin" valueType="num">
                                      <p:cBhvr additive="base">
                                        <p:cTn id="18" dur="4000"/>
                                        <p:tgtEl>
                                          <p:spTgt spid="2"/>
                                        </p:tgtEl>
                                        <p:attrNameLst>
                                          <p:attrName>ppt_y</p:attrName>
                                        </p:attrNameLst>
                                      </p:cBhvr>
                                      <p:tavLst>
                                        <p:tav tm="0">
                                          <p:val>
                                            <p:strVal val="ppt_y"/>
                                          </p:val>
                                        </p:tav>
                                        <p:tav tm="100000">
                                          <p:val>
                                            <p:strVal val="1+ppt_h/2"/>
                                          </p:val>
                                        </p:tav>
                                      </p:tavLst>
                                    </p:anim>
                                    <p:set>
                                      <p:cBhvr>
                                        <p:cTn id="19" dur="1" fill="hold">
                                          <p:stCondLst>
                                            <p:cond delay="3999"/>
                                          </p:stCondLst>
                                        </p:cTn>
                                        <p:tgtEl>
                                          <p:spTgt spid="2"/>
                                        </p:tgtEl>
                                        <p:attrNameLst>
                                          <p:attrName>style.visibility</p:attrName>
                                        </p:attrNameLst>
                                      </p:cBhvr>
                                      <p:to>
                                        <p:strVal val="hidden"/>
                                      </p:to>
                                    </p:set>
                                  </p:childTnLst>
                                </p:cTn>
                              </p:par>
                              <p:par>
                                <p:cTn id="20" presetID="17" presetClass="entr" presetSubtype="4"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ppt_x</p:attrName>
                                        </p:attrNameLst>
                                      </p:cBhvr>
                                      <p:tavLst>
                                        <p:tav tm="0">
                                          <p:val>
                                            <p:strVal val="#ppt_x"/>
                                          </p:val>
                                        </p:tav>
                                        <p:tav tm="100000">
                                          <p:val>
                                            <p:strVal val="#ppt_x"/>
                                          </p:val>
                                        </p:tav>
                                      </p:tavLst>
                                    </p:anim>
                                    <p:anim calcmode="lin" valueType="num">
                                      <p:cBhvr>
                                        <p:cTn id="23" dur="3000" fill="hold"/>
                                        <p:tgtEl>
                                          <p:spTgt spid="3"/>
                                        </p:tgtEl>
                                        <p:attrNameLst>
                                          <p:attrName>ppt_y</p:attrName>
                                        </p:attrNameLst>
                                      </p:cBhvr>
                                      <p:tavLst>
                                        <p:tav tm="0">
                                          <p:val>
                                            <p:strVal val="#ppt_y+#ppt_h/2"/>
                                          </p:val>
                                        </p:tav>
                                        <p:tav tm="100000">
                                          <p:val>
                                            <p:strVal val="#ppt_y"/>
                                          </p:val>
                                        </p:tav>
                                      </p:tavLst>
                                    </p:anim>
                                    <p:anim calcmode="lin" valueType="num">
                                      <p:cBhvr>
                                        <p:cTn id="24" dur="3000" fill="hold"/>
                                        <p:tgtEl>
                                          <p:spTgt spid="3"/>
                                        </p:tgtEl>
                                        <p:attrNameLst>
                                          <p:attrName>ppt_w</p:attrName>
                                        </p:attrNameLst>
                                      </p:cBhvr>
                                      <p:tavLst>
                                        <p:tav tm="0">
                                          <p:val>
                                            <p:strVal val="#ppt_w"/>
                                          </p:val>
                                        </p:tav>
                                        <p:tav tm="100000">
                                          <p:val>
                                            <p:strVal val="#ppt_w"/>
                                          </p:val>
                                        </p:tav>
                                      </p:tavLst>
                                    </p:anim>
                                    <p:anim calcmode="lin" valueType="num">
                                      <p:cBhvr>
                                        <p:cTn id="25" dur="3000" fill="hold"/>
                                        <p:tgtEl>
                                          <p:spTgt spid="3"/>
                                        </p:tgtEl>
                                        <p:attrNameLst>
                                          <p:attrName>ppt_h</p:attrName>
                                        </p:attrNameLst>
                                      </p:cBhvr>
                                      <p:tavLst>
                                        <p:tav tm="0">
                                          <p:val>
                                            <p:fltVal val="0"/>
                                          </p:val>
                                        </p:tav>
                                        <p:tav tm="100000">
                                          <p:val>
                                            <p:strVal val="#ppt_h"/>
                                          </p:val>
                                        </p:tav>
                                      </p:tavLst>
                                    </p:anim>
                                  </p:childTnLst>
                                </p:cTn>
                              </p:par>
                              <p:par>
                                <p:cTn id="26" presetID="6" presetClass="emph" presetSubtype="0" fill="hold" grpId="1" nodeType="withEffect">
                                  <p:stCondLst>
                                    <p:cond delay="0"/>
                                  </p:stCondLst>
                                  <p:childTnLst>
                                    <p:animScale>
                                      <p:cBhvr>
                                        <p:cTn id="27" dur="3000" fill="hold"/>
                                        <p:tgtEl>
                                          <p:spTgt spid="3"/>
                                        </p:tgtEl>
                                      </p:cBhvr>
                                      <p:by x="400000" y="100000"/>
                                    </p:animScale>
                                  </p:childTnLst>
                                </p:cTn>
                              </p:par>
                              <p:par>
                                <p:cTn id="28" presetID="2" presetClass="exit" presetSubtype="6" fill="hold" grpId="2" nodeType="withEffect">
                                  <p:stCondLst>
                                    <p:cond delay="0"/>
                                  </p:stCondLst>
                                  <p:childTnLst>
                                    <p:anim calcmode="lin" valueType="num">
                                      <p:cBhvr additive="base">
                                        <p:cTn id="29" dur="4000"/>
                                        <p:tgtEl>
                                          <p:spTgt spid="3"/>
                                        </p:tgtEl>
                                        <p:attrNameLst>
                                          <p:attrName>ppt_x</p:attrName>
                                        </p:attrNameLst>
                                      </p:cBhvr>
                                      <p:tavLst>
                                        <p:tav tm="0">
                                          <p:val>
                                            <p:strVal val="ppt_x"/>
                                          </p:val>
                                        </p:tav>
                                        <p:tav tm="100000">
                                          <p:val>
                                            <p:strVal val="1+ppt_w/2"/>
                                          </p:val>
                                        </p:tav>
                                      </p:tavLst>
                                    </p:anim>
                                    <p:anim calcmode="lin" valueType="num">
                                      <p:cBhvr additive="base">
                                        <p:cTn id="30" dur="4000"/>
                                        <p:tgtEl>
                                          <p:spTgt spid="3"/>
                                        </p:tgtEl>
                                        <p:attrNameLst>
                                          <p:attrName>ppt_y</p:attrName>
                                        </p:attrNameLst>
                                      </p:cBhvr>
                                      <p:tavLst>
                                        <p:tav tm="0">
                                          <p:val>
                                            <p:strVal val="ppt_y"/>
                                          </p:val>
                                        </p:tav>
                                        <p:tav tm="100000">
                                          <p:val>
                                            <p:strVal val="1+ppt_h/2"/>
                                          </p:val>
                                        </p:tav>
                                      </p:tavLst>
                                    </p:anim>
                                    <p:set>
                                      <p:cBhvr>
                                        <p:cTn id="31" dur="1" fill="hold">
                                          <p:stCondLst>
                                            <p:cond delay="3999"/>
                                          </p:stCondLst>
                                        </p:cTn>
                                        <p:tgtEl>
                                          <p:spTgt spid="3"/>
                                        </p:tgtEl>
                                        <p:attrNameLst>
                                          <p:attrName>style.visibility</p:attrName>
                                        </p:attrNameLst>
                                      </p:cBhvr>
                                      <p:to>
                                        <p:strVal val="hidden"/>
                                      </p:to>
                                    </p:set>
                                  </p:childTnLst>
                                </p:cTn>
                              </p:par>
                              <p:par>
                                <p:cTn id="32" presetID="17" presetClass="entr" presetSubtype="4"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ppt_x</p:attrName>
                                        </p:attrNameLst>
                                      </p:cBhvr>
                                      <p:tavLst>
                                        <p:tav tm="0">
                                          <p:val>
                                            <p:strVal val="#ppt_x"/>
                                          </p:val>
                                        </p:tav>
                                        <p:tav tm="100000">
                                          <p:val>
                                            <p:strVal val="#ppt_x"/>
                                          </p:val>
                                        </p:tav>
                                      </p:tavLst>
                                    </p:anim>
                                    <p:anim calcmode="lin" valueType="num">
                                      <p:cBhvr>
                                        <p:cTn id="35" dur="3000" fill="hold"/>
                                        <p:tgtEl>
                                          <p:spTgt spid="4"/>
                                        </p:tgtEl>
                                        <p:attrNameLst>
                                          <p:attrName>ppt_y</p:attrName>
                                        </p:attrNameLst>
                                      </p:cBhvr>
                                      <p:tavLst>
                                        <p:tav tm="0">
                                          <p:val>
                                            <p:strVal val="#ppt_y+#ppt_h/2"/>
                                          </p:val>
                                        </p:tav>
                                        <p:tav tm="100000">
                                          <p:val>
                                            <p:strVal val="#ppt_y"/>
                                          </p:val>
                                        </p:tav>
                                      </p:tavLst>
                                    </p:anim>
                                    <p:anim calcmode="lin" valueType="num">
                                      <p:cBhvr>
                                        <p:cTn id="36" dur="3000" fill="hold"/>
                                        <p:tgtEl>
                                          <p:spTgt spid="4"/>
                                        </p:tgtEl>
                                        <p:attrNameLst>
                                          <p:attrName>ppt_w</p:attrName>
                                        </p:attrNameLst>
                                      </p:cBhvr>
                                      <p:tavLst>
                                        <p:tav tm="0">
                                          <p:val>
                                            <p:strVal val="#ppt_w"/>
                                          </p:val>
                                        </p:tav>
                                        <p:tav tm="100000">
                                          <p:val>
                                            <p:strVal val="#ppt_w"/>
                                          </p:val>
                                        </p:tav>
                                      </p:tavLst>
                                    </p:anim>
                                    <p:anim calcmode="lin" valueType="num">
                                      <p:cBhvr>
                                        <p:cTn id="37" dur="3000" fill="hold"/>
                                        <p:tgtEl>
                                          <p:spTgt spid="4"/>
                                        </p:tgtEl>
                                        <p:attrNameLst>
                                          <p:attrName>ppt_h</p:attrName>
                                        </p:attrNameLst>
                                      </p:cBhvr>
                                      <p:tavLst>
                                        <p:tav tm="0">
                                          <p:val>
                                            <p:fltVal val="0"/>
                                          </p:val>
                                        </p:tav>
                                        <p:tav tm="100000">
                                          <p:val>
                                            <p:strVal val="#ppt_h"/>
                                          </p:val>
                                        </p:tav>
                                      </p:tavLst>
                                    </p:anim>
                                  </p:childTnLst>
                                </p:cTn>
                              </p:par>
                              <p:par>
                                <p:cTn id="38" presetID="6" presetClass="emph" presetSubtype="0" fill="hold" grpId="1" nodeType="withEffect">
                                  <p:stCondLst>
                                    <p:cond delay="0"/>
                                  </p:stCondLst>
                                  <p:childTnLst>
                                    <p:animScale>
                                      <p:cBhvr>
                                        <p:cTn id="39" dur="3000" fill="hold"/>
                                        <p:tgtEl>
                                          <p:spTgt spid="4"/>
                                        </p:tgtEl>
                                      </p:cBhvr>
                                      <p:by x="400000" y="100000"/>
                                    </p:animScale>
                                  </p:childTnLst>
                                </p:cTn>
                              </p:par>
                              <p:par>
                                <p:cTn id="40" presetID="2" presetClass="exit" presetSubtype="6" fill="hold" grpId="2" nodeType="withEffect">
                                  <p:stCondLst>
                                    <p:cond delay="0"/>
                                  </p:stCondLst>
                                  <p:childTnLst>
                                    <p:anim calcmode="lin" valueType="num">
                                      <p:cBhvr additive="base">
                                        <p:cTn id="41" dur="4000"/>
                                        <p:tgtEl>
                                          <p:spTgt spid="4"/>
                                        </p:tgtEl>
                                        <p:attrNameLst>
                                          <p:attrName>ppt_x</p:attrName>
                                        </p:attrNameLst>
                                      </p:cBhvr>
                                      <p:tavLst>
                                        <p:tav tm="0">
                                          <p:val>
                                            <p:strVal val="ppt_x"/>
                                          </p:val>
                                        </p:tav>
                                        <p:tav tm="100000">
                                          <p:val>
                                            <p:strVal val="1+ppt_w/2"/>
                                          </p:val>
                                        </p:tav>
                                      </p:tavLst>
                                    </p:anim>
                                    <p:anim calcmode="lin" valueType="num">
                                      <p:cBhvr additive="base">
                                        <p:cTn id="42" dur="4000"/>
                                        <p:tgtEl>
                                          <p:spTgt spid="4"/>
                                        </p:tgtEl>
                                        <p:attrNameLst>
                                          <p:attrName>ppt_y</p:attrName>
                                        </p:attrNameLst>
                                      </p:cBhvr>
                                      <p:tavLst>
                                        <p:tav tm="0">
                                          <p:val>
                                            <p:strVal val="ppt_y"/>
                                          </p:val>
                                        </p:tav>
                                        <p:tav tm="100000">
                                          <p:val>
                                            <p:strVal val="1+ppt_h/2"/>
                                          </p:val>
                                        </p:tav>
                                      </p:tavLst>
                                    </p:anim>
                                    <p:set>
                                      <p:cBhvr>
                                        <p:cTn id="43" dur="1" fill="hold">
                                          <p:stCondLst>
                                            <p:cond delay="3999"/>
                                          </p:stCondLst>
                                        </p:cTn>
                                        <p:tgtEl>
                                          <p:spTgt spid="4"/>
                                        </p:tgtEl>
                                        <p:attrNameLst>
                                          <p:attrName>style.visibility</p:attrName>
                                        </p:attrNameLst>
                                      </p:cBhvr>
                                      <p:to>
                                        <p:strVal val="hidden"/>
                                      </p:to>
                                    </p:set>
                                  </p:childTnLst>
                                </p:cTn>
                              </p:par>
                              <p:par>
                                <p:cTn id="44" presetID="17" presetClass="entr" presetSubtype="4"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ppt_x</p:attrName>
                                        </p:attrNameLst>
                                      </p:cBhvr>
                                      <p:tavLst>
                                        <p:tav tm="0">
                                          <p:val>
                                            <p:strVal val="#ppt_x"/>
                                          </p:val>
                                        </p:tav>
                                        <p:tav tm="100000">
                                          <p:val>
                                            <p:strVal val="#ppt_x"/>
                                          </p:val>
                                        </p:tav>
                                      </p:tavLst>
                                    </p:anim>
                                    <p:anim calcmode="lin" valueType="num">
                                      <p:cBhvr>
                                        <p:cTn id="47" dur="3000" fill="hold"/>
                                        <p:tgtEl>
                                          <p:spTgt spid="5"/>
                                        </p:tgtEl>
                                        <p:attrNameLst>
                                          <p:attrName>ppt_y</p:attrName>
                                        </p:attrNameLst>
                                      </p:cBhvr>
                                      <p:tavLst>
                                        <p:tav tm="0">
                                          <p:val>
                                            <p:strVal val="#ppt_y+#ppt_h/2"/>
                                          </p:val>
                                        </p:tav>
                                        <p:tav tm="100000">
                                          <p:val>
                                            <p:strVal val="#ppt_y"/>
                                          </p:val>
                                        </p:tav>
                                      </p:tavLst>
                                    </p:anim>
                                    <p:anim calcmode="lin" valueType="num">
                                      <p:cBhvr>
                                        <p:cTn id="48" dur="3000" fill="hold"/>
                                        <p:tgtEl>
                                          <p:spTgt spid="5"/>
                                        </p:tgtEl>
                                        <p:attrNameLst>
                                          <p:attrName>ppt_w</p:attrName>
                                        </p:attrNameLst>
                                      </p:cBhvr>
                                      <p:tavLst>
                                        <p:tav tm="0">
                                          <p:val>
                                            <p:strVal val="#ppt_w"/>
                                          </p:val>
                                        </p:tav>
                                        <p:tav tm="100000">
                                          <p:val>
                                            <p:strVal val="#ppt_w"/>
                                          </p:val>
                                        </p:tav>
                                      </p:tavLst>
                                    </p:anim>
                                    <p:anim calcmode="lin" valueType="num">
                                      <p:cBhvr>
                                        <p:cTn id="49" dur="3000" fill="hold"/>
                                        <p:tgtEl>
                                          <p:spTgt spid="5"/>
                                        </p:tgtEl>
                                        <p:attrNameLst>
                                          <p:attrName>ppt_h</p:attrName>
                                        </p:attrNameLst>
                                      </p:cBhvr>
                                      <p:tavLst>
                                        <p:tav tm="0">
                                          <p:val>
                                            <p:fltVal val="0"/>
                                          </p:val>
                                        </p:tav>
                                        <p:tav tm="100000">
                                          <p:val>
                                            <p:strVal val="#ppt_h"/>
                                          </p:val>
                                        </p:tav>
                                      </p:tavLst>
                                    </p:anim>
                                  </p:childTnLst>
                                </p:cTn>
                              </p:par>
                              <p:par>
                                <p:cTn id="50" presetID="6" presetClass="emph" presetSubtype="0" fill="hold" grpId="1" nodeType="withEffect">
                                  <p:stCondLst>
                                    <p:cond delay="0"/>
                                  </p:stCondLst>
                                  <p:childTnLst>
                                    <p:animScale>
                                      <p:cBhvr>
                                        <p:cTn id="51" dur="3000" fill="hold"/>
                                        <p:tgtEl>
                                          <p:spTgt spid="5"/>
                                        </p:tgtEl>
                                      </p:cBhvr>
                                      <p:by x="400000" y="100000"/>
                                    </p:animScale>
                                  </p:childTnLst>
                                </p:cTn>
                              </p:par>
                              <p:par>
                                <p:cTn id="52" presetID="2" presetClass="exit" presetSubtype="12" fill="hold" grpId="2" nodeType="withEffect">
                                  <p:stCondLst>
                                    <p:cond delay="0"/>
                                  </p:stCondLst>
                                  <p:childTnLst>
                                    <p:anim calcmode="lin" valueType="num">
                                      <p:cBhvr additive="base">
                                        <p:cTn id="53" dur="4000"/>
                                        <p:tgtEl>
                                          <p:spTgt spid="5"/>
                                        </p:tgtEl>
                                        <p:attrNameLst>
                                          <p:attrName>ppt_x</p:attrName>
                                        </p:attrNameLst>
                                      </p:cBhvr>
                                      <p:tavLst>
                                        <p:tav tm="0">
                                          <p:val>
                                            <p:strVal val="ppt_x"/>
                                          </p:val>
                                        </p:tav>
                                        <p:tav tm="100000">
                                          <p:val>
                                            <p:strVal val="0-ppt_w/2"/>
                                          </p:val>
                                        </p:tav>
                                      </p:tavLst>
                                    </p:anim>
                                    <p:anim calcmode="lin" valueType="num">
                                      <p:cBhvr additive="base">
                                        <p:cTn id="54" dur="4000"/>
                                        <p:tgtEl>
                                          <p:spTgt spid="5"/>
                                        </p:tgtEl>
                                        <p:attrNameLst>
                                          <p:attrName>ppt_y</p:attrName>
                                        </p:attrNameLst>
                                      </p:cBhvr>
                                      <p:tavLst>
                                        <p:tav tm="0">
                                          <p:val>
                                            <p:strVal val="ppt_y"/>
                                          </p:val>
                                        </p:tav>
                                        <p:tav tm="100000">
                                          <p:val>
                                            <p:strVal val="1+ppt_h/2"/>
                                          </p:val>
                                        </p:tav>
                                      </p:tavLst>
                                    </p:anim>
                                    <p:set>
                                      <p:cBhvr>
                                        <p:cTn id="55" dur="1" fill="hold">
                                          <p:stCondLst>
                                            <p:cond delay="3999"/>
                                          </p:stCondLst>
                                        </p:cTn>
                                        <p:tgtEl>
                                          <p:spTgt spid="5"/>
                                        </p:tgtEl>
                                        <p:attrNameLst>
                                          <p:attrName>style.visibility</p:attrName>
                                        </p:attrNameLst>
                                      </p:cBhvr>
                                      <p:to>
                                        <p:strVal val="hidden"/>
                                      </p:to>
                                    </p:set>
                                  </p:childTnLst>
                                </p:cTn>
                              </p:par>
                              <p:par>
                                <p:cTn id="56" presetID="17" presetClass="entr" presetSubtype="4"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ppt_x</p:attrName>
                                        </p:attrNameLst>
                                      </p:cBhvr>
                                      <p:tavLst>
                                        <p:tav tm="0">
                                          <p:val>
                                            <p:strVal val="#ppt_x"/>
                                          </p:val>
                                        </p:tav>
                                        <p:tav tm="100000">
                                          <p:val>
                                            <p:strVal val="#ppt_x"/>
                                          </p:val>
                                        </p:tav>
                                      </p:tavLst>
                                    </p:anim>
                                    <p:anim calcmode="lin" valueType="num">
                                      <p:cBhvr>
                                        <p:cTn id="59" dur="3000" fill="hold"/>
                                        <p:tgtEl>
                                          <p:spTgt spid="6"/>
                                        </p:tgtEl>
                                        <p:attrNameLst>
                                          <p:attrName>ppt_y</p:attrName>
                                        </p:attrNameLst>
                                      </p:cBhvr>
                                      <p:tavLst>
                                        <p:tav tm="0">
                                          <p:val>
                                            <p:strVal val="#ppt_y+#ppt_h/2"/>
                                          </p:val>
                                        </p:tav>
                                        <p:tav tm="100000">
                                          <p:val>
                                            <p:strVal val="#ppt_y"/>
                                          </p:val>
                                        </p:tav>
                                      </p:tavLst>
                                    </p:anim>
                                    <p:anim calcmode="lin" valueType="num">
                                      <p:cBhvr>
                                        <p:cTn id="60" dur="3000" fill="hold"/>
                                        <p:tgtEl>
                                          <p:spTgt spid="6"/>
                                        </p:tgtEl>
                                        <p:attrNameLst>
                                          <p:attrName>ppt_w</p:attrName>
                                        </p:attrNameLst>
                                      </p:cBhvr>
                                      <p:tavLst>
                                        <p:tav tm="0">
                                          <p:val>
                                            <p:strVal val="#ppt_w"/>
                                          </p:val>
                                        </p:tav>
                                        <p:tav tm="100000">
                                          <p:val>
                                            <p:strVal val="#ppt_w"/>
                                          </p:val>
                                        </p:tav>
                                      </p:tavLst>
                                    </p:anim>
                                    <p:anim calcmode="lin" valueType="num">
                                      <p:cBhvr>
                                        <p:cTn id="61" dur="3000" fill="hold"/>
                                        <p:tgtEl>
                                          <p:spTgt spid="6"/>
                                        </p:tgtEl>
                                        <p:attrNameLst>
                                          <p:attrName>ppt_h</p:attrName>
                                        </p:attrNameLst>
                                      </p:cBhvr>
                                      <p:tavLst>
                                        <p:tav tm="0">
                                          <p:val>
                                            <p:fltVal val="0"/>
                                          </p:val>
                                        </p:tav>
                                        <p:tav tm="100000">
                                          <p:val>
                                            <p:strVal val="#ppt_h"/>
                                          </p:val>
                                        </p:tav>
                                      </p:tavLst>
                                    </p:anim>
                                  </p:childTnLst>
                                </p:cTn>
                              </p:par>
                              <p:par>
                                <p:cTn id="62" presetID="6" presetClass="emph" presetSubtype="0" fill="hold" grpId="1" nodeType="withEffect">
                                  <p:stCondLst>
                                    <p:cond delay="0"/>
                                  </p:stCondLst>
                                  <p:childTnLst>
                                    <p:animScale>
                                      <p:cBhvr>
                                        <p:cTn id="63" dur="3000" fill="hold"/>
                                        <p:tgtEl>
                                          <p:spTgt spid="6"/>
                                        </p:tgtEl>
                                      </p:cBhvr>
                                      <p:by x="400000" y="100000"/>
                                    </p:animScale>
                                  </p:childTnLst>
                                </p:cTn>
                              </p:par>
                              <p:par>
                                <p:cTn id="64" presetID="2" presetClass="exit" presetSubtype="12" fill="hold" grpId="2" nodeType="withEffect">
                                  <p:stCondLst>
                                    <p:cond delay="0"/>
                                  </p:stCondLst>
                                  <p:childTnLst>
                                    <p:anim calcmode="lin" valueType="num">
                                      <p:cBhvr additive="base">
                                        <p:cTn id="65" dur="4000"/>
                                        <p:tgtEl>
                                          <p:spTgt spid="6"/>
                                        </p:tgtEl>
                                        <p:attrNameLst>
                                          <p:attrName>ppt_x</p:attrName>
                                        </p:attrNameLst>
                                      </p:cBhvr>
                                      <p:tavLst>
                                        <p:tav tm="0">
                                          <p:val>
                                            <p:strVal val="ppt_x"/>
                                          </p:val>
                                        </p:tav>
                                        <p:tav tm="100000">
                                          <p:val>
                                            <p:strVal val="0-ppt_w/2"/>
                                          </p:val>
                                        </p:tav>
                                      </p:tavLst>
                                    </p:anim>
                                    <p:anim calcmode="lin" valueType="num">
                                      <p:cBhvr additive="base">
                                        <p:cTn id="66" dur="4000"/>
                                        <p:tgtEl>
                                          <p:spTgt spid="6"/>
                                        </p:tgtEl>
                                        <p:attrNameLst>
                                          <p:attrName>ppt_y</p:attrName>
                                        </p:attrNameLst>
                                      </p:cBhvr>
                                      <p:tavLst>
                                        <p:tav tm="0">
                                          <p:val>
                                            <p:strVal val="ppt_y"/>
                                          </p:val>
                                        </p:tav>
                                        <p:tav tm="100000">
                                          <p:val>
                                            <p:strVal val="1+ppt_h/2"/>
                                          </p:val>
                                        </p:tav>
                                      </p:tavLst>
                                    </p:anim>
                                    <p:set>
                                      <p:cBhvr>
                                        <p:cTn id="67" dur="1" fill="hold">
                                          <p:stCondLst>
                                            <p:cond delay="3999"/>
                                          </p:stCondLst>
                                        </p:cTn>
                                        <p:tgtEl>
                                          <p:spTgt spid="6"/>
                                        </p:tgtEl>
                                        <p:attrNameLst>
                                          <p:attrName>style.visibility</p:attrName>
                                        </p:attrNameLst>
                                      </p:cBhvr>
                                      <p:to>
                                        <p:strVal val="hidden"/>
                                      </p:to>
                                    </p:set>
                                  </p:childTnLst>
                                </p:cTn>
                              </p:par>
                              <p:par>
                                <p:cTn id="68" presetID="17" presetClass="entr" presetSubtype="4"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ppt_x</p:attrName>
                                        </p:attrNameLst>
                                      </p:cBhvr>
                                      <p:tavLst>
                                        <p:tav tm="0">
                                          <p:val>
                                            <p:strVal val="#ppt_x"/>
                                          </p:val>
                                        </p:tav>
                                        <p:tav tm="100000">
                                          <p:val>
                                            <p:strVal val="#ppt_x"/>
                                          </p:val>
                                        </p:tav>
                                      </p:tavLst>
                                    </p:anim>
                                    <p:anim calcmode="lin" valueType="num">
                                      <p:cBhvr>
                                        <p:cTn id="71" dur="3000" fill="hold"/>
                                        <p:tgtEl>
                                          <p:spTgt spid="7"/>
                                        </p:tgtEl>
                                        <p:attrNameLst>
                                          <p:attrName>ppt_y</p:attrName>
                                        </p:attrNameLst>
                                      </p:cBhvr>
                                      <p:tavLst>
                                        <p:tav tm="0">
                                          <p:val>
                                            <p:strVal val="#ppt_y+#ppt_h/2"/>
                                          </p:val>
                                        </p:tav>
                                        <p:tav tm="100000">
                                          <p:val>
                                            <p:strVal val="#ppt_y"/>
                                          </p:val>
                                        </p:tav>
                                      </p:tavLst>
                                    </p:anim>
                                    <p:anim calcmode="lin" valueType="num">
                                      <p:cBhvr>
                                        <p:cTn id="72" dur="3000" fill="hold"/>
                                        <p:tgtEl>
                                          <p:spTgt spid="7"/>
                                        </p:tgtEl>
                                        <p:attrNameLst>
                                          <p:attrName>ppt_w</p:attrName>
                                        </p:attrNameLst>
                                      </p:cBhvr>
                                      <p:tavLst>
                                        <p:tav tm="0">
                                          <p:val>
                                            <p:strVal val="#ppt_w"/>
                                          </p:val>
                                        </p:tav>
                                        <p:tav tm="100000">
                                          <p:val>
                                            <p:strVal val="#ppt_w"/>
                                          </p:val>
                                        </p:tav>
                                      </p:tavLst>
                                    </p:anim>
                                    <p:anim calcmode="lin" valueType="num">
                                      <p:cBhvr>
                                        <p:cTn id="73" dur="3000" fill="hold"/>
                                        <p:tgtEl>
                                          <p:spTgt spid="7"/>
                                        </p:tgtEl>
                                        <p:attrNameLst>
                                          <p:attrName>ppt_h</p:attrName>
                                        </p:attrNameLst>
                                      </p:cBhvr>
                                      <p:tavLst>
                                        <p:tav tm="0">
                                          <p:val>
                                            <p:fltVal val="0"/>
                                          </p:val>
                                        </p:tav>
                                        <p:tav tm="100000">
                                          <p:val>
                                            <p:strVal val="#ppt_h"/>
                                          </p:val>
                                        </p:tav>
                                      </p:tavLst>
                                    </p:anim>
                                  </p:childTnLst>
                                </p:cTn>
                              </p:par>
                              <p:par>
                                <p:cTn id="74" presetID="6" presetClass="emph" presetSubtype="0" fill="hold" grpId="1" nodeType="withEffect">
                                  <p:stCondLst>
                                    <p:cond delay="0"/>
                                  </p:stCondLst>
                                  <p:childTnLst>
                                    <p:animScale>
                                      <p:cBhvr>
                                        <p:cTn id="75" dur="3000" fill="hold"/>
                                        <p:tgtEl>
                                          <p:spTgt spid="7"/>
                                        </p:tgtEl>
                                      </p:cBhvr>
                                      <p:by x="400000" y="100000"/>
                                    </p:animScale>
                                  </p:childTnLst>
                                </p:cTn>
                              </p:par>
                              <p:par>
                                <p:cTn id="76" presetID="2" presetClass="exit" presetSubtype="12" fill="hold" grpId="2" nodeType="withEffect">
                                  <p:stCondLst>
                                    <p:cond delay="0"/>
                                  </p:stCondLst>
                                  <p:childTnLst>
                                    <p:anim calcmode="lin" valueType="num">
                                      <p:cBhvr additive="base">
                                        <p:cTn id="77" dur="4000"/>
                                        <p:tgtEl>
                                          <p:spTgt spid="7"/>
                                        </p:tgtEl>
                                        <p:attrNameLst>
                                          <p:attrName>ppt_x</p:attrName>
                                        </p:attrNameLst>
                                      </p:cBhvr>
                                      <p:tavLst>
                                        <p:tav tm="0">
                                          <p:val>
                                            <p:strVal val="ppt_x"/>
                                          </p:val>
                                        </p:tav>
                                        <p:tav tm="100000">
                                          <p:val>
                                            <p:strVal val="0-ppt_w/2"/>
                                          </p:val>
                                        </p:tav>
                                      </p:tavLst>
                                    </p:anim>
                                    <p:anim calcmode="lin" valueType="num">
                                      <p:cBhvr additive="base">
                                        <p:cTn id="78" dur="4000"/>
                                        <p:tgtEl>
                                          <p:spTgt spid="7"/>
                                        </p:tgtEl>
                                        <p:attrNameLst>
                                          <p:attrName>ppt_y</p:attrName>
                                        </p:attrNameLst>
                                      </p:cBhvr>
                                      <p:tavLst>
                                        <p:tav tm="0">
                                          <p:val>
                                            <p:strVal val="ppt_y"/>
                                          </p:val>
                                        </p:tav>
                                        <p:tav tm="100000">
                                          <p:val>
                                            <p:strVal val="1+ppt_h/2"/>
                                          </p:val>
                                        </p:tav>
                                      </p:tavLst>
                                    </p:anim>
                                    <p:set>
                                      <p:cBhvr>
                                        <p:cTn id="79" dur="1" fill="hold">
                                          <p:stCondLst>
                                            <p:cond delay="3999"/>
                                          </p:stCondLst>
                                        </p:cTn>
                                        <p:tgtEl>
                                          <p:spTgt spid="7"/>
                                        </p:tgtEl>
                                        <p:attrNameLst>
                                          <p:attrName>style.visibility</p:attrName>
                                        </p:attrNameLst>
                                      </p:cBhvr>
                                      <p:to>
                                        <p:strVal val="hidden"/>
                                      </p:to>
                                    </p:set>
                                  </p:childTnLst>
                                </p:cTn>
                              </p:par>
                              <p:par>
                                <p:cTn id="80" presetID="17" presetClass="entr" presetSubtype="1"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3000" fill="hold"/>
                                        <p:tgtEl>
                                          <p:spTgt spid="8"/>
                                        </p:tgtEl>
                                        <p:attrNameLst>
                                          <p:attrName>ppt_x</p:attrName>
                                        </p:attrNameLst>
                                      </p:cBhvr>
                                      <p:tavLst>
                                        <p:tav tm="0">
                                          <p:val>
                                            <p:strVal val="#ppt_x"/>
                                          </p:val>
                                        </p:tav>
                                        <p:tav tm="100000">
                                          <p:val>
                                            <p:strVal val="#ppt_x"/>
                                          </p:val>
                                        </p:tav>
                                      </p:tavLst>
                                    </p:anim>
                                    <p:anim calcmode="lin" valueType="num">
                                      <p:cBhvr>
                                        <p:cTn id="83" dur="3000" fill="hold"/>
                                        <p:tgtEl>
                                          <p:spTgt spid="8"/>
                                        </p:tgtEl>
                                        <p:attrNameLst>
                                          <p:attrName>ppt_y</p:attrName>
                                        </p:attrNameLst>
                                      </p:cBhvr>
                                      <p:tavLst>
                                        <p:tav tm="0">
                                          <p:val>
                                            <p:strVal val="#ppt_y-#ppt_h/2"/>
                                          </p:val>
                                        </p:tav>
                                        <p:tav tm="100000">
                                          <p:val>
                                            <p:strVal val="#ppt_y"/>
                                          </p:val>
                                        </p:tav>
                                      </p:tavLst>
                                    </p:anim>
                                    <p:anim calcmode="lin" valueType="num">
                                      <p:cBhvr>
                                        <p:cTn id="84" dur="3000" fill="hold"/>
                                        <p:tgtEl>
                                          <p:spTgt spid="8"/>
                                        </p:tgtEl>
                                        <p:attrNameLst>
                                          <p:attrName>ppt_w</p:attrName>
                                        </p:attrNameLst>
                                      </p:cBhvr>
                                      <p:tavLst>
                                        <p:tav tm="0">
                                          <p:val>
                                            <p:strVal val="#ppt_w"/>
                                          </p:val>
                                        </p:tav>
                                        <p:tav tm="100000">
                                          <p:val>
                                            <p:strVal val="#ppt_w"/>
                                          </p:val>
                                        </p:tav>
                                      </p:tavLst>
                                    </p:anim>
                                    <p:anim calcmode="lin" valueType="num">
                                      <p:cBhvr>
                                        <p:cTn id="85" dur="3000" fill="hold"/>
                                        <p:tgtEl>
                                          <p:spTgt spid="8"/>
                                        </p:tgtEl>
                                        <p:attrNameLst>
                                          <p:attrName>ppt_h</p:attrName>
                                        </p:attrNameLst>
                                      </p:cBhvr>
                                      <p:tavLst>
                                        <p:tav tm="0">
                                          <p:val>
                                            <p:fltVal val="0"/>
                                          </p:val>
                                        </p:tav>
                                        <p:tav tm="100000">
                                          <p:val>
                                            <p:strVal val="#ppt_h"/>
                                          </p:val>
                                        </p:tav>
                                      </p:tavLst>
                                    </p:anim>
                                  </p:childTnLst>
                                </p:cTn>
                              </p:par>
                              <p:par>
                                <p:cTn id="86" presetID="6" presetClass="emph" presetSubtype="0" fill="hold" grpId="1" nodeType="withEffect">
                                  <p:stCondLst>
                                    <p:cond delay="0"/>
                                  </p:stCondLst>
                                  <p:childTnLst>
                                    <p:animScale>
                                      <p:cBhvr>
                                        <p:cTn id="87" dur="3000" fill="hold"/>
                                        <p:tgtEl>
                                          <p:spTgt spid="8"/>
                                        </p:tgtEl>
                                      </p:cBhvr>
                                      <p:by x="400000" y="100000"/>
                                    </p:animScale>
                                  </p:childTnLst>
                                </p:cTn>
                              </p:par>
                              <p:par>
                                <p:cTn id="88" presetID="2" presetClass="exit" presetSubtype="9" fill="hold" grpId="2" nodeType="withEffect">
                                  <p:stCondLst>
                                    <p:cond delay="0"/>
                                  </p:stCondLst>
                                  <p:childTnLst>
                                    <p:anim calcmode="lin" valueType="num">
                                      <p:cBhvr additive="base">
                                        <p:cTn id="89" dur="4000"/>
                                        <p:tgtEl>
                                          <p:spTgt spid="8"/>
                                        </p:tgtEl>
                                        <p:attrNameLst>
                                          <p:attrName>ppt_x</p:attrName>
                                        </p:attrNameLst>
                                      </p:cBhvr>
                                      <p:tavLst>
                                        <p:tav tm="0">
                                          <p:val>
                                            <p:strVal val="ppt_x"/>
                                          </p:val>
                                        </p:tav>
                                        <p:tav tm="100000">
                                          <p:val>
                                            <p:strVal val="0-ppt_w/2"/>
                                          </p:val>
                                        </p:tav>
                                      </p:tavLst>
                                    </p:anim>
                                    <p:anim calcmode="lin" valueType="num">
                                      <p:cBhvr additive="base">
                                        <p:cTn id="90" dur="4000"/>
                                        <p:tgtEl>
                                          <p:spTgt spid="8"/>
                                        </p:tgtEl>
                                        <p:attrNameLst>
                                          <p:attrName>ppt_y</p:attrName>
                                        </p:attrNameLst>
                                      </p:cBhvr>
                                      <p:tavLst>
                                        <p:tav tm="0">
                                          <p:val>
                                            <p:strVal val="ppt_y"/>
                                          </p:val>
                                        </p:tav>
                                        <p:tav tm="100000">
                                          <p:val>
                                            <p:strVal val="0-ppt_h/2"/>
                                          </p:val>
                                        </p:tav>
                                      </p:tavLst>
                                    </p:anim>
                                    <p:set>
                                      <p:cBhvr>
                                        <p:cTn id="91" dur="1" fill="hold">
                                          <p:stCondLst>
                                            <p:cond delay="3999"/>
                                          </p:stCondLst>
                                        </p:cTn>
                                        <p:tgtEl>
                                          <p:spTgt spid="8"/>
                                        </p:tgtEl>
                                        <p:attrNameLst>
                                          <p:attrName>style.visibility</p:attrName>
                                        </p:attrNameLst>
                                      </p:cBhvr>
                                      <p:to>
                                        <p:strVal val="hidden"/>
                                      </p:to>
                                    </p:set>
                                  </p:childTnLst>
                                </p:cTn>
                              </p:par>
                              <p:par>
                                <p:cTn id="92" presetID="17" presetClass="entr" presetSubtype="1" fill="hold" grpId="0"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p:cTn id="94" dur="3000" fill="hold"/>
                                        <p:tgtEl>
                                          <p:spTgt spid="9"/>
                                        </p:tgtEl>
                                        <p:attrNameLst>
                                          <p:attrName>ppt_x</p:attrName>
                                        </p:attrNameLst>
                                      </p:cBhvr>
                                      <p:tavLst>
                                        <p:tav tm="0">
                                          <p:val>
                                            <p:strVal val="#ppt_x"/>
                                          </p:val>
                                        </p:tav>
                                        <p:tav tm="100000">
                                          <p:val>
                                            <p:strVal val="#ppt_x"/>
                                          </p:val>
                                        </p:tav>
                                      </p:tavLst>
                                    </p:anim>
                                    <p:anim calcmode="lin" valueType="num">
                                      <p:cBhvr>
                                        <p:cTn id="95" dur="3000" fill="hold"/>
                                        <p:tgtEl>
                                          <p:spTgt spid="9"/>
                                        </p:tgtEl>
                                        <p:attrNameLst>
                                          <p:attrName>ppt_y</p:attrName>
                                        </p:attrNameLst>
                                      </p:cBhvr>
                                      <p:tavLst>
                                        <p:tav tm="0">
                                          <p:val>
                                            <p:strVal val="#ppt_y-#ppt_h/2"/>
                                          </p:val>
                                        </p:tav>
                                        <p:tav tm="100000">
                                          <p:val>
                                            <p:strVal val="#ppt_y"/>
                                          </p:val>
                                        </p:tav>
                                      </p:tavLst>
                                    </p:anim>
                                    <p:anim calcmode="lin" valueType="num">
                                      <p:cBhvr>
                                        <p:cTn id="96" dur="3000" fill="hold"/>
                                        <p:tgtEl>
                                          <p:spTgt spid="9"/>
                                        </p:tgtEl>
                                        <p:attrNameLst>
                                          <p:attrName>ppt_w</p:attrName>
                                        </p:attrNameLst>
                                      </p:cBhvr>
                                      <p:tavLst>
                                        <p:tav tm="0">
                                          <p:val>
                                            <p:strVal val="#ppt_w"/>
                                          </p:val>
                                        </p:tav>
                                        <p:tav tm="100000">
                                          <p:val>
                                            <p:strVal val="#ppt_w"/>
                                          </p:val>
                                        </p:tav>
                                      </p:tavLst>
                                    </p:anim>
                                    <p:anim calcmode="lin" valueType="num">
                                      <p:cBhvr>
                                        <p:cTn id="97" dur="3000" fill="hold"/>
                                        <p:tgtEl>
                                          <p:spTgt spid="9"/>
                                        </p:tgtEl>
                                        <p:attrNameLst>
                                          <p:attrName>ppt_h</p:attrName>
                                        </p:attrNameLst>
                                      </p:cBhvr>
                                      <p:tavLst>
                                        <p:tav tm="0">
                                          <p:val>
                                            <p:fltVal val="0"/>
                                          </p:val>
                                        </p:tav>
                                        <p:tav tm="100000">
                                          <p:val>
                                            <p:strVal val="#ppt_h"/>
                                          </p:val>
                                        </p:tav>
                                      </p:tavLst>
                                    </p:anim>
                                  </p:childTnLst>
                                </p:cTn>
                              </p:par>
                              <p:par>
                                <p:cTn id="98" presetID="6" presetClass="emph" presetSubtype="0" fill="hold" grpId="1" nodeType="withEffect">
                                  <p:stCondLst>
                                    <p:cond delay="0"/>
                                  </p:stCondLst>
                                  <p:childTnLst>
                                    <p:animScale>
                                      <p:cBhvr>
                                        <p:cTn id="99" dur="3000" fill="hold"/>
                                        <p:tgtEl>
                                          <p:spTgt spid="9"/>
                                        </p:tgtEl>
                                      </p:cBhvr>
                                      <p:by x="400000" y="100000"/>
                                    </p:animScale>
                                  </p:childTnLst>
                                </p:cTn>
                              </p:par>
                              <p:par>
                                <p:cTn id="100" presetID="2" presetClass="exit" presetSubtype="3" fill="hold" grpId="2" nodeType="withEffect">
                                  <p:stCondLst>
                                    <p:cond delay="0"/>
                                  </p:stCondLst>
                                  <p:childTnLst>
                                    <p:anim calcmode="lin" valueType="num">
                                      <p:cBhvr additive="base">
                                        <p:cTn id="101" dur="4000"/>
                                        <p:tgtEl>
                                          <p:spTgt spid="9"/>
                                        </p:tgtEl>
                                        <p:attrNameLst>
                                          <p:attrName>ppt_x</p:attrName>
                                        </p:attrNameLst>
                                      </p:cBhvr>
                                      <p:tavLst>
                                        <p:tav tm="0">
                                          <p:val>
                                            <p:strVal val="ppt_x"/>
                                          </p:val>
                                        </p:tav>
                                        <p:tav tm="100000">
                                          <p:val>
                                            <p:strVal val="1+ppt_w/2"/>
                                          </p:val>
                                        </p:tav>
                                      </p:tavLst>
                                    </p:anim>
                                    <p:anim calcmode="lin" valueType="num">
                                      <p:cBhvr additive="base">
                                        <p:cTn id="102" dur="4000"/>
                                        <p:tgtEl>
                                          <p:spTgt spid="9"/>
                                        </p:tgtEl>
                                        <p:attrNameLst>
                                          <p:attrName>ppt_y</p:attrName>
                                        </p:attrNameLst>
                                      </p:cBhvr>
                                      <p:tavLst>
                                        <p:tav tm="0">
                                          <p:val>
                                            <p:strVal val="ppt_y"/>
                                          </p:val>
                                        </p:tav>
                                        <p:tav tm="100000">
                                          <p:val>
                                            <p:strVal val="0-ppt_h/2"/>
                                          </p:val>
                                        </p:tav>
                                      </p:tavLst>
                                    </p:anim>
                                    <p:set>
                                      <p:cBhvr>
                                        <p:cTn id="103" dur="1" fill="hold">
                                          <p:stCondLst>
                                            <p:cond delay="3999"/>
                                          </p:stCondLst>
                                        </p:cTn>
                                        <p:tgtEl>
                                          <p:spTgt spid="9"/>
                                        </p:tgtEl>
                                        <p:attrNameLst>
                                          <p:attrName>style.visibility</p:attrName>
                                        </p:attrNameLst>
                                      </p:cBhvr>
                                      <p:to>
                                        <p:strVal val="hidden"/>
                                      </p:to>
                                    </p:set>
                                  </p:childTnLst>
                                </p:cTn>
                              </p:par>
                              <p:par>
                                <p:cTn id="104" presetID="17" presetClass="entr" presetSubtype="1"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p:cTn id="106" dur="3000" fill="hold"/>
                                        <p:tgtEl>
                                          <p:spTgt spid="10"/>
                                        </p:tgtEl>
                                        <p:attrNameLst>
                                          <p:attrName>ppt_x</p:attrName>
                                        </p:attrNameLst>
                                      </p:cBhvr>
                                      <p:tavLst>
                                        <p:tav tm="0">
                                          <p:val>
                                            <p:strVal val="#ppt_x"/>
                                          </p:val>
                                        </p:tav>
                                        <p:tav tm="100000">
                                          <p:val>
                                            <p:strVal val="#ppt_x"/>
                                          </p:val>
                                        </p:tav>
                                      </p:tavLst>
                                    </p:anim>
                                    <p:anim calcmode="lin" valueType="num">
                                      <p:cBhvr>
                                        <p:cTn id="107" dur="3000" fill="hold"/>
                                        <p:tgtEl>
                                          <p:spTgt spid="10"/>
                                        </p:tgtEl>
                                        <p:attrNameLst>
                                          <p:attrName>ppt_y</p:attrName>
                                        </p:attrNameLst>
                                      </p:cBhvr>
                                      <p:tavLst>
                                        <p:tav tm="0">
                                          <p:val>
                                            <p:strVal val="#ppt_y-#ppt_h/2"/>
                                          </p:val>
                                        </p:tav>
                                        <p:tav tm="100000">
                                          <p:val>
                                            <p:strVal val="#ppt_y"/>
                                          </p:val>
                                        </p:tav>
                                      </p:tavLst>
                                    </p:anim>
                                    <p:anim calcmode="lin" valueType="num">
                                      <p:cBhvr>
                                        <p:cTn id="108" dur="3000" fill="hold"/>
                                        <p:tgtEl>
                                          <p:spTgt spid="10"/>
                                        </p:tgtEl>
                                        <p:attrNameLst>
                                          <p:attrName>ppt_w</p:attrName>
                                        </p:attrNameLst>
                                      </p:cBhvr>
                                      <p:tavLst>
                                        <p:tav tm="0">
                                          <p:val>
                                            <p:strVal val="#ppt_w"/>
                                          </p:val>
                                        </p:tav>
                                        <p:tav tm="100000">
                                          <p:val>
                                            <p:strVal val="#ppt_w"/>
                                          </p:val>
                                        </p:tav>
                                      </p:tavLst>
                                    </p:anim>
                                    <p:anim calcmode="lin" valueType="num">
                                      <p:cBhvr>
                                        <p:cTn id="109" dur="3000" fill="hold"/>
                                        <p:tgtEl>
                                          <p:spTgt spid="10"/>
                                        </p:tgtEl>
                                        <p:attrNameLst>
                                          <p:attrName>ppt_h</p:attrName>
                                        </p:attrNameLst>
                                      </p:cBhvr>
                                      <p:tavLst>
                                        <p:tav tm="0">
                                          <p:val>
                                            <p:fltVal val="0"/>
                                          </p:val>
                                        </p:tav>
                                        <p:tav tm="100000">
                                          <p:val>
                                            <p:strVal val="#ppt_h"/>
                                          </p:val>
                                        </p:tav>
                                      </p:tavLst>
                                    </p:anim>
                                  </p:childTnLst>
                                </p:cTn>
                              </p:par>
                              <p:par>
                                <p:cTn id="110" presetID="6" presetClass="emph" presetSubtype="0" fill="hold" grpId="1" nodeType="withEffect">
                                  <p:stCondLst>
                                    <p:cond delay="0"/>
                                  </p:stCondLst>
                                  <p:childTnLst>
                                    <p:animScale>
                                      <p:cBhvr>
                                        <p:cTn id="111" dur="3000" fill="hold"/>
                                        <p:tgtEl>
                                          <p:spTgt spid="10"/>
                                        </p:tgtEl>
                                      </p:cBhvr>
                                      <p:by x="400000" y="100000"/>
                                    </p:animScale>
                                  </p:childTnLst>
                                </p:cTn>
                              </p:par>
                              <p:par>
                                <p:cTn id="112" presetID="2" presetClass="exit" presetSubtype="3" fill="hold" grpId="2" nodeType="withEffect">
                                  <p:stCondLst>
                                    <p:cond delay="0"/>
                                  </p:stCondLst>
                                  <p:childTnLst>
                                    <p:anim calcmode="lin" valueType="num">
                                      <p:cBhvr additive="base">
                                        <p:cTn id="113" dur="4000"/>
                                        <p:tgtEl>
                                          <p:spTgt spid="10"/>
                                        </p:tgtEl>
                                        <p:attrNameLst>
                                          <p:attrName>ppt_x</p:attrName>
                                        </p:attrNameLst>
                                      </p:cBhvr>
                                      <p:tavLst>
                                        <p:tav tm="0">
                                          <p:val>
                                            <p:strVal val="ppt_x"/>
                                          </p:val>
                                        </p:tav>
                                        <p:tav tm="100000">
                                          <p:val>
                                            <p:strVal val="1+ppt_w/2"/>
                                          </p:val>
                                        </p:tav>
                                      </p:tavLst>
                                    </p:anim>
                                    <p:anim calcmode="lin" valueType="num">
                                      <p:cBhvr additive="base">
                                        <p:cTn id="114" dur="4000"/>
                                        <p:tgtEl>
                                          <p:spTgt spid="10"/>
                                        </p:tgtEl>
                                        <p:attrNameLst>
                                          <p:attrName>ppt_y</p:attrName>
                                        </p:attrNameLst>
                                      </p:cBhvr>
                                      <p:tavLst>
                                        <p:tav tm="0">
                                          <p:val>
                                            <p:strVal val="ppt_y"/>
                                          </p:val>
                                        </p:tav>
                                        <p:tav tm="100000">
                                          <p:val>
                                            <p:strVal val="0-ppt_h/2"/>
                                          </p:val>
                                        </p:tav>
                                      </p:tavLst>
                                    </p:anim>
                                    <p:set>
                                      <p:cBhvr>
                                        <p:cTn id="115" dur="1" fill="hold">
                                          <p:stCondLst>
                                            <p:cond delay="3999"/>
                                          </p:stCondLst>
                                        </p:cTn>
                                        <p:tgtEl>
                                          <p:spTgt spid="10"/>
                                        </p:tgtEl>
                                        <p:attrNameLst>
                                          <p:attrName>style.visibility</p:attrName>
                                        </p:attrNameLst>
                                      </p:cBhvr>
                                      <p:to>
                                        <p:strVal val="hidden"/>
                                      </p:to>
                                    </p:set>
                                  </p:childTnLst>
                                </p:cTn>
                              </p:par>
                              <p:par>
                                <p:cTn id="116" presetID="17" presetClass="entr" presetSubtype="1" fill="hold" grpId="0"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3000" fill="hold"/>
                                        <p:tgtEl>
                                          <p:spTgt spid="11"/>
                                        </p:tgtEl>
                                        <p:attrNameLst>
                                          <p:attrName>ppt_x</p:attrName>
                                        </p:attrNameLst>
                                      </p:cBhvr>
                                      <p:tavLst>
                                        <p:tav tm="0">
                                          <p:val>
                                            <p:strVal val="#ppt_x"/>
                                          </p:val>
                                        </p:tav>
                                        <p:tav tm="100000">
                                          <p:val>
                                            <p:strVal val="#ppt_x"/>
                                          </p:val>
                                        </p:tav>
                                      </p:tavLst>
                                    </p:anim>
                                    <p:anim calcmode="lin" valueType="num">
                                      <p:cBhvr>
                                        <p:cTn id="119" dur="3000" fill="hold"/>
                                        <p:tgtEl>
                                          <p:spTgt spid="11"/>
                                        </p:tgtEl>
                                        <p:attrNameLst>
                                          <p:attrName>ppt_y</p:attrName>
                                        </p:attrNameLst>
                                      </p:cBhvr>
                                      <p:tavLst>
                                        <p:tav tm="0">
                                          <p:val>
                                            <p:strVal val="#ppt_y-#ppt_h/2"/>
                                          </p:val>
                                        </p:tav>
                                        <p:tav tm="100000">
                                          <p:val>
                                            <p:strVal val="#ppt_y"/>
                                          </p:val>
                                        </p:tav>
                                      </p:tavLst>
                                    </p:anim>
                                    <p:anim calcmode="lin" valueType="num">
                                      <p:cBhvr>
                                        <p:cTn id="120" dur="3000" fill="hold"/>
                                        <p:tgtEl>
                                          <p:spTgt spid="11"/>
                                        </p:tgtEl>
                                        <p:attrNameLst>
                                          <p:attrName>ppt_w</p:attrName>
                                        </p:attrNameLst>
                                      </p:cBhvr>
                                      <p:tavLst>
                                        <p:tav tm="0">
                                          <p:val>
                                            <p:strVal val="#ppt_w"/>
                                          </p:val>
                                        </p:tav>
                                        <p:tav tm="100000">
                                          <p:val>
                                            <p:strVal val="#ppt_w"/>
                                          </p:val>
                                        </p:tav>
                                      </p:tavLst>
                                    </p:anim>
                                    <p:anim calcmode="lin" valueType="num">
                                      <p:cBhvr>
                                        <p:cTn id="121" dur="3000" fill="hold"/>
                                        <p:tgtEl>
                                          <p:spTgt spid="11"/>
                                        </p:tgtEl>
                                        <p:attrNameLst>
                                          <p:attrName>ppt_h</p:attrName>
                                        </p:attrNameLst>
                                      </p:cBhvr>
                                      <p:tavLst>
                                        <p:tav tm="0">
                                          <p:val>
                                            <p:fltVal val="0"/>
                                          </p:val>
                                        </p:tav>
                                        <p:tav tm="100000">
                                          <p:val>
                                            <p:strVal val="#ppt_h"/>
                                          </p:val>
                                        </p:tav>
                                      </p:tavLst>
                                    </p:anim>
                                  </p:childTnLst>
                                </p:cTn>
                              </p:par>
                              <p:par>
                                <p:cTn id="122" presetID="6" presetClass="emph" presetSubtype="0" fill="hold" grpId="1" nodeType="withEffect">
                                  <p:stCondLst>
                                    <p:cond delay="0"/>
                                  </p:stCondLst>
                                  <p:childTnLst>
                                    <p:animScale>
                                      <p:cBhvr>
                                        <p:cTn id="123" dur="3000" fill="hold"/>
                                        <p:tgtEl>
                                          <p:spTgt spid="11"/>
                                        </p:tgtEl>
                                      </p:cBhvr>
                                      <p:by x="400000" y="100000"/>
                                    </p:animScale>
                                  </p:childTnLst>
                                </p:cTn>
                              </p:par>
                              <p:par>
                                <p:cTn id="124" presetID="2" presetClass="exit" presetSubtype="3" fill="hold" grpId="2" nodeType="withEffect">
                                  <p:stCondLst>
                                    <p:cond delay="0"/>
                                  </p:stCondLst>
                                  <p:childTnLst>
                                    <p:anim calcmode="lin" valueType="num">
                                      <p:cBhvr additive="base">
                                        <p:cTn id="125" dur="4000"/>
                                        <p:tgtEl>
                                          <p:spTgt spid="11"/>
                                        </p:tgtEl>
                                        <p:attrNameLst>
                                          <p:attrName>ppt_x</p:attrName>
                                        </p:attrNameLst>
                                      </p:cBhvr>
                                      <p:tavLst>
                                        <p:tav tm="0">
                                          <p:val>
                                            <p:strVal val="ppt_x"/>
                                          </p:val>
                                        </p:tav>
                                        <p:tav tm="100000">
                                          <p:val>
                                            <p:strVal val="1+ppt_w/2"/>
                                          </p:val>
                                        </p:tav>
                                      </p:tavLst>
                                    </p:anim>
                                    <p:anim calcmode="lin" valueType="num">
                                      <p:cBhvr additive="base">
                                        <p:cTn id="126" dur="4000"/>
                                        <p:tgtEl>
                                          <p:spTgt spid="11"/>
                                        </p:tgtEl>
                                        <p:attrNameLst>
                                          <p:attrName>ppt_y</p:attrName>
                                        </p:attrNameLst>
                                      </p:cBhvr>
                                      <p:tavLst>
                                        <p:tav tm="0">
                                          <p:val>
                                            <p:strVal val="ppt_y"/>
                                          </p:val>
                                        </p:tav>
                                        <p:tav tm="100000">
                                          <p:val>
                                            <p:strVal val="0-ppt_h/2"/>
                                          </p:val>
                                        </p:tav>
                                      </p:tavLst>
                                    </p:anim>
                                    <p:set>
                                      <p:cBhvr>
                                        <p:cTn id="127" dur="1" fill="hold">
                                          <p:stCondLst>
                                            <p:cond delay="3999"/>
                                          </p:stCondLst>
                                        </p:cTn>
                                        <p:tgtEl>
                                          <p:spTgt spid="11"/>
                                        </p:tgtEl>
                                        <p:attrNameLst>
                                          <p:attrName>style.visibility</p:attrName>
                                        </p:attrNameLst>
                                      </p:cBhvr>
                                      <p:to>
                                        <p:strVal val="hidden"/>
                                      </p:to>
                                    </p:set>
                                  </p:childTnLst>
                                </p:cTn>
                              </p:par>
                              <p:par>
                                <p:cTn id="128" presetID="17" presetClass="entr" presetSubtype="1" fill="hold" grpId="0"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3000" fill="hold"/>
                                        <p:tgtEl>
                                          <p:spTgt spid="12"/>
                                        </p:tgtEl>
                                        <p:attrNameLst>
                                          <p:attrName>ppt_x</p:attrName>
                                        </p:attrNameLst>
                                      </p:cBhvr>
                                      <p:tavLst>
                                        <p:tav tm="0">
                                          <p:val>
                                            <p:strVal val="#ppt_x"/>
                                          </p:val>
                                        </p:tav>
                                        <p:tav tm="100000">
                                          <p:val>
                                            <p:strVal val="#ppt_x"/>
                                          </p:val>
                                        </p:tav>
                                      </p:tavLst>
                                    </p:anim>
                                    <p:anim calcmode="lin" valueType="num">
                                      <p:cBhvr>
                                        <p:cTn id="131" dur="3000" fill="hold"/>
                                        <p:tgtEl>
                                          <p:spTgt spid="12"/>
                                        </p:tgtEl>
                                        <p:attrNameLst>
                                          <p:attrName>ppt_y</p:attrName>
                                        </p:attrNameLst>
                                      </p:cBhvr>
                                      <p:tavLst>
                                        <p:tav tm="0">
                                          <p:val>
                                            <p:strVal val="#ppt_y-#ppt_h/2"/>
                                          </p:val>
                                        </p:tav>
                                        <p:tav tm="100000">
                                          <p:val>
                                            <p:strVal val="#ppt_y"/>
                                          </p:val>
                                        </p:tav>
                                      </p:tavLst>
                                    </p:anim>
                                    <p:anim calcmode="lin" valueType="num">
                                      <p:cBhvr>
                                        <p:cTn id="132" dur="3000" fill="hold"/>
                                        <p:tgtEl>
                                          <p:spTgt spid="12"/>
                                        </p:tgtEl>
                                        <p:attrNameLst>
                                          <p:attrName>ppt_w</p:attrName>
                                        </p:attrNameLst>
                                      </p:cBhvr>
                                      <p:tavLst>
                                        <p:tav tm="0">
                                          <p:val>
                                            <p:strVal val="#ppt_w"/>
                                          </p:val>
                                        </p:tav>
                                        <p:tav tm="100000">
                                          <p:val>
                                            <p:strVal val="#ppt_w"/>
                                          </p:val>
                                        </p:tav>
                                      </p:tavLst>
                                    </p:anim>
                                    <p:anim calcmode="lin" valueType="num">
                                      <p:cBhvr>
                                        <p:cTn id="133" dur="3000" fill="hold"/>
                                        <p:tgtEl>
                                          <p:spTgt spid="12"/>
                                        </p:tgtEl>
                                        <p:attrNameLst>
                                          <p:attrName>ppt_h</p:attrName>
                                        </p:attrNameLst>
                                      </p:cBhvr>
                                      <p:tavLst>
                                        <p:tav tm="0">
                                          <p:val>
                                            <p:fltVal val="0"/>
                                          </p:val>
                                        </p:tav>
                                        <p:tav tm="100000">
                                          <p:val>
                                            <p:strVal val="#ppt_h"/>
                                          </p:val>
                                        </p:tav>
                                      </p:tavLst>
                                    </p:anim>
                                  </p:childTnLst>
                                </p:cTn>
                              </p:par>
                              <p:par>
                                <p:cTn id="134" presetID="6" presetClass="emph" presetSubtype="0" fill="hold" grpId="1" nodeType="withEffect">
                                  <p:stCondLst>
                                    <p:cond delay="0"/>
                                  </p:stCondLst>
                                  <p:childTnLst>
                                    <p:animScale>
                                      <p:cBhvr>
                                        <p:cTn id="135" dur="3000" fill="hold"/>
                                        <p:tgtEl>
                                          <p:spTgt spid="12"/>
                                        </p:tgtEl>
                                      </p:cBhvr>
                                      <p:by x="400000" y="100000"/>
                                    </p:animScale>
                                  </p:childTnLst>
                                </p:cTn>
                              </p:par>
                              <p:par>
                                <p:cTn id="136" presetID="2" presetClass="exit" presetSubtype="9" fill="hold" grpId="2" nodeType="withEffect">
                                  <p:stCondLst>
                                    <p:cond delay="0"/>
                                  </p:stCondLst>
                                  <p:childTnLst>
                                    <p:anim calcmode="lin" valueType="num">
                                      <p:cBhvr additive="base">
                                        <p:cTn id="137" dur="4000"/>
                                        <p:tgtEl>
                                          <p:spTgt spid="12"/>
                                        </p:tgtEl>
                                        <p:attrNameLst>
                                          <p:attrName>ppt_x</p:attrName>
                                        </p:attrNameLst>
                                      </p:cBhvr>
                                      <p:tavLst>
                                        <p:tav tm="0">
                                          <p:val>
                                            <p:strVal val="ppt_x"/>
                                          </p:val>
                                        </p:tav>
                                        <p:tav tm="100000">
                                          <p:val>
                                            <p:strVal val="0-ppt_w/2"/>
                                          </p:val>
                                        </p:tav>
                                      </p:tavLst>
                                    </p:anim>
                                    <p:anim calcmode="lin" valueType="num">
                                      <p:cBhvr additive="base">
                                        <p:cTn id="138" dur="4000"/>
                                        <p:tgtEl>
                                          <p:spTgt spid="12"/>
                                        </p:tgtEl>
                                        <p:attrNameLst>
                                          <p:attrName>ppt_y</p:attrName>
                                        </p:attrNameLst>
                                      </p:cBhvr>
                                      <p:tavLst>
                                        <p:tav tm="0">
                                          <p:val>
                                            <p:strVal val="ppt_y"/>
                                          </p:val>
                                        </p:tav>
                                        <p:tav tm="100000">
                                          <p:val>
                                            <p:strVal val="0-ppt_h/2"/>
                                          </p:val>
                                        </p:tav>
                                      </p:tavLst>
                                    </p:anim>
                                    <p:set>
                                      <p:cBhvr>
                                        <p:cTn id="139" dur="1" fill="hold">
                                          <p:stCondLst>
                                            <p:cond delay="3999"/>
                                          </p:stCondLst>
                                        </p:cTn>
                                        <p:tgtEl>
                                          <p:spTgt spid="12"/>
                                        </p:tgtEl>
                                        <p:attrNameLst>
                                          <p:attrName>style.visibility</p:attrName>
                                        </p:attrNameLst>
                                      </p:cBhvr>
                                      <p:to>
                                        <p:strVal val="hidden"/>
                                      </p:to>
                                    </p:set>
                                  </p:childTnLst>
                                </p:cTn>
                              </p:par>
                              <p:par>
                                <p:cTn id="140" presetID="17" presetClass="entr" presetSubtype="1" fill="hold" grpId="0" nodeType="withEffect">
                                  <p:stCondLst>
                                    <p:cond delay="0"/>
                                  </p:stCondLst>
                                  <p:childTnLst>
                                    <p:set>
                                      <p:cBhvr>
                                        <p:cTn id="141" dur="1" fill="hold">
                                          <p:stCondLst>
                                            <p:cond delay="0"/>
                                          </p:stCondLst>
                                        </p:cTn>
                                        <p:tgtEl>
                                          <p:spTgt spid="13"/>
                                        </p:tgtEl>
                                        <p:attrNameLst>
                                          <p:attrName>style.visibility</p:attrName>
                                        </p:attrNameLst>
                                      </p:cBhvr>
                                      <p:to>
                                        <p:strVal val="visible"/>
                                      </p:to>
                                    </p:set>
                                    <p:anim calcmode="lin" valueType="num">
                                      <p:cBhvr>
                                        <p:cTn id="142" dur="3000" fill="hold"/>
                                        <p:tgtEl>
                                          <p:spTgt spid="13"/>
                                        </p:tgtEl>
                                        <p:attrNameLst>
                                          <p:attrName>ppt_x</p:attrName>
                                        </p:attrNameLst>
                                      </p:cBhvr>
                                      <p:tavLst>
                                        <p:tav tm="0">
                                          <p:val>
                                            <p:strVal val="#ppt_x"/>
                                          </p:val>
                                        </p:tav>
                                        <p:tav tm="100000">
                                          <p:val>
                                            <p:strVal val="#ppt_x"/>
                                          </p:val>
                                        </p:tav>
                                      </p:tavLst>
                                    </p:anim>
                                    <p:anim calcmode="lin" valueType="num">
                                      <p:cBhvr>
                                        <p:cTn id="143" dur="3000" fill="hold"/>
                                        <p:tgtEl>
                                          <p:spTgt spid="13"/>
                                        </p:tgtEl>
                                        <p:attrNameLst>
                                          <p:attrName>ppt_y</p:attrName>
                                        </p:attrNameLst>
                                      </p:cBhvr>
                                      <p:tavLst>
                                        <p:tav tm="0">
                                          <p:val>
                                            <p:strVal val="#ppt_y-#ppt_h/2"/>
                                          </p:val>
                                        </p:tav>
                                        <p:tav tm="100000">
                                          <p:val>
                                            <p:strVal val="#ppt_y"/>
                                          </p:val>
                                        </p:tav>
                                      </p:tavLst>
                                    </p:anim>
                                    <p:anim calcmode="lin" valueType="num">
                                      <p:cBhvr>
                                        <p:cTn id="144" dur="3000" fill="hold"/>
                                        <p:tgtEl>
                                          <p:spTgt spid="13"/>
                                        </p:tgtEl>
                                        <p:attrNameLst>
                                          <p:attrName>ppt_w</p:attrName>
                                        </p:attrNameLst>
                                      </p:cBhvr>
                                      <p:tavLst>
                                        <p:tav tm="0">
                                          <p:val>
                                            <p:strVal val="#ppt_w"/>
                                          </p:val>
                                        </p:tav>
                                        <p:tav tm="100000">
                                          <p:val>
                                            <p:strVal val="#ppt_w"/>
                                          </p:val>
                                        </p:tav>
                                      </p:tavLst>
                                    </p:anim>
                                    <p:anim calcmode="lin" valueType="num">
                                      <p:cBhvr>
                                        <p:cTn id="145" dur="3000" fill="hold"/>
                                        <p:tgtEl>
                                          <p:spTgt spid="13"/>
                                        </p:tgtEl>
                                        <p:attrNameLst>
                                          <p:attrName>ppt_h</p:attrName>
                                        </p:attrNameLst>
                                      </p:cBhvr>
                                      <p:tavLst>
                                        <p:tav tm="0">
                                          <p:val>
                                            <p:fltVal val="0"/>
                                          </p:val>
                                        </p:tav>
                                        <p:tav tm="100000">
                                          <p:val>
                                            <p:strVal val="#ppt_h"/>
                                          </p:val>
                                        </p:tav>
                                      </p:tavLst>
                                    </p:anim>
                                  </p:childTnLst>
                                </p:cTn>
                              </p:par>
                              <p:par>
                                <p:cTn id="146" presetID="6" presetClass="emph" presetSubtype="0" fill="hold" grpId="1" nodeType="withEffect">
                                  <p:stCondLst>
                                    <p:cond delay="0"/>
                                  </p:stCondLst>
                                  <p:childTnLst>
                                    <p:animScale>
                                      <p:cBhvr>
                                        <p:cTn id="147" dur="3000" fill="hold"/>
                                        <p:tgtEl>
                                          <p:spTgt spid="13"/>
                                        </p:tgtEl>
                                      </p:cBhvr>
                                      <p:by x="400000" y="100000"/>
                                    </p:animScale>
                                  </p:childTnLst>
                                </p:cTn>
                              </p:par>
                              <p:par>
                                <p:cTn id="148" presetID="2" presetClass="exit" presetSubtype="9" fill="hold" grpId="2" nodeType="withEffect">
                                  <p:stCondLst>
                                    <p:cond delay="0"/>
                                  </p:stCondLst>
                                  <p:childTnLst>
                                    <p:anim calcmode="lin" valueType="num">
                                      <p:cBhvr additive="base">
                                        <p:cTn id="149" dur="4000"/>
                                        <p:tgtEl>
                                          <p:spTgt spid="13"/>
                                        </p:tgtEl>
                                        <p:attrNameLst>
                                          <p:attrName>ppt_x</p:attrName>
                                        </p:attrNameLst>
                                      </p:cBhvr>
                                      <p:tavLst>
                                        <p:tav tm="0">
                                          <p:val>
                                            <p:strVal val="ppt_x"/>
                                          </p:val>
                                        </p:tav>
                                        <p:tav tm="100000">
                                          <p:val>
                                            <p:strVal val="0-ppt_w/2"/>
                                          </p:val>
                                        </p:tav>
                                      </p:tavLst>
                                    </p:anim>
                                    <p:anim calcmode="lin" valueType="num">
                                      <p:cBhvr additive="base">
                                        <p:cTn id="150" dur="4000"/>
                                        <p:tgtEl>
                                          <p:spTgt spid="13"/>
                                        </p:tgtEl>
                                        <p:attrNameLst>
                                          <p:attrName>ppt_y</p:attrName>
                                        </p:attrNameLst>
                                      </p:cBhvr>
                                      <p:tavLst>
                                        <p:tav tm="0">
                                          <p:val>
                                            <p:strVal val="ppt_y"/>
                                          </p:val>
                                        </p:tav>
                                        <p:tav tm="100000">
                                          <p:val>
                                            <p:strVal val="0-ppt_h/2"/>
                                          </p:val>
                                        </p:tav>
                                      </p:tavLst>
                                    </p:anim>
                                    <p:set>
                                      <p:cBhvr>
                                        <p:cTn id="151" dur="1" fill="hold">
                                          <p:stCondLst>
                                            <p:cond delay="3999"/>
                                          </p:stCondLst>
                                        </p:cTn>
                                        <p:tgtEl>
                                          <p:spTgt spid="13"/>
                                        </p:tgtEl>
                                        <p:attrNameLst>
                                          <p:attrName>style.visibility</p:attrName>
                                        </p:attrNameLst>
                                      </p:cBhvr>
                                      <p:to>
                                        <p:strVal val="hidden"/>
                                      </p:to>
                                    </p:set>
                                  </p:childTnLst>
                                </p:cTn>
                              </p:par>
                              <p:par>
                                <p:cTn id="152" presetID="23" presetClass="entr" presetSubtype="528" fill="hold" nodeType="withEffect">
                                  <p:stCondLst>
                                    <p:cond delay="0"/>
                                  </p:stCondLst>
                                  <p:childTnLst>
                                    <p:set>
                                      <p:cBhvr>
                                        <p:cTn id="153" dur="1" fill="hold">
                                          <p:stCondLst>
                                            <p:cond delay="0"/>
                                          </p:stCondLst>
                                        </p:cTn>
                                        <p:tgtEl>
                                          <p:spTgt spid="16"/>
                                        </p:tgtEl>
                                        <p:attrNameLst>
                                          <p:attrName>style.visibility</p:attrName>
                                        </p:attrNameLst>
                                      </p:cBhvr>
                                      <p:to>
                                        <p:strVal val="visible"/>
                                      </p:to>
                                    </p:set>
                                    <p:anim calcmode="lin" valueType="num">
                                      <p:cBhvr>
                                        <p:cTn id="154" dur="3500" fill="hold"/>
                                        <p:tgtEl>
                                          <p:spTgt spid="16"/>
                                        </p:tgtEl>
                                        <p:attrNameLst>
                                          <p:attrName>ppt_w</p:attrName>
                                        </p:attrNameLst>
                                      </p:cBhvr>
                                      <p:tavLst>
                                        <p:tav tm="0">
                                          <p:val>
                                            <p:fltVal val="0"/>
                                          </p:val>
                                        </p:tav>
                                        <p:tav tm="100000">
                                          <p:val>
                                            <p:strVal val="#ppt_w"/>
                                          </p:val>
                                        </p:tav>
                                      </p:tavLst>
                                    </p:anim>
                                    <p:anim calcmode="lin" valueType="num">
                                      <p:cBhvr>
                                        <p:cTn id="155" dur="3500" fill="hold"/>
                                        <p:tgtEl>
                                          <p:spTgt spid="16"/>
                                        </p:tgtEl>
                                        <p:attrNameLst>
                                          <p:attrName>ppt_h</p:attrName>
                                        </p:attrNameLst>
                                      </p:cBhvr>
                                      <p:tavLst>
                                        <p:tav tm="0">
                                          <p:val>
                                            <p:fltVal val="0"/>
                                          </p:val>
                                        </p:tav>
                                        <p:tav tm="100000">
                                          <p:val>
                                            <p:strVal val="#ppt_h"/>
                                          </p:val>
                                        </p:tav>
                                      </p:tavLst>
                                    </p:anim>
                                    <p:anim calcmode="lin" valueType="num">
                                      <p:cBhvr>
                                        <p:cTn id="156" dur="3500" fill="hold"/>
                                        <p:tgtEl>
                                          <p:spTgt spid="16"/>
                                        </p:tgtEl>
                                        <p:attrNameLst>
                                          <p:attrName>ppt_x</p:attrName>
                                        </p:attrNameLst>
                                      </p:cBhvr>
                                      <p:tavLst>
                                        <p:tav tm="0">
                                          <p:val>
                                            <p:fltVal val="0.5"/>
                                          </p:val>
                                        </p:tav>
                                        <p:tav tm="100000">
                                          <p:val>
                                            <p:strVal val="#ppt_x"/>
                                          </p:val>
                                        </p:tav>
                                      </p:tavLst>
                                    </p:anim>
                                    <p:anim calcmode="lin" valueType="num">
                                      <p:cBhvr>
                                        <p:cTn id="157" dur="3500" fill="hold"/>
                                        <p:tgtEl>
                                          <p:spTgt spid="16"/>
                                        </p:tgtEl>
                                        <p:attrNameLst>
                                          <p:attrName>ppt_y</p:attrName>
                                        </p:attrNameLst>
                                      </p:cBhvr>
                                      <p:tavLst>
                                        <p:tav tm="0">
                                          <p:val>
                                            <p:fltVal val="0.5"/>
                                          </p:val>
                                        </p:tav>
                                        <p:tav tm="100000">
                                          <p:val>
                                            <p:strVal val="#ppt_y"/>
                                          </p:val>
                                        </p:tav>
                                      </p:tavLst>
                                    </p:anim>
                                  </p:childTnLst>
                                </p:cTn>
                              </p:par>
                              <p:par>
                                <p:cTn id="158" presetID="6" presetClass="entr" presetSubtype="32" fill="hold" nodeType="withEffect">
                                  <p:stCondLst>
                                    <p:cond delay="0"/>
                                  </p:stCondLst>
                                  <p:childTnLst>
                                    <p:set>
                                      <p:cBhvr>
                                        <p:cTn id="159" dur="1" fill="hold">
                                          <p:stCondLst>
                                            <p:cond delay="0"/>
                                          </p:stCondLst>
                                        </p:cTn>
                                        <p:tgtEl>
                                          <p:spTgt spid="16"/>
                                        </p:tgtEl>
                                        <p:attrNameLst>
                                          <p:attrName>style.visibility</p:attrName>
                                        </p:attrNameLst>
                                      </p:cBhvr>
                                      <p:to>
                                        <p:strVal val="visible"/>
                                      </p:to>
                                    </p:set>
                                    <p:animEffect transition="in" filter="circle(out)">
                                      <p:cBhvr>
                                        <p:cTn id="160" dur="3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Rectángulo"/>
          <p:cNvSpPr/>
          <p:nvPr/>
        </p:nvSpPr>
        <p:spPr>
          <a:xfrm>
            <a:off x="2267744" y="1556792"/>
            <a:ext cx="5400600" cy="4524315"/>
          </a:xfrm>
          <a:prstGeom prst="rect">
            <a:avLst/>
          </a:prstGeom>
        </p:spPr>
        <p:txBody>
          <a:bodyPr wrap="square">
            <a:spAutoFit/>
            <a:scene3d>
              <a:camera prst="obliqueBottomLeft"/>
              <a:lightRig rig="threePt" dir="t"/>
            </a:scene3d>
            <a:sp3d extrusionH="57150">
              <a:extrusionClr>
                <a:schemeClr val="bg1"/>
              </a:extrusionClr>
            </a:sp3d>
          </a:bodyPr>
          <a:lstStyle/>
          <a:p>
            <a:pPr algn="ctr" fontAlgn="auto">
              <a:spcBef>
                <a:spcPts val="0"/>
              </a:spcBef>
              <a:spcAft>
                <a:spcPts val="0"/>
              </a:spcAft>
              <a:defRPr/>
            </a:pPr>
            <a:r>
              <a:rPr lang="es-ES" sz="2400" i="1" dirty="0" smtClean="0">
                <a:solidFill>
                  <a:srgbClr val="3B1615"/>
                </a:solidFill>
                <a:effectLst>
                  <a:outerShdw dist="25400" algn="ctr" rotWithShape="0">
                    <a:schemeClr val="accent6">
                      <a:lumMod val="40000"/>
                      <a:lumOff val="60000"/>
                    </a:schemeClr>
                  </a:outerShdw>
                </a:effectLst>
                <a:latin typeface="Monotype Corsiva" panose="03010101010201010101" pitchFamily="66" charset="0"/>
              </a:rPr>
              <a:t>  </a:t>
            </a:r>
            <a:r>
              <a:rPr lang="es-ES" sz="2000" i="1" dirty="0">
                <a:solidFill>
                  <a:srgbClr val="3B1615"/>
                </a:solidFill>
                <a:effectLst>
                  <a:outerShdw dist="25400" algn="ctr" rotWithShape="0">
                    <a:schemeClr val="accent6">
                      <a:lumMod val="40000"/>
                      <a:lumOff val="60000"/>
                    </a:schemeClr>
                  </a:outerShdw>
                </a:effectLst>
                <a:latin typeface="Monotype Corsiva" panose="03010101010201010101" pitchFamily="66" charset="0"/>
              </a:rPr>
              <a:t>El alma, bíblicamente hablando, es eterna y no </a:t>
            </a:r>
            <a:endParaRPr lang="es-ES" sz="2000" i="1" dirty="0" smtClean="0">
              <a:solidFill>
                <a:srgbClr val="3B1615"/>
              </a:solidFill>
              <a:effectLst>
                <a:outerShdw dist="25400" algn="ctr" rotWithShape="0">
                  <a:schemeClr val="accent6">
                    <a:lumMod val="40000"/>
                    <a:lumOff val="60000"/>
                  </a:schemeClr>
                </a:outerShdw>
              </a:effectLst>
              <a:latin typeface="Monotype Corsiva" panose="03010101010201010101" pitchFamily="66" charset="0"/>
            </a:endParaRPr>
          </a:p>
          <a:p>
            <a:pPr algn="ctr" fontAlgn="auto">
              <a:spcBef>
                <a:spcPts val="0"/>
              </a:spcBef>
              <a:spcAft>
                <a:spcPts val="0"/>
              </a:spcAft>
              <a:defRPr/>
            </a:pPr>
            <a:r>
              <a:rPr lang="es-ES" sz="2000" i="1" dirty="0">
                <a:solidFill>
                  <a:srgbClr val="3B1615"/>
                </a:solidFill>
                <a:effectLst>
                  <a:outerShdw dist="25400" algn="ctr" rotWithShape="0">
                    <a:schemeClr val="accent6">
                      <a:lumMod val="40000"/>
                      <a:lumOff val="60000"/>
                    </a:schemeClr>
                  </a:outerShdw>
                </a:effectLst>
                <a:latin typeface="Monotype Corsiva" panose="03010101010201010101" pitchFamily="66" charset="0"/>
              </a:rPr>
              <a:t>f</a:t>
            </a:r>
            <a:r>
              <a:rPr lang="es-ES" sz="2000" i="1" dirty="0" smtClean="0">
                <a:solidFill>
                  <a:srgbClr val="3B1615"/>
                </a:solidFill>
                <a:effectLst>
                  <a:outerShdw dist="25400" algn="ctr" rotWithShape="0">
                    <a:schemeClr val="accent6">
                      <a:lumMod val="40000"/>
                      <a:lumOff val="60000"/>
                    </a:schemeClr>
                  </a:outerShdw>
                </a:effectLst>
                <a:latin typeface="Monotype Corsiva" panose="03010101010201010101" pitchFamily="66" charset="0"/>
              </a:rPr>
              <a:t>unciona bajo </a:t>
            </a:r>
            <a:r>
              <a:rPr lang="es-ES" sz="2000" i="1" dirty="0">
                <a:solidFill>
                  <a:srgbClr val="3B1615"/>
                </a:solidFill>
                <a:effectLst>
                  <a:outerShdw dist="25400" algn="ctr" rotWithShape="0">
                    <a:schemeClr val="accent6">
                      <a:lumMod val="40000"/>
                      <a:lumOff val="60000"/>
                    </a:schemeClr>
                  </a:outerShdw>
                </a:effectLst>
                <a:latin typeface="Monotype Corsiva" panose="03010101010201010101" pitchFamily="66" charset="0"/>
              </a:rPr>
              <a:t>las lógicas terrenales, así que merece la </a:t>
            </a:r>
            <a:endParaRPr lang="es-ES" sz="2000" i="1" dirty="0" smtClean="0">
              <a:solidFill>
                <a:srgbClr val="3B1615"/>
              </a:solidFill>
              <a:effectLst>
                <a:outerShdw dist="25400" algn="ctr" rotWithShape="0">
                  <a:schemeClr val="accent6">
                    <a:lumMod val="40000"/>
                    <a:lumOff val="60000"/>
                  </a:schemeClr>
                </a:outerShdw>
              </a:effectLst>
              <a:latin typeface="Monotype Corsiva" panose="03010101010201010101" pitchFamily="66" charset="0"/>
            </a:endParaRPr>
          </a:p>
          <a:p>
            <a:pPr algn="ctr" fontAlgn="auto">
              <a:spcBef>
                <a:spcPts val="0"/>
              </a:spcBef>
              <a:spcAft>
                <a:spcPts val="0"/>
              </a:spcAft>
              <a:defRPr/>
            </a:pPr>
            <a:r>
              <a:rPr lang="es-ES" sz="2000" i="1" dirty="0" smtClean="0">
                <a:solidFill>
                  <a:srgbClr val="3B1615"/>
                </a:solidFill>
                <a:effectLst>
                  <a:outerShdw dist="25400" algn="ctr" rotWithShape="0">
                    <a:schemeClr val="accent6">
                      <a:lumMod val="40000"/>
                      <a:lumOff val="60000"/>
                    </a:schemeClr>
                  </a:outerShdw>
                </a:effectLst>
                <a:latin typeface="Monotype Corsiva" panose="03010101010201010101" pitchFamily="66" charset="0"/>
              </a:rPr>
              <a:t>pena </a:t>
            </a:r>
            <a:r>
              <a:rPr lang="es-ES" sz="2000" i="1" dirty="0">
                <a:solidFill>
                  <a:srgbClr val="3B1615"/>
                </a:solidFill>
                <a:effectLst>
                  <a:outerShdw dist="25400" algn="ctr" rotWithShape="0">
                    <a:schemeClr val="accent6">
                      <a:lumMod val="40000"/>
                      <a:lumOff val="60000"/>
                    </a:schemeClr>
                  </a:outerShdw>
                </a:effectLst>
                <a:latin typeface="Monotype Corsiva" panose="03010101010201010101" pitchFamily="66" charset="0"/>
              </a:rPr>
              <a:t>que reevalúes algunas de tus posturas y sepas que la edad no es sinónimo de madurez o inmadurez, sino de tiempo terrenal vivido. Todo depende del alma que habita en la morada </a:t>
            </a:r>
            <a:r>
              <a:rPr lang="es-ES" sz="2000" i="1" dirty="0" smtClean="0">
                <a:solidFill>
                  <a:srgbClr val="3B1615"/>
                </a:solidFill>
                <a:effectLst>
                  <a:outerShdw dist="25400" algn="ctr" rotWithShape="0">
                    <a:schemeClr val="accent6">
                      <a:lumMod val="40000"/>
                      <a:lumOff val="60000"/>
                    </a:schemeClr>
                  </a:outerShdw>
                </a:effectLst>
                <a:latin typeface="Monotype Corsiva" panose="03010101010201010101" pitchFamily="66" charset="0"/>
              </a:rPr>
              <a:t>del </a:t>
            </a:r>
            <a:r>
              <a:rPr lang="es-ES" sz="2000" i="1" dirty="0">
                <a:solidFill>
                  <a:srgbClr val="3B1615"/>
                </a:solidFill>
                <a:effectLst>
                  <a:outerShdw dist="25400" algn="ctr" rotWithShape="0">
                    <a:schemeClr val="accent6">
                      <a:lumMod val="40000"/>
                      <a:lumOff val="60000"/>
                    </a:schemeClr>
                  </a:outerShdw>
                </a:effectLst>
                <a:latin typeface="Monotype Corsiva" panose="03010101010201010101" pitchFamily="66" charset="0"/>
              </a:rPr>
              <a:t>cuerpo. </a:t>
            </a:r>
          </a:p>
          <a:p>
            <a:pPr algn="ctr" fontAlgn="auto">
              <a:spcBef>
                <a:spcPts val="0"/>
              </a:spcBef>
              <a:spcAft>
                <a:spcPts val="0"/>
              </a:spcAft>
              <a:defRPr/>
            </a:pPr>
            <a:r>
              <a:rPr lang="es-ES" sz="2000" i="1" dirty="0">
                <a:solidFill>
                  <a:srgbClr val="3B1615"/>
                </a:solidFill>
                <a:effectLst>
                  <a:outerShdw dist="25400" algn="ctr" rotWithShape="0">
                    <a:schemeClr val="accent6">
                      <a:lumMod val="40000"/>
                      <a:lumOff val="60000"/>
                    </a:schemeClr>
                  </a:outerShdw>
                </a:effectLst>
                <a:latin typeface="Monotype Corsiva" panose="03010101010201010101" pitchFamily="66" charset="0"/>
              </a:rPr>
              <a:t>Como se dijo en líneas precedentes, el alma tiene voluntad, es decir tiene la capacidad de decidir sobre </a:t>
            </a:r>
            <a:r>
              <a:rPr lang="es-ES" sz="2000" i="1" dirty="0" smtClean="0">
                <a:solidFill>
                  <a:srgbClr val="3B1615"/>
                </a:solidFill>
                <a:effectLst>
                  <a:outerShdw dist="25400" algn="ctr" rotWithShape="0">
                    <a:schemeClr val="accent6">
                      <a:lumMod val="40000"/>
                      <a:lumOff val="60000"/>
                    </a:schemeClr>
                  </a:outerShdw>
                </a:effectLst>
                <a:latin typeface="Monotype Corsiva" panose="03010101010201010101" pitchFamily="66" charset="0"/>
              </a:rPr>
              <a:t>qué </a:t>
            </a:r>
            <a:r>
              <a:rPr lang="es-ES" sz="2000" i="1" dirty="0">
                <a:solidFill>
                  <a:srgbClr val="3B1615"/>
                </a:solidFill>
                <a:effectLst>
                  <a:outerShdw dist="25400" algn="ctr" rotWithShape="0">
                    <a:schemeClr val="accent6">
                      <a:lumMod val="40000"/>
                      <a:lumOff val="60000"/>
                    </a:schemeClr>
                  </a:outerShdw>
                </a:effectLst>
                <a:latin typeface="Monotype Corsiva" panose="03010101010201010101" pitchFamily="66" charset="0"/>
              </a:rPr>
              <a:t>comportamientos optar ante las circunstancias de la vida,  de cómo interactuamos y nos comportamos con </a:t>
            </a:r>
            <a:endParaRPr lang="es-ES" sz="2000" i="1" dirty="0" smtClean="0">
              <a:solidFill>
                <a:srgbClr val="3B1615"/>
              </a:solidFill>
              <a:effectLst>
                <a:outerShdw dist="25400" algn="ctr" rotWithShape="0">
                  <a:schemeClr val="accent6">
                    <a:lumMod val="40000"/>
                    <a:lumOff val="60000"/>
                  </a:schemeClr>
                </a:outerShdw>
              </a:effectLst>
              <a:latin typeface="Monotype Corsiva" panose="03010101010201010101" pitchFamily="66" charset="0"/>
            </a:endParaRPr>
          </a:p>
          <a:p>
            <a:pPr algn="ctr" fontAlgn="auto">
              <a:spcBef>
                <a:spcPts val="0"/>
              </a:spcBef>
              <a:spcAft>
                <a:spcPts val="0"/>
              </a:spcAft>
              <a:defRPr/>
            </a:pPr>
            <a:r>
              <a:rPr lang="es-ES" sz="2000" i="1" dirty="0" smtClean="0">
                <a:solidFill>
                  <a:srgbClr val="3B1615"/>
                </a:solidFill>
                <a:effectLst>
                  <a:outerShdw dist="25400" algn="ctr" rotWithShape="0">
                    <a:schemeClr val="accent6">
                      <a:lumMod val="40000"/>
                      <a:lumOff val="60000"/>
                    </a:schemeClr>
                  </a:outerShdw>
                </a:effectLst>
                <a:latin typeface="Monotype Corsiva" panose="03010101010201010101" pitchFamily="66" charset="0"/>
              </a:rPr>
              <a:t>nuestros </a:t>
            </a:r>
            <a:r>
              <a:rPr lang="es-ES" sz="2000" i="1" dirty="0">
                <a:solidFill>
                  <a:srgbClr val="3B1615"/>
                </a:solidFill>
                <a:effectLst>
                  <a:outerShdw dist="25400" algn="ctr" rotWithShape="0">
                    <a:schemeClr val="accent6">
                      <a:lumMod val="40000"/>
                      <a:lumOff val="60000"/>
                    </a:schemeClr>
                  </a:outerShdw>
                </a:effectLst>
                <a:latin typeface="Monotype Corsiva" panose="03010101010201010101" pitchFamily="66" charset="0"/>
              </a:rPr>
              <a:t>semejantes.</a:t>
            </a:r>
          </a:p>
          <a:p>
            <a:pPr algn="ctr" fontAlgn="auto">
              <a:spcBef>
                <a:spcPts val="0"/>
              </a:spcBef>
              <a:spcAft>
                <a:spcPts val="0"/>
              </a:spcAft>
              <a:defRPr/>
            </a:pPr>
            <a:endParaRPr lang="es-ES" sz="2000" i="1" dirty="0">
              <a:solidFill>
                <a:srgbClr val="3B1615"/>
              </a:solidFill>
              <a:effectLst>
                <a:outerShdw dist="25400" algn="ctr" rotWithShape="0">
                  <a:schemeClr val="accent6">
                    <a:lumMod val="40000"/>
                    <a:lumOff val="60000"/>
                  </a:schemeClr>
                </a:outerShdw>
              </a:effectLst>
              <a:latin typeface="Monotype Corsiva" panose="03010101010201010101" pitchFamily="66" charset="0"/>
            </a:endParaRPr>
          </a:p>
          <a:p>
            <a:pPr algn="ctr" fontAlgn="auto">
              <a:spcBef>
                <a:spcPts val="0"/>
              </a:spcBef>
              <a:spcAft>
                <a:spcPts val="0"/>
              </a:spcAft>
              <a:defRPr/>
            </a:pPr>
            <a:endParaRPr lang="es-ES" sz="2000" i="1" dirty="0">
              <a:solidFill>
                <a:srgbClr val="3B1615"/>
              </a:solidFill>
              <a:effectLst>
                <a:outerShdw dist="25400" algn="ctr" rotWithShape="0">
                  <a:schemeClr val="accent6">
                    <a:lumMod val="40000"/>
                    <a:lumOff val="60000"/>
                  </a:schemeClr>
                </a:outerShdw>
              </a:effectLst>
              <a:latin typeface="Monotype Corsiva" panose="03010101010201010101" pitchFamily="66" charset="0"/>
            </a:endParaRPr>
          </a:p>
          <a:p>
            <a:pPr algn="ctr" fontAlgn="auto">
              <a:spcBef>
                <a:spcPts val="0"/>
              </a:spcBef>
              <a:spcAft>
                <a:spcPts val="0"/>
              </a:spcAft>
              <a:defRPr/>
            </a:pPr>
            <a:endParaRPr lang="es-ES" sz="2400" i="1" dirty="0">
              <a:solidFill>
                <a:srgbClr val="3E1716"/>
              </a:solidFill>
              <a:effectLst>
                <a:outerShdw dist="25400" algn="ctr" rotWithShape="0">
                  <a:schemeClr val="accent6">
                    <a:lumMod val="40000"/>
                    <a:lumOff val="60000"/>
                  </a:schemeClr>
                </a:outerShdw>
              </a:effectLst>
              <a:latin typeface="Monotype Corsiva" panose="03010101010201010101" pitchFamily="66" charset="0"/>
            </a:endParaRPr>
          </a:p>
        </p:txBody>
      </p:sp>
    </p:spTree>
    <p:extLst>
      <p:ext uri="{BB962C8B-B14F-4D97-AF65-F5344CB8AC3E}">
        <p14:creationId xmlns:p14="http://schemas.microsoft.com/office/powerpoint/2010/main" val="3296287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77 Rectángulo"/>
          <p:cNvSpPr/>
          <p:nvPr/>
        </p:nvSpPr>
        <p:spPr>
          <a:xfrm>
            <a:off x="-43386" y="0"/>
            <a:ext cx="918555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1" name="80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a:scene3d>
            <a:camera prst="orthographicFront"/>
            <a:lightRig rig="flat" dir="t"/>
          </a:scene3d>
          <a:sp3d>
            <a:bevelT w="165100" prst="coolSlant"/>
          </a:sp3d>
        </p:spPr>
      </p:pic>
      <p:grpSp>
        <p:nvGrpSpPr>
          <p:cNvPr id="5" name="4 Grupo"/>
          <p:cNvGrpSpPr/>
          <p:nvPr/>
        </p:nvGrpSpPr>
        <p:grpSpPr>
          <a:xfrm rot="1354367">
            <a:off x="575845" y="1042508"/>
            <a:ext cx="3343714" cy="1981956"/>
            <a:chOff x="773385" y="829408"/>
            <a:chExt cx="7595156" cy="4474390"/>
          </a:xfrm>
          <a:gradFill>
            <a:gsLst>
              <a:gs pos="0">
                <a:schemeClr val="accent1">
                  <a:tint val="66000"/>
                  <a:satMod val="160000"/>
                  <a:alpha val="12000"/>
                </a:schemeClr>
              </a:gs>
              <a:gs pos="37000">
                <a:schemeClr val="accent1">
                  <a:tint val="44500"/>
                  <a:satMod val="160000"/>
                  <a:lumMod val="63000"/>
                  <a:lumOff val="37000"/>
                  <a:alpha val="75000"/>
                </a:schemeClr>
              </a:gs>
              <a:gs pos="20000">
                <a:srgbClr val="00FFFF">
                  <a:lumMod val="82000"/>
                  <a:lumOff val="18000"/>
                  <a:alpha val="75000"/>
                </a:srgbClr>
              </a:gs>
            </a:gsLst>
            <a:lin ang="5400000" scaled="0"/>
          </a:gradFill>
          <a:scene3d>
            <a:camera prst="orthographicFront"/>
            <a:lightRig rig="chilly" dir="t"/>
          </a:scene3d>
        </p:grpSpPr>
        <p:sp>
          <p:nvSpPr>
            <p:cNvPr id="6" name="Forma libre 20"/>
            <p:cNvSpPr/>
            <p:nvPr/>
          </p:nvSpPr>
          <p:spPr>
            <a:xfrm rot="16200000">
              <a:off x="4114055" y="982029"/>
              <a:ext cx="431758" cy="425670"/>
            </a:xfrm>
            <a:custGeom>
              <a:avLst/>
              <a:gdLst>
                <a:gd name="connsiteX0" fmla="*/ 431758 w 431758"/>
                <a:gd name="connsiteY0" fmla="*/ 212835 h 425670"/>
                <a:gd name="connsiteX1" fmla="*/ 215879 w 431758"/>
                <a:gd name="connsiteY1" fmla="*/ 425670 h 425670"/>
                <a:gd name="connsiteX2" fmla="*/ 0 w 431758"/>
                <a:gd name="connsiteY2" fmla="*/ 212835 h 425670"/>
                <a:gd name="connsiteX3" fmla="*/ 215879 w 431758"/>
                <a:gd name="connsiteY3" fmla="*/ 0 h 425670"/>
                <a:gd name="connsiteX4" fmla="*/ 431758 w 431758"/>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758" h="425670">
                  <a:moveTo>
                    <a:pt x="431758" y="212835"/>
                  </a:moveTo>
                  <a:cubicBezTo>
                    <a:pt x="431758" y="330381"/>
                    <a:pt x="335106" y="425670"/>
                    <a:pt x="215879" y="425670"/>
                  </a:cubicBezTo>
                  <a:cubicBezTo>
                    <a:pt x="96652" y="425670"/>
                    <a:pt x="0" y="330381"/>
                    <a:pt x="0" y="212835"/>
                  </a:cubicBezTo>
                  <a:cubicBezTo>
                    <a:pt x="0" y="95289"/>
                    <a:pt x="96652" y="0"/>
                    <a:pt x="215879" y="0"/>
                  </a:cubicBezTo>
                  <a:cubicBezTo>
                    <a:pt x="335106" y="0"/>
                    <a:pt x="431758" y="95289"/>
                    <a:pt x="431758"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7" name="Forma libre 19"/>
            <p:cNvSpPr/>
            <p:nvPr/>
          </p:nvSpPr>
          <p:spPr>
            <a:xfrm rot="16200000">
              <a:off x="4937913" y="989207"/>
              <a:ext cx="375818" cy="376738"/>
            </a:xfrm>
            <a:custGeom>
              <a:avLst/>
              <a:gdLst>
                <a:gd name="connsiteX0" fmla="*/ 375818 w 375818"/>
                <a:gd name="connsiteY0" fmla="*/ 188369 h 376738"/>
                <a:gd name="connsiteX1" fmla="*/ 187909 w 375818"/>
                <a:gd name="connsiteY1" fmla="*/ 376738 h 376738"/>
                <a:gd name="connsiteX2" fmla="*/ 0 w 375818"/>
                <a:gd name="connsiteY2" fmla="*/ 188369 h 376738"/>
                <a:gd name="connsiteX3" fmla="*/ 187909 w 375818"/>
                <a:gd name="connsiteY3" fmla="*/ 0 h 376738"/>
                <a:gd name="connsiteX4" fmla="*/ 375818 w 375818"/>
                <a:gd name="connsiteY4" fmla="*/ 188369 h 376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818" h="376738">
                  <a:moveTo>
                    <a:pt x="375818" y="188369"/>
                  </a:moveTo>
                  <a:cubicBezTo>
                    <a:pt x="375818" y="292402"/>
                    <a:pt x="291688" y="376738"/>
                    <a:pt x="187909" y="376738"/>
                  </a:cubicBezTo>
                  <a:cubicBezTo>
                    <a:pt x="84130" y="376738"/>
                    <a:pt x="0" y="292402"/>
                    <a:pt x="0" y="188369"/>
                  </a:cubicBezTo>
                  <a:cubicBezTo>
                    <a:pt x="0" y="84336"/>
                    <a:pt x="84130" y="0"/>
                    <a:pt x="187909" y="0"/>
                  </a:cubicBezTo>
                  <a:cubicBezTo>
                    <a:pt x="291688" y="0"/>
                    <a:pt x="375818" y="84336"/>
                    <a:pt x="375818" y="188369"/>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 name="Forma libre 18"/>
            <p:cNvSpPr/>
            <p:nvPr/>
          </p:nvSpPr>
          <p:spPr>
            <a:xfrm rot="16200000">
              <a:off x="3193601" y="1059313"/>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9" name="Forma libre 17"/>
            <p:cNvSpPr/>
            <p:nvPr/>
          </p:nvSpPr>
          <p:spPr>
            <a:xfrm rot="16200000">
              <a:off x="5703016" y="1082712"/>
              <a:ext cx="331076" cy="378372"/>
            </a:xfrm>
            <a:custGeom>
              <a:avLst/>
              <a:gdLst>
                <a:gd name="connsiteX0" fmla="*/ 331076 w 331076"/>
                <a:gd name="connsiteY0" fmla="*/ 189186 h 378372"/>
                <a:gd name="connsiteX1" fmla="*/ 165538 w 331076"/>
                <a:gd name="connsiteY1" fmla="*/ 378372 h 378372"/>
                <a:gd name="connsiteX2" fmla="*/ 0 w 331076"/>
                <a:gd name="connsiteY2" fmla="*/ 189186 h 378372"/>
                <a:gd name="connsiteX3" fmla="*/ 165538 w 331076"/>
                <a:gd name="connsiteY3" fmla="*/ 0 h 378372"/>
                <a:gd name="connsiteX4" fmla="*/ 331076 w 331076"/>
                <a:gd name="connsiteY4" fmla="*/ 189186 h 37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076" h="378372">
                  <a:moveTo>
                    <a:pt x="331076" y="189186"/>
                  </a:moveTo>
                  <a:cubicBezTo>
                    <a:pt x="331076" y="293671"/>
                    <a:pt x="256962" y="378372"/>
                    <a:pt x="165538" y="378372"/>
                  </a:cubicBezTo>
                  <a:cubicBezTo>
                    <a:pt x="74114" y="378372"/>
                    <a:pt x="0" y="293671"/>
                    <a:pt x="0" y="189186"/>
                  </a:cubicBezTo>
                  <a:cubicBezTo>
                    <a:pt x="0" y="84701"/>
                    <a:pt x="74114" y="0"/>
                    <a:pt x="165538" y="0"/>
                  </a:cubicBezTo>
                  <a:cubicBezTo>
                    <a:pt x="256962" y="0"/>
                    <a:pt x="331076" y="84701"/>
                    <a:pt x="331076" y="18918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0" name="Forma libre 16"/>
            <p:cNvSpPr/>
            <p:nvPr/>
          </p:nvSpPr>
          <p:spPr>
            <a:xfrm rot="16200000">
              <a:off x="2247669" y="1373101"/>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 name="Forma libre 15"/>
            <p:cNvSpPr/>
            <p:nvPr/>
          </p:nvSpPr>
          <p:spPr>
            <a:xfrm rot="16200000">
              <a:off x="1433118" y="1906084"/>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2" name="Forma libre 14"/>
            <p:cNvSpPr/>
            <p:nvPr/>
          </p:nvSpPr>
          <p:spPr>
            <a:xfrm rot="16200000">
              <a:off x="1001109" y="2633051"/>
              <a:ext cx="441436" cy="425670"/>
            </a:xfrm>
            <a:custGeom>
              <a:avLst/>
              <a:gdLst>
                <a:gd name="connsiteX0" fmla="*/ 441436 w 441436"/>
                <a:gd name="connsiteY0" fmla="*/ 212835 h 425670"/>
                <a:gd name="connsiteX1" fmla="*/ 220718 w 441436"/>
                <a:gd name="connsiteY1" fmla="*/ 425670 h 425670"/>
                <a:gd name="connsiteX2" fmla="*/ 0 w 441436"/>
                <a:gd name="connsiteY2" fmla="*/ 212835 h 425670"/>
                <a:gd name="connsiteX3" fmla="*/ 220718 w 441436"/>
                <a:gd name="connsiteY3" fmla="*/ 0 h 425670"/>
                <a:gd name="connsiteX4" fmla="*/ 441436 w 441436"/>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436" h="425670">
                  <a:moveTo>
                    <a:pt x="441436" y="212835"/>
                  </a:moveTo>
                  <a:cubicBezTo>
                    <a:pt x="441436" y="330381"/>
                    <a:pt x="342617" y="425670"/>
                    <a:pt x="220718" y="425670"/>
                  </a:cubicBezTo>
                  <a:cubicBezTo>
                    <a:pt x="98819" y="425670"/>
                    <a:pt x="0" y="330381"/>
                    <a:pt x="0" y="212835"/>
                  </a:cubicBezTo>
                  <a:cubicBezTo>
                    <a:pt x="0" y="95289"/>
                    <a:pt x="98819" y="0"/>
                    <a:pt x="220718" y="0"/>
                  </a:cubicBezTo>
                  <a:cubicBezTo>
                    <a:pt x="342617" y="0"/>
                    <a:pt x="441436" y="95289"/>
                    <a:pt x="441436"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3" name="Forma libre 13"/>
            <p:cNvSpPr/>
            <p:nvPr/>
          </p:nvSpPr>
          <p:spPr>
            <a:xfrm rot="16200000">
              <a:off x="2333768" y="-730975"/>
              <a:ext cx="4474390" cy="7595156"/>
            </a:xfrm>
            <a:custGeom>
              <a:avLst/>
              <a:gdLst>
                <a:gd name="connsiteX0" fmla="*/ 4474390 w 4474390"/>
                <a:gd name="connsiteY0" fmla="*/ 3797578 h 7595156"/>
                <a:gd name="connsiteX1" fmla="*/ 2147308 w 4474390"/>
                <a:gd name="connsiteY1" fmla="*/ 7595156 h 7595156"/>
                <a:gd name="connsiteX2" fmla="*/ 1998587 w 4474390"/>
                <a:gd name="connsiteY2" fmla="*/ 7582900 h 7595156"/>
                <a:gd name="connsiteX3" fmla="*/ 2097640 w 4474390"/>
                <a:gd name="connsiteY3" fmla="*/ 7556879 h 7595156"/>
                <a:gd name="connsiteX4" fmla="*/ 3696187 w 4474390"/>
                <a:gd name="connsiteY4" fmla="*/ 4180749 h 7595156"/>
                <a:gd name="connsiteX5" fmla="*/ 1694162 w 4474390"/>
                <a:gd name="connsiteY5" fmla="*/ 734606 h 7595156"/>
                <a:gd name="connsiteX6" fmla="*/ 61499 w 4474390"/>
                <a:gd name="connsiteY6" fmla="*/ 2185822 h 7595156"/>
                <a:gd name="connsiteX7" fmla="*/ 0 w 4474390"/>
                <a:gd name="connsiteY7" fmla="*/ 2362518 h 7595156"/>
                <a:gd name="connsiteX8" fmla="*/ 62108 w 4474390"/>
                <a:gd name="connsiteY8" fmla="*/ 2109804 h 7595156"/>
                <a:gd name="connsiteX9" fmla="*/ 2147308 w 4474390"/>
                <a:gd name="connsiteY9" fmla="*/ 0 h 7595156"/>
                <a:gd name="connsiteX10" fmla="*/ 4474390 w 4474390"/>
                <a:gd name="connsiteY10" fmla="*/ 3797578 h 7595156"/>
                <a:gd name="connsiteX11" fmla="*/ 4324813 w 4474390"/>
                <a:gd name="connsiteY11" fmla="*/ 3556549 h 7595156"/>
                <a:gd name="connsiteX12" fmla="*/ 4108934 w 4474390"/>
                <a:gd name="connsiteY12" fmla="*/ 3343714 h 7595156"/>
                <a:gd name="connsiteX13" fmla="*/ 3893055 w 4474390"/>
                <a:gd name="connsiteY13" fmla="*/ 3556549 h 7595156"/>
                <a:gd name="connsiteX14" fmla="*/ 4108934 w 4474390"/>
                <a:gd name="connsiteY14" fmla="*/ 3769384 h 7595156"/>
                <a:gd name="connsiteX15" fmla="*/ 4324813 w 4474390"/>
                <a:gd name="connsiteY15" fmla="*/ 3556549 h 7595156"/>
                <a:gd name="connsiteX16" fmla="*/ 4314131 w 4474390"/>
                <a:gd name="connsiteY16" fmla="*/ 4352437 h 7595156"/>
                <a:gd name="connsiteX17" fmla="*/ 4126222 w 4474390"/>
                <a:gd name="connsiteY17" fmla="*/ 4164068 h 7595156"/>
                <a:gd name="connsiteX18" fmla="*/ 3938313 w 4474390"/>
                <a:gd name="connsiteY18" fmla="*/ 4352437 h 7595156"/>
                <a:gd name="connsiteX19" fmla="*/ 4126222 w 4474390"/>
                <a:gd name="connsiteY19" fmla="*/ 4540806 h 7595156"/>
                <a:gd name="connsiteX20" fmla="*/ 4314131 w 4474390"/>
                <a:gd name="connsiteY20" fmla="*/ 4352437 h 7595156"/>
                <a:gd name="connsiteX21" fmla="*/ 4197438 w 4474390"/>
                <a:gd name="connsiteY21" fmla="*/ 5095169 h 7595156"/>
                <a:gd name="connsiteX22" fmla="*/ 4031900 w 4474390"/>
                <a:gd name="connsiteY22" fmla="*/ 4905983 h 7595156"/>
                <a:gd name="connsiteX23" fmla="*/ 3866362 w 4474390"/>
                <a:gd name="connsiteY23" fmla="*/ 5095169 h 7595156"/>
                <a:gd name="connsiteX24" fmla="*/ 4031900 w 4474390"/>
                <a:gd name="connsiteY24" fmla="*/ 5284355 h 7595156"/>
                <a:gd name="connsiteX25" fmla="*/ 4197438 w 4474390"/>
                <a:gd name="connsiteY25" fmla="*/ 5095169 h 7595156"/>
                <a:gd name="connsiteX26" fmla="*/ 4224131 w 4474390"/>
                <a:gd name="connsiteY26" fmla="*/ 2686708 h 7595156"/>
                <a:gd name="connsiteX27" fmla="*/ 3957639 w 4474390"/>
                <a:gd name="connsiteY27" fmla="*/ 2399862 h 7595156"/>
                <a:gd name="connsiteX28" fmla="*/ 3691147 w 4474390"/>
                <a:gd name="connsiteY28" fmla="*/ 2686708 h 7595156"/>
                <a:gd name="connsiteX29" fmla="*/ 3957639 w 4474390"/>
                <a:gd name="connsiteY29" fmla="*/ 2973554 h 7595156"/>
                <a:gd name="connsiteX30" fmla="*/ 4224131 w 4474390"/>
                <a:gd name="connsiteY30" fmla="*/ 2686708 h 7595156"/>
                <a:gd name="connsiteX31" fmla="*/ 3910343 w 4474390"/>
                <a:gd name="connsiteY31" fmla="*/ 1740776 h 7595156"/>
                <a:gd name="connsiteX32" fmla="*/ 3643851 w 4474390"/>
                <a:gd name="connsiteY32" fmla="*/ 1453930 h 7595156"/>
                <a:gd name="connsiteX33" fmla="*/ 3377359 w 4474390"/>
                <a:gd name="connsiteY33" fmla="*/ 1740776 h 7595156"/>
                <a:gd name="connsiteX34" fmla="*/ 3643851 w 4474390"/>
                <a:gd name="connsiteY34" fmla="*/ 2027622 h 7595156"/>
                <a:gd name="connsiteX35" fmla="*/ 3910343 w 4474390"/>
                <a:gd name="connsiteY35" fmla="*/ 1740776 h 7595156"/>
                <a:gd name="connsiteX36" fmla="*/ 3377360 w 4474390"/>
                <a:gd name="connsiteY36" fmla="*/ 926225 h 7595156"/>
                <a:gd name="connsiteX37" fmla="*/ 3110868 w 4474390"/>
                <a:gd name="connsiteY37" fmla="*/ 639379 h 7595156"/>
                <a:gd name="connsiteX38" fmla="*/ 2844376 w 4474390"/>
                <a:gd name="connsiteY38" fmla="*/ 926225 h 7595156"/>
                <a:gd name="connsiteX39" fmla="*/ 3110868 w 4474390"/>
                <a:gd name="connsiteY39" fmla="*/ 1213071 h 7595156"/>
                <a:gd name="connsiteX40" fmla="*/ 3377360 w 4474390"/>
                <a:gd name="connsiteY40" fmla="*/ 926225 h 7595156"/>
                <a:gd name="connsiteX41" fmla="*/ 2678630 w 4474390"/>
                <a:gd name="connsiteY41" fmla="*/ 448442 h 7595156"/>
                <a:gd name="connsiteX42" fmla="*/ 2457912 w 4474390"/>
                <a:gd name="connsiteY42" fmla="*/ 235607 h 7595156"/>
                <a:gd name="connsiteX43" fmla="*/ 2237194 w 4474390"/>
                <a:gd name="connsiteY43" fmla="*/ 448442 h 7595156"/>
                <a:gd name="connsiteX44" fmla="*/ 2457912 w 4474390"/>
                <a:gd name="connsiteY44" fmla="*/ 661277 h 7595156"/>
                <a:gd name="connsiteX45" fmla="*/ 2678630 w 4474390"/>
                <a:gd name="connsiteY45" fmla="*/ 448442 h 759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474390" h="7595156">
                  <a:moveTo>
                    <a:pt x="4474390" y="3797578"/>
                  </a:moveTo>
                  <a:cubicBezTo>
                    <a:pt x="4474390" y="5894922"/>
                    <a:pt x="3432520" y="7595156"/>
                    <a:pt x="2147308" y="7595156"/>
                  </a:cubicBezTo>
                  <a:lnTo>
                    <a:pt x="1998587" y="7582900"/>
                  </a:lnTo>
                  <a:lnTo>
                    <a:pt x="2097640" y="7556879"/>
                  </a:lnTo>
                  <a:cubicBezTo>
                    <a:pt x="3009930" y="7235540"/>
                    <a:pt x="3696187" y="5846091"/>
                    <a:pt x="3696187" y="4180749"/>
                  </a:cubicBezTo>
                  <a:cubicBezTo>
                    <a:pt x="3696187" y="2277495"/>
                    <a:pt x="2799850" y="734606"/>
                    <a:pt x="1694162" y="734606"/>
                  </a:cubicBezTo>
                  <a:cubicBezTo>
                    <a:pt x="1020385" y="734606"/>
                    <a:pt x="424345" y="1307541"/>
                    <a:pt x="61499" y="2185822"/>
                  </a:cubicBezTo>
                  <a:lnTo>
                    <a:pt x="0" y="2362518"/>
                  </a:lnTo>
                  <a:lnTo>
                    <a:pt x="62108" y="2109804"/>
                  </a:lnTo>
                  <a:cubicBezTo>
                    <a:pt x="442892" y="859351"/>
                    <a:pt x="1233604" y="0"/>
                    <a:pt x="2147308" y="0"/>
                  </a:cubicBezTo>
                  <a:cubicBezTo>
                    <a:pt x="3432520" y="0"/>
                    <a:pt x="4474390" y="1700234"/>
                    <a:pt x="4474390" y="3797578"/>
                  </a:cubicBezTo>
                  <a:close/>
                  <a:moveTo>
                    <a:pt x="4324813" y="3556549"/>
                  </a:moveTo>
                  <a:cubicBezTo>
                    <a:pt x="4324813" y="3439003"/>
                    <a:pt x="4228161" y="3343714"/>
                    <a:pt x="4108934" y="3343714"/>
                  </a:cubicBezTo>
                  <a:cubicBezTo>
                    <a:pt x="3989707" y="3343714"/>
                    <a:pt x="3893055" y="3439003"/>
                    <a:pt x="3893055" y="3556549"/>
                  </a:cubicBezTo>
                  <a:cubicBezTo>
                    <a:pt x="3893055" y="3674095"/>
                    <a:pt x="3989707" y="3769384"/>
                    <a:pt x="4108934" y="3769384"/>
                  </a:cubicBezTo>
                  <a:cubicBezTo>
                    <a:pt x="4228161" y="3769384"/>
                    <a:pt x="4324813" y="3674095"/>
                    <a:pt x="4324813" y="3556549"/>
                  </a:cubicBezTo>
                  <a:close/>
                  <a:moveTo>
                    <a:pt x="4314131" y="4352437"/>
                  </a:moveTo>
                  <a:cubicBezTo>
                    <a:pt x="4314131" y="4248404"/>
                    <a:pt x="4230001" y="4164068"/>
                    <a:pt x="4126222" y="4164068"/>
                  </a:cubicBezTo>
                  <a:cubicBezTo>
                    <a:pt x="4022443" y="4164068"/>
                    <a:pt x="3938313" y="4248404"/>
                    <a:pt x="3938313" y="4352437"/>
                  </a:cubicBezTo>
                  <a:cubicBezTo>
                    <a:pt x="3938313" y="4456470"/>
                    <a:pt x="4022443" y="4540806"/>
                    <a:pt x="4126222" y="4540806"/>
                  </a:cubicBezTo>
                  <a:cubicBezTo>
                    <a:pt x="4230001" y="4540806"/>
                    <a:pt x="4314131" y="4456470"/>
                    <a:pt x="4314131" y="4352437"/>
                  </a:cubicBezTo>
                  <a:close/>
                  <a:moveTo>
                    <a:pt x="4197438" y="5095169"/>
                  </a:moveTo>
                  <a:cubicBezTo>
                    <a:pt x="4197438" y="4990684"/>
                    <a:pt x="4123324" y="4905983"/>
                    <a:pt x="4031900" y="4905983"/>
                  </a:cubicBezTo>
                  <a:cubicBezTo>
                    <a:pt x="3940476" y="4905983"/>
                    <a:pt x="3866362" y="4990684"/>
                    <a:pt x="3866362" y="5095169"/>
                  </a:cubicBezTo>
                  <a:cubicBezTo>
                    <a:pt x="3866362" y="5199654"/>
                    <a:pt x="3940476" y="5284355"/>
                    <a:pt x="4031900" y="5284355"/>
                  </a:cubicBezTo>
                  <a:cubicBezTo>
                    <a:pt x="4123324" y="5284355"/>
                    <a:pt x="4197438" y="5199654"/>
                    <a:pt x="4197438" y="5095169"/>
                  </a:cubicBezTo>
                  <a:close/>
                  <a:moveTo>
                    <a:pt x="4224131" y="2686708"/>
                  </a:moveTo>
                  <a:cubicBezTo>
                    <a:pt x="4224131" y="2528287"/>
                    <a:pt x="4104818" y="2399862"/>
                    <a:pt x="3957639" y="2399862"/>
                  </a:cubicBezTo>
                  <a:cubicBezTo>
                    <a:pt x="3810460" y="2399862"/>
                    <a:pt x="3691147" y="2528287"/>
                    <a:pt x="3691147" y="2686708"/>
                  </a:cubicBezTo>
                  <a:cubicBezTo>
                    <a:pt x="3691147" y="2845129"/>
                    <a:pt x="3810460" y="2973554"/>
                    <a:pt x="3957639" y="2973554"/>
                  </a:cubicBezTo>
                  <a:cubicBezTo>
                    <a:pt x="4104818" y="2973554"/>
                    <a:pt x="4224131" y="2845129"/>
                    <a:pt x="4224131" y="2686708"/>
                  </a:cubicBezTo>
                  <a:close/>
                  <a:moveTo>
                    <a:pt x="3910343" y="1740776"/>
                  </a:moveTo>
                  <a:cubicBezTo>
                    <a:pt x="3910343" y="1582355"/>
                    <a:pt x="3791030" y="1453930"/>
                    <a:pt x="3643851" y="1453930"/>
                  </a:cubicBezTo>
                  <a:cubicBezTo>
                    <a:pt x="3496672" y="1453930"/>
                    <a:pt x="3377359" y="1582355"/>
                    <a:pt x="3377359" y="1740776"/>
                  </a:cubicBezTo>
                  <a:cubicBezTo>
                    <a:pt x="3377359" y="1899197"/>
                    <a:pt x="3496672" y="2027622"/>
                    <a:pt x="3643851" y="2027622"/>
                  </a:cubicBezTo>
                  <a:cubicBezTo>
                    <a:pt x="3791030" y="2027622"/>
                    <a:pt x="3910343" y="1899197"/>
                    <a:pt x="3910343" y="1740776"/>
                  </a:cubicBezTo>
                  <a:close/>
                  <a:moveTo>
                    <a:pt x="3377360" y="926225"/>
                  </a:moveTo>
                  <a:cubicBezTo>
                    <a:pt x="3377360" y="767804"/>
                    <a:pt x="3258047" y="639379"/>
                    <a:pt x="3110868" y="639379"/>
                  </a:cubicBezTo>
                  <a:cubicBezTo>
                    <a:pt x="2963689" y="639379"/>
                    <a:pt x="2844376" y="767804"/>
                    <a:pt x="2844376" y="926225"/>
                  </a:cubicBezTo>
                  <a:cubicBezTo>
                    <a:pt x="2844376" y="1084646"/>
                    <a:pt x="2963689" y="1213071"/>
                    <a:pt x="3110868" y="1213071"/>
                  </a:cubicBezTo>
                  <a:cubicBezTo>
                    <a:pt x="3258047" y="1213071"/>
                    <a:pt x="3377360" y="1084646"/>
                    <a:pt x="3377360" y="926225"/>
                  </a:cubicBezTo>
                  <a:close/>
                  <a:moveTo>
                    <a:pt x="2678630" y="448442"/>
                  </a:moveTo>
                  <a:cubicBezTo>
                    <a:pt x="2678630" y="330896"/>
                    <a:pt x="2579811" y="235607"/>
                    <a:pt x="2457912" y="235607"/>
                  </a:cubicBezTo>
                  <a:cubicBezTo>
                    <a:pt x="2336013" y="235607"/>
                    <a:pt x="2237194" y="330896"/>
                    <a:pt x="2237194" y="448442"/>
                  </a:cubicBezTo>
                  <a:cubicBezTo>
                    <a:pt x="2237194" y="565988"/>
                    <a:pt x="2336013" y="661277"/>
                    <a:pt x="2457912" y="661277"/>
                  </a:cubicBezTo>
                  <a:cubicBezTo>
                    <a:pt x="2579811" y="661277"/>
                    <a:pt x="2678630" y="565988"/>
                    <a:pt x="2678630" y="448442"/>
                  </a:cubicBezTo>
                  <a:close/>
                </a:path>
              </a:pathLst>
            </a:custGeom>
            <a:grp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79" name="78 Grupo"/>
          <p:cNvGrpSpPr/>
          <p:nvPr/>
        </p:nvGrpSpPr>
        <p:grpSpPr>
          <a:xfrm rot="1354367">
            <a:off x="575845" y="2194636"/>
            <a:ext cx="3343714" cy="1981956"/>
            <a:chOff x="773385" y="829408"/>
            <a:chExt cx="7595156" cy="4474390"/>
          </a:xfrm>
          <a:gradFill>
            <a:gsLst>
              <a:gs pos="0">
                <a:schemeClr val="accent1">
                  <a:tint val="66000"/>
                  <a:satMod val="160000"/>
                  <a:alpha val="12000"/>
                </a:schemeClr>
              </a:gs>
              <a:gs pos="37000">
                <a:schemeClr val="accent1">
                  <a:tint val="44500"/>
                  <a:satMod val="160000"/>
                  <a:lumMod val="63000"/>
                  <a:lumOff val="37000"/>
                  <a:alpha val="75000"/>
                </a:schemeClr>
              </a:gs>
              <a:gs pos="20000">
                <a:srgbClr val="00FFFF">
                  <a:lumMod val="82000"/>
                  <a:lumOff val="18000"/>
                  <a:alpha val="75000"/>
                </a:srgbClr>
              </a:gs>
            </a:gsLst>
            <a:lin ang="5400000" scaled="0"/>
          </a:gradFill>
          <a:scene3d>
            <a:camera prst="orthographicFront"/>
            <a:lightRig rig="chilly" dir="t"/>
          </a:scene3d>
        </p:grpSpPr>
        <p:sp>
          <p:nvSpPr>
            <p:cNvPr id="80" name="Forma libre 20"/>
            <p:cNvSpPr/>
            <p:nvPr/>
          </p:nvSpPr>
          <p:spPr>
            <a:xfrm rot="16200000">
              <a:off x="4114055" y="982029"/>
              <a:ext cx="431758" cy="425670"/>
            </a:xfrm>
            <a:custGeom>
              <a:avLst/>
              <a:gdLst>
                <a:gd name="connsiteX0" fmla="*/ 431758 w 431758"/>
                <a:gd name="connsiteY0" fmla="*/ 212835 h 425670"/>
                <a:gd name="connsiteX1" fmla="*/ 215879 w 431758"/>
                <a:gd name="connsiteY1" fmla="*/ 425670 h 425670"/>
                <a:gd name="connsiteX2" fmla="*/ 0 w 431758"/>
                <a:gd name="connsiteY2" fmla="*/ 212835 h 425670"/>
                <a:gd name="connsiteX3" fmla="*/ 215879 w 431758"/>
                <a:gd name="connsiteY3" fmla="*/ 0 h 425670"/>
                <a:gd name="connsiteX4" fmla="*/ 431758 w 431758"/>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758" h="425670">
                  <a:moveTo>
                    <a:pt x="431758" y="212835"/>
                  </a:moveTo>
                  <a:cubicBezTo>
                    <a:pt x="431758" y="330381"/>
                    <a:pt x="335106" y="425670"/>
                    <a:pt x="215879" y="425670"/>
                  </a:cubicBezTo>
                  <a:cubicBezTo>
                    <a:pt x="96652" y="425670"/>
                    <a:pt x="0" y="330381"/>
                    <a:pt x="0" y="212835"/>
                  </a:cubicBezTo>
                  <a:cubicBezTo>
                    <a:pt x="0" y="95289"/>
                    <a:pt x="96652" y="0"/>
                    <a:pt x="215879" y="0"/>
                  </a:cubicBezTo>
                  <a:cubicBezTo>
                    <a:pt x="335106" y="0"/>
                    <a:pt x="431758" y="95289"/>
                    <a:pt x="431758"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2" name="Forma libre 19"/>
            <p:cNvSpPr/>
            <p:nvPr/>
          </p:nvSpPr>
          <p:spPr>
            <a:xfrm rot="16200000">
              <a:off x="4937913" y="989207"/>
              <a:ext cx="375818" cy="376738"/>
            </a:xfrm>
            <a:custGeom>
              <a:avLst/>
              <a:gdLst>
                <a:gd name="connsiteX0" fmla="*/ 375818 w 375818"/>
                <a:gd name="connsiteY0" fmla="*/ 188369 h 376738"/>
                <a:gd name="connsiteX1" fmla="*/ 187909 w 375818"/>
                <a:gd name="connsiteY1" fmla="*/ 376738 h 376738"/>
                <a:gd name="connsiteX2" fmla="*/ 0 w 375818"/>
                <a:gd name="connsiteY2" fmla="*/ 188369 h 376738"/>
                <a:gd name="connsiteX3" fmla="*/ 187909 w 375818"/>
                <a:gd name="connsiteY3" fmla="*/ 0 h 376738"/>
                <a:gd name="connsiteX4" fmla="*/ 375818 w 375818"/>
                <a:gd name="connsiteY4" fmla="*/ 188369 h 376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818" h="376738">
                  <a:moveTo>
                    <a:pt x="375818" y="188369"/>
                  </a:moveTo>
                  <a:cubicBezTo>
                    <a:pt x="375818" y="292402"/>
                    <a:pt x="291688" y="376738"/>
                    <a:pt x="187909" y="376738"/>
                  </a:cubicBezTo>
                  <a:cubicBezTo>
                    <a:pt x="84130" y="376738"/>
                    <a:pt x="0" y="292402"/>
                    <a:pt x="0" y="188369"/>
                  </a:cubicBezTo>
                  <a:cubicBezTo>
                    <a:pt x="0" y="84336"/>
                    <a:pt x="84130" y="0"/>
                    <a:pt x="187909" y="0"/>
                  </a:cubicBezTo>
                  <a:cubicBezTo>
                    <a:pt x="291688" y="0"/>
                    <a:pt x="375818" y="84336"/>
                    <a:pt x="375818" y="188369"/>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3" name="Forma libre 18"/>
            <p:cNvSpPr/>
            <p:nvPr/>
          </p:nvSpPr>
          <p:spPr>
            <a:xfrm rot="16200000">
              <a:off x="3193601" y="1059313"/>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4" name="Forma libre 17"/>
            <p:cNvSpPr/>
            <p:nvPr/>
          </p:nvSpPr>
          <p:spPr>
            <a:xfrm rot="16200000">
              <a:off x="5703016" y="1082712"/>
              <a:ext cx="331076" cy="378372"/>
            </a:xfrm>
            <a:custGeom>
              <a:avLst/>
              <a:gdLst>
                <a:gd name="connsiteX0" fmla="*/ 331076 w 331076"/>
                <a:gd name="connsiteY0" fmla="*/ 189186 h 378372"/>
                <a:gd name="connsiteX1" fmla="*/ 165538 w 331076"/>
                <a:gd name="connsiteY1" fmla="*/ 378372 h 378372"/>
                <a:gd name="connsiteX2" fmla="*/ 0 w 331076"/>
                <a:gd name="connsiteY2" fmla="*/ 189186 h 378372"/>
                <a:gd name="connsiteX3" fmla="*/ 165538 w 331076"/>
                <a:gd name="connsiteY3" fmla="*/ 0 h 378372"/>
                <a:gd name="connsiteX4" fmla="*/ 331076 w 331076"/>
                <a:gd name="connsiteY4" fmla="*/ 189186 h 37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076" h="378372">
                  <a:moveTo>
                    <a:pt x="331076" y="189186"/>
                  </a:moveTo>
                  <a:cubicBezTo>
                    <a:pt x="331076" y="293671"/>
                    <a:pt x="256962" y="378372"/>
                    <a:pt x="165538" y="378372"/>
                  </a:cubicBezTo>
                  <a:cubicBezTo>
                    <a:pt x="74114" y="378372"/>
                    <a:pt x="0" y="293671"/>
                    <a:pt x="0" y="189186"/>
                  </a:cubicBezTo>
                  <a:cubicBezTo>
                    <a:pt x="0" y="84701"/>
                    <a:pt x="74114" y="0"/>
                    <a:pt x="165538" y="0"/>
                  </a:cubicBezTo>
                  <a:cubicBezTo>
                    <a:pt x="256962" y="0"/>
                    <a:pt x="331076" y="84701"/>
                    <a:pt x="331076" y="18918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5" name="Forma libre 16"/>
            <p:cNvSpPr/>
            <p:nvPr/>
          </p:nvSpPr>
          <p:spPr>
            <a:xfrm rot="16200000">
              <a:off x="2247669" y="1373101"/>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6" name="Forma libre 15"/>
            <p:cNvSpPr/>
            <p:nvPr/>
          </p:nvSpPr>
          <p:spPr>
            <a:xfrm rot="16200000">
              <a:off x="1433118" y="1906084"/>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7" name="Forma libre 14"/>
            <p:cNvSpPr/>
            <p:nvPr/>
          </p:nvSpPr>
          <p:spPr>
            <a:xfrm rot="16200000">
              <a:off x="1001109" y="2633051"/>
              <a:ext cx="441436" cy="425670"/>
            </a:xfrm>
            <a:custGeom>
              <a:avLst/>
              <a:gdLst>
                <a:gd name="connsiteX0" fmla="*/ 441436 w 441436"/>
                <a:gd name="connsiteY0" fmla="*/ 212835 h 425670"/>
                <a:gd name="connsiteX1" fmla="*/ 220718 w 441436"/>
                <a:gd name="connsiteY1" fmla="*/ 425670 h 425670"/>
                <a:gd name="connsiteX2" fmla="*/ 0 w 441436"/>
                <a:gd name="connsiteY2" fmla="*/ 212835 h 425670"/>
                <a:gd name="connsiteX3" fmla="*/ 220718 w 441436"/>
                <a:gd name="connsiteY3" fmla="*/ 0 h 425670"/>
                <a:gd name="connsiteX4" fmla="*/ 441436 w 441436"/>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436" h="425670">
                  <a:moveTo>
                    <a:pt x="441436" y="212835"/>
                  </a:moveTo>
                  <a:cubicBezTo>
                    <a:pt x="441436" y="330381"/>
                    <a:pt x="342617" y="425670"/>
                    <a:pt x="220718" y="425670"/>
                  </a:cubicBezTo>
                  <a:cubicBezTo>
                    <a:pt x="98819" y="425670"/>
                    <a:pt x="0" y="330381"/>
                    <a:pt x="0" y="212835"/>
                  </a:cubicBezTo>
                  <a:cubicBezTo>
                    <a:pt x="0" y="95289"/>
                    <a:pt x="98819" y="0"/>
                    <a:pt x="220718" y="0"/>
                  </a:cubicBezTo>
                  <a:cubicBezTo>
                    <a:pt x="342617" y="0"/>
                    <a:pt x="441436" y="95289"/>
                    <a:pt x="441436"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88" name="Forma libre 13"/>
            <p:cNvSpPr/>
            <p:nvPr/>
          </p:nvSpPr>
          <p:spPr>
            <a:xfrm rot="16200000">
              <a:off x="2333768" y="-730975"/>
              <a:ext cx="4474390" cy="7595156"/>
            </a:xfrm>
            <a:custGeom>
              <a:avLst/>
              <a:gdLst>
                <a:gd name="connsiteX0" fmla="*/ 4474390 w 4474390"/>
                <a:gd name="connsiteY0" fmla="*/ 3797578 h 7595156"/>
                <a:gd name="connsiteX1" fmla="*/ 2147308 w 4474390"/>
                <a:gd name="connsiteY1" fmla="*/ 7595156 h 7595156"/>
                <a:gd name="connsiteX2" fmla="*/ 1998587 w 4474390"/>
                <a:gd name="connsiteY2" fmla="*/ 7582900 h 7595156"/>
                <a:gd name="connsiteX3" fmla="*/ 2097640 w 4474390"/>
                <a:gd name="connsiteY3" fmla="*/ 7556879 h 7595156"/>
                <a:gd name="connsiteX4" fmla="*/ 3696187 w 4474390"/>
                <a:gd name="connsiteY4" fmla="*/ 4180749 h 7595156"/>
                <a:gd name="connsiteX5" fmla="*/ 1694162 w 4474390"/>
                <a:gd name="connsiteY5" fmla="*/ 734606 h 7595156"/>
                <a:gd name="connsiteX6" fmla="*/ 61499 w 4474390"/>
                <a:gd name="connsiteY6" fmla="*/ 2185822 h 7595156"/>
                <a:gd name="connsiteX7" fmla="*/ 0 w 4474390"/>
                <a:gd name="connsiteY7" fmla="*/ 2362518 h 7595156"/>
                <a:gd name="connsiteX8" fmla="*/ 62108 w 4474390"/>
                <a:gd name="connsiteY8" fmla="*/ 2109804 h 7595156"/>
                <a:gd name="connsiteX9" fmla="*/ 2147308 w 4474390"/>
                <a:gd name="connsiteY9" fmla="*/ 0 h 7595156"/>
                <a:gd name="connsiteX10" fmla="*/ 4474390 w 4474390"/>
                <a:gd name="connsiteY10" fmla="*/ 3797578 h 7595156"/>
                <a:gd name="connsiteX11" fmla="*/ 4324813 w 4474390"/>
                <a:gd name="connsiteY11" fmla="*/ 3556549 h 7595156"/>
                <a:gd name="connsiteX12" fmla="*/ 4108934 w 4474390"/>
                <a:gd name="connsiteY12" fmla="*/ 3343714 h 7595156"/>
                <a:gd name="connsiteX13" fmla="*/ 3893055 w 4474390"/>
                <a:gd name="connsiteY13" fmla="*/ 3556549 h 7595156"/>
                <a:gd name="connsiteX14" fmla="*/ 4108934 w 4474390"/>
                <a:gd name="connsiteY14" fmla="*/ 3769384 h 7595156"/>
                <a:gd name="connsiteX15" fmla="*/ 4324813 w 4474390"/>
                <a:gd name="connsiteY15" fmla="*/ 3556549 h 7595156"/>
                <a:gd name="connsiteX16" fmla="*/ 4314131 w 4474390"/>
                <a:gd name="connsiteY16" fmla="*/ 4352437 h 7595156"/>
                <a:gd name="connsiteX17" fmla="*/ 4126222 w 4474390"/>
                <a:gd name="connsiteY17" fmla="*/ 4164068 h 7595156"/>
                <a:gd name="connsiteX18" fmla="*/ 3938313 w 4474390"/>
                <a:gd name="connsiteY18" fmla="*/ 4352437 h 7595156"/>
                <a:gd name="connsiteX19" fmla="*/ 4126222 w 4474390"/>
                <a:gd name="connsiteY19" fmla="*/ 4540806 h 7595156"/>
                <a:gd name="connsiteX20" fmla="*/ 4314131 w 4474390"/>
                <a:gd name="connsiteY20" fmla="*/ 4352437 h 7595156"/>
                <a:gd name="connsiteX21" fmla="*/ 4197438 w 4474390"/>
                <a:gd name="connsiteY21" fmla="*/ 5095169 h 7595156"/>
                <a:gd name="connsiteX22" fmla="*/ 4031900 w 4474390"/>
                <a:gd name="connsiteY22" fmla="*/ 4905983 h 7595156"/>
                <a:gd name="connsiteX23" fmla="*/ 3866362 w 4474390"/>
                <a:gd name="connsiteY23" fmla="*/ 5095169 h 7595156"/>
                <a:gd name="connsiteX24" fmla="*/ 4031900 w 4474390"/>
                <a:gd name="connsiteY24" fmla="*/ 5284355 h 7595156"/>
                <a:gd name="connsiteX25" fmla="*/ 4197438 w 4474390"/>
                <a:gd name="connsiteY25" fmla="*/ 5095169 h 7595156"/>
                <a:gd name="connsiteX26" fmla="*/ 4224131 w 4474390"/>
                <a:gd name="connsiteY26" fmla="*/ 2686708 h 7595156"/>
                <a:gd name="connsiteX27" fmla="*/ 3957639 w 4474390"/>
                <a:gd name="connsiteY27" fmla="*/ 2399862 h 7595156"/>
                <a:gd name="connsiteX28" fmla="*/ 3691147 w 4474390"/>
                <a:gd name="connsiteY28" fmla="*/ 2686708 h 7595156"/>
                <a:gd name="connsiteX29" fmla="*/ 3957639 w 4474390"/>
                <a:gd name="connsiteY29" fmla="*/ 2973554 h 7595156"/>
                <a:gd name="connsiteX30" fmla="*/ 4224131 w 4474390"/>
                <a:gd name="connsiteY30" fmla="*/ 2686708 h 7595156"/>
                <a:gd name="connsiteX31" fmla="*/ 3910343 w 4474390"/>
                <a:gd name="connsiteY31" fmla="*/ 1740776 h 7595156"/>
                <a:gd name="connsiteX32" fmla="*/ 3643851 w 4474390"/>
                <a:gd name="connsiteY32" fmla="*/ 1453930 h 7595156"/>
                <a:gd name="connsiteX33" fmla="*/ 3377359 w 4474390"/>
                <a:gd name="connsiteY33" fmla="*/ 1740776 h 7595156"/>
                <a:gd name="connsiteX34" fmla="*/ 3643851 w 4474390"/>
                <a:gd name="connsiteY34" fmla="*/ 2027622 h 7595156"/>
                <a:gd name="connsiteX35" fmla="*/ 3910343 w 4474390"/>
                <a:gd name="connsiteY35" fmla="*/ 1740776 h 7595156"/>
                <a:gd name="connsiteX36" fmla="*/ 3377360 w 4474390"/>
                <a:gd name="connsiteY36" fmla="*/ 926225 h 7595156"/>
                <a:gd name="connsiteX37" fmla="*/ 3110868 w 4474390"/>
                <a:gd name="connsiteY37" fmla="*/ 639379 h 7595156"/>
                <a:gd name="connsiteX38" fmla="*/ 2844376 w 4474390"/>
                <a:gd name="connsiteY38" fmla="*/ 926225 h 7595156"/>
                <a:gd name="connsiteX39" fmla="*/ 3110868 w 4474390"/>
                <a:gd name="connsiteY39" fmla="*/ 1213071 h 7595156"/>
                <a:gd name="connsiteX40" fmla="*/ 3377360 w 4474390"/>
                <a:gd name="connsiteY40" fmla="*/ 926225 h 7595156"/>
                <a:gd name="connsiteX41" fmla="*/ 2678630 w 4474390"/>
                <a:gd name="connsiteY41" fmla="*/ 448442 h 7595156"/>
                <a:gd name="connsiteX42" fmla="*/ 2457912 w 4474390"/>
                <a:gd name="connsiteY42" fmla="*/ 235607 h 7595156"/>
                <a:gd name="connsiteX43" fmla="*/ 2237194 w 4474390"/>
                <a:gd name="connsiteY43" fmla="*/ 448442 h 7595156"/>
                <a:gd name="connsiteX44" fmla="*/ 2457912 w 4474390"/>
                <a:gd name="connsiteY44" fmla="*/ 661277 h 7595156"/>
                <a:gd name="connsiteX45" fmla="*/ 2678630 w 4474390"/>
                <a:gd name="connsiteY45" fmla="*/ 448442 h 759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474390" h="7595156">
                  <a:moveTo>
                    <a:pt x="4474390" y="3797578"/>
                  </a:moveTo>
                  <a:cubicBezTo>
                    <a:pt x="4474390" y="5894922"/>
                    <a:pt x="3432520" y="7595156"/>
                    <a:pt x="2147308" y="7595156"/>
                  </a:cubicBezTo>
                  <a:lnTo>
                    <a:pt x="1998587" y="7582900"/>
                  </a:lnTo>
                  <a:lnTo>
                    <a:pt x="2097640" y="7556879"/>
                  </a:lnTo>
                  <a:cubicBezTo>
                    <a:pt x="3009930" y="7235540"/>
                    <a:pt x="3696187" y="5846091"/>
                    <a:pt x="3696187" y="4180749"/>
                  </a:cubicBezTo>
                  <a:cubicBezTo>
                    <a:pt x="3696187" y="2277495"/>
                    <a:pt x="2799850" y="734606"/>
                    <a:pt x="1694162" y="734606"/>
                  </a:cubicBezTo>
                  <a:cubicBezTo>
                    <a:pt x="1020385" y="734606"/>
                    <a:pt x="424345" y="1307541"/>
                    <a:pt x="61499" y="2185822"/>
                  </a:cubicBezTo>
                  <a:lnTo>
                    <a:pt x="0" y="2362518"/>
                  </a:lnTo>
                  <a:lnTo>
                    <a:pt x="62108" y="2109804"/>
                  </a:lnTo>
                  <a:cubicBezTo>
                    <a:pt x="442892" y="859351"/>
                    <a:pt x="1233604" y="0"/>
                    <a:pt x="2147308" y="0"/>
                  </a:cubicBezTo>
                  <a:cubicBezTo>
                    <a:pt x="3432520" y="0"/>
                    <a:pt x="4474390" y="1700234"/>
                    <a:pt x="4474390" y="3797578"/>
                  </a:cubicBezTo>
                  <a:close/>
                  <a:moveTo>
                    <a:pt x="4324813" y="3556549"/>
                  </a:moveTo>
                  <a:cubicBezTo>
                    <a:pt x="4324813" y="3439003"/>
                    <a:pt x="4228161" y="3343714"/>
                    <a:pt x="4108934" y="3343714"/>
                  </a:cubicBezTo>
                  <a:cubicBezTo>
                    <a:pt x="3989707" y="3343714"/>
                    <a:pt x="3893055" y="3439003"/>
                    <a:pt x="3893055" y="3556549"/>
                  </a:cubicBezTo>
                  <a:cubicBezTo>
                    <a:pt x="3893055" y="3674095"/>
                    <a:pt x="3989707" y="3769384"/>
                    <a:pt x="4108934" y="3769384"/>
                  </a:cubicBezTo>
                  <a:cubicBezTo>
                    <a:pt x="4228161" y="3769384"/>
                    <a:pt x="4324813" y="3674095"/>
                    <a:pt x="4324813" y="3556549"/>
                  </a:cubicBezTo>
                  <a:close/>
                  <a:moveTo>
                    <a:pt x="4314131" y="4352437"/>
                  </a:moveTo>
                  <a:cubicBezTo>
                    <a:pt x="4314131" y="4248404"/>
                    <a:pt x="4230001" y="4164068"/>
                    <a:pt x="4126222" y="4164068"/>
                  </a:cubicBezTo>
                  <a:cubicBezTo>
                    <a:pt x="4022443" y="4164068"/>
                    <a:pt x="3938313" y="4248404"/>
                    <a:pt x="3938313" y="4352437"/>
                  </a:cubicBezTo>
                  <a:cubicBezTo>
                    <a:pt x="3938313" y="4456470"/>
                    <a:pt x="4022443" y="4540806"/>
                    <a:pt x="4126222" y="4540806"/>
                  </a:cubicBezTo>
                  <a:cubicBezTo>
                    <a:pt x="4230001" y="4540806"/>
                    <a:pt x="4314131" y="4456470"/>
                    <a:pt x="4314131" y="4352437"/>
                  </a:cubicBezTo>
                  <a:close/>
                  <a:moveTo>
                    <a:pt x="4197438" y="5095169"/>
                  </a:moveTo>
                  <a:cubicBezTo>
                    <a:pt x="4197438" y="4990684"/>
                    <a:pt x="4123324" y="4905983"/>
                    <a:pt x="4031900" y="4905983"/>
                  </a:cubicBezTo>
                  <a:cubicBezTo>
                    <a:pt x="3940476" y="4905983"/>
                    <a:pt x="3866362" y="4990684"/>
                    <a:pt x="3866362" y="5095169"/>
                  </a:cubicBezTo>
                  <a:cubicBezTo>
                    <a:pt x="3866362" y="5199654"/>
                    <a:pt x="3940476" y="5284355"/>
                    <a:pt x="4031900" y="5284355"/>
                  </a:cubicBezTo>
                  <a:cubicBezTo>
                    <a:pt x="4123324" y="5284355"/>
                    <a:pt x="4197438" y="5199654"/>
                    <a:pt x="4197438" y="5095169"/>
                  </a:cubicBezTo>
                  <a:close/>
                  <a:moveTo>
                    <a:pt x="4224131" y="2686708"/>
                  </a:moveTo>
                  <a:cubicBezTo>
                    <a:pt x="4224131" y="2528287"/>
                    <a:pt x="4104818" y="2399862"/>
                    <a:pt x="3957639" y="2399862"/>
                  </a:cubicBezTo>
                  <a:cubicBezTo>
                    <a:pt x="3810460" y="2399862"/>
                    <a:pt x="3691147" y="2528287"/>
                    <a:pt x="3691147" y="2686708"/>
                  </a:cubicBezTo>
                  <a:cubicBezTo>
                    <a:pt x="3691147" y="2845129"/>
                    <a:pt x="3810460" y="2973554"/>
                    <a:pt x="3957639" y="2973554"/>
                  </a:cubicBezTo>
                  <a:cubicBezTo>
                    <a:pt x="4104818" y="2973554"/>
                    <a:pt x="4224131" y="2845129"/>
                    <a:pt x="4224131" y="2686708"/>
                  </a:cubicBezTo>
                  <a:close/>
                  <a:moveTo>
                    <a:pt x="3910343" y="1740776"/>
                  </a:moveTo>
                  <a:cubicBezTo>
                    <a:pt x="3910343" y="1582355"/>
                    <a:pt x="3791030" y="1453930"/>
                    <a:pt x="3643851" y="1453930"/>
                  </a:cubicBezTo>
                  <a:cubicBezTo>
                    <a:pt x="3496672" y="1453930"/>
                    <a:pt x="3377359" y="1582355"/>
                    <a:pt x="3377359" y="1740776"/>
                  </a:cubicBezTo>
                  <a:cubicBezTo>
                    <a:pt x="3377359" y="1899197"/>
                    <a:pt x="3496672" y="2027622"/>
                    <a:pt x="3643851" y="2027622"/>
                  </a:cubicBezTo>
                  <a:cubicBezTo>
                    <a:pt x="3791030" y="2027622"/>
                    <a:pt x="3910343" y="1899197"/>
                    <a:pt x="3910343" y="1740776"/>
                  </a:cubicBezTo>
                  <a:close/>
                  <a:moveTo>
                    <a:pt x="3377360" y="926225"/>
                  </a:moveTo>
                  <a:cubicBezTo>
                    <a:pt x="3377360" y="767804"/>
                    <a:pt x="3258047" y="639379"/>
                    <a:pt x="3110868" y="639379"/>
                  </a:cubicBezTo>
                  <a:cubicBezTo>
                    <a:pt x="2963689" y="639379"/>
                    <a:pt x="2844376" y="767804"/>
                    <a:pt x="2844376" y="926225"/>
                  </a:cubicBezTo>
                  <a:cubicBezTo>
                    <a:pt x="2844376" y="1084646"/>
                    <a:pt x="2963689" y="1213071"/>
                    <a:pt x="3110868" y="1213071"/>
                  </a:cubicBezTo>
                  <a:cubicBezTo>
                    <a:pt x="3258047" y="1213071"/>
                    <a:pt x="3377360" y="1084646"/>
                    <a:pt x="3377360" y="926225"/>
                  </a:cubicBezTo>
                  <a:close/>
                  <a:moveTo>
                    <a:pt x="2678630" y="448442"/>
                  </a:moveTo>
                  <a:cubicBezTo>
                    <a:pt x="2678630" y="330896"/>
                    <a:pt x="2579811" y="235607"/>
                    <a:pt x="2457912" y="235607"/>
                  </a:cubicBezTo>
                  <a:cubicBezTo>
                    <a:pt x="2336013" y="235607"/>
                    <a:pt x="2237194" y="330896"/>
                    <a:pt x="2237194" y="448442"/>
                  </a:cubicBezTo>
                  <a:cubicBezTo>
                    <a:pt x="2237194" y="565988"/>
                    <a:pt x="2336013" y="661277"/>
                    <a:pt x="2457912" y="661277"/>
                  </a:cubicBezTo>
                  <a:cubicBezTo>
                    <a:pt x="2579811" y="661277"/>
                    <a:pt x="2678630" y="565988"/>
                    <a:pt x="2678630" y="448442"/>
                  </a:cubicBezTo>
                  <a:close/>
                </a:path>
              </a:pathLst>
            </a:custGeom>
            <a:grp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107" name="106 Grupo"/>
          <p:cNvGrpSpPr/>
          <p:nvPr/>
        </p:nvGrpSpPr>
        <p:grpSpPr>
          <a:xfrm rot="20245633" flipH="1">
            <a:off x="5184357" y="1042509"/>
            <a:ext cx="3343714" cy="1981956"/>
            <a:chOff x="773385" y="829408"/>
            <a:chExt cx="7595156" cy="4474390"/>
          </a:xfrm>
          <a:gradFill>
            <a:gsLst>
              <a:gs pos="0">
                <a:schemeClr val="accent1">
                  <a:tint val="66000"/>
                  <a:satMod val="160000"/>
                  <a:alpha val="12000"/>
                </a:schemeClr>
              </a:gs>
              <a:gs pos="37000">
                <a:schemeClr val="accent1">
                  <a:tint val="44500"/>
                  <a:satMod val="160000"/>
                  <a:lumMod val="63000"/>
                  <a:lumOff val="37000"/>
                  <a:alpha val="75000"/>
                </a:schemeClr>
              </a:gs>
              <a:gs pos="20000">
                <a:srgbClr val="00FFFF">
                  <a:lumMod val="82000"/>
                  <a:lumOff val="18000"/>
                  <a:alpha val="75000"/>
                </a:srgbClr>
              </a:gs>
            </a:gsLst>
            <a:lin ang="5400000" scaled="0"/>
          </a:gradFill>
          <a:scene3d>
            <a:camera prst="orthographicFront"/>
            <a:lightRig rig="chilly" dir="t"/>
          </a:scene3d>
        </p:grpSpPr>
        <p:sp>
          <p:nvSpPr>
            <p:cNvPr id="108" name="Forma libre 20"/>
            <p:cNvSpPr/>
            <p:nvPr/>
          </p:nvSpPr>
          <p:spPr>
            <a:xfrm rot="16200000">
              <a:off x="4114055" y="982029"/>
              <a:ext cx="431758" cy="425670"/>
            </a:xfrm>
            <a:custGeom>
              <a:avLst/>
              <a:gdLst>
                <a:gd name="connsiteX0" fmla="*/ 431758 w 431758"/>
                <a:gd name="connsiteY0" fmla="*/ 212835 h 425670"/>
                <a:gd name="connsiteX1" fmla="*/ 215879 w 431758"/>
                <a:gd name="connsiteY1" fmla="*/ 425670 h 425670"/>
                <a:gd name="connsiteX2" fmla="*/ 0 w 431758"/>
                <a:gd name="connsiteY2" fmla="*/ 212835 h 425670"/>
                <a:gd name="connsiteX3" fmla="*/ 215879 w 431758"/>
                <a:gd name="connsiteY3" fmla="*/ 0 h 425670"/>
                <a:gd name="connsiteX4" fmla="*/ 431758 w 431758"/>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758" h="425670">
                  <a:moveTo>
                    <a:pt x="431758" y="212835"/>
                  </a:moveTo>
                  <a:cubicBezTo>
                    <a:pt x="431758" y="330381"/>
                    <a:pt x="335106" y="425670"/>
                    <a:pt x="215879" y="425670"/>
                  </a:cubicBezTo>
                  <a:cubicBezTo>
                    <a:pt x="96652" y="425670"/>
                    <a:pt x="0" y="330381"/>
                    <a:pt x="0" y="212835"/>
                  </a:cubicBezTo>
                  <a:cubicBezTo>
                    <a:pt x="0" y="95289"/>
                    <a:pt x="96652" y="0"/>
                    <a:pt x="215879" y="0"/>
                  </a:cubicBezTo>
                  <a:cubicBezTo>
                    <a:pt x="335106" y="0"/>
                    <a:pt x="431758" y="95289"/>
                    <a:pt x="431758"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09" name="Forma libre 19"/>
            <p:cNvSpPr/>
            <p:nvPr/>
          </p:nvSpPr>
          <p:spPr>
            <a:xfrm rot="16200000">
              <a:off x="4937913" y="989207"/>
              <a:ext cx="375818" cy="376738"/>
            </a:xfrm>
            <a:custGeom>
              <a:avLst/>
              <a:gdLst>
                <a:gd name="connsiteX0" fmla="*/ 375818 w 375818"/>
                <a:gd name="connsiteY0" fmla="*/ 188369 h 376738"/>
                <a:gd name="connsiteX1" fmla="*/ 187909 w 375818"/>
                <a:gd name="connsiteY1" fmla="*/ 376738 h 376738"/>
                <a:gd name="connsiteX2" fmla="*/ 0 w 375818"/>
                <a:gd name="connsiteY2" fmla="*/ 188369 h 376738"/>
                <a:gd name="connsiteX3" fmla="*/ 187909 w 375818"/>
                <a:gd name="connsiteY3" fmla="*/ 0 h 376738"/>
                <a:gd name="connsiteX4" fmla="*/ 375818 w 375818"/>
                <a:gd name="connsiteY4" fmla="*/ 188369 h 376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818" h="376738">
                  <a:moveTo>
                    <a:pt x="375818" y="188369"/>
                  </a:moveTo>
                  <a:cubicBezTo>
                    <a:pt x="375818" y="292402"/>
                    <a:pt x="291688" y="376738"/>
                    <a:pt x="187909" y="376738"/>
                  </a:cubicBezTo>
                  <a:cubicBezTo>
                    <a:pt x="84130" y="376738"/>
                    <a:pt x="0" y="292402"/>
                    <a:pt x="0" y="188369"/>
                  </a:cubicBezTo>
                  <a:cubicBezTo>
                    <a:pt x="0" y="84336"/>
                    <a:pt x="84130" y="0"/>
                    <a:pt x="187909" y="0"/>
                  </a:cubicBezTo>
                  <a:cubicBezTo>
                    <a:pt x="291688" y="0"/>
                    <a:pt x="375818" y="84336"/>
                    <a:pt x="375818" y="188369"/>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0" name="Forma libre 18"/>
            <p:cNvSpPr/>
            <p:nvPr/>
          </p:nvSpPr>
          <p:spPr>
            <a:xfrm rot="16200000">
              <a:off x="3193601" y="1059313"/>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1" name="Forma libre 17"/>
            <p:cNvSpPr/>
            <p:nvPr/>
          </p:nvSpPr>
          <p:spPr>
            <a:xfrm rot="16200000">
              <a:off x="5703016" y="1082712"/>
              <a:ext cx="331076" cy="378372"/>
            </a:xfrm>
            <a:custGeom>
              <a:avLst/>
              <a:gdLst>
                <a:gd name="connsiteX0" fmla="*/ 331076 w 331076"/>
                <a:gd name="connsiteY0" fmla="*/ 189186 h 378372"/>
                <a:gd name="connsiteX1" fmla="*/ 165538 w 331076"/>
                <a:gd name="connsiteY1" fmla="*/ 378372 h 378372"/>
                <a:gd name="connsiteX2" fmla="*/ 0 w 331076"/>
                <a:gd name="connsiteY2" fmla="*/ 189186 h 378372"/>
                <a:gd name="connsiteX3" fmla="*/ 165538 w 331076"/>
                <a:gd name="connsiteY3" fmla="*/ 0 h 378372"/>
                <a:gd name="connsiteX4" fmla="*/ 331076 w 331076"/>
                <a:gd name="connsiteY4" fmla="*/ 189186 h 37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076" h="378372">
                  <a:moveTo>
                    <a:pt x="331076" y="189186"/>
                  </a:moveTo>
                  <a:cubicBezTo>
                    <a:pt x="331076" y="293671"/>
                    <a:pt x="256962" y="378372"/>
                    <a:pt x="165538" y="378372"/>
                  </a:cubicBezTo>
                  <a:cubicBezTo>
                    <a:pt x="74114" y="378372"/>
                    <a:pt x="0" y="293671"/>
                    <a:pt x="0" y="189186"/>
                  </a:cubicBezTo>
                  <a:cubicBezTo>
                    <a:pt x="0" y="84701"/>
                    <a:pt x="74114" y="0"/>
                    <a:pt x="165538" y="0"/>
                  </a:cubicBezTo>
                  <a:cubicBezTo>
                    <a:pt x="256962" y="0"/>
                    <a:pt x="331076" y="84701"/>
                    <a:pt x="331076" y="18918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2" name="Forma libre 16"/>
            <p:cNvSpPr/>
            <p:nvPr/>
          </p:nvSpPr>
          <p:spPr>
            <a:xfrm rot="16200000">
              <a:off x="2247669" y="1373101"/>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3" name="Forma libre 15"/>
            <p:cNvSpPr/>
            <p:nvPr/>
          </p:nvSpPr>
          <p:spPr>
            <a:xfrm rot="16200000">
              <a:off x="1433118" y="1906084"/>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4" name="Forma libre 14"/>
            <p:cNvSpPr/>
            <p:nvPr/>
          </p:nvSpPr>
          <p:spPr>
            <a:xfrm rot="16200000">
              <a:off x="1001109" y="2633051"/>
              <a:ext cx="441436" cy="425670"/>
            </a:xfrm>
            <a:custGeom>
              <a:avLst/>
              <a:gdLst>
                <a:gd name="connsiteX0" fmla="*/ 441436 w 441436"/>
                <a:gd name="connsiteY0" fmla="*/ 212835 h 425670"/>
                <a:gd name="connsiteX1" fmla="*/ 220718 w 441436"/>
                <a:gd name="connsiteY1" fmla="*/ 425670 h 425670"/>
                <a:gd name="connsiteX2" fmla="*/ 0 w 441436"/>
                <a:gd name="connsiteY2" fmla="*/ 212835 h 425670"/>
                <a:gd name="connsiteX3" fmla="*/ 220718 w 441436"/>
                <a:gd name="connsiteY3" fmla="*/ 0 h 425670"/>
                <a:gd name="connsiteX4" fmla="*/ 441436 w 441436"/>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436" h="425670">
                  <a:moveTo>
                    <a:pt x="441436" y="212835"/>
                  </a:moveTo>
                  <a:cubicBezTo>
                    <a:pt x="441436" y="330381"/>
                    <a:pt x="342617" y="425670"/>
                    <a:pt x="220718" y="425670"/>
                  </a:cubicBezTo>
                  <a:cubicBezTo>
                    <a:pt x="98819" y="425670"/>
                    <a:pt x="0" y="330381"/>
                    <a:pt x="0" y="212835"/>
                  </a:cubicBezTo>
                  <a:cubicBezTo>
                    <a:pt x="0" y="95289"/>
                    <a:pt x="98819" y="0"/>
                    <a:pt x="220718" y="0"/>
                  </a:cubicBezTo>
                  <a:cubicBezTo>
                    <a:pt x="342617" y="0"/>
                    <a:pt x="441436" y="95289"/>
                    <a:pt x="441436"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5" name="Forma libre 13"/>
            <p:cNvSpPr/>
            <p:nvPr/>
          </p:nvSpPr>
          <p:spPr>
            <a:xfrm rot="16200000">
              <a:off x="2333768" y="-730975"/>
              <a:ext cx="4474390" cy="7595156"/>
            </a:xfrm>
            <a:custGeom>
              <a:avLst/>
              <a:gdLst>
                <a:gd name="connsiteX0" fmla="*/ 4474390 w 4474390"/>
                <a:gd name="connsiteY0" fmla="*/ 3797578 h 7595156"/>
                <a:gd name="connsiteX1" fmla="*/ 2147308 w 4474390"/>
                <a:gd name="connsiteY1" fmla="*/ 7595156 h 7595156"/>
                <a:gd name="connsiteX2" fmla="*/ 1998587 w 4474390"/>
                <a:gd name="connsiteY2" fmla="*/ 7582900 h 7595156"/>
                <a:gd name="connsiteX3" fmla="*/ 2097640 w 4474390"/>
                <a:gd name="connsiteY3" fmla="*/ 7556879 h 7595156"/>
                <a:gd name="connsiteX4" fmla="*/ 3696187 w 4474390"/>
                <a:gd name="connsiteY4" fmla="*/ 4180749 h 7595156"/>
                <a:gd name="connsiteX5" fmla="*/ 1694162 w 4474390"/>
                <a:gd name="connsiteY5" fmla="*/ 734606 h 7595156"/>
                <a:gd name="connsiteX6" fmla="*/ 61499 w 4474390"/>
                <a:gd name="connsiteY6" fmla="*/ 2185822 h 7595156"/>
                <a:gd name="connsiteX7" fmla="*/ 0 w 4474390"/>
                <a:gd name="connsiteY7" fmla="*/ 2362518 h 7595156"/>
                <a:gd name="connsiteX8" fmla="*/ 62108 w 4474390"/>
                <a:gd name="connsiteY8" fmla="*/ 2109804 h 7595156"/>
                <a:gd name="connsiteX9" fmla="*/ 2147308 w 4474390"/>
                <a:gd name="connsiteY9" fmla="*/ 0 h 7595156"/>
                <a:gd name="connsiteX10" fmla="*/ 4474390 w 4474390"/>
                <a:gd name="connsiteY10" fmla="*/ 3797578 h 7595156"/>
                <a:gd name="connsiteX11" fmla="*/ 4324813 w 4474390"/>
                <a:gd name="connsiteY11" fmla="*/ 3556549 h 7595156"/>
                <a:gd name="connsiteX12" fmla="*/ 4108934 w 4474390"/>
                <a:gd name="connsiteY12" fmla="*/ 3343714 h 7595156"/>
                <a:gd name="connsiteX13" fmla="*/ 3893055 w 4474390"/>
                <a:gd name="connsiteY13" fmla="*/ 3556549 h 7595156"/>
                <a:gd name="connsiteX14" fmla="*/ 4108934 w 4474390"/>
                <a:gd name="connsiteY14" fmla="*/ 3769384 h 7595156"/>
                <a:gd name="connsiteX15" fmla="*/ 4324813 w 4474390"/>
                <a:gd name="connsiteY15" fmla="*/ 3556549 h 7595156"/>
                <a:gd name="connsiteX16" fmla="*/ 4314131 w 4474390"/>
                <a:gd name="connsiteY16" fmla="*/ 4352437 h 7595156"/>
                <a:gd name="connsiteX17" fmla="*/ 4126222 w 4474390"/>
                <a:gd name="connsiteY17" fmla="*/ 4164068 h 7595156"/>
                <a:gd name="connsiteX18" fmla="*/ 3938313 w 4474390"/>
                <a:gd name="connsiteY18" fmla="*/ 4352437 h 7595156"/>
                <a:gd name="connsiteX19" fmla="*/ 4126222 w 4474390"/>
                <a:gd name="connsiteY19" fmla="*/ 4540806 h 7595156"/>
                <a:gd name="connsiteX20" fmla="*/ 4314131 w 4474390"/>
                <a:gd name="connsiteY20" fmla="*/ 4352437 h 7595156"/>
                <a:gd name="connsiteX21" fmla="*/ 4197438 w 4474390"/>
                <a:gd name="connsiteY21" fmla="*/ 5095169 h 7595156"/>
                <a:gd name="connsiteX22" fmla="*/ 4031900 w 4474390"/>
                <a:gd name="connsiteY22" fmla="*/ 4905983 h 7595156"/>
                <a:gd name="connsiteX23" fmla="*/ 3866362 w 4474390"/>
                <a:gd name="connsiteY23" fmla="*/ 5095169 h 7595156"/>
                <a:gd name="connsiteX24" fmla="*/ 4031900 w 4474390"/>
                <a:gd name="connsiteY24" fmla="*/ 5284355 h 7595156"/>
                <a:gd name="connsiteX25" fmla="*/ 4197438 w 4474390"/>
                <a:gd name="connsiteY25" fmla="*/ 5095169 h 7595156"/>
                <a:gd name="connsiteX26" fmla="*/ 4224131 w 4474390"/>
                <a:gd name="connsiteY26" fmla="*/ 2686708 h 7595156"/>
                <a:gd name="connsiteX27" fmla="*/ 3957639 w 4474390"/>
                <a:gd name="connsiteY27" fmla="*/ 2399862 h 7595156"/>
                <a:gd name="connsiteX28" fmla="*/ 3691147 w 4474390"/>
                <a:gd name="connsiteY28" fmla="*/ 2686708 h 7595156"/>
                <a:gd name="connsiteX29" fmla="*/ 3957639 w 4474390"/>
                <a:gd name="connsiteY29" fmla="*/ 2973554 h 7595156"/>
                <a:gd name="connsiteX30" fmla="*/ 4224131 w 4474390"/>
                <a:gd name="connsiteY30" fmla="*/ 2686708 h 7595156"/>
                <a:gd name="connsiteX31" fmla="*/ 3910343 w 4474390"/>
                <a:gd name="connsiteY31" fmla="*/ 1740776 h 7595156"/>
                <a:gd name="connsiteX32" fmla="*/ 3643851 w 4474390"/>
                <a:gd name="connsiteY32" fmla="*/ 1453930 h 7595156"/>
                <a:gd name="connsiteX33" fmla="*/ 3377359 w 4474390"/>
                <a:gd name="connsiteY33" fmla="*/ 1740776 h 7595156"/>
                <a:gd name="connsiteX34" fmla="*/ 3643851 w 4474390"/>
                <a:gd name="connsiteY34" fmla="*/ 2027622 h 7595156"/>
                <a:gd name="connsiteX35" fmla="*/ 3910343 w 4474390"/>
                <a:gd name="connsiteY35" fmla="*/ 1740776 h 7595156"/>
                <a:gd name="connsiteX36" fmla="*/ 3377360 w 4474390"/>
                <a:gd name="connsiteY36" fmla="*/ 926225 h 7595156"/>
                <a:gd name="connsiteX37" fmla="*/ 3110868 w 4474390"/>
                <a:gd name="connsiteY37" fmla="*/ 639379 h 7595156"/>
                <a:gd name="connsiteX38" fmla="*/ 2844376 w 4474390"/>
                <a:gd name="connsiteY38" fmla="*/ 926225 h 7595156"/>
                <a:gd name="connsiteX39" fmla="*/ 3110868 w 4474390"/>
                <a:gd name="connsiteY39" fmla="*/ 1213071 h 7595156"/>
                <a:gd name="connsiteX40" fmla="*/ 3377360 w 4474390"/>
                <a:gd name="connsiteY40" fmla="*/ 926225 h 7595156"/>
                <a:gd name="connsiteX41" fmla="*/ 2678630 w 4474390"/>
                <a:gd name="connsiteY41" fmla="*/ 448442 h 7595156"/>
                <a:gd name="connsiteX42" fmla="*/ 2457912 w 4474390"/>
                <a:gd name="connsiteY42" fmla="*/ 235607 h 7595156"/>
                <a:gd name="connsiteX43" fmla="*/ 2237194 w 4474390"/>
                <a:gd name="connsiteY43" fmla="*/ 448442 h 7595156"/>
                <a:gd name="connsiteX44" fmla="*/ 2457912 w 4474390"/>
                <a:gd name="connsiteY44" fmla="*/ 661277 h 7595156"/>
                <a:gd name="connsiteX45" fmla="*/ 2678630 w 4474390"/>
                <a:gd name="connsiteY45" fmla="*/ 448442 h 759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474390" h="7595156">
                  <a:moveTo>
                    <a:pt x="4474390" y="3797578"/>
                  </a:moveTo>
                  <a:cubicBezTo>
                    <a:pt x="4474390" y="5894922"/>
                    <a:pt x="3432520" y="7595156"/>
                    <a:pt x="2147308" y="7595156"/>
                  </a:cubicBezTo>
                  <a:lnTo>
                    <a:pt x="1998587" y="7582900"/>
                  </a:lnTo>
                  <a:lnTo>
                    <a:pt x="2097640" y="7556879"/>
                  </a:lnTo>
                  <a:cubicBezTo>
                    <a:pt x="3009930" y="7235540"/>
                    <a:pt x="3696187" y="5846091"/>
                    <a:pt x="3696187" y="4180749"/>
                  </a:cubicBezTo>
                  <a:cubicBezTo>
                    <a:pt x="3696187" y="2277495"/>
                    <a:pt x="2799850" y="734606"/>
                    <a:pt x="1694162" y="734606"/>
                  </a:cubicBezTo>
                  <a:cubicBezTo>
                    <a:pt x="1020385" y="734606"/>
                    <a:pt x="424345" y="1307541"/>
                    <a:pt x="61499" y="2185822"/>
                  </a:cubicBezTo>
                  <a:lnTo>
                    <a:pt x="0" y="2362518"/>
                  </a:lnTo>
                  <a:lnTo>
                    <a:pt x="62108" y="2109804"/>
                  </a:lnTo>
                  <a:cubicBezTo>
                    <a:pt x="442892" y="859351"/>
                    <a:pt x="1233604" y="0"/>
                    <a:pt x="2147308" y="0"/>
                  </a:cubicBezTo>
                  <a:cubicBezTo>
                    <a:pt x="3432520" y="0"/>
                    <a:pt x="4474390" y="1700234"/>
                    <a:pt x="4474390" y="3797578"/>
                  </a:cubicBezTo>
                  <a:close/>
                  <a:moveTo>
                    <a:pt x="4324813" y="3556549"/>
                  </a:moveTo>
                  <a:cubicBezTo>
                    <a:pt x="4324813" y="3439003"/>
                    <a:pt x="4228161" y="3343714"/>
                    <a:pt x="4108934" y="3343714"/>
                  </a:cubicBezTo>
                  <a:cubicBezTo>
                    <a:pt x="3989707" y="3343714"/>
                    <a:pt x="3893055" y="3439003"/>
                    <a:pt x="3893055" y="3556549"/>
                  </a:cubicBezTo>
                  <a:cubicBezTo>
                    <a:pt x="3893055" y="3674095"/>
                    <a:pt x="3989707" y="3769384"/>
                    <a:pt x="4108934" y="3769384"/>
                  </a:cubicBezTo>
                  <a:cubicBezTo>
                    <a:pt x="4228161" y="3769384"/>
                    <a:pt x="4324813" y="3674095"/>
                    <a:pt x="4324813" y="3556549"/>
                  </a:cubicBezTo>
                  <a:close/>
                  <a:moveTo>
                    <a:pt x="4314131" y="4352437"/>
                  </a:moveTo>
                  <a:cubicBezTo>
                    <a:pt x="4314131" y="4248404"/>
                    <a:pt x="4230001" y="4164068"/>
                    <a:pt x="4126222" y="4164068"/>
                  </a:cubicBezTo>
                  <a:cubicBezTo>
                    <a:pt x="4022443" y="4164068"/>
                    <a:pt x="3938313" y="4248404"/>
                    <a:pt x="3938313" y="4352437"/>
                  </a:cubicBezTo>
                  <a:cubicBezTo>
                    <a:pt x="3938313" y="4456470"/>
                    <a:pt x="4022443" y="4540806"/>
                    <a:pt x="4126222" y="4540806"/>
                  </a:cubicBezTo>
                  <a:cubicBezTo>
                    <a:pt x="4230001" y="4540806"/>
                    <a:pt x="4314131" y="4456470"/>
                    <a:pt x="4314131" y="4352437"/>
                  </a:cubicBezTo>
                  <a:close/>
                  <a:moveTo>
                    <a:pt x="4197438" y="5095169"/>
                  </a:moveTo>
                  <a:cubicBezTo>
                    <a:pt x="4197438" y="4990684"/>
                    <a:pt x="4123324" y="4905983"/>
                    <a:pt x="4031900" y="4905983"/>
                  </a:cubicBezTo>
                  <a:cubicBezTo>
                    <a:pt x="3940476" y="4905983"/>
                    <a:pt x="3866362" y="4990684"/>
                    <a:pt x="3866362" y="5095169"/>
                  </a:cubicBezTo>
                  <a:cubicBezTo>
                    <a:pt x="3866362" y="5199654"/>
                    <a:pt x="3940476" y="5284355"/>
                    <a:pt x="4031900" y="5284355"/>
                  </a:cubicBezTo>
                  <a:cubicBezTo>
                    <a:pt x="4123324" y="5284355"/>
                    <a:pt x="4197438" y="5199654"/>
                    <a:pt x="4197438" y="5095169"/>
                  </a:cubicBezTo>
                  <a:close/>
                  <a:moveTo>
                    <a:pt x="4224131" y="2686708"/>
                  </a:moveTo>
                  <a:cubicBezTo>
                    <a:pt x="4224131" y="2528287"/>
                    <a:pt x="4104818" y="2399862"/>
                    <a:pt x="3957639" y="2399862"/>
                  </a:cubicBezTo>
                  <a:cubicBezTo>
                    <a:pt x="3810460" y="2399862"/>
                    <a:pt x="3691147" y="2528287"/>
                    <a:pt x="3691147" y="2686708"/>
                  </a:cubicBezTo>
                  <a:cubicBezTo>
                    <a:pt x="3691147" y="2845129"/>
                    <a:pt x="3810460" y="2973554"/>
                    <a:pt x="3957639" y="2973554"/>
                  </a:cubicBezTo>
                  <a:cubicBezTo>
                    <a:pt x="4104818" y="2973554"/>
                    <a:pt x="4224131" y="2845129"/>
                    <a:pt x="4224131" y="2686708"/>
                  </a:cubicBezTo>
                  <a:close/>
                  <a:moveTo>
                    <a:pt x="3910343" y="1740776"/>
                  </a:moveTo>
                  <a:cubicBezTo>
                    <a:pt x="3910343" y="1582355"/>
                    <a:pt x="3791030" y="1453930"/>
                    <a:pt x="3643851" y="1453930"/>
                  </a:cubicBezTo>
                  <a:cubicBezTo>
                    <a:pt x="3496672" y="1453930"/>
                    <a:pt x="3377359" y="1582355"/>
                    <a:pt x="3377359" y="1740776"/>
                  </a:cubicBezTo>
                  <a:cubicBezTo>
                    <a:pt x="3377359" y="1899197"/>
                    <a:pt x="3496672" y="2027622"/>
                    <a:pt x="3643851" y="2027622"/>
                  </a:cubicBezTo>
                  <a:cubicBezTo>
                    <a:pt x="3791030" y="2027622"/>
                    <a:pt x="3910343" y="1899197"/>
                    <a:pt x="3910343" y="1740776"/>
                  </a:cubicBezTo>
                  <a:close/>
                  <a:moveTo>
                    <a:pt x="3377360" y="926225"/>
                  </a:moveTo>
                  <a:cubicBezTo>
                    <a:pt x="3377360" y="767804"/>
                    <a:pt x="3258047" y="639379"/>
                    <a:pt x="3110868" y="639379"/>
                  </a:cubicBezTo>
                  <a:cubicBezTo>
                    <a:pt x="2963689" y="639379"/>
                    <a:pt x="2844376" y="767804"/>
                    <a:pt x="2844376" y="926225"/>
                  </a:cubicBezTo>
                  <a:cubicBezTo>
                    <a:pt x="2844376" y="1084646"/>
                    <a:pt x="2963689" y="1213071"/>
                    <a:pt x="3110868" y="1213071"/>
                  </a:cubicBezTo>
                  <a:cubicBezTo>
                    <a:pt x="3258047" y="1213071"/>
                    <a:pt x="3377360" y="1084646"/>
                    <a:pt x="3377360" y="926225"/>
                  </a:cubicBezTo>
                  <a:close/>
                  <a:moveTo>
                    <a:pt x="2678630" y="448442"/>
                  </a:moveTo>
                  <a:cubicBezTo>
                    <a:pt x="2678630" y="330896"/>
                    <a:pt x="2579811" y="235607"/>
                    <a:pt x="2457912" y="235607"/>
                  </a:cubicBezTo>
                  <a:cubicBezTo>
                    <a:pt x="2336013" y="235607"/>
                    <a:pt x="2237194" y="330896"/>
                    <a:pt x="2237194" y="448442"/>
                  </a:cubicBezTo>
                  <a:cubicBezTo>
                    <a:pt x="2237194" y="565988"/>
                    <a:pt x="2336013" y="661277"/>
                    <a:pt x="2457912" y="661277"/>
                  </a:cubicBezTo>
                  <a:cubicBezTo>
                    <a:pt x="2579811" y="661277"/>
                    <a:pt x="2678630" y="565988"/>
                    <a:pt x="2678630" y="448442"/>
                  </a:cubicBezTo>
                  <a:close/>
                </a:path>
              </a:pathLst>
            </a:custGeom>
            <a:grp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116" name="115 Grupo"/>
          <p:cNvGrpSpPr/>
          <p:nvPr/>
        </p:nvGrpSpPr>
        <p:grpSpPr>
          <a:xfrm rot="20245633" flipH="1">
            <a:off x="5184356" y="2122629"/>
            <a:ext cx="3343714" cy="1981956"/>
            <a:chOff x="773385" y="829408"/>
            <a:chExt cx="7595156" cy="4474390"/>
          </a:xfrm>
          <a:gradFill>
            <a:gsLst>
              <a:gs pos="0">
                <a:schemeClr val="accent1">
                  <a:tint val="66000"/>
                  <a:satMod val="160000"/>
                  <a:alpha val="12000"/>
                </a:schemeClr>
              </a:gs>
              <a:gs pos="37000">
                <a:schemeClr val="accent1">
                  <a:tint val="44500"/>
                  <a:satMod val="160000"/>
                  <a:lumMod val="63000"/>
                  <a:lumOff val="37000"/>
                  <a:alpha val="75000"/>
                </a:schemeClr>
              </a:gs>
              <a:gs pos="20000">
                <a:srgbClr val="00FFFF">
                  <a:lumMod val="82000"/>
                  <a:lumOff val="18000"/>
                  <a:alpha val="75000"/>
                </a:srgbClr>
              </a:gs>
            </a:gsLst>
            <a:lin ang="5400000" scaled="0"/>
          </a:gradFill>
          <a:scene3d>
            <a:camera prst="orthographicFront"/>
            <a:lightRig rig="chilly" dir="t"/>
          </a:scene3d>
        </p:grpSpPr>
        <p:sp>
          <p:nvSpPr>
            <p:cNvPr id="117" name="Forma libre 20"/>
            <p:cNvSpPr/>
            <p:nvPr/>
          </p:nvSpPr>
          <p:spPr>
            <a:xfrm rot="16200000">
              <a:off x="4114055" y="982029"/>
              <a:ext cx="431758" cy="425670"/>
            </a:xfrm>
            <a:custGeom>
              <a:avLst/>
              <a:gdLst>
                <a:gd name="connsiteX0" fmla="*/ 431758 w 431758"/>
                <a:gd name="connsiteY0" fmla="*/ 212835 h 425670"/>
                <a:gd name="connsiteX1" fmla="*/ 215879 w 431758"/>
                <a:gd name="connsiteY1" fmla="*/ 425670 h 425670"/>
                <a:gd name="connsiteX2" fmla="*/ 0 w 431758"/>
                <a:gd name="connsiteY2" fmla="*/ 212835 h 425670"/>
                <a:gd name="connsiteX3" fmla="*/ 215879 w 431758"/>
                <a:gd name="connsiteY3" fmla="*/ 0 h 425670"/>
                <a:gd name="connsiteX4" fmla="*/ 431758 w 431758"/>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758" h="425670">
                  <a:moveTo>
                    <a:pt x="431758" y="212835"/>
                  </a:moveTo>
                  <a:cubicBezTo>
                    <a:pt x="431758" y="330381"/>
                    <a:pt x="335106" y="425670"/>
                    <a:pt x="215879" y="425670"/>
                  </a:cubicBezTo>
                  <a:cubicBezTo>
                    <a:pt x="96652" y="425670"/>
                    <a:pt x="0" y="330381"/>
                    <a:pt x="0" y="212835"/>
                  </a:cubicBezTo>
                  <a:cubicBezTo>
                    <a:pt x="0" y="95289"/>
                    <a:pt x="96652" y="0"/>
                    <a:pt x="215879" y="0"/>
                  </a:cubicBezTo>
                  <a:cubicBezTo>
                    <a:pt x="335106" y="0"/>
                    <a:pt x="431758" y="95289"/>
                    <a:pt x="431758"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8" name="Forma libre 19"/>
            <p:cNvSpPr/>
            <p:nvPr/>
          </p:nvSpPr>
          <p:spPr>
            <a:xfrm rot="16200000">
              <a:off x="4937913" y="989207"/>
              <a:ext cx="375818" cy="376738"/>
            </a:xfrm>
            <a:custGeom>
              <a:avLst/>
              <a:gdLst>
                <a:gd name="connsiteX0" fmla="*/ 375818 w 375818"/>
                <a:gd name="connsiteY0" fmla="*/ 188369 h 376738"/>
                <a:gd name="connsiteX1" fmla="*/ 187909 w 375818"/>
                <a:gd name="connsiteY1" fmla="*/ 376738 h 376738"/>
                <a:gd name="connsiteX2" fmla="*/ 0 w 375818"/>
                <a:gd name="connsiteY2" fmla="*/ 188369 h 376738"/>
                <a:gd name="connsiteX3" fmla="*/ 187909 w 375818"/>
                <a:gd name="connsiteY3" fmla="*/ 0 h 376738"/>
                <a:gd name="connsiteX4" fmla="*/ 375818 w 375818"/>
                <a:gd name="connsiteY4" fmla="*/ 188369 h 376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818" h="376738">
                  <a:moveTo>
                    <a:pt x="375818" y="188369"/>
                  </a:moveTo>
                  <a:cubicBezTo>
                    <a:pt x="375818" y="292402"/>
                    <a:pt x="291688" y="376738"/>
                    <a:pt x="187909" y="376738"/>
                  </a:cubicBezTo>
                  <a:cubicBezTo>
                    <a:pt x="84130" y="376738"/>
                    <a:pt x="0" y="292402"/>
                    <a:pt x="0" y="188369"/>
                  </a:cubicBezTo>
                  <a:cubicBezTo>
                    <a:pt x="0" y="84336"/>
                    <a:pt x="84130" y="0"/>
                    <a:pt x="187909" y="0"/>
                  </a:cubicBezTo>
                  <a:cubicBezTo>
                    <a:pt x="291688" y="0"/>
                    <a:pt x="375818" y="84336"/>
                    <a:pt x="375818" y="188369"/>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19" name="Forma libre 18"/>
            <p:cNvSpPr/>
            <p:nvPr/>
          </p:nvSpPr>
          <p:spPr>
            <a:xfrm rot="16200000">
              <a:off x="3193601" y="1059313"/>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20" name="Forma libre 17"/>
            <p:cNvSpPr/>
            <p:nvPr/>
          </p:nvSpPr>
          <p:spPr>
            <a:xfrm rot="16200000">
              <a:off x="5703016" y="1082712"/>
              <a:ext cx="331076" cy="378372"/>
            </a:xfrm>
            <a:custGeom>
              <a:avLst/>
              <a:gdLst>
                <a:gd name="connsiteX0" fmla="*/ 331076 w 331076"/>
                <a:gd name="connsiteY0" fmla="*/ 189186 h 378372"/>
                <a:gd name="connsiteX1" fmla="*/ 165538 w 331076"/>
                <a:gd name="connsiteY1" fmla="*/ 378372 h 378372"/>
                <a:gd name="connsiteX2" fmla="*/ 0 w 331076"/>
                <a:gd name="connsiteY2" fmla="*/ 189186 h 378372"/>
                <a:gd name="connsiteX3" fmla="*/ 165538 w 331076"/>
                <a:gd name="connsiteY3" fmla="*/ 0 h 378372"/>
                <a:gd name="connsiteX4" fmla="*/ 331076 w 331076"/>
                <a:gd name="connsiteY4" fmla="*/ 189186 h 37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076" h="378372">
                  <a:moveTo>
                    <a:pt x="331076" y="189186"/>
                  </a:moveTo>
                  <a:cubicBezTo>
                    <a:pt x="331076" y="293671"/>
                    <a:pt x="256962" y="378372"/>
                    <a:pt x="165538" y="378372"/>
                  </a:cubicBezTo>
                  <a:cubicBezTo>
                    <a:pt x="74114" y="378372"/>
                    <a:pt x="0" y="293671"/>
                    <a:pt x="0" y="189186"/>
                  </a:cubicBezTo>
                  <a:cubicBezTo>
                    <a:pt x="0" y="84701"/>
                    <a:pt x="74114" y="0"/>
                    <a:pt x="165538" y="0"/>
                  </a:cubicBezTo>
                  <a:cubicBezTo>
                    <a:pt x="256962" y="0"/>
                    <a:pt x="331076" y="84701"/>
                    <a:pt x="331076" y="18918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21" name="Forma libre 16"/>
            <p:cNvSpPr/>
            <p:nvPr/>
          </p:nvSpPr>
          <p:spPr>
            <a:xfrm rot="16200000">
              <a:off x="2247669" y="1373101"/>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22" name="Forma libre 15"/>
            <p:cNvSpPr/>
            <p:nvPr/>
          </p:nvSpPr>
          <p:spPr>
            <a:xfrm rot="16200000">
              <a:off x="1433118" y="1906084"/>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23" name="Forma libre 14"/>
            <p:cNvSpPr/>
            <p:nvPr/>
          </p:nvSpPr>
          <p:spPr>
            <a:xfrm rot="16200000">
              <a:off x="1001109" y="2633051"/>
              <a:ext cx="441436" cy="425670"/>
            </a:xfrm>
            <a:custGeom>
              <a:avLst/>
              <a:gdLst>
                <a:gd name="connsiteX0" fmla="*/ 441436 w 441436"/>
                <a:gd name="connsiteY0" fmla="*/ 212835 h 425670"/>
                <a:gd name="connsiteX1" fmla="*/ 220718 w 441436"/>
                <a:gd name="connsiteY1" fmla="*/ 425670 h 425670"/>
                <a:gd name="connsiteX2" fmla="*/ 0 w 441436"/>
                <a:gd name="connsiteY2" fmla="*/ 212835 h 425670"/>
                <a:gd name="connsiteX3" fmla="*/ 220718 w 441436"/>
                <a:gd name="connsiteY3" fmla="*/ 0 h 425670"/>
                <a:gd name="connsiteX4" fmla="*/ 441436 w 441436"/>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436" h="425670">
                  <a:moveTo>
                    <a:pt x="441436" y="212835"/>
                  </a:moveTo>
                  <a:cubicBezTo>
                    <a:pt x="441436" y="330381"/>
                    <a:pt x="342617" y="425670"/>
                    <a:pt x="220718" y="425670"/>
                  </a:cubicBezTo>
                  <a:cubicBezTo>
                    <a:pt x="98819" y="425670"/>
                    <a:pt x="0" y="330381"/>
                    <a:pt x="0" y="212835"/>
                  </a:cubicBezTo>
                  <a:cubicBezTo>
                    <a:pt x="0" y="95289"/>
                    <a:pt x="98819" y="0"/>
                    <a:pt x="220718" y="0"/>
                  </a:cubicBezTo>
                  <a:cubicBezTo>
                    <a:pt x="342617" y="0"/>
                    <a:pt x="441436" y="95289"/>
                    <a:pt x="441436"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24" name="Forma libre 13"/>
            <p:cNvSpPr/>
            <p:nvPr/>
          </p:nvSpPr>
          <p:spPr>
            <a:xfrm rot="16200000">
              <a:off x="2333768" y="-730975"/>
              <a:ext cx="4474390" cy="7595156"/>
            </a:xfrm>
            <a:custGeom>
              <a:avLst/>
              <a:gdLst>
                <a:gd name="connsiteX0" fmla="*/ 4474390 w 4474390"/>
                <a:gd name="connsiteY0" fmla="*/ 3797578 h 7595156"/>
                <a:gd name="connsiteX1" fmla="*/ 2147308 w 4474390"/>
                <a:gd name="connsiteY1" fmla="*/ 7595156 h 7595156"/>
                <a:gd name="connsiteX2" fmla="*/ 1998587 w 4474390"/>
                <a:gd name="connsiteY2" fmla="*/ 7582900 h 7595156"/>
                <a:gd name="connsiteX3" fmla="*/ 2097640 w 4474390"/>
                <a:gd name="connsiteY3" fmla="*/ 7556879 h 7595156"/>
                <a:gd name="connsiteX4" fmla="*/ 3696187 w 4474390"/>
                <a:gd name="connsiteY4" fmla="*/ 4180749 h 7595156"/>
                <a:gd name="connsiteX5" fmla="*/ 1694162 w 4474390"/>
                <a:gd name="connsiteY5" fmla="*/ 734606 h 7595156"/>
                <a:gd name="connsiteX6" fmla="*/ 61499 w 4474390"/>
                <a:gd name="connsiteY6" fmla="*/ 2185822 h 7595156"/>
                <a:gd name="connsiteX7" fmla="*/ 0 w 4474390"/>
                <a:gd name="connsiteY7" fmla="*/ 2362518 h 7595156"/>
                <a:gd name="connsiteX8" fmla="*/ 62108 w 4474390"/>
                <a:gd name="connsiteY8" fmla="*/ 2109804 h 7595156"/>
                <a:gd name="connsiteX9" fmla="*/ 2147308 w 4474390"/>
                <a:gd name="connsiteY9" fmla="*/ 0 h 7595156"/>
                <a:gd name="connsiteX10" fmla="*/ 4474390 w 4474390"/>
                <a:gd name="connsiteY10" fmla="*/ 3797578 h 7595156"/>
                <a:gd name="connsiteX11" fmla="*/ 4324813 w 4474390"/>
                <a:gd name="connsiteY11" fmla="*/ 3556549 h 7595156"/>
                <a:gd name="connsiteX12" fmla="*/ 4108934 w 4474390"/>
                <a:gd name="connsiteY12" fmla="*/ 3343714 h 7595156"/>
                <a:gd name="connsiteX13" fmla="*/ 3893055 w 4474390"/>
                <a:gd name="connsiteY13" fmla="*/ 3556549 h 7595156"/>
                <a:gd name="connsiteX14" fmla="*/ 4108934 w 4474390"/>
                <a:gd name="connsiteY14" fmla="*/ 3769384 h 7595156"/>
                <a:gd name="connsiteX15" fmla="*/ 4324813 w 4474390"/>
                <a:gd name="connsiteY15" fmla="*/ 3556549 h 7595156"/>
                <a:gd name="connsiteX16" fmla="*/ 4314131 w 4474390"/>
                <a:gd name="connsiteY16" fmla="*/ 4352437 h 7595156"/>
                <a:gd name="connsiteX17" fmla="*/ 4126222 w 4474390"/>
                <a:gd name="connsiteY17" fmla="*/ 4164068 h 7595156"/>
                <a:gd name="connsiteX18" fmla="*/ 3938313 w 4474390"/>
                <a:gd name="connsiteY18" fmla="*/ 4352437 h 7595156"/>
                <a:gd name="connsiteX19" fmla="*/ 4126222 w 4474390"/>
                <a:gd name="connsiteY19" fmla="*/ 4540806 h 7595156"/>
                <a:gd name="connsiteX20" fmla="*/ 4314131 w 4474390"/>
                <a:gd name="connsiteY20" fmla="*/ 4352437 h 7595156"/>
                <a:gd name="connsiteX21" fmla="*/ 4197438 w 4474390"/>
                <a:gd name="connsiteY21" fmla="*/ 5095169 h 7595156"/>
                <a:gd name="connsiteX22" fmla="*/ 4031900 w 4474390"/>
                <a:gd name="connsiteY22" fmla="*/ 4905983 h 7595156"/>
                <a:gd name="connsiteX23" fmla="*/ 3866362 w 4474390"/>
                <a:gd name="connsiteY23" fmla="*/ 5095169 h 7595156"/>
                <a:gd name="connsiteX24" fmla="*/ 4031900 w 4474390"/>
                <a:gd name="connsiteY24" fmla="*/ 5284355 h 7595156"/>
                <a:gd name="connsiteX25" fmla="*/ 4197438 w 4474390"/>
                <a:gd name="connsiteY25" fmla="*/ 5095169 h 7595156"/>
                <a:gd name="connsiteX26" fmla="*/ 4224131 w 4474390"/>
                <a:gd name="connsiteY26" fmla="*/ 2686708 h 7595156"/>
                <a:gd name="connsiteX27" fmla="*/ 3957639 w 4474390"/>
                <a:gd name="connsiteY27" fmla="*/ 2399862 h 7595156"/>
                <a:gd name="connsiteX28" fmla="*/ 3691147 w 4474390"/>
                <a:gd name="connsiteY28" fmla="*/ 2686708 h 7595156"/>
                <a:gd name="connsiteX29" fmla="*/ 3957639 w 4474390"/>
                <a:gd name="connsiteY29" fmla="*/ 2973554 h 7595156"/>
                <a:gd name="connsiteX30" fmla="*/ 4224131 w 4474390"/>
                <a:gd name="connsiteY30" fmla="*/ 2686708 h 7595156"/>
                <a:gd name="connsiteX31" fmla="*/ 3910343 w 4474390"/>
                <a:gd name="connsiteY31" fmla="*/ 1740776 h 7595156"/>
                <a:gd name="connsiteX32" fmla="*/ 3643851 w 4474390"/>
                <a:gd name="connsiteY32" fmla="*/ 1453930 h 7595156"/>
                <a:gd name="connsiteX33" fmla="*/ 3377359 w 4474390"/>
                <a:gd name="connsiteY33" fmla="*/ 1740776 h 7595156"/>
                <a:gd name="connsiteX34" fmla="*/ 3643851 w 4474390"/>
                <a:gd name="connsiteY34" fmla="*/ 2027622 h 7595156"/>
                <a:gd name="connsiteX35" fmla="*/ 3910343 w 4474390"/>
                <a:gd name="connsiteY35" fmla="*/ 1740776 h 7595156"/>
                <a:gd name="connsiteX36" fmla="*/ 3377360 w 4474390"/>
                <a:gd name="connsiteY36" fmla="*/ 926225 h 7595156"/>
                <a:gd name="connsiteX37" fmla="*/ 3110868 w 4474390"/>
                <a:gd name="connsiteY37" fmla="*/ 639379 h 7595156"/>
                <a:gd name="connsiteX38" fmla="*/ 2844376 w 4474390"/>
                <a:gd name="connsiteY38" fmla="*/ 926225 h 7595156"/>
                <a:gd name="connsiteX39" fmla="*/ 3110868 w 4474390"/>
                <a:gd name="connsiteY39" fmla="*/ 1213071 h 7595156"/>
                <a:gd name="connsiteX40" fmla="*/ 3377360 w 4474390"/>
                <a:gd name="connsiteY40" fmla="*/ 926225 h 7595156"/>
                <a:gd name="connsiteX41" fmla="*/ 2678630 w 4474390"/>
                <a:gd name="connsiteY41" fmla="*/ 448442 h 7595156"/>
                <a:gd name="connsiteX42" fmla="*/ 2457912 w 4474390"/>
                <a:gd name="connsiteY42" fmla="*/ 235607 h 7595156"/>
                <a:gd name="connsiteX43" fmla="*/ 2237194 w 4474390"/>
                <a:gd name="connsiteY43" fmla="*/ 448442 h 7595156"/>
                <a:gd name="connsiteX44" fmla="*/ 2457912 w 4474390"/>
                <a:gd name="connsiteY44" fmla="*/ 661277 h 7595156"/>
                <a:gd name="connsiteX45" fmla="*/ 2678630 w 4474390"/>
                <a:gd name="connsiteY45" fmla="*/ 448442 h 759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474390" h="7595156">
                  <a:moveTo>
                    <a:pt x="4474390" y="3797578"/>
                  </a:moveTo>
                  <a:cubicBezTo>
                    <a:pt x="4474390" y="5894922"/>
                    <a:pt x="3432520" y="7595156"/>
                    <a:pt x="2147308" y="7595156"/>
                  </a:cubicBezTo>
                  <a:lnTo>
                    <a:pt x="1998587" y="7582900"/>
                  </a:lnTo>
                  <a:lnTo>
                    <a:pt x="2097640" y="7556879"/>
                  </a:lnTo>
                  <a:cubicBezTo>
                    <a:pt x="3009930" y="7235540"/>
                    <a:pt x="3696187" y="5846091"/>
                    <a:pt x="3696187" y="4180749"/>
                  </a:cubicBezTo>
                  <a:cubicBezTo>
                    <a:pt x="3696187" y="2277495"/>
                    <a:pt x="2799850" y="734606"/>
                    <a:pt x="1694162" y="734606"/>
                  </a:cubicBezTo>
                  <a:cubicBezTo>
                    <a:pt x="1020385" y="734606"/>
                    <a:pt x="424345" y="1307541"/>
                    <a:pt x="61499" y="2185822"/>
                  </a:cubicBezTo>
                  <a:lnTo>
                    <a:pt x="0" y="2362518"/>
                  </a:lnTo>
                  <a:lnTo>
                    <a:pt x="62108" y="2109804"/>
                  </a:lnTo>
                  <a:cubicBezTo>
                    <a:pt x="442892" y="859351"/>
                    <a:pt x="1233604" y="0"/>
                    <a:pt x="2147308" y="0"/>
                  </a:cubicBezTo>
                  <a:cubicBezTo>
                    <a:pt x="3432520" y="0"/>
                    <a:pt x="4474390" y="1700234"/>
                    <a:pt x="4474390" y="3797578"/>
                  </a:cubicBezTo>
                  <a:close/>
                  <a:moveTo>
                    <a:pt x="4324813" y="3556549"/>
                  </a:moveTo>
                  <a:cubicBezTo>
                    <a:pt x="4324813" y="3439003"/>
                    <a:pt x="4228161" y="3343714"/>
                    <a:pt x="4108934" y="3343714"/>
                  </a:cubicBezTo>
                  <a:cubicBezTo>
                    <a:pt x="3989707" y="3343714"/>
                    <a:pt x="3893055" y="3439003"/>
                    <a:pt x="3893055" y="3556549"/>
                  </a:cubicBezTo>
                  <a:cubicBezTo>
                    <a:pt x="3893055" y="3674095"/>
                    <a:pt x="3989707" y="3769384"/>
                    <a:pt x="4108934" y="3769384"/>
                  </a:cubicBezTo>
                  <a:cubicBezTo>
                    <a:pt x="4228161" y="3769384"/>
                    <a:pt x="4324813" y="3674095"/>
                    <a:pt x="4324813" y="3556549"/>
                  </a:cubicBezTo>
                  <a:close/>
                  <a:moveTo>
                    <a:pt x="4314131" y="4352437"/>
                  </a:moveTo>
                  <a:cubicBezTo>
                    <a:pt x="4314131" y="4248404"/>
                    <a:pt x="4230001" y="4164068"/>
                    <a:pt x="4126222" y="4164068"/>
                  </a:cubicBezTo>
                  <a:cubicBezTo>
                    <a:pt x="4022443" y="4164068"/>
                    <a:pt x="3938313" y="4248404"/>
                    <a:pt x="3938313" y="4352437"/>
                  </a:cubicBezTo>
                  <a:cubicBezTo>
                    <a:pt x="3938313" y="4456470"/>
                    <a:pt x="4022443" y="4540806"/>
                    <a:pt x="4126222" y="4540806"/>
                  </a:cubicBezTo>
                  <a:cubicBezTo>
                    <a:pt x="4230001" y="4540806"/>
                    <a:pt x="4314131" y="4456470"/>
                    <a:pt x="4314131" y="4352437"/>
                  </a:cubicBezTo>
                  <a:close/>
                  <a:moveTo>
                    <a:pt x="4197438" y="5095169"/>
                  </a:moveTo>
                  <a:cubicBezTo>
                    <a:pt x="4197438" y="4990684"/>
                    <a:pt x="4123324" y="4905983"/>
                    <a:pt x="4031900" y="4905983"/>
                  </a:cubicBezTo>
                  <a:cubicBezTo>
                    <a:pt x="3940476" y="4905983"/>
                    <a:pt x="3866362" y="4990684"/>
                    <a:pt x="3866362" y="5095169"/>
                  </a:cubicBezTo>
                  <a:cubicBezTo>
                    <a:pt x="3866362" y="5199654"/>
                    <a:pt x="3940476" y="5284355"/>
                    <a:pt x="4031900" y="5284355"/>
                  </a:cubicBezTo>
                  <a:cubicBezTo>
                    <a:pt x="4123324" y="5284355"/>
                    <a:pt x="4197438" y="5199654"/>
                    <a:pt x="4197438" y="5095169"/>
                  </a:cubicBezTo>
                  <a:close/>
                  <a:moveTo>
                    <a:pt x="4224131" y="2686708"/>
                  </a:moveTo>
                  <a:cubicBezTo>
                    <a:pt x="4224131" y="2528287"/>
                    <a:pt x="4104818" y="2399862"/>
                    <a:pt x="3957639" y="2399862"/>
                  </a:cubicBezTo>
                  <a:cubicBezTo>
                    <a:pt x="3810460" y="2399862"/>
                    <a:pt x="3691147" y="2528287"/>
                    <a:pt x="3691147" y="2686708"/>
                  </a:cubicBezTo>
                  <a:cubicBezTo>
                    <a:pt x="3691147" y="2845129"/>
                    <a:pt x="3810460" y="2973554"/>
                    <a:pt x="3957639" y="2973554"/>
                  </a:cubicBezTo>
                  <a:cubicBezTo>
                    <a:pt x="4104818" y="2973554"/>
                    <a:pt x="4224131" y="2845129"/>
                    <a:pt x="4224131" y="2686708"/>
                  </a:cubicBezTo>
                  <a:close/>
                  <a:moveTo>
                    <a:pt x="3910343" y="1740776"/>
                  </a:moveTo>
                  <a:cubicBezTo>
                    <a:pt x="3910343" y="1582355"/>
                    <a:pt x="3791030" y="1453930"/>
                    <a:pt x="3643851" y="1453930"/>
                  </a:cubicBezTo>
                  <a:cubicBezTo>
                    <a:pt x="3496672" y="1453930"/>
                    <a:pt x="3377359" y="1582355"/>
                    <a:pt x="3377359" y="1740776"/>
                  </a:cubicBezTo>
                  <a:cubicBezTo>
                    <a:pt x="3377359" y="1899197"/>
                    <a:pt x="3496672" y="2027622"/>
                    <a:pt x="3643851" y="2027622"/>
                  </a:cubicBezTo>
                  <a:cubicBezTo>
                    <a:pt x="3791030" y="2027622"/>
                    <a:pt x="3910343" y="1899197"/>
                    <a:pt x="3910343" y="1740776"/>
                  </a:cubicBezTo>
                  <a:close/>
                  <a:moveTo>
                    <a:pt x="3377360" y="926225"/>
                  </a:moveTo>
                  <a:cubicBezTo>
                    <a:pt x="3377360" y="767804"/>
                    <a:pt x="3258047" y="639379"/>
                    <a:pt x="3110868" y="639379"/>
                  </a:cubicBezTo>
                  <a:cubicBezTo>
                    <a:pt x="2963689" y="639379"/>
                    <a:pt x="2844376" y="767804"/>
                    <a:pt x="2844376" y="926225"/>
                  </a:cubicBezTo>
                  <a:cubicBezTo>
                    <a:pt x="2844376" y="1084646"/>
                    <a:pt x="2963689" y="1213071"/>
                    <a:pt x="3110868" y="1213071"/>
                  </a:cubicBezTo>
                  <a:cubicBezTo>
                    <a:pt x="3258047" y="1213071"/>
                    <a:pt x="3377360" y="1084646"/>
                    <a:pt x="3377360" y="926225"/>
                  </a:cubicBezTo>
                  <a:close/>
                  <a:moveTo>
                    <a:pt x="2678630" y="448442"/>
                  </a:moveTo>
                  <a:cubicBezTo>
                    <a:pt x="2678630" y="330896"/>
                    <a:pt x="2579811" y="235607"/>
                    <a:pt x="2457912" y="235607"/>
                  </a:cubicBezTo>
                  <a:cubicBezTo>
                    <a:pt x="2336013" y="235607"/>
                    <a:pt x="2237194" y="330896"/>
                    <a:pt x="2237194" y="448442"/>
                  </a:cubicBezTo>
                  <a:cubicBezTo>
                    <a:pt x="2237194" y="565988"/>
                    <a:pt x="2336013" y="661277"/>
                    <a:pt x="2457912" y="661277"/>
                  </a:cubicBezTo>
                  <a:cubicBezTo>
                    <a:pt x="2579811" y="661277"/>
                    <a:pt x="2678630" y="565988"/>
                    <a:pt x="2678630" y="448442"/>
                  </a:cubicBezTo>
                  <a:close/>
                </a:path>
              </a:pathLst>
            </a:custGeom>
            <a:grp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76" name="75 Grupo"/>
          <p:cNvGrpSpPr/>
          <p:nvPr/>
        </p:nvGrpSpPr>
        <p:grpSpPr>
          <a:xfrm rot="1354367">
            <a:off x="647853" y="3418773"/>
            <a:ext cx="3343714" cy="1981956"/>
            <a:chOff x="773385" y="829408"/>
            <a:chExt cx="7595156" cy="4474390"/>
          </a:xfrm>
          <a:gradFill>
            <a:gsLst>
              <a:gs pos="0">
                <a:schemeClr val="accent1">
                  <a:tint val="66000"/>
                  <a:satMod val="160000"/>
                  <a:alpha val="12000"/>
                </a:schemeClr>
              </a:gs>
              <a:gs pos="37000">
                <a:schemeClr val="accent1">
                  <a:tint val="44500"/>
                  <a:satMod val="160000"/>
                  <a:lumMod val="63000"/>
                  <a:lumOff val="37000"/>
                  <a:alpha val="75000"/>
                </a:schemeClr>
              </a:gs>
              <a:gs pos="20000">
                <a:srgbClr val="00FFFF">
                  <a:lumMod val="82000"/>
                  <a:lumOff val="18000"/>
                  <a:alpha val="75000"/>
                </a:srgbClr>
              </a:gs>
            </a:gsLst>
            <a:lin ang="5400000" scaled="0"/>
          </a:gradFill>
          <a:scene3d>
            <a:camera prst="orthographicFront"/>
            <a:lightRig rig="chilly" dir="t"/>
          </a:scene3d>
        </p:grpSpPr>
        <p:sp>
          <p:nvSpPr>
            <p:cNvPr id="77" name="Forma libre 20"/>
            <p:cNvSpPr/>
            <p:nvPr/>
          </p:nvSpPr>
          <p:spPr>
            <a:xfrm rot="16200000">
              <a:off x="4114055" y="982029"/>
              <a:ext cx="431758" cy="425670"/>
            </a:xfrm>
            <a:custGeom>
              <a:avLst/>
              <a:gdLst>
                <a:gd name="connsiteX0" fmla="*/ 431758 w 431758"/>
                <a:gd name="connsiteY0" fmla="*/ 212835 h 425670"/>
                <a:gd name="connsiteX1" fmla="*/ 215879 w 431758"/>
                <a:gd name="connsiteY1" fmla="*/ 425670 h 425670"/>
                <a:gd name="connsiteX2" fmla="*/ 0 w 431758"/>
                <a:gd name="connsiteY2" fmla="*/ 212835 h 425670"/>
                <a:gd name="connsiteX3" fmla="*/ 215879 w 431758"/>
                <a:gd name="connsiteY3" fmla="*/ 0 h 425670"/>
                <a:gd name="connsiteX4" fmla="*/ 431758 w 431758"/>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758" h="425670">
                  <a:moveTo>
                    <a:pt x="431758" y="212835"/>
                  </a:moveTo>
                  <a:cubicBezTo>
                    <a:pt x="431758" y="330381"/>
                    <a:pt x="335106" y="425670"/>
                    <a:pt x="215879" y="425670"/>
                  </a:cubicBezTo>
                  <a:cubicBezTo>
                    <a:pt x="96652" y="425670"/>
                    <a:pt x="0" y="330381"/>
                    <a:pt x="0" y="212835"/>
                  </a:cubicBezTo>
                  <a:cubicBezTo>
                    <a:pt x="0" y="95289"/>
                    <a:pt x="96652" y="0"/>
                    <a:pt x="215879" y="0"/>
                  </a:cubicBezTo>
                  <a:cubicBezTo>
                    <a:pt x="335106" y="0"/>
                    <a:pt x="431758" y="95289"/>
                    <a:pt x="431758"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43" name="Forma libre 19"/>
            <p:cNvSpPr/>
            <p:nvPr/>
          </p:nvSpPr>
          <p:spPr>
            <a:xfrm rot="16200000">
              <a:off x="4937913" y="989207"/>
              <a:ext cx="375818" cy="376738"/>
            </a:xfrm>
            <a:custGeom>
              <a:avLst/>
              <a:gdLst>
                <a:gd name="connsiteX0" fmla="*/ 375818 w 375818"/>
                <a:gd name="connsiteY0" fmla="*/ 188369 h 376738"/>
                <a:gd name="connsiteX1" fmla="*/ 187909 w 375818"/>
                <a:gd name="connsiteY1" fmla="*/ 376738 h 376738"/>
                <a:gd name="connsiteX2" fmla="*/ 0 w 375818"/>
                <a:gd name="connsiteY2" fmla="*/ 188369 h 376738"/>
                <a:gd name="connsiteX3" fmla="*/ 187909 w 375818"/>
                <a:gd name="connsiteY3" fmla="*/ 0 h 376738"/>
                <a:gd name="connsiteX4" fmla="*/ 375818 w 375818"/>
                <a:gd name="connsiteY4" fmla="*/ 188369 h 376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818" h="376738">
                  <a:moveTo>
                    <a:pt x="375818" y="188369"/>
                  </a:moveTo>
                  <a:cubicBezTo>
                    <a:pt x="375818" y="292402"/>
                    <a:pt x="291688" y="376738"/>
                    <a:pt x="187909" y="376738"/>
                  </a:cubicBezTo>
                  <a:cubicBezTo>
                    <a:pt x="84130" y="376738"/>
                    <a:pt x="0" y="292402"/>
                    <a:pt x="0" y="188369"/>
                  </a:cubicBezTo>
                  <a:cubicBezTo>
                    <a:pt x="0" y="84336"/>
                    <a:pt x="84130" y="0"/>
                    <a:pt x="187909" y="0"/>
                  </a:cubicBezTo>
                  <a:cubicBezTo>
                    <a:pt x="291688" y="0"/>
                    <a:pt x="375818" y="84336"/>
                    <a:pt x="375818" y="188369"/>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44" name="Forma libre 18"/>
            <p:cNvSpPr/>
            <p:nvPr/>
          </p:nvSpPr>
          <p:spPr>
            <a:xfrm rot="16200000">
              <a:off x="3193601" y="1059313"/>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45" name="Forma libre 17"/>
            <p:cNvSpPr/>
            <p:nvPr/>
          </p:nvSpPr>
          <p:spPr>
            <a:xfrm rot="16200000">
              <a:off x="5703016" y="1082712"/>
              <a:ext cx="331076" cy="378372"/>
            </a:xfrm>
            <a:custGeom>
              <a:avLst/>
              <a:gdLst>
                <a:gd name="connsiteX0" fmla="*/ 331076 w 331076"/>
                <a:gd name="connsiteY0" fmla="*/ 189186 h 378372"/>
                <a:gd name="connsiteX1" fmla="*/ 165538 w 331076"/>
                <a:gd name="connsiteY1" fmla="*/ 378372 h 378372"/>
                <a:gd name="connsiteX2" fmla="*/ 0 w 331076"/>
                <a:gd name="connsiteY2" fmla="*/ 189186 h 378372"/>
                <a:gd name="connsiteX3" fmla="*/ 165538 w 331076"/>
                <a:gd name="connsiteY3" fmla="*/ 0 h 378372"/>
                <a:gd name="connsiteX4" fmla="*/ 331076 w 331076"/>
                <a:gd name="connsiteY4" fmla="*/ 189186 h 37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076" h="378372">
                  <a:moveTo>
                    <a:pt x="331076" y="189186"/>
                  </a:moveTo>
                  <a:cubicBezTo>
                    <a:pt x="331076" y="293671"/>
                    <a:pt x="256962" y="378372"/>
                    <a:pt x="165538" y="378372"/>
                  </a:cubicBezTo>
                  <a:cubicBezTo>
                    <a:pt x="74114" y="378372"/>
                    <a:pt x="0" y="293671"/>
                    <a:pt x="0" y="189186"/>
                  </a:cubicBezTo>
                  <a:cubicBezTo>
                    <a:pt x="0" y="84701"/>
                    <a:pt x="74114" y="0"/>
                    <a:pt x="165538" y="0"/>
                  </a:cubicBezTo>
                  <a:cubicBezTo>
                    <a:pt x="256962" y="0"/>
                    <a:pt x="331076" y="84701"/>
                    <a:pt x="331076" y="18918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46" name="Forma libre 16"/>
            <p:cNvSpPr/>
            <p:nvPr/>
          </p:nvSpPr>
          <p:spPr>
            <a:xfrm rot="16200000">
              <a:off x="2247669" y="1373101"/>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47" name="Forma libre 15"/>
            <p:cNvSpPr/>
            <p:nvPr/>
          </p:nvSpPr>
          <p:spPr>
            <a:xfrm rot="16200000">
              <a:off x="1433118" y="1906084"/>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48" name="Forma libre 14"/>
            <p:cNvSpPr/>
            <p:nvPr/>
          </p:nvSpPr>
          <p:spPr>
            <a:xfrm rot="16200000">
              <a:off x="1001109" y="2633051"/>
              <a:ext cx="441436" cy="425670"/>
            </a:xfrm>
            <a:custGeom>
              <a:avLst/>
              <a:gdLst>
                <a:gd name="connsiteX0" fmla="*/ 441436 w 441436"/>
                <a:gd name="connsiteY0" fmla="*/ 212835 h 425670"/>
                <a:gd name="connsiteX1" fmla="*/ 220718 w 441436"/>
                <a:gd name="connsiteY1" fmla="*/ 425670 h 425670"/>
                <a:gd name="connsiteX2" fmla="*/ 0 w 441436"/>
                <a:gd name="connsiteY2" fmla="*/ 212835 h 425670"/>
                <a:gd name="connsiteX3" fmla="*/ 220718 w 441436"/>
                <a:gd name="connsiteY3" fmla="*/ 0 h 425670"/>
                <a:gd name="connsiteX4" fmla="*/ 441436 w 441436"/>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436" h="425670">
                  <a:moveTo>
                    <a:pt x="441436" y="212835"/>
                  </a:moveTo>
                  <a:cubicBezTo>
                    <a:pt x="441436" y="330381"/>
                    <a:pt x="342617" y="425670"/>
                    <a:pt x="220718" y="425670"/>
                  </a:cubicBezTo>
                  <a:cubicBezTo>
                    <a:pt x="98819" y="425670"/>
                    <a:pt x="0" y="330381"/>
                    <a:pt x="0" y="212835"/>
                  </a:cubicBezTo>
                  <a:cubicBezTo>
                    <a:pt x="0" y="95289"/>
                    <a:pt x="98819" y="0"/>
                    <a:pt x="220718" y="0"/>
                  </a:cubicBezTo>
                  <a:cubicBezTo>
                    <a:pt x="342617" y="0"/>
                    <a:pt x="441436" y="95289"/>
                    <a:pt x="441436"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49" name="Forma libre 13"/>
            <p:cNvSpPr/>
            <p:nvPr/>
          </p:nvSpPr>
          <p:spPr>
            <a:xfrm rot="16200000">
              <a:off x="2333768" y="-730975"/>
              <a:ext cx="4474390" cy="7595156"/>
            </a:xfrm>
            <a:custGeom>
              <a:avLst/>
              <a:gdLst>
                <a:gd name="connsiteX0" fmla="*/ 4474390 w 4474390"/>
                <a:gd name="connsiteY0" fmla="*/ 3797578 h 7595156"/>
                <a:gd name="connsiteX1" fmla="*/ 2147308 w 4474390"/>
                <a:gd name="connsiteY1" fmla="*/ 7595156 h 7595156"/>
                <a:gd name="connsiteX2" fmla="*/ 1998587 w 4474390"/>
                <a:gd name="connsiteY2" fmla="*/ 7582900 h 7595156"/>
                <a:gd name="connsiteX3" fmla="*/ 2097640 w 4474390"/>
                <a:gd name="connsiteY3" fmla="*/ 7556879 h 7595156"/>
                <a:gd name="connsiteX4" fmla="*/ 3696187 w 4474390"/>
                <a:gd name="connsiteY4" fmla="*/ 4180749 h 7595156"/>
                <a:gd name="connsiteX5" fmla="*/ 1694162 w 4474390"/>
                <a:gd name="connsiteY5" fmla="*/ 734606 h 7595156"/>
                <a:gd name="connsiteX6" fmla="*/ 61499 w 4474390"/>
                <a:gd name="connsiteY6" fmla="*/ 2185822 h 7595156"/>
                <a:gd name="connsiteX7" fmla="*/ 0 w 4474390"/>
                <a:gd name="connsiteY7" fmla="*/ 2362518 h 7595156"/>
                <a:gd name="connsiteX8" fmla="*/ 62108 w 4474390"/>
                <a:gd name="connsiteY8" fmla="*/ 2109804 h 7595156"/>
                <a:gd name="connsiteX9" fmla="*/ 2147308 w 4474390"/>
                <a:gd name="connsiteY9" fmla="*/ 0 h 7595156"/>
                <a:gd name="connsiteX10" fmla="*/ 4474390 w 4474390"/>
                <a:gd name="connsiteY10" fmla="*/ 3797578 h 7595156"/>
                <a:gd name="connsiteX11" fmla="*/ 4324813 w 4474390"/>
                <a:gd name="connsiteY11" fmla="*/ 3556549 h 7595156"/>
                <a:gd name="connsiteX12" fmla="*/ 4108934 w 4474390"/>
                <a:gd name="connsiteY12" fmla="*/ 3343714 h 7595156"/>
                <a:gd name="connsiteX13" fmla="*/ 3893055 w 4474390"/>
                <a:gd name="connsiteY13" fmla="*/ 3556549 h 7595156"/>
                <a:gd name="connsiteX14" fmla="*/ 4108934 w 4474390"/>
                <a:gd name="connsiteY14" fmla="*/ 3769384 h 7595156"/>
                <a:gd name="connsiteX15" fmla="*/ 4324813 w 4474390"/>
                <a:gd name="connsiteY15" fmla="*/ 3556549 h 7595156"/>
                <a:gd name="connsiteX16" fmla="*/ 4314131 w 4474390"/>
                <a:gd name="connsiteY16" fmla="*/ 4352437 h 7595156"/>
                <a:gd name="connsiteX17" fmla="*/ 4126222 w 4474390"/>
                <a:gd name="connsiteY17" fmla="*/ 4164068 h 7595156"/>
                <a:gd name="connsiteX18" fmla="*/ 3938313 w 4474390"/>
                <a:gd name="connsiteY18" fmla="*/ 4352437 h 7595156"/>
                <a:gd name="connsiteX19" fmla="*/ 4126222 w 4474390"/>
                <a:gd name="connsiteY19" fmla="*/ 4540806 h 7595156"/>
                <a:gd name="connsiteX20" fmla="*/ 4314131 w 4474390"/>
                <a:gd name="connsiteY20" fmla="*/ 4352437 h 7595156"/>
                <a:gd name="connsiteX21" fmla="*/ 4197438 w 4474390"/>
                <a:gd name="connsiteY21" fmla="*/ 5095169 h 7595156"/>
                <a:gd name="connsiteX22" fmla="*/ 4031900 w 4474390"/>
                <a:gd name="connsiteY22" fmla="*/ 4905983 h 7595156"/>
                <a:gd name="connsiteX23" fmla="*/ 3866362 w 4474390"/>
                <a:gd name="connsiteY23" fmla="*/ 5095169 h 7595156"/>
                <a:gd name="connsiteX24" fmla="*/ 4031900 w 4474390"/>
                <a:gd name="connsiteY24" fmla="*/ 5284355 h 7595156"/>
                <a:gd name="connsiteX25" fmla="*/ 4197438 w 4474390"/>
                <a:gd name="connsiteY25" fmla="*/ 5095169 h 7595156"/>
                <a:gd name="connsiteX26" fmla="*/ 4224131 w 4474390"/>
                <a:gd name="connsiteY26" fmla="*/ 2686708 h 7595156"/>
                <a:gd name="connsiteX27" fmla="*/ 3957639 w 4474390"/>
                <a:gd name="connsiteY27" fmla="*/ 2399862 h 7595156"/>
                <a:gd name="connsiteX28" fmla="*/ 3691147 w 4474390"/>
                <a:gd name="connsiteY28" fmla="*/ 2686708 h 7595156"/>
                <a:gd name="connsiteX29" fmla="*/ 3957639 w 4474390"/>
                <a:gd name="connsiteY29" fmla="*/ 2973554 h 7595156"/>
                <a:gd name="connsiteX30" fmla="*/ 4224131 w 4474390"/>
                <a:gd name="connsiteY30" fmla="*/ 2686708 h 7595156"/>
                <a:gd name="connsiteX31" fmla="*/ 3910343 w 4474390"/>
                <a:gd name="connsiteY31" fmla="*/ 1740776 h 7595156"/>
                <a:gd name="connsiteX32" fmla="*/ 3643851 w 4474390"/>
                <a:gd name="connsiteY32" fmla="*/ 1453930 h 7595156"/>
                <a:gd name="connsiteX33" fmla="*/ 3377359 w 4474390"/>
                <a:gd name="connsiteY33" fmla="*/ 1740776 h 7595156"/>
                <a:gd name="connsiteX34" fmla="*/ 3643851 w 4474390"/>
                <a:gd name="connsiteY34" fmla="*/ 2027622 h 7595156"/>
                <a:gd name="connsiteX35" fmla="*/ 3910343 w 4474390"/>
                <a:gd name="connsiteY35" fmla="*/ 1740776 h 7595156"/>
                <a:gd name="connsiteX36" fmla="*/ 3377360 w 4474390"/>
                <a:gd name="connsiteY36" fmla="*/ 926225 h 7595156"/>
                <a:gd name="connsiteX37" fmla="*/ 3110868 w 4474390"/>
                <a:gd name="connsiteY37" fmla="*/ 639379 h 7595156"/>
                <a:gd name="connsiteX38" fmla="*/ 2844376 w 4474390"/>
                <a:gd name="connsiteY38" fmla="*/ 926225 h 7595156"/>
                <a:gd name="connsiteX39" fmla="*/ 3110868 w 4474390"/>
                <a:gd name="connsiteY39" fmla="*/ 1213071 h 7595156"/>
                <a:gd name="connsiteX40" fmla="*/ 3377360 w 4474390"/>
                <a:gd name="connsiteY40" fmla="*/ 926225 h 7595156"/>
                <a:gd name="connsiteX41" fmla="*/ 2678630 w 4474390"/>
                <a:gd name="connsiteY41" fmla="*/ 448442 h 7595156"/>
                <a:gd name="connsiteX42" fmla="*/ 2457912 w 4474390"/>
                <a:gd name="connsiteY42" fmla="*/ 235607 h 7595156"/>
                <a:gd name="connsiteX43" fmla="*/ 2237194 w 4474390"/>
                <a:gd name="connsiteY43" fmla="*/ 448442 h 7595156"/>
                <a:gd name="connsiteX44" fmla="*/ 2457912 w 4474390"/>
                <a:gd name="connsiteY44" fmla="*/ 661277 h 7595156"/>
                <a:gd name="connsiteX45" fmla="*/ 2678630 w 4474390"/>
                <a:gd name="connsiteY45" fmla="*/ 448442 h 759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474390" h="7595156">
                  <a:moveTo>
                    <a:pt x="4474390" y="3797578"/>
                  </a:moveTo>
                  <a:cubicBezTo>
                    <a:pt x="4474390" y="5894922"/>
                    <a:pt x="3432520" y="7595156"/>
                    <a:pt x="2147308" y="7595156"/>
                  </a:cubicBezTo>
                  <a:lnTo>
                    <a:pt x="1998587" y="7582900"/>
                  </a:lnTo>
                  <a:lnTo>
                    <a:pt x="2097640" y="7556879"/>
                  </a:lnTo>
                  <a:cubicBezTo>
                    <a:pt x="3009930" y="7235540"/>
                    <a:pt x="3696187" y="5846091"/>
                    <a:pt x="3696187" y="4180749"/>
                  </a:cubicBezTo>
                  <a:cubicBezTo>
                    <a:pt x="3696187" y="2277495"/>
                    <a:pt x="2799850" y="734606"/>
                    <a:pt x="1694162" y="734606"/>
                  </a:cubicBezTo>
                  <a:cubicBezTo>
                    <a:pt x="1020385" y="734606"/>
                    <a:pt x="424345" y="1307541"/>
                    <a:pt x="61499" y="2185822"/>
                  </a:cubicBezTo>
                  <a:lnTo>
                    <a:pt x="0" y="2362518"/>
                  </a:lnTo>
                  <a:lnTo>
                    <a:pt x="62108" y="2109804"/>
                  </a:lnTo>
                  <a:cubicBezTo>
                    <a:pt x="442892" y="859351"/>
                    <a:pt x="1233604" y="0"/>
                    <a:pt x="2147308" y="0"/>
                  </a:cubicBezTo>
                  <a:cubicBezTo>
                    <a:pt x="3432520" y="0"/>
                    <a:pt x="4474390" y="1700234"/>
                    <a:pt x="4474390" y="3797578"/>
                  </a:cubicBezTo>
                  <a:close/>
                  <a:moveTo>
                    <a:pt x="4324813" y="3556549"/>
                  </a:moveTo>
                  <a:cubicBezTo>
                    <a:pt x="4324813" y="3439003"/>
                    <a:pt x="4228161" y="3343714"/>
                    <a:pt x="4108934" y="3343714"/>
                  </a:cubicBezTo>
                  <a:cubicBezTo>
                    <a:pt x="3989707" y="3343714"/>
                    <a:pt x="3893055" y="3439003"/>
                    <a:pt x="3893055" y="3556549"/>
                  </a:cubicBezTo>
                  <a:cubicBezTo>
                    <a:pt x="3893055" y="3674095"/>
                    <a:pt x="3989707" y="3769384"/>
                    <a:pt x="4108934" y="3769384"/>
                  </a:cubicBezTo>
                  <a:cubicBezTo>
                    <a:pt x="4228161" y="3769384"/>
                    <a:pt x="4324813" y="3674095"/>
                    <a:pt x="4324813" y="3556549"/>
                  </a:cubicBezTo>
                  <a:close/>
                  <a:moveTo>
                    <a:pt x="4314131" y="4352437"/>
                  </a:moveTo>
                  <a:cubicBezTo>
                    <a:pt x="4314131" y="4248404"/>
                    <a:pt x="4230001" y="4164068"/>
                    <a:pt x="4126222" y="4164068"/>
                  </a:cubicBezTo>
                  <a:cubicBezTo>
                    <a:pt x="4022443" y="4164068"/>
                    <a:pt x="3938313" y="4248404"/>
                    <a:pt x="3938313" y="4352437"/>
                  </a:cubicBezTo>
                  <a:cubicBezTo>
                    <a:pt x="3938313" y="4456470"/>
                    <a:pt x="4022443" y="4540806"/>
                    <a:pt x="4126222" y="4540806"/>
                  </a:cubicBezTo>
                  <a:cubicBezTo>
                    <a:pt x="4230001" y="4540806"/>
                    <a:pt x="4314131" y="4456470"/>
                    <a:pt x="4314131" y="4352437"/>
                  </a:cubicBezTo>
                  <a:close/>
                  <a:moveTo>
                    <a:pt x="4197438" y="5095169"/>
                  </a:moveTo>
                  <a:cubicBezTo>
                    <a:pt x="4197438" y="4990684"/>
                    <a:pt x="4123324" y="4905983"/>
                    <a:pt x="4031900" y="4905983"/>
                  </a:cubicBezTo>
                  <a:cubicBezTo>
                    <a:pt x="3940476" y="4905983"/>
                    <a:pt x="3866362" y="4990684"/>
                    <a:pt x="3866362" y="5095169"/>
                  </a:cubicBezTo>
                  <a:cubicBezTo>
                    <a:pt x="3866362" y="5199654"/>
                    <a:pt x="3940476" y="5284355"/>
                    <a:pt x="4031900" y="5284355"/>
                  </a:cubicBezTo>
                  <a:cubicBezTo>
                    <a:pt x="4123324" y="5284355"/>
                    <a:pt x="4197438" y="5199654"/>
                    <a:pt x="4197438" y="5095169"/>
                  </a:cubicBezTo>
                  <a:close/>
                  <a:moveTo>
                    <a:pt x="4224131" y="2686708"/>
                  </a:moveTo>
                  <a:cubicBezTo>
                    <a:pt x="4224131" y="2528287"/>
                    <a:pt x="4104818" y="2399862"/>
                    <a:pt x="3957639" y="2399862"/>
                  </a:cubicBezTo>
                  <a:cubicBezTo>
                    <a:pt x="3810460" y="2399862"/>
                    <a:pt x="3691147" y="2528287"/>
                    <a:pt x="3691147" y="2686708"/>
                  </a:cubicBezTo>
                  <a:cubicBezTo>
                    <a:pt x="3691147" y="2845129"/>
                    <a:pt x="3810460" y="2973554"/>
                    <a:pt x="3957639" y="2973554"/>
                  </a:cubicBezTo>
                  <a:cubicBezTo>
                    <a:pt x="4104818" y="2973554"/>
                    <a:pt x="4224131" y="2845129"/>
                    <a:pt x="4224131" y="2686708"/>
                  </a:cubicBezTo>
                  <a:close/>
                  <a:moveTo>
                    <a:pt x="3910343" y="1740776"/>
                  </a:moveTo>
                  <a:cubicBezTo>
                    <a:pt x="3910343" y="1582355"/>
                    <a:pt x="3791030" y="1453930"/>
                    <a:pt x="3643851" y="1453930"/>
                  </a:cubicBezTo>
                  <a:cubicBezTo>
                    <a:pt x="3496672" y="1453930"/>
                    <a:pt x="3377359" y="1582355"/>
                    <a:pt x="3377359" y="1740776"/>
                  </a:cubicBezTo>
                  <a:cubicBezTo>
                    <a:pt x="3377359" y="1899197"/>
                    <a:pt x="3496672" y="2027622"/>
                    <a:pt x="3643851" y="2027622"/>
                  </a:cubicBezTo>
                  <a:cubicBezTo>
                    <a:pt x="3791030" y="2027622"/>
                    <a:pt x="3910343" y="1899197"/>
                    <a:pt x="3910343" y="1740776"/>
                  </a:cubicBezTo>
                  <a:close/>
                  <a:moveTo>
                    <a:pt x="3377360" y="926225"/>
                  </a:moveTo>
                  <a:cubicBezTo>
                    <a:pt x="3377360" y="767804"/>
                    <a:pt x="3258047" y="639379"/>
                    <a:pt x="3110868" y="639379"/>
                  </a:cubicBezTo>
                  <a:cubicBezTo>
                    <a:pt x="2963689" y="639379"/>
                    <a:pt x="2844376" y="767804"/>
                    <a:pt x="2844376" y="926225"/>
                  </a:cubicBezTo>
                  <a:cubicBezTo>
                    <a:pt x="2844376" y="1084646"/>
                    <a:pt x="2963689" y="1213071"/>
                    <a:pt x="3110868" y="1213071"/>
                  </a:cubicBezTo>
                  <a:cubicBezTo>
                    <a:pt x="3258047" y="1213071"/>
                    <a:pt x="3377360" y="1084646"/>
                    <a:pt x="3377360" y="926225"/>
                  </a:cubicBezTo>
                  <a:close/>
                  <a:moveTo>
                    <a:pt x="2678630" y="448442"/>
                  </a:moveTo>
                  <a:cubicBezTo>
                    <a:pt x="2678630" y="330896"/>
                    <a:pt x="2579811" y="235607"/>
                    <a:pt x="2457912" y="235607"/>
                  </a:cubicBezTo>
                  <a:cubicBezTo>
                    <a:pt x="2336013" y="235607"/>
                    <a:pt x="2237194" y="330896"/>
                    <a:pt x="2237194" y="448442"/>
                  </a:cubicBezTo>
                  <a:cubicBezTo>
                    <a:pt x="2237194" y="565988"/>
                    <a:pt x="2336013" y="661277"/>
                    <a:pt x="2457912" y="661277"/>
                  </a:cubicBezTo>
                  <a:cubicBezTo>
                    <a:pt x="2579811" y="661277"/>
                    <a:pt x="2678630" y="565988"/>
                    <a:pt x="2678630" y="448442"/>
                  </a:cubicBezTo>
                  <a:close/>
                </a:path>
              </a:pathLst>
            </a:custGeom>
            <a:grp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150" name="149 Grupo"/>
          <p:cNvGrpSpPr/>
          <p:nvPr/>
        </p:nvGrpSpPr>
        <p:grpSpPr>
          <a:xfrm rot="1354367">
            <a:off x="647853" y="4642909"/>
            <a:ext cx="3343714" cy="1981956"/>
            <a:chOff x="773385" y="829408"/>
            <a:chExt cx="7595156" cy="4474390"/>
          </a:xfrm>
          <a:gradFill>
            <a:gsLst>
              <a:gs pos="0">
                <a:schemeClr val="accent1">
                  <a:tint val="66000"/>
                  <a:satMod val="160000"/>
                  <a:alpha val="12000"/>
                </a:schemeClr>
              </a:gs>
              <a:gs pos="37000">
                <a:schemeClr val="accent1">
                  <a:tint val="44500"/>
                  <a:satMod val="160000"/>
                  <a:lumMod val="63000"/>
                  <a:lumOff val="37000"/>
                  <a:alpha val="75000"/>
                </a:schemeClr>
              </a:gs>
              <a:gs pos="20000">
                <a:srgbClr val="00FFFF">
                  <a:lumMod val="82000"/>
                  <a:lumOff val="18000"/>
                  <a:alpha val="75000"/>
                </a:srgbClr>
              </a:gs>
            </a:gsLst>
            <a:lin ang="5400000" scaled="0"/>
          </a:gradFill>
          <a:scene3d>
            <a:camera prst="orthographicFront"/>
            <a:lightRig rig="chilly" dir="t"/>
          </a:scene3d>
        </p:grpSpPr>
        <p:sp>
          <p:nvSpPr>
            <p:cNvPr id="151" name="Forma libre 20"/>
            <p:cNvSpPr/>
            <p:nvPr/>
          </p:nvSpPr>
          <p:spPr>
            <a:xfrm rot="16200000">
              <a:off x="4114055" y="982029"/>
              <a:ext cx="431758" cy="425670"/>
            </a:xfrm>
            <a:custGeom>
              <a:avLst/>
              <a:gdLst>
                <a:gd name="connsiteX0" fmla="*/ 431758 w 431758"/>
                <a:gd name="connsiteY0" fmla="*/ 212835 h 425670"/>
                <a:gd name="connsiteX1" fmla="*/ 215879 w 431758"/>
                <a:gd name="connsiteY1" fmla="*/ 425670 h 425670"/>
                <a:gd name="connsiteX2" fmla="*/ 0 w 431758"/>
                <a:gd name="connsiteY2" fmla="*/ 212835 h 425670"/>
                <a:gd name="connsiteX3" fmla="*/ 215879 w 431758"/>
                <a:gd name="connsiteY3" fmla="*/ 0 h 425670"/>
                <a:gd name="connsiteX4" fmla="*/ 431758 w 431758"/>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758" h="425670">
                  <a:moveTo>
                    <a:pt x="431758" y="212835"/>
                  </a:moveTo>
                  <a:cubicBezTo>
                    <a:pt x="431758" y="330381"/>
                    <a:pt x="335106" y="425670"/>
                    <a:pt x="215879" y="425670"/>
                  </a:cubicBezTo>
                  <a:cubicBezTo>
                    <a:pt x="96652" y="425670"/>
                    <a:pt x="0" y="330381"/>
                    <a:pt x="0" y="212835"/>
                  </a:cubicBezTo>
                  <a:cubicBezTo>
                    <a:pt x="0" y="95289"/>
                    <a:pt x="96652" y="0"/>
                    <a:pt x="215879" y="0"/>
                  </a:cubicBezTo>
                  <a:cubicBezTo>
                    <a:pt x="335106" y="0"/>
                    <a:pt x="431758" y="95289"/>
                    <a:pt x="431758"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52" name="Forma libre 19"/>
            <p:cNvSpPr/>
            <p:nvPr/>
          </p:nvSpPr>
          <p:spPr>
            <a:xfrm rot="16200000">
              <a:off x="4937913" y="989207"/>
              <a:ext cx="375818" cy="376738"/>
            </a:xfrm>
            <a:custGeom>
              <a:avLst/>
              <a:gdLst>
                <a:gd name="connsiteX0" fmla="*/ 375818 w 375818"/>
                <a:gd name="connsiteY0" fmla="*/ 188369 h 376738"/>
                <a:gd name="connsiteX1" fmla="*/ 187909 w 375818"/>
                <a:gd name="connsiteY1" fmla="*/ 376738 h 376738"/>
                <a:gd name="connsiteX2" fmla="*/ 0 w 375818"/>
                <a:gd name="connsiteY2" fmla="*/ 188369 h 376738"/>
                <a:gd name="connsiteX3" fmla="*/ 187909 w 375818"/>
                <a:gd name="connsiteY3" fmla="*/ 0 h 376738"/>
                <a:gd name="connsiteX4" fmla="*/ 375818 w 375818"/>
                <a:gd name="connsiteY4" fmla="*/ 188369 h 376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818" h="376738">
                  <a:moveTo>
                    <a:pt x="375818" y="188369"/>
                  </a:moveTo>
                  <a:cubicBezTo>
                    <a:pt x="375818" y="292402"/>
                    <a:pt x="291688" y="376738"/>
                    <a:pt x="187909" y="376738"/>
                  </a:cubicBezTo>
                  <a:cubicBezTo>
                    <a:pt x="84130" y="376738"/>
                    <a:pt x="0" y="292402"/>
                    <a:pt x="0" y="188369"/>
                  </a:cubicBezTo>
                  <a:cubicBezTo>
                    <a:pt x="0" y="84336"/>
                    <a:pt x="84130" y="0"/>
                    <a:pt x="187909" y="0"/>
                  </a:cubicBezTo>
                  <a:cubicBezTo>
                    <a:pt x="291688" y="0"/>
                    <a:pt x="375818" y="84336"/>
                    <a:pt x="375818" y="188369"/>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53" name="Forma libre 18"/>
            <p:cNvSpPr/>
            <p:nvPr/>
          </p:nvSpPr>
          <p:spPr>
            <a:xfrm rot="16200000">
              <a:off x="3193601" y="1059313"/>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54" name="Forma libre 17"/>
            <p:cNvSpPr/>
            <p:nvPr/>
          </p:nvSpPr>
          <p:spPr>
            <a:xfrm rot="16200000">
              <a:off x="5703016" y="1082712"/>
              <a:ext cx="331076" cy="378372"/>
            </a:xfrm>
            <a:custGeom>
              <a:avLst/>
              <a:gdLst>
                <a:gd name="connsiteX0" fmla="*/ 331076 w 331076"/>
                <a:gd name="connsiteY0" fmla="*/ 189186 h 378372"/>
                <a:gd name="connsiteX1" fmla="*/ 165538 w 331076"/>
                <a:gd name="connsiteY1" fmla="*/ 378372 h 378372"/>
                <a:gd name="connsiteX2" fmla="*/ 0 w 331076"/>
                <a:gd name="connsiteY2" fmla="*/ 189186 h 378372"/>
                <a:gd name="connsiteX3" fmla="*/ 165538 w 331076"/>
                <a:gd name="connsiteY3" fmla="*/ 0 h 378372"/>
                <a:gd name="connsiteX4" fmla="*/ 331076 w 331076"/>
                <a:gd name="connsiteY4" fmla="*/ 189186 h 37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076" h="378372">
                  <a:moveTo>
                    <a:pt x="331076" y="189186"/>
                  </a:moveTo>
                  <a:cubicBezTo>
                    <a:pt x="331076" y="293671"/>
                    <a:pt x="256962" y="378372"/>
                    <a:pt x="165538" y="378372"/>
                  </a:cubicBezTo>
                  <a:cubicBezTo>
                    <a:pt x="74114" y="378372"/>
                    <a:pt x="0" y="293671"/>
                    <a:pt x="0" y="189186"/>
                  </a:cubicBezTo>
                  <a:cubicBezTo>
                    <a:pt x="0" y="84701"/>
                    <a:pt x="74114" y="0"/>
                    <a:pt x="165538" y="0"/>
                  </a:cubicBezTo>
                  <a:cubicBezTo>
                    <a:pt x="256962" y="0"/>
                    <a:pt x="331076" y="84701"/>
                    <a:pt x="331076" y="18918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55" name="Forma libre 16"/>
            <p:cNvSpPr/>
            <p:nvPr/>
          </p:nvSpPr>
          <p:spPr>
            <a:xfrm rot="16200000">
              <a:off x="2247669" y="1373101"/>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56" name="Forma libre 15"/>
            <p:cNvSpPr/>
            <p:nvPr/>
          </p:nvSpPr>
          <p:spPr>
            <a:xfrm rot="16200000">
              <a:off x="1433118" y="1906084"/>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57" name="Forma libre 14"/>
            <p:cNvSpPr/>
            <p:nvPr/>
          </p:nvSpPr>
          <p:spPr>
            <a:xfrm rot="16200000">
              <a:off x="1001109" y="2633051"/>
              <a:ext cx="441436" cy="425670"/>
            </a:xfrm>
            <a:custGeom>
              <a:avLst/>
              <a:gdLst>
                <a:gd name="connsiteX0" fmla="*/ 441436 w 441436"/>
                <a:gd name="connsiteY0" fmla="*/ 212835 h 425670"/>
                <a:gd name="connsiteX1" fmla="*/ 220718 w 441436"/>
                <a:gd name="connsiteY1" fmla="*/ 425670 h 425670"/>
                <a:gd name="connsiteX2" fmla="*/ 0 w 441436"/>
                <a:gd name="connsiteY2" fmla="*/ 212835 h 425670"/>
                <a:gd name="connsiteX3" fmla="*/ 220718 w 441436"/>
                <a:gd name="connsiteY3" fmla="*/ 0 h 425670"/>
                <a:gd name="connsiteX4" fmla="*/ 441436 w 441436"/>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436" h="425670">
                  <a:moveTo>
                    <a:pt x="441436" y="212835"/>
                  </a:moveTo>
                  <a:cubicBezTo>
                    <a:pt x="441436" y="330381"/>
                    <a:pt x="342617" y="425670"/>
                    <a:pt x="220718" y="425670"/>
                  </a:cubicBezTo>
                  <a:cubicBezTo>
                    <a:pt x="98819" y="425670"/>
                    <a:pt x="0" y="330381"/>
                    <a:pt x="0" y="212835"/>
                  </a:cubicBezTo>
                  <a:cubicBezTo>
                    <a:pt x="0" y="95289"/>
                    <a:pt x="98819" y="0"/>
                    <a:pt x="220718" y="0"/>
                  </a:cubicBezTo>
                  <a:cubicBezTo>
                    <a:pt x="342617" y="0"/>
                    <a:pt x="441436" y="95289"/>
                    <a:pt x="441436"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58" name="Forma libre 13"/>
            <p:cNvSpPr/>
            <p:nvPr/>
          </p:nvSpPr>
          <p:spPr>
            <a:xfrm rot="16200000">
              <a:off x="2333768" y="-730975"/>
              <a:ext cx="4474390" cy="7595156"/>
            </a:xfrm>
            <a:custGeom>
              <a:avLst/>
              <a:gdLst>
                <a:gd name="connsiteX0" fmla="*/ 4474390 w 4474390"/>
                <a:gd name="connsiteY0" fmla="*/ 3797578 h 7595156"/>
                <a:gd name="connsiteX1" fmla="*/ 2147308 w 4474390"/>
                <a:gd name="connsiteY1" fmla="*/ 7595156 h 7595156"/>
                <a:gd name="connsiteX2" fmla="*/ 1998587 w 4474390"/>
                <a:gd name="connsiteY2" fmla="*/ 7582900 h 7595156"/>
                <a:gd name="connsiteX3" fmla="*/ 2097640 w 4474390"/>
                <a:gd name="connsiteY3" fmla="*/ 7556879 h 7595156"/>
                <a:gd name="connsiteX4" fmla="*/ 3696187 w 4474390"/>
                <a:gd name="connsiteY4" fmla="*/ 4180749 h 7595156"/>
                <a:gd name="connsiteX5" fmla="*/ 1694162 w 4474390"/>
                <a:gd name="connsiteY5" fmla="*/ 734606 h 7595156"/>
                <a:gd name="connsiteX6" fmla="*/ 61499 w 4474390"/>
                <a:gd name="connsiteY6" fmla="*/ 2185822 h 7595156"/>
                <a:gd name="connsiteX7" fmla="*/ 0 w 4474390"/>
                <a:gd name="connsiteY7" fmla="*/ 2362518 h 7595156"/>
                <a:gd name="connsiteX8" fmla="*/ 62108 w 4474390"/>
                <a:gd name="connsiteY8" fmla="*/ 2109804 h 7595156"/>
                <a:gd name="connsiteX9" fmla="*/ 2147308 w 4474390"/>
                <a:gd name="connsiteY9" fmla="*/ 0 h 7595156"/>
                <a:gd name="connsiteX10" fmla="*/ 4474390 w 4474390"/>
                <a:gd name="connsiteY10" fmla="*/ 3797578 h 7595156"/>
                <a:gd name="connsiteX11" fmla="*/ 4324813 w 4474390"/>
                <a:gd name="connsiteY11" fmla="*/ 3556549 h 7595156"/>
                <a:gd name="connsiteX12" fmla="*/ 4108934 w 4474390"/>
                <a:gd name="connsiteY12" fmla="*/ 3343714 h 7595156"/>
                <a:gd name="connsiteX13" fmla="*/ 3893055 w 4474390"/>
                <a:gd name="connsiteY13" fmla="*/ 3556549 h 7595156"/>
                <a:gd name="connsiteX14" fmla="*/ 4108934 w 4474390"/>
                <a:gd name="connsiteY14" fmla="*/ 3769384 h 7595156"/>
                <a:gd name="connsiteX15" fmla="*/ 4324813 w 4474390"/>
                <a:gd name="connsiteY15" fmla="*/ 3556549 h 7595156"/>
                <a:gd name="connsiteX16" fmla="*/ 4314131 w 4474390"/>
                <a:gd name="connsiteY16" fmla="*/ 4352437 h 7595156"/>
                <a:gd name="connsiteX17" fmla="*/ 4126222 w 4474390"/>
                <a:gd name="connsiteY17" fmla="*/ 4164068 h 7595156"/>
                <a:gd name="connsiteX18" fmla="*/ 3938313 w 4474390"/>
                <a:gd name="connsiteY18" fmla="*/ 4352437 h 7595156"/>
                <a:gd name="connsiteX19" fmla="*/ 4126222 w 4474390"/>
                <a:gd name="connsiteY19" fmla="*/ 4540806 h 7595156"/>
                <a:gd name="connsiteX20" fmla="*/ 4314131 w 4474390"/>
                <a:gd name="connsiteY20" fmla="*/ 4352437 h 7595156"/>
                <a:gd name="connsiteX21" fmla="*/ 4197438 w 4474390"/>
                <a:gd name="connsiteY21" fmla="*/ 5095169 h 7595156"/>
                <a:gd name="connsiteX22" fmla="*/ 4031900 w 4474390"/>
                <a:gd name="connsiteY22" fmla="*/ 4905983 h 7595156"/>
                <a:gd name="connsiteX23" fmla="*/ 3866362 w 4474390"/>
                <a:gd name="connsiteY23" fmla="*/ 5095169 h 7595156"/>
                <a:gd name="connsiteX24" fmla="*/ 4031900 w 4474390"/>
                <a:gd name="connsiteY24" fmla="*/ 5284355 h 7595156"/>
                <a:gd name="connsiteX25" fmla="*/ 4197438 w 4474390"/>
                <a:gd name="connsiteY25" fmla="*/ 5095169 h 7595156"/>
                <a:gd name="connsiteX26" fmla="*/ 4224131 w 4474390"/>
                <a:gd name="connsiteY26" fmla="*/ 2686708 h 7595156"/>
                <a:gd name="connsiteX27" fmla="*/ 3957639 w 4474390"/>
                <a:gd name="connsiteY27" fmla="*/ 2399862 h 7595156"/>
                <a:gd name="connsiteX28" fmla="*/ 3691147 w 4474390"/>
                <a:gd name="connsiteY28" fmla="*/ 2686708 h 7595156"/>
                <a:gd name="connsiteX29" fmla="*/ 3957639 w 4474390"/>
                <a:gd name="connsiteY29" fmla="*/ 2973554 h 7595156"/>
                <a:gd name="connsiteX30" fmla="*/ 4224131 w 4474390"/>
                <a:gd name="connsiteY30" fmla="*/ 2686708 h 7595156"/>
                <a:gd name="connsiteX31" fmla="*/ 3910343 w 4474390"/>
                <a:gd name="connsiteY31" fmla="*/ 1740776 h 7595156"/>
                <a:gd name="connsiteX32" fmla="*/ 3643851 w 4474390"/>
                <a:gd name="connsiteY32" fmla="*/ 1453930 h 7595156"/>
                <a:gd name="connsiteX33" fmla="*/ 3377359 w 4474390"/>
                <a:gd name="connsiteY33" fmla="*/ 1740776 h 7595156"/>
                <a:gd name="connsiteX34" fmla="*/ 3643851 w 4474390"/>
                <a:gd name="connsiteY34" fmla="*/ 2027622 h 7595156"/>
                <a:gd name="connsiteX35" fmla="*/ 3910343 w 4474390"/>
                <a:gd name="connsiteY35" fmla="*/ 1740776 h 7595156"/>
                <a:gd name="connsiteX36" fmla="*/ 3377360 w 4474390"/>
                <a:gd name="connsiteY36" fmla="*/ 926225 h 7595156"/>
                <a:gd name="connsiteX37" fmla="*/ 3110868 w 4474390"/>
                <a:gd name="connsiteY37" fmla="*/ 639379 h 7595156"/>
                <a:gd name="connsiteX38" fmla="*/ 2844376 w 4474390"/>
                <a:gd name="connsiteY38" fmla="*/ 926225 h 7595156"/>
                <a:gd name="connsiteX39" fmla="*/ 3110868 w 4474390"/>
                <a:gd name="connsiteY39" fmla="*/ 1213071 h 7595156"/>
                <a:gd name="connsiteX40" fmla="*/ 3377360 w 4474390"/>
                <a:gd name="connsiteY40" fmla="*/ 926225 h 7595156"/>
                <a:gd name="connsiteX41" fmla="*/ 2678630 w 4474390"/>
                <a:gd name="connsiteY41" fmla="*/ 448442 h 7595156"/>
                <a:gd name="connsiteX42" fmla="*/ 2457912 w 4474390"/>
                <a:gd name="connsiteY42" fmla="*/ 235607 h 7595156"/>
                <a:gd name="connsiteX43" fmla="*/ 2237194 w 4474390"/>
                <a:gd name="connsiteY43" fmla="*/ 448442 h 7595156"/>
                <a:gd name="connsiteX44" fmla="*/ 2457912 w 4474390"/>
                <a:gd name="connsiteY44" fmla="*/ 661277 h 7595156"/>
                <a:gd name="connsiteX45" fmla="*/ 2678630 w 4474390"/>
                <a:gd name="connsiteY45" fmla="*/ 448442 h 759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474390" h="7595156">
                  <a:moveTo>
                    <a:pt x="4474390" y="3797578"/>
                  </a:moveTo>
                  <a:cubicBezTo>
                    <a:pt x="4474390" y="5894922"/>
                    <a:pt x="3432520" y="7595156"/>
                    <a:pt x="2147308" y="7595156"/>
                  </a:cubicBezTo>
                  <a:lnTo>
                    <a:pt x="1998587" y="7582900"/>
                  </a:lnTo>
                  <a:lnTo>
                    <a:pt x="2097640" y="7556879"/>
                  </a:lnTo>
                  <a:cubicBezTo>
                    <a:pt x="3009930" y="7235540"/>
                    <a:pt x="3696187" y="5846091"/>
                    <a:pt x="3696187" y="4180749"/>
                  </a:cubicBezTo>
                  <a:cubicBezTo>
                    <a:pt x="3696187" y="2277495"/>
                    <a:pt x="2799850" y="734606"/>
                    <a:pt x="1694162" y="734606"/>
                  </a:cubicBezTo>
                  <a:cubicBezTo>
                    <a:pt x="1020385" y="734606"/>
                    <a:pt x="424345" y="1307541"/>
                    <a:pt x="61499" y="2185822"/>
                  </a:cubicBezTo>
                  <a:lnTo>
                    <a:pt x="0" y="2362518"/>
                  </a:lnTo>
                  <a:lnTo>
                    <a:pt x="62108" y="2109804"/>
                  </a:lnTo>
                  <a:cubicBezTo>
                    <a:pt x="442892" y="859351"/>
                    <a:pt x="1233604" y="0"/>
                    <a:pt x="2147308" y="0"/>
                  </a:cubicBezTo>
                  <a:cubicBezTo>
                    <a:pt x="3432520" y="0"/>
                    <a:pt x="4474390" y="1700234"/>
                    <a:pt x="4474390" y="3797578"/>
                  </a:cubicBezTo>
                  <a:close/>
                  <a:moveTo>
                    <a:pt x="4324813" y="3556549"/>
                  </a:moveTo>
                  <a:cubicBezTo>
                    <a:pt x="4324813" y="3439003"/>
                    <a:pt x="4228161" y="3343714"/>
                    <a:pt x="4108934" y="3343714"/>
                  </a:cubicBezTo>
                  <a:cubicBezTo>
                    <a:pt x="3989707" y="3343714"/>
                    <a:pt x="3893055" y="3439003"/>
                    <a:pt x="3893055" y="3556549"/>
                  </a:cubicBezTo>
                  <a:cubicBezTo>
                    <a:pt x="3893055" y="3674095"/>
                    <a:pt x="3989707" y="3769384"/>
                    <a:pt x="4108934" y="3769384"/>
                  </a:cubicBezTo>
                  <a:cubicBezTo>
                    <a:pt x="4228161" y="3769384"/>
                    <a:pt x="4324813" y="3674095"/>
                    <a:pt x="4324813" y="3556549"/>
                  </a:cubicBezTo>
                  <a:close/>
                  <a:moveTo>
                    <a:pt x="4314131" y="4352437"/>
                  </a:moveTo>
                  <a:cubicBezTo>
                    <a:pt x="4314131" y="4248404"/>
                    <a:pt x="4230001" y="4164068"/>
                    <a:pt x="4126222" y="4164068"/>
                  </a:cubicBezTo>
                  <a:cubicBezTo>
                    <a:pt x="4022443" y="4164068"/>
                    <a:pt x="3938313" y="4248404"/>
                    <a:pt x="3938313" y="4352437"/>
                  </a:cubicBezTo>
                  <a:cubicBezTo>
                    <a:pt x="3938313" y="4456470"/>
                    <a:pt x="4022443" y="4540806"/>
                    <a:pt x="4126222" y="4540806"/>
                  </a:cubicBezTo>
                  <a:cubicBezTo>
                    <a:pt x="4230001" y="4540806"/>
                    <a:pt x="4314131" y="4456470"/>
                    <a:pt x="4314131" y="4352437"/>
                  </a:cubicBezTo>
                  <a:close/>
                  <a:moveTo>
                    <a:pt x="4197438" y="5095169"/>
                  </a:moveTo>
                  <a:cubicBezTo>
                    <a:pt x="4197438" y="4990684"/>
                    <a:pt x="4123324" y="4905983"/>
                    <a:pt x="4031900" y="4905983"/>
                  </a:cubicBezTo>
                  <a:cubicBezTo>
                    <a:pt x="3940476" y="4905983"/>
                    <a:pt x="3866362" y="4990684"/>
                    <a:pt x="3866362" y="5095169"/>
                  </a:cubicBezTo>
                  <a:cubicBezTo>
                    <a:pt x="3866362" y="5199654"/>
                    <a:pt x="3940476" y="5284355"/>
                    <a:pt x="4031900" y="5284355"/>
                  </a:cubicBezTo>
                  <a:cubicBezTo>
                    <a:pt x="4123324" y="5284355"/>
                    <a:pt x="4197438" y="5199654"/>
                    <a:pt x="4197438" y="5095169"/>
                  </a:cubicBezTo>
                  <a:close/>
                  <a:moveTo>
                    <a:pt x="4224131" y="2686708"/>
                  </a:moveTo>
                  <a:cubicBezTo>
                    <a:pt x="4224131" y="2528287"/>
                    <a:pt x="4104818" y="2399862"/>
                    <a:pt x="3957639" y="2399862"/>
                  </a:cubicBezTo>
                  <a:cubicBezTo>
                    <a:pt x="3810460" y="2399862"/>
                    <a:pt x="3691147" y="2528287"/>
                    <a:pt x="3691147" y="2686708"/>
                  </a:cubicBezTo>
                  <a:cubicBezTo>
                    <a:pt x="3691147" y="2845129"/>
                    <a:pt x="3810460" y="2973554"/>
                    <a:pt x="3957639" y="2973554"/>
                  </a:cubicBezTo>
                  <a:cubicBezTo>
                    <a:pt x="4104818" y="2973554"/>
                    <a:pt x="4224131" y="2845129"/>
                    <a:pt x="4224131" y="2686708"/>
                  </a:cubicBezTo>
                  <a:close/>
                  <a:moveTo>
                    <a:pt x="3910343" y="1740776"/>
                  </a:moveTo>
                  <a:cubicBezTo>
                    <a:pt x="3910343" y="1582355"/>
                    <a:pt x="3791030" y="1453930"/>
                    <a:pt x="3643851" y="1453930"/>
                  </a:cubicBezTo>
                  <a:cubicBezTo>
                    <a:pt x="3496672" y="1453930"/>
                    <a:pt x="3377359" y="1582355"/>
                    <a:pt x="3377359" y="1740776"/>
                  </a:cubicBezTo>
                  <a:cubicBezTo>
                    <a:pt x="3377359" y="1899197"/>
                    <a:pt x="3496672" y="2027622"/>
                    <a:pt x="3643851" y="2027622"/>
                  </a:cubicBezTo>
                  <a:cubicBezTo>
                    <a:pt x="3791030" y="2027622"/>
                    <a:pt x="3910343" y="1899197"/>
                    <a:pt x="3910343" y="1740776"/>
                  </a:cubicBezTo>
                  <a:close/>
                  <a:moveTo>
                    <a:pt x="3377360" y="926225"/>
                  </a:moveTo>
                  <a:cubicBezTo>
                    <a:pt x="3377360" y="767804"/>
                    <a:pt x="3258047" y="639379"/>
                    <a:pt x="3110868" y="639379"/>
                  </a:cubicBezTo>
                  <a:cubicBezTo>
                    <a:pt x="2963689" y="639379"/>
                    <a:pt x="2844376" y="767804"/>
                    <a:pt x="2844376" y="926225"/>
                  </a:cubicBezTo>
                  <a:cubicBezTo>
                    <a:pt x="2844376" y="1084646"/>
                    <a:pt x="2963689" y="1213071"/>
                    <a:pt x="3110868" y="1213071"/>
                  </a:cubicBezTo>
                  <a:cubicBezTo>
                    <a:pt x="3258047" y="1213071"/>
                    <a:pt x="3377360" y="1084646"/>
                    <a:pt x="3377360" y="926225"/>
                  </a:cubicBezTo>
                  <a:close/>
                  <a:moveTo>
                    <a:pt x="2678630" y="448442"/>
                  </a:moveTo>
                  <a:cubicBezTo>
                    <a:pt x="2678630" y="330896"/>
                    <a:pt x="2579811" y="235607"/>
                    <a:pt x="2457912" y="235607"/>
                  </a:cubicBezTo>
                  <a:cubicBezTo>
                    <a:pt x="2336013" y="235607"/>
                    <a:pt x="2237194" y="330896"/>
                    <a:pt x="2237194" y="448442"/>
                  </a:cubicBezTo>
                  <a:cubicBezTo>
                    <a:pt x="2237194" y="565988"/>
                    <a:pt x="2336013" y="661277"/>
                    <a:pt x="2457912" y="661277"/>
                  </a:cubicBezTo>
                  <a:cubicBezTo>
                    <a:pt x="2579811" y="661277"/>
                    <a:pt x="2678630" y="565988"/>
                    <a:pt x="2678630" y="448442"/>
                  </a:cubicBezTo>
                  <a:close/>
                </a:path>
              </a:pathLst>
            </a:custGeom>
            <a:grp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159" name="158 Grupo"/>
          <p:cNvGrpSpPr/>
          <p:nvPr/>
        </p:nvGrpSpPr>
        <p:grpSpPr>
          <a:xfrm rot="20245633" flipH="1">
            <a:off x="5184357" y="3346765"/>
            <a:ext cx="3343714" cy="1981956"/>
            <a:chOff x="773385" y="829408"/>
            <a:chExt cx="7595156" cy="4474390"/>
          </a:xfrm>
          <a:gradFill>
            <a:gsLst>
              <a:gs pos="0">
                <a:schemeClr val="accent1">
                  <a:tint val="66000"/>
                  <a:satMod val="160000"/>
                  <a:alpha val="12000"/>
                </a:schemeClr>
              </a:gs>
              <a:gs pos="37000">
                <a:schemeClr val="accent1">
                  <a:tint val="44500"/>
                  <a:satMod val="160000"/>
                  <a:lumMod val="63000"/>
                  <a:lumOff val="37000"/>
                  <a:alpha val="75000"/>
                </a:schemeClr>
              </a:gs>
              <a:gs pos="20000">
                <a:srgbClr val="00FFFF">
                  <a:lumMod val="82000"/>
                  <a:lumOff val="18000"/>
                  <a:alpha val="75000"/>
                </a:srgbClr>
              </a:gs>
            </a:gsLst>
            <a:lin ang="5400000" scaled="0"/>
          </a:gradFill>
          <a:scene3d>
            <a:camera prst="orthographicFront"/>
            <a:lightRig rig="chilly" dir="t"/>
          </a:scene3d>
        </p:grpSpPr>
        <p:sp>
          <p:nvSpPr>
            <p:cNvPr id="160" name="Forma libre 20"/>
            <p:cNvSpPr/>
            <p:nvPr/>
          </p:nvSpPr>
          <p:spPr>
            <a:xfrm rot="16200000">
              <a:off x="4114055" y="982029"/>
              <a:ext cx="431758" cy="425670"/>
            </a:xfrm>
            <a:custGeom>
              <a:avLst/>
              <a:gdLst>
                <a:gd name="connsiteX0" fmla="*/ 431758 w 431758"/>
                <a:gd name="connsiteY0" fmla="*/ 212835 h 425670"/>
                <a:gd name="connsiteX1" fmla="*/ 215879 w 431758"/>
                <a:gd name="connsiteY1" fmla="*/ 425670 h 425670"/>
                <a:gd name="connsiteX2" fmla="*/ 0 w 431758"/>
                <a:gd name="connsiteY2" fmla="*/ 212835 h 425670"/>
                <a:gd name="connsiteX3" fmla="*/ 215879 w 431758"/>
                <a:gd name="connsiteY3" fmla="*/ 0 h 425670"/>
                <a:gd name="connsiteX4" fmla="*/ 431758 w 431758"/>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758" h="425670">
                  <a:moveTo>
                    <a:pt x="431758" y="212835"/>
                  </a:moveTo>
                  <a:cubicBezTo>
                    <a:pt x="431758" y="330381"/>
                    <a:pt x="335106" y="425670"/>
                    <a:pt x="215879" y="425670"/>
                  </a:cubicBezTo>
                  <a:cubicBezTo>
                    <a:pt x="96652" y="425670"/>
                    <a:pt x="0" y="330381"/>
                    <a:pt x="0" y="212835"/>
                  </a:cubicBezTo>
                  <a:cubicBezTo>
                    <a:pt x="0" y="95289"/>
                    <a:pt x="96652" y="0"/>
                    <a:pt x="215879" y="0"/>
                  </a:cubicBezTo>
                  <a:cubicBezTo>
                    <a:pt x="335106" y="0"/>
                    <a:pt x="431758" y="95289"/>
                    <a:pt x="431758"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61" name="Forma libre 19"/>
            <p:cNvSpPr/>
            <p:nvPr/>
          </p:nvSpPr>
          <p:spPr>
            <a:xfrm rot="16200000">
              <a:off x="4937913" y="989207"/>
              <a:ext cx="375818" cy="376738"/>
            </a:xfrm>
            <a:custGeom>
              <a:avLst/>
              <a:gdLst>
                <a:gd name="connsiteX0" fmla="*/ 375818 w 375818"/>
                <a:gd name="connsiteY0" fmla="*/ 188369 h 376738"/>
                <a:gd name="connsiteX1" fmla="*/ 187909 w 375818"/>
                <a:gd name="connsiteY1" fmla="*/ 376738 h 376738"/>
                <a:gd name="connsiteX2" fmla="*/ 0 w 375818"/>
                <a:gd name="connsiteY2" fmla="*/ 188369 h 376738"/>
                <a:gd name="connsiteX3" fmla="*/ 187909 w 375818"/>
                <a:gd name="connsiteY3" fmla="*/ 0 h 376738"/>
                <a:gd name="connsiteX4" fmla="*/ 375818 w 375818"/>
                <a:gd name="connsiteY4" fmla="*/ 188369 h 376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818" h="376738">
                  <a:moveTo>
                    <a:pt x="375818" y="188369"/>
                  </a:moveTo>
                  <a:cubicBezTo>
                    <a:pt x="375818" y="292402"/>
                    <a:pt x="291688" y="376738"/>
                    <a:pt x="187909" y="376738"/>
                  </a:cubicBezTo>
                  <a:cubicBezTo>
                    <a:pt x="84130" y="376738"/>
                    <a:pt x="0" y="292402"/>
                    <a:pt x="0" y="188369"/>
                  </a:cubicBezTo>
                  <a:cubicBezTo>
                    <a:pt x="0" y="84336"/>
                    <a:pt x="84130" y="0"/>
                    <a:pt x="187909" y="0"/>
                  </a:cubicBezTo>
                  <a:cubicBezTo>
                    <a:pt x="291688" y="0"/>
                    <a:pt x="375818" y="84336"/>
                    <a:pt x="375818" y="188369"/>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62" name="Forma libre 18"/>
            <p:cNvSpPr/>
            <p:nvPr/>
          </p:nvSpPr>
          <p:spPr>
            <a:xfrm rot="16200000">
              <a:off x="3193601" y="1059313"/>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63" name="Forma libre 17"/>
            <p:cNvSpPr/>
            <p:nvPr/>
          </p:nvSpPr>
          <p:spPr>
            <a:xfrm rot="16200000">
              <a:off x="5703016" y="1082712"/>
              <a:ext cx="331076" cy="378372"/>
            </a:xfrm>
            <a:custGeom>
              <a:avLst/>
              <a:gdLst>
                <a:gd name="connsiteX0" fmla="*/ 331076 w 331076"/>
                <a:gd name="connsiteY0" fmla="*/ 189186 h 378372"/>
                <a:gd name="connsiteX1" fmla="*/ 165538 w 331076"/>
                <a:gd name="connsiteY1" fmla="*/ 378372 h 378372"/>
                <a:gd name="connsiteX2" fmla="*/ 0 w 331076"/>
                <a:gd name="connsiteY2" fmla="*/ 189186 h 378372"/>
                <a:gd name="connsiteX3" fmla="*/ 165538 w 331076"/>
                <a:gd name="connsiteY3" fmla="*/ 0 h 378372"/>
                <a:gd name="connsiteX4" fmla="*/ 331076 w 331076"/>
                <a:gd name="connsiteY4" fmla="*/ 189186 h 37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076" h="378372">
                  <a:moveTo>
                    <a:pt x="331076" y="189186"/>
                  </a:moveTo>
                  <a:cubicBezTo>
                    <a:pt x="331076" y="293671"/>
                    <a:pt x="256962" y="378372"/>
                    <a:pt x="165538" y="378372"/>
                  </a:cubicBezTo>
                  <a:cubicBezTo>
                    <a:pt x="74114" y="378372"/>
                    <a:pt x="0" y="293671"/>
                    <a:pt x="0" y="189186"/>
                  </a:cubicBezTo>
                  <a:cubicBezTo>
                    <a:pt x="0" y="84701"/>
                    <a:pt x="74114" y="0"/>
                    <a:pt x="165538" y="0"/>
                  </a:cubicBezTo>
                  <a:cubicBezTo>
                    <a:pt x="256962" y="0"/>
                    <a:pt x="331076" y="84701"/>
                    <a:pt x="331076" y="18918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64" name="Forma libre 16"/>
            <p:cNvSpPr/>
            <p:nvPr/>
          </p:nvSpPr>
          <p:spPr>
            <a:xfrm rot="16200000">
              <a:off x="2247669" y="1373101"/>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65" name="Forma libre 15"/>
            <p:cNvSpPr/>
            <p:nvPr/>
          </p:nvSpPr>
          <p:spPr>
            <a:xfrm rot="16200000">
              <a:off x="1433118" y="1906084"/>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66" name="Forma libre 14"/>
            <p:cNvSpPr/>
            <p:nvPr/>
          </p:nvSpPr>
          <p:spPr>
            <a:xfrm rot="16200000">
              <a:off x="1001109" y="2633051"/>
              <a:ext cx="441436" cy="425670"/>
            </a:xfrm>
            <a:custGeom>
              <a:avLst/>
              <a:gdLst>
                <a:gd name="connsiteX0" fmla="*/ 441436 w 441436"/>
                <a:gd name="connsiteY0" fmla="*/ 212835 h 425670"/>
                <a:gd name="connsiteX1" fmla="*/ 220718 w 441436"/>
                <a:gd name="connsiteY1" fmla="*/ 425670 h 425670"/>
                <a:gd name="connsiteX2" fmla="*/ 0 w 441436"/>
                <a:gd name="connsiteY2" fmla="*/ 212835 h 425670"/>
                <a:gd name="connsiteX3" fmla="*/ 220718 w 441436"/>
                <a:gd name="connsiteY3" fmla="*/ 0 h 425670"/>
                <a:gd name="connsiteX4" fmla="*/ 441436 w 441436"/>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436" h="425670">
                  <a:moveTo>
                    <a:pt x="441436" y="212835"/>
                  </a:moveTo>
                  <a:cubicBezTo>
                    <a:pt x="441436" y="330381"/>
                    <a:pt x="342617" y="425670"/>
                    <a:pt x="220718" y="425670"/>
                  </a:cubicBezTo>
                  <a:cubicBezTo>
                    <a:pt x="98819" y="425670"/>
                    <a:pt x="0" y="330381"/>
                    <a:pt x="0" y="212835"/>
                  </a:cubicBezTo>
                  <a:cubicBezTo>
                    <a:pt x="0" y="95289"/>
                    <a:pt x="98819" y="0"/>
                    <a:pt x="220718" y="0"/>
                  </a:cubicBezTo>
                  <a:cubicBezTo>
                    <a:pt x="342617" y="0"/>
                    <a:pt x="441436" y="95289"/>
                    <a:pt x="441436"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67" name="Forma libre 13"/>
            <p:cNvSpPr/>
            <p:nvPr/>
          </p:nvSpPr>
          <p:spPr>
            <a:xfrm rot="16200000">
              <a:off x="2333768" y="-730975"/>
              <a:ext cx="4474390" cy="7595156"/>
            </a:xfrm>
            <a:custGeom>
              <a:avLst/>
              <a:gdLst>
                <a:gd name="connsiteX0" fmla="*/ 4474390 w 4474390"/>
                <a:gd name="connsiteY0" fmla="*/ 3797578 h 7595156"/>
                <a:gd name="connsiteX1" fmla="*/ 2147308 w 4474390"/>
                <a:gd name="connsiteY1" fmla="*/ 7595156 h 7595156"/>
                <a:gd name="connsiteX2" fmla="*/ 1998587 w 4474390"/>
                <a:gd name="connsiteY2" fmla="*/ 7582900 h 7595156"/>
                <a:gd name="connsiteX3" fmla="*/ 2097640 w 4474390"/>
                <a:gd name="connsiteY3" fmla="*/ 7556879 h 7595156"/>
                <a:gd name="connsiteX4" fmla="*/ 3696187 w 4474390"/>
                <a:gd name="connsiteY4" fmla="*/ 4180749 h 7595156"/>
                <a:gd name="connsiteX5" fmla="*/ 1694162 w 4474390"/>
                <a:gd name="connsiteY5" fmla="*/ 734606 h 7595156"/>
                <a:gd name="connsiteX6" fmla="*/ 61499 w 4474390"/>
                <a:gd name="connsiteY6" fmla="*/ 2185822 h 7595156"/>
                <a:gd name="connsiteX7" fmla="*/ 0 w 4474390"/>
                <a:gd name="connsiteY7" fmla="*/ 2362518 h 7595156"/>
                <a:gd name="connsiteX8" fmla="*/ 62108 w 4474390"/>
                <a:gd name="connsiteY8" fmla="*/ 2109804 h 7595156"/>
                <a:gd name="connsiteX9" fmla="*/ 2147308 w 4474390"/>
                <a:gd name="connsiteY9" fmla="*/ 0 h 7595156"/>
                <a:gd name="connsiteX10" fmla="*/ 4474390 w 4474390"/>
                <a:gd name="connsiteY10" fmla="*/ 3797578 h 7595156"/>
                <a:gd name="connsiteX11" fmla="*/ 4324813 w 4474390"/>
                <a:gd name="connsiteY11" fmla="*/ 3556549 h 7595156"/>
                <a:gd name="connsiteX12" fmla="*/ 4108934 w 4474390"/>
                <a:gd name="connsiteY12" fmla="*/ 3343714 h 7595156"/>
                <a:gd name="connsiteX13" fmla="*/ 3893055 w 4474390"/>
                <a:gd name="connsiteY13" fmla="*/ 3556549 h 7595156"/>
                <a:gd name="connsiteX14" fmla="*/ 4108934 w 4474390"/>
                <a:gd name="connsiteY14" fmla="*/ 3769384 h 7595156"/>
                <a:gd name="connsiteX15" fmla="*/ 4324813 w 4474390"/>
                <a:gd name="connsiteY15" fmla="*/ 3556549 h 7595156"/>
                <a:gd name="connsiteX16" fmla="*/ 4314131 w 4474390"/>
                <a:gd name="connsiteY16" fmla="*/ 4352437 h 7595156"/>
                <a:gd name="connsiteX17" fmla="*/ 4126222 w 4474390"/>
                <a:gd name="connsiteY17" fmla="*/ 4164068 h 7595156"/>
                <a:gd name="connsiteX18" fmla="*/ 3938313 w 4474390"/>
                <a:gd name="connsiteY18" fmla="*/ 4352437 h 7595156"/>
                <a:gd name="connsiteX19" fmla="*/ 4126222 w 4474390"/>
                <a:gd name="connsiteY19" fmla="*/ 4540806 h 7595156"/>
                <a:gd name="connsiteX20" fmla="*/ 4314131 w 4474390"/>
                <a:gd name="connsiteY20" fmla="*/ 4352437 h 7595156"/>
                <a:gd name="connsiteX21" fmla="*/ 4197438 w 4474390"/>
                <a:gd name="connsiteY21" fmla="*/ 5095169 h 7595156"/>
                <a:gd name="connsiteX22" fmla="*/ 4031900 w 4474390"/>
                <a:gd name="connsiteY22" fmla="*/ 4905983 h 7595156"/>
                <a:gd name="connsiteX23" fmla="*/ 3866362 w 4474390"/>
                <a:gd name="connsiteY23" fmla="*/ 5095169 h 7595156"/>
                <a:gd name="connsiteX24" fmla="*/ 4031900 w 4474390"/>
                <a:gd name="connsiteY24" fmla="*/ 5284355 h 7595156"/>
                <a:gd name="connsiteX25" fmla="*/ 4197438 w 4474390"/>
                <a:gd name="connsiteY25" fmla="*/ 5095169 h 7595156"/>
                <a:gd name="connsiteX26" fmla="*/ 4224131 w 4474390"/>
                <a:gd name="connsiteY26" fmla="*/ 2686708 h 7595156"/>
                <a:gd name="connsiteX27" fmla="*/ 3957639 w 4474390"/>
                <a:gd name="connsiteY27" fmla="*/ 2399862 h 7595156"/>
                <a:gd name="connsiteX28" fmla="*/ 3691147 w 4474390"/>
                <a:gd name="connsiteY28" fmla="*/ 2686708 h 7595156"/>
                <a:gd name="connsiteX29" fmla="*/ 3957639 w 4474390"/>
                <a:gd name="connsiteY29" fmla="*/ 2973554 h 7595156"/>
                <a:gd name="connsiteX30" fmla="*/ 4224131 w 4474390"/>
                <a:gd name="connsiteY30" fmla="*/ 2686708 h 7595156"/>
                <a:gd name="connsiteX31" fmla="*/ 3910343 w 4474390"/>
                <a:gd name="connsiteY31" fmla="*/ 1740776 h 7595156"/>
                <a:gd name="connsiteX32" fmla="*/ 3643851 w 4474390"/>
                <a:gd name="connsiteY32" fmla="*/ 1453930 h 7595156"/>
                <a:gd name="connsiteX33" fmla="*/ 3377359 w 4474390"/>
                <a:gd name="connsiteY33" fmla="*/ 1740776 h 7595156"/>
                <a:gd name="connsiteX34" fmla="*/ 3643851 w 4474390"/>
                <a:gd name="connsiteY34" fmla="*/ 2027622 h 7595156"/>
                <a:gd name="connsiteX35" fmla="*/ 3910343 w 4474390"/>
                <a:gd name="connsiteY35" fmla="*/ 1740776 h 7595156"/>
                <a:gd name="connsiteX36" fmla="*/ 3377360 w 4474390"/>
                <a:gd name="connsiteY36" fmla="*/ 926225 h 7595156"/>
                <a:gd name="connsiteX37" fmla="*/ 3110868 w 4474390"/>
                <a:gd name="connsiteY37" fmla="*/ 639379 h 7595156"/>
                <a:gd name="connsiteX38" fmla="*/ 2844376 w 4474390"/>
                <a:gd name="connsiteY38" fmla="*/ 926225 h 7595156"/>
                <a:gd name="connsiteX39" fmla="*/ 3110868 w 4474390"/>
                <a:gd name="connsiteY39" fmla="*/ 1213071 h 7595156"/>
                <a:gd name="connsiteX40" fmla="*/ 3377360 w 4474390"/>
                <a:gd name="connsiteY40" fmla="*/ 926225 h 7595156"/>
                <a:gd name="connsiteX41" fmla="*/ 2678630 w 4474390"/>
                <a:gd name="connsiteY41" fmla="*/ 448442 h 7595156"/>
                <a:gd name="connsiteX42" fmla="*/ 2457912 w 4474390"/>
                <a:gd name="connsiteY42" fmla="*/ 235607 h 7595156"/>
                <a:gd name="connsiteX43" fmla="*/ 2237194 w 4474390"/>
                <a:gd name="connsiteY43" fmla="*/ 448442 h 7595156"/>
                <a:gd name="connsiteX44" fmla="*/ 2457912 w 4474390"/>
                <a:gd name="connsiteY44" fmla="*/ 661277 h 7595156"/>
                <a:gd name="connsiteX45" fmla="*/ 2678630 w 4474390"/>
                <a:gd name="connsiteY45" fmla="*/ 448442 h 759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474390" h="7595156">
                  <a:moveTo>
                    <a:pt x="4474390" y="3797578"/>
                  </a:moveTo>
                  <a:cubicBezTo>
                    <a:pt x="4474390" y="5894922"/>
                    <a:pt x="3432520" y="7595156"/>
                    <a:pt x="2147308" y="7595156"/>
                  </a:cubicBezTo>
                  <a:lnTo>
                    <a:pt x="1998587" y="7582900"/>
                  </a:lnTo>
                  <a:lnTo>
                    <a:pt x="2097640" y="7556879"/>
                  </a:lnTo>
                  <a:cubicBezTo>
                    <a:pt x="3009930" y="7235540"/>
                    <a:pt x="3696187" y="5846091"/>
                    <a:pt x="3696187" y="4180749"/>
                  </a:cubicBezTo>
                  <a:cubicBezTo>
                    <a:pt x="3696187" y="2277495"/>
                    <a:pt x="2799850" y="734606"/>
                    <a:pt x="1694162" y="734606"/>
                  </a:cubicBezTo>
                  <a:cubicBezTo>
                    <a:pt x="1020385" y="734606"/>
                    <a:pt x="424345" y="1307541"/>
                    <a:pt x="61499" y="2185822"/>
                  </a:cubicBezTo>
                  <a:lnTo>
                    <a:pt x="0" y="2362518"/>
                  </a:lnTo>
                  <a:lnTo>
                    <a:pt x="62108" y="2109804"/>
                  </a:lnTo>
                  <a:cubicBezTo>
                    <a:pt x="442892" y="859351"/>
                    <a:pt x="1233604" y="0"/>
                    <a:pt x="2147308" y="0"/>
                  </a:cubicBezTo>
                  <a:cubicBezTo>
                    <a:pt x="3432520" y="0"/>
                    <a:pt x="4474390" y="1700234"/>
                    <a:pt x="4474390" y="3797578"/>
                  </a:cubicBezTo>
                  <a:close/>
                  <a:moveTo>
                    <a:pt x="4324813" y="3556549"/>
                  </a:moveTo>
                  <a:cubicBezTo>
                    <a:pt x="4324813" y="3439003"/>
                    <a:pt x="4228161" y="3343714"/>
                    <a:pt x="4108934" y="3343714"/>
                  </a:cubicBezTo>
                  <a:cubicBezTo>
                    <a:pt x="3989707" y="3343714"/>
                    <a:pt x="3893055" y="3439003"/>
                    <a:pt x="3893055" y="3556549"/>
                  </a:cubicBezTo>
                  <a:cubicBezTo>
                    <a:pt x="3893055" y="3674095"/>
                    <a:pt x="3989707" y="3769384"/>
                    <a:pt x="4108934" y="3769384"/>
                  </a:cubicBezTo>
                  <a:cubicBezTo>
                    <a:pt x="4228161" y="3769384"/>
                    <a:pt x="4324813" y="3674095"/>
                    <a:pt x="4324813" y="3556549"/>
                  </a:cubicBezTo>
                  <a:close/>
                  <a:moveTo>
                    <a:pt x="4314131" y="4352437"/>
                  </a:moveTo>
                  <a:cubicBezTo>
                    <a:pt x="4314131" y="4248404"/>
                    <a:pt x="4230001" y="4164068"/>
                    <a:pt x="4126222" y="4164068"/>
                  </a:cubicBezTo>
                  <a:cubicBezTo>
                    <a:pt x="4022443" y="4164068"/>
                    <a:pt x="3938313" y="4248404"/>
                    <a:pt x="3938313" y="4352437"/>
                  </a:cubicBezTo>
                  <a:cubicBezTo>
                    <a:pt x="3938313" y="4456470"/>
                    <a:pt x="4022443" y="4540806"/>
                    <a:pt x="4126222" y="4540806"/>
                  </a:cubicBezTo>
                  <a:cubicBezTo>
                    <a:pt x="4230001" y="4540806"/>
                    <a:pt x="4314131" y="4456470"/>
                    <a:pt x="4314131" y="4352437"/>
                  </a:cubicBezTo>
                  <a:close/>
                  <a:moveTo>
                    <a:pt x="4197438" y="5095169"/>
                  </a:moveTo>
                  <a:cubicBezTo>
                    <a:pt x="4197438" y="4990684"/>
                    <a:pt x="4123324" y="4905983"/>
                    <a:pt x="4031900" y="4905983"/>
                  </a:cubicBezTo>
                  <a:cubicBezTo>
                    <a:pt x="3940476" y="4905983"/>
                    <a:pt x="3866362" y="4990684"/>
                    <a:pt x="3866362" y="5095169"/>
                  </a:cubicBezTo>
                  <a:cubicBezTo>
                    <a:pt x="3866362" y="5199654"/>
                    <a:pt x="3940476" y="5284355"/>
                    <a:pt x="4031900" y="5284355"/>
                  </a:cubicBezTo>
                  <a:cubicBezTo>
                    <a:pt x="4123324" y="5284355"/>
                    <a:pt x="4197438" y="5199654"/>
                    <a:pt x="4197438" y="5095169"/>
                  </a:cubicBezTo>
                  <a:close/>
                  <a:moveTo>
                    <a:pt x="4224131" y="2686708"/>
                  </a:moveTo>
                  <a:cubicBezTo>
                    <a:pt x="4224131" y="2528287"/>
                    <a:pt x="4104818" y="2399862"/>
                    <a:pt x="3957639" y="2399862"/>
                  </a:cubicBezTo>
                  <a:cubicBezTo>
                    <a:pt x="3810460" y="2399862"/>
                    <a:pt x="3691147" y="2528287"/>
                    <a:pt x="3691147" y="2686708"/>
                  </a:cubicBezTo>
                  <a:cubicBezTo>
                    <a:pt x="3691147" y="2845129"/>
                    <a:pt x="3810460" y="2973554"/>
                    <a:pt x="3957639" y="2973554"/>
                  </a:cubicBezTo>
                  <a:cubicBezTo>
                    <a:pt x="4104818" y="2973554"/>
                    <a:pt x="4224131" y="2845129"/>
                    <a:pt x="4224131" y="2686708"/>
                  </a:cubicBezTo>
                  <a:close/>
                  <a:moveTo>
                    <a:pt x="3910343" y="1740776"/>
                  </a:moveTo>
                  <a:cubicBezTo>
                    <a:pt x="3910343" y="1582355"/>
                    <a:pt x="3791030" y="1453930"/>
                    <a:pt x="3643851" y="1453930"/>
                  </a:cubicBezTo>
                  <a:cubicBezTo>
                    <a:pt x="3496672" y="1453930"/>
                    <a:pt x="3377359" y="1582355"/>
                    <a:pt x="3377359" y="1740776"/>
                  </a:cubicBezTo>
                  <a:cubicBezTo>
                    <a:pt x="3377359" y="1899197"/>
                    <a:pt x="3496672" y="2027622"/>
                    <a:pt x="3643851" y="2027622"/>
                  </a:cubicBezTo>
                  <a:cubicBezTo>
                    <a:pt x="3791030" y="2027622"/>
                    <a:pt x="3910343" y="1899197"/>
                    <a:pt x="3910343" y="1740776"/>
                  </a:cubicBezTo>
                  <a:close/>
                  <a:moveTo>
                    <a:pt x="3377360" y="926225"/>
                  </a:moveTo>
                  <a:cubicBezTo>
                    <a:pt x="3377360" y="767804"/>
                    <a:pt x="3258047" y="639379"/>
                    <a:pt x="3110868" y="639379"/>
                  </a:cubicBezTo>
                  <a:cubicBezTo>
                    <a:pt x="2963689" y="639379"/>
                    <a:pt x="2844376" y="767804"/>
                    <a:pt x="2844376" y="926225"/>
                  </a:cubicBezTo>
                  <a:cubicBezTo>
                    <a:pt x="2844376" y="1084646"/>
                    <a:pt x="2963689" y="1213071"/>
                    <a:pt x="3110868" y="1213071"/>
                  </a:cubicBezTo>
                  <a:cubicBezTo>
                    <a:pt x="3258047" y="1213071"/>
                    <a:pt x="3377360" y="1084646"/>
                    <a:pt x="3377360" y="926225"/>
                  </a:cubicBezTo>
                  <a:close/>
                  <a:moveTo>
                    <a:pt x="2678630" y="448442"/>
                  </a:moveTo>
                  <a:cubicBezTo>
                    <a:pt x="2678630" y="330896"/>
                    <a:pt x="2579811" y="235607"/>
                    <a:pt x="2457912" y="235607"/>
                  </a:cubicBezTo>
                  <a:cubicBezTo>
                    <a:pt x="2336013" y="235607"/>
                    <a:pt x="2237194" y="330896"/>
                    <a:pt x="2237194" y="448442"/>
                  </a:cubicBezTo>
                  <a:cubicBezTo>
                    <a:pt x="2237194" y="565988"/>
                    <a:pt x="2336013" y="661277"/>
                    <a:pt x="2457912" y="661277"/>
                  </a:cubicBezTo>
                  <a:cubicBezTo>
                    <a:pt x="2579811" y="661277"/>
                    <a:pt x="2678630" y="565988"/>
                    <a:pt x="2678630" y="448442"/>
                  </a:cubicBezTo>
                  <a:close/>
                </a:path>
              </a:pathLst>
            </a:custGeom>
            <a:grp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grpSp>
        <p:nvGrpSpPr>
          <p:cNvPr id="168" name="167 Grupo"/>
          <p:cNvGrpSpPr/>
          <p:nvPr/>
        </p:nvGrpSpPr>
        <p:grpSpPr>
          <a:xfrm rot="20245633" flipH="1">
            <a:off x="5184357" y="4570902"/>
            <a:ext cx="3343714" cy="1981956"/>
            <a:chOff x="773385" y="829408"/>
            <a:chExt cx="7595156" cy="4474390"/>
          </a:xfrm>
          <a:gradFill>
            <a:gsLst>
              <a:gs pos="0">
                <a:schemeClr val="accent1">
                  <a:tint val="66000"/>
                  <a:satMod val="160000"/>
                  <a:alpha val="12000"/>
                </a:schemeClr>
              </a:gs>
              <a:gs pos="37000">
                <a:schemeClr val="accent1">
                  <a:tint val="44500"/>
                  <a:satMod val="160000"/>
                  <a:lumMod val="63000"/>
                  <a:lumOff val="37000"/>
                  <a:alpha val="75000"/>
                </a:schemeClr>
              </a:gs>
              <a:gs pos="20000">
                <a:srgbClr val="00FFFF">
                  <a:lumMod val="82000"/>
                  <a:lumOff val="18000"/>
                  <a:alpha val="75000"/>
                </a:srgbClr>
              </a:gs>
            </a:gsLst>
            <a:lin ang="5400000" scaled="0"/>
          </a:gradFill>
          <a:scene3d>
            <a:camera prst="orthographicFront"/>
            <a:lightRig rig="chilly" dir="t"/>
          </a:scene3d>
        </p:grpSpPr>
        <p:sp>
          <p:nvSpPr>
            <p:cNvPr id="169" name="Forma libre 20"/>
            <p:cNvSpPr/>
            <p:nvPr/>
          </p:nvSpPr>
          <p:spPr>
            <a:xfrm rot="16200000">
              <a:off x="4114055" y="982029"/>
              <a:ext cx="431758" cy="425670"/>
            </a:xfrm>
            <a:custGeom>
              <a:avLst/>
              <a:gdLst>
                <a:gd name="connsiteX0" fmla="*/ 431758 w 431758"/>
                <a:gd name="connsiteY0" fmla="*/ 212835 h 425670"/>
                <a:gd name="connsiteX1" fmla="*/ 215879 w 431758"/>
                <a:gd name="connsiteY1" fmla="*/ 425670 h 425670"/>
                <a:gd name="connsiteX2" fmla="*/ 0 w 431758"/>
                <a:gd name="connsiteY2" fmla="*/ 212835 h 425670"/>
                <a:gd name="connsiteX3" fmla="*/ 215879 w 431758"/>
                <a:gd name="connsiteY3" fmla="*/ 0 h 425670"/>
                <a:gd name="connsiteX4" fmla="*/ 431758 w 431758"/>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758" h="425670">
                  <a:moveTo>
                    <a:pt x="431758" y="212835"/>
                  </a:moveTo>
                  <a:cubicBezTo>
                    <a:pt x="431758" y="330381"/>
                    <a:pt x="335106" y="425670"/>
                    <a:pt x="215879" y="425670"/>
                  </a:cubicBezTo>
                  <a:cubicBezTo>
                    <a:pt x="96652" y="425670"/>
                    <a:pt x="0" y="330381"/>
                    <a:pt x="0" y="212835"/>
                  </a:cubicBezTo>
                  <a:cubicBezTo>
                    <a:pt x="0" y="95289"/>
                    <a:pt x="96652" y="0"/>
                    <a:pt x="215879" y="0"/>
                  </a:cubicBezTo>
                  <a:cubicBezTo>
                    <a:pt x="335106" y="0"/>
                    <a:pt x="431758" y="95289"/>
                    <a:pt x="431758"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70" name="Forma libre 19"/>
            <p:cNvSpPr/>
            <p:nvPr/>
          </p:nvSpPr>
          <p:spPr>
            <a:xfrm rot="16200000">
              <a:off x="4937913" y="989207"/>
              <a:ext cx="375818" cy="376738"/>
            </a:xfrm>
            <a:custGeom>
              <a:avLst/>
              <a:gdLst>
                <a:gd name="connsiteX0" fmla="*/ 375818 w 375818"/>
                <a:gd name="connsiteY0" fmla="*/ 188369 h 376738"/>
                <a:gd name="connsiteX1" fmla="*/ 187909 w 375818"/>
                <a:gd name="connsiteY1" fmla="*/ 376738 h 376738"/>
                <a:gd name="connsiteX2" fmla="*/ 0 w 375818"/>
                <a:gd name="connsiteY2" fmla="*/ 188369 h 376738"/>
                <a:gd name="connsiteX3" fmla="*/ 187909 w 375818"/>
                <a:gd name="connsiteY3" fmla="*/ 0 h 376738"/>
                <a:gd name="connsiteX4" fmla="*/ 375818 w 375818"/>
                <a:gd name="connsiteY4" fmla="*/ 188369 h 376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818" h="376738">
                  <a:moveTo>
                    <a:pt x="375818" y="188369"/>
                  </a:moveTo>
                  <a:cubicBezTo>
                    <a:pt x="375818" y="292402"/>
                    <a:pt x="291688" y="376738"/>
                    <a:pt x="187909" y="376738"/>
                  </a:cubicBezTo>
                  <a:cubicBezTo>
                    <a:pt x="84130" y="376738"/>
                    <a:pt x="0" y="292402"/>
                    <a:pt x="0" y="188369"/>
                  </a:cubicBezTo>
                  <a:cubicBezTo>
                    <a:pt x="0" y="84336"/>
                    <a:pt x="84130" y="0"/>
                    <a:pt x="187909" y="0"/>
                  </a:cubicBezTo>
                  <a:cubicBezTo>
                    <a:pt x="291688" y="0"/>
                    <a:pt x="375818" y="84336"/>
                    <a:pt x="375818" y="188369"/>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71" name="Forma libre 18"/>
            <p:cNvSpPr/>
            <p:nvPr/>
          </p:nvSpPr>
          <p:spPr>
            <a:xfrm rot="16200000">
              <a:off x="3193601" y="1059313"/>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72" name="Forma libre 17"/>
            <p:cNvSpPr/>
            <p:nvPr/>
          </p:nvSpPr>
          <p:spPr>
            <a:xfrm rot="16200000">
              <a:off x="5703016" y="1082712"/>
              <a:ext cx="331076" cy="378372"/>
            </a:xfrm>
            <a:custGeom>
              <a:avLst/>
              <a:gdLst>
                <a:gd name="connsiteX0" fmla="*/ 331076 w 331076"/>
                <a:gd name="connsiteY0" fmla="*/ 189186 h 378372"/>
                <a:gd name="connsiteX1" fmla="*/ 165538 w 331076"/>
                <a:gd name="connsiteY1" fmla="*/ 378372 h 378372"/>
                <a:gd name="connsiteX2" fmla="*/ 0 w 331076"/>
                <a:gd name="connsiteY2" fmla="*/ 189186 h 378372"/>
                <a:gd name="connsiteX3" fmla="*/ 165538 w 331076"/>
                <a:gd name="connsiteY3" fmla="*/ 0 h 378372"/>
                <a:gd name="connsiteX4" fmla="*/ 331076 w 331076"/>
                <a:gd name="connsiteY4" fmla="*/ 189186 h 378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076" h="378372">
                  <a:moveTo>
                    <a:pt x="331076" y="189186"/>
                  </a:moveTo>
                  <a:cubicBezTo>
                    <a:pt x="331076" y="293671"/>
                    <a:pt x="256962" y="378372"/>
                    <a:pt x="165538" y="378372"/>
                  </a:cubicBezTo>
                  <a:cubicBezTo>
                    <a:pt x="74114" y="378372"/>
                    <a:pt x="0" y="293671"/>
                    <a:pt x="0" y="189186"/>
                  </a:cubicBezTo>
                  <a:cubicBezTo>
                    <a:pt x="0" y="84701"/>
                    <a:pt x="74114" y="0"/>
                    <a:pt x="165538" y="0"/>
                  </a:cubicBezTo>
                  <a:cubicBezTo>
                    <a:pt x="256962" y="0"/>
                    <a:pt x="331076" y="84701"/>
                    <a:pt x="331076" y="18918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73" name="Forma libre 16"/>
            <p:cNvSpPr/>
            <p:nvPr/>
          </p:nvSpPr>
          <p:spPr>
            <a:xfrm rot="16200000">
              <a:off x="2247669" y="1373101"/>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74" name="Forma libre 15"/>
            <p:cNvSpPr/>
            <p:nvPr/>
          </p:nvSpPr>
          <p:spPr>
            <a:xfrm rot="16200000">
              <a:off x="1433118" y="1906084"/>
              <a:ext cx="532984" cy="573692"/>
            </a:xfrm>
            <a:custGeom>
              <a:avLst/>
              <a:gdLst>
                <a:gd name="connsiteX0" fmla="*/ 532984 w 532984"/>
                <a:gd name="connsiteY0" fmla="*/ 286846 h 573692"/>
                <a:gd name="connsiteX1" fmla="*/ 266492 w 532984"/>
                <a:gd name="connsiteY1" fmla="*/ 573692 h 573692"/>
                <a:gd name="connsiteX2" fmla="*/ 0 w 532984"/>
                <a:gd name="connsiteY2" fmla="*/ 286846 h 573692"/>
                <a:gd name="connsiteX3" fmla="*/ 266492 w 532984"/>
                <a:gd name="connsiteY3" fmla="*/ 0 h 573692"/>
                <a:gd name="connsiteX4" fmla="*/ 532984 w 532984"/>
                <a:gd name="connsiteY4" fmla="*/ 286846 h 573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984" h="573692">
                  <a:moveTo>
                    <a:pt x="532984" y="286846"/>
                  </a:moveTo>
                  <a:cubicBezTo>
                    <a:pt x="532984" y="445267"/>
                    <a:pt x="413671" y="573692"/>
                    <a:pt x="266492" y="573692"/>
                  </a:cubicBezTo>
                  <a:cubicBezTo>
                    <a:pt x="119313" y="573692"/>
                    <a:pt x="0" y="445267"/>
                    <a:pt x="0" y="286846"/>
                  </a:cubicBezTo>
                  <a:cubicBezTo>
                    <a:pt x="0" y="128425"/>
                    <a:pt x="119313" y="0"/>
                    <a:pt x="266492" y="0"/>
                  </a:cubicBezTo>
                  <a:cubicBezTo>
                    <a:pt x="413671" y="0"/>
                    <a:pt x="532984" y="128425"/>
                    <a:pt x="532984" y="286846"/>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75" name="Forma libre 14"/>
            <p:cNvSpPr/>
            <p:nvPr/>
          </p:nvSpPr>
          <p:spPr>
            <a:xfrm rot="16200000">
              <a:off x="1001109" y="2633051"/>
              <a:ext cx="441436" cy="425670"/>
            </a:xfrm>
            <a:custGeom>
              <a:avLst/>
              <a:gdLst>
                <a:gd name="connsiteX0" fmla="*/ 441436 w 441436"/>
                <a:gd name="connsiteY0" fmla="*/ 212835 h 425670"/>
                <a:gd name="connsiteX1" fmla="*/ 220718 w 441436"/>
                <a:gd name="connsiteY1" fmla="*/ 425670 h 425670"/>
                <a:gd name="connsiteX2" fmla="*/ 0 w 441436"/>
                <a:gd name="connsiteY2" fmla="*/ 212835 h 425670"/>
                <a:gd name="connsiteX3" fmla="*/ 220718 w 441436"/>
                <a:gd name="connsiteY3" fmla="*/ 0 h 425670"/>
                <a:gd name="connsiteX4" fmla="*/ 441436 w 441436"/>
                <a:gd name="connsiteY4" fmla="*/ 212835 h 425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436" h="425670">
                  <a:moveTo>
                    <a:pt x="441436" y="212835"/>
                  </a:moveTo>
                  <a:cubicBezTo>
                    <a:pt x="441436" y="330381"/>
                    <a:pt x="342617" y="425670"/>
                    <a:pt x="220718" y="425670"/>
                  </a:cubicBezTo>
                  <a:cubicBezTo>
                    <a:pt x="98819" y="425670"/>
                    <a:pt x="0" y="330381"/>
                    <a:pt x="0" y="212835"/>
                  </a:cubicBezTo>
                  <a:cubicBezTo>
                    <a:pt x="0" y="95289"/>
                    <a:pt x="98819" y="0"/>
                    <a:pt x="220718" y="0"/>
                  </a:cubicBezTo>
                  <a:cubicBezTo>
                    <a:pt x="342617" y="0"/>
                    <a:pt x="441436" y="95289"/>
                    <a:pt x="441436" y="212835"/>
                  </a:cubicBezTo>
                  <a:close/>
                </a:path>
              </a:pathLst>
            </a:custGeom>
            <a:gradFill>
              <a:gsLst>
                <a:gs pos="0">
                  <a:srgbClr val="8488C4"/>
                </a:gs>
                <a:gs pos="53000">
                  <a:srgbClr val="D4DEFF"/>
                </a:gs>
                <a:gs pos="83000">
                  <a:srgbClr val="D4DEFF"/>
                </a:gs>
                <a:gs pos="100000">
                  <a:srgbClr val="96AB94"/>
                </a:gs>
              </a:gsLst>
              <a:lin ang="5400000" scaled="0"/>
            </a:grad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76" name="Forma libre 13"/>
            <p:cNvSpPr/>
            <p:nvPr/>
          </p:nvSpPr>
          <p:spPr>
            <a:xfrm rot="16200000">
              <a:off x="2333768" y="-730975"/>
              <a:ext cx="4474390" cy="7595156"/>
            </a:xfrm>
            <a:custGeom>
              <a:avLst/>
              <a:gdLst>
                <a:gd name="connsiteX0" fmla="*/ 4474390 w 4474390"/>
                <a:gd name="connsiteY0" fmla="*/ 3797578 h 7595156"/>
                <a:gd name="connsiteX1" fmla="*/ 2147308 w 4474390"/>
                <a:gd name="connsiteY1" fmla="*/ 7595156 h 7595156"/>
                <a:gd name="connsiteX2" fmla="*/ 1998587 w 4474390"/>
                <a:gd name="connsiteY2" fmla="*/ 7582900 h 7595156"/>
                <a:gd name="connsiteX3" fmla="*/ 2097640 w 4474390"/>
                <a:gd name="connsiteY3" fmla="*/ 7556879 h 7595156"/>
                <a:gd name="connsiteX4" fmla="*/ 3696187 w 4474390"/>
                <a:gd name="connsiteY4" fmla="*/ 4180749 h 7595156"/>
                <a:gd name="connsiteX5" fmla="*/ 1694162 w 4474390"/>
                <a:gd name="connsiteY5" fmla="*/ 734606 h 7595156"/>
                <a:gd name="connsiteX6" fmla="*/ 61499 w 4474390"/>
                <a:gd name="connsiteY6" fmla="*/ 2185822 h 7595156"/>
                <a:gd name="connsiteX7" fmla="*/ 0 w 4474390"/>
                <a:gd name="connsiteY7" fmla="*/ 2362518 h 7595156"/>
                <a:gd name="connsiteX8" fmla="*/ 62108 w 4474390"/>
                <a:gd name="connsiteY8" fmla="*/ 2109804 h 7595156"/>
                <a:gd name="connsiteX9" fmla="*/ 2147308 w 4474390"/>
                <a:gd name="connsiteY9" fmla="*/ 0 h 7595156"/>
                <a:gd name="connsiteX10" fmla="*/ 4474390 w 4474390"/>
                <a:gd name="connsiteY10" fmla="*/ 3797578 h 7595156"/>
                <a:gd name="connsiteX11" fmla="*/ 4324813 w 4474390"/>
                <a:gd name="connsiteY11" fmla="*/ 3556549 h 7595156"/>
                <a:gd name="connsiteX12" fmla="*/ 4108934 w 4474390"/>
                <a:gd name="connsiteY12" fmla="*/ 3343714 h 7595156"/>
                <a:gd name="connsiteX13" fmla="*/ 3893055 w 4474390"/>
                <a:gd name="connsiteY13" fmla="*/ 3556549 h 7595156"/>
                <a:gd name="connsiteX14" fmla="*/ 4108934 w 4474390"/>
                <a:gd name="connsiteY14" fmla="*/ 3769384 h 7595156"/>
                <a:gd name="connsiteX15" fmla="*/ 4324813 w 4474390"/>
                <a:gd name="connsiteY15" fmla="*/ 3556549 h 7595156"/>
                <a:gd name="connsiteX16" fmla="*/ 4314131 w 4474390"/>
                <a:gd name="connsiteY16" fmla="*/ 4352437 h 7595156"/>
                <a:gd name="connsiteX17" fmla="*/ 4126222 w 4474390"/>
                <a:gd name="connsiteY17" fmla="*/ 4164068 h 7595156"/>
                <a:gd name="connsiteX18" fmla="*/ 3938313 w 4474390"/>
                <a:gd name="connsiteY18" fmla="*/ 4352437 h 7595156"/>
                <a:gd name="connsiteX19" fmla="*/ 4126222 w 4474390"/>
                <a:gd name="connsiteY19" fmla="*/ 4540806 h 7595156"/>
                <a:gd name="connsiteX20" fmla="*/ 4314131 w 4474390"/>
                <a:gd name="connsiteY20" fmla="*/ 4352437 h 7595156"/>
                <a:gd name="connsiteX21" fmla="*/ 4197438 w 4474390"/>
                <a:gd name="connsiteY21" fmla="*/ 5095169 h 7595156"/>
                <a:gd name="connsiteX22" fmla="*/ 4031900 w 4474390"/>
                <a:gd name="connsiteY22" fmla="*/ 4905983 h 7595156"/>
                <a:gd name="connsiteX23" fmla="*/ 3866362 w 4474390"/>
                <a:gd name="connsiteY23" fmla="*/ 5095169 h 7595156"/>
                <a:gd name="connsiteX24" fmla="*/ 4031900 w 4474390"/>
                <a:gd name="connsiteY24" fmla="*/ 5284355 h 7595156"/>
                <a:gd name="connsiteX25" fmla="*/ 4197438 w 4474390"/>
                <a:gd name="connsiteY25" fmla="*/ 5095169 h 7595156"/>
                <a:gd name="connsiteX26" fmla="*/ 4224131 w 4474390"/>
                <a:gd name="connsiteY26" fmla="*/ 2686708 h 7595156"/>
                <a:gd name="connsiteX27" fmla="*/ 3957639 w 4474390"/>
                <a:gd name="connsiteY27" fmla="*/ 2399862 h 7595156"/>
                <a:gd name="connsiteX28" fmla="*/ 3691147 w 4474390"/>
                <a:gd name="connsiteY28" fmla="*/ 2686708 h 7595156"/>
                <a:gd name="connsiteX29" fmla="*/ 3957639 w 4474390"/>
                <a:gd name="connsiteY29" fmla="*/ 2973554 h 7595156"/>
                <a:gd name="connsiteX30" fmla="*/ 4224131 w 4474390"/>
                <a:gd name="connsiteY30" fmla="*/ 2686708 h 7595156"/>
                <a:gd name="connsiteX31" fmla="*/ 3910343 w 4474390"/>
                <a:gd name="connsiteY31" fmla="*/ 1740776 h 7595156"/>
                <a:gd name="connsiteX32" fmla="*/ 3643851 w 4474390"/>
                <a:gd name="connsiteY32" fmla="*/ 1453930 h 7595156"/>
                <a:gd name="connsiteX33" fmla="*/ 3377359 w 4474390"/>
                <a:gd name="connsiteY33" fmla="*/ 1740776 h 7595156"/>
                <a:gd name="connsiteX34" fmla="*/ 3643851 w 4474390"/>
                <a:gd name="connsiteY34" fmla="*/ 2027622 h 7595156"/>
                <a:gd name="connsiteX35" fmla="*/ 3910343 w 4474390"/>
                <a:gd name="connsiteY35" fmla="*/ 1740776 h 7595156"/>
                <a:gd name="connsiteX36" fmla="*/ 3377360 w 4474390"/>
                <a:gd name="connsiteY36" fmla="*/ 926225 h 7595156"/>
                <a:gd name="connsiteX37" fmla="*/ 3110868 w 4474390"/>
                <a:gd name="connsiteY37" fmla="*/ 639379 h 7595156"/>
                <a:gd name="connsiteX38" fmla="*/ 2844376 w 4474390"/>
                <a:gd name="connsiteY38" fmla="*/ 926225 h 7595156"/>
                <a:gd name="connsiteX39" fmla="*/ 3110868 w 4474390"/>
                <a:gd name="connsiteY39" fmla="*/ 1213071 h 7595156"/>
                <a:gd name="connsiteX40" fmla="*/ 3377360 w 4474390"/>
                <a:gd name="connsiteY40" fmla="*/ 926225 h 7595156"/>
                <a:gd name="connsiteX41" fmla="*/ 2678630 w 4474390"/>
                <a:gd name="connsiteY41" fmla="*/ 448442 h 7595156"/>
                <a:gd name="connsiteX42" fmla="*/ 2457912 w 4474390"/>
                <a:gd name="connsiteY42" fmla="*/ 235607 h 7595156"/>
                <a:gd name="connsiteX43" fmla="*/ 2237194 w 4474390"/>
                <a:gd name="connsiteY43" fmla="*/ 448442 h 7595156"/>
                <a:gd name="connsiteX44" fmla="*/ 2457912 w 4474390"/>
                <a:gd name="connsiteY44" fmla="*/ 661277 h 7595156"/>
                <a:gd name="connsiteX45" fmla="*/ 2678630 w 4474390"/>
                <a:gd name="connsiteY45" fmla="*/ 448442 h 7595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474390" h="7595156">
                  <a:moveTo>
                    <a:pt x="4474390" y="3797578"/>
                  </a:moveTo>
                  <a:cubicBezTo>
                    <a:pt x="4474390" y="5894922"/>
                    <a:pt x="3432520" y="7595156"/>
                    <a:pt x="2147308" y="7595156"/>
                  </a:cubicBezTo>
                  <a:lnTo>
                    <a:pt x="1998587" y="7582900"/>
                  </a:lnTo>
                  <a:lnTo>
                    <a:pt x="2097640" y="7556879"/>
                  </a:lnTo>
                  <a:cubicBezTo>
                    <a:pt x="3009930" y="7235540"/>
                    <a:pt x="3696187" y="5846091"/>
                    <a:pt x="3696187" y="4180749"/>
                  </a:cubicBezTo>
                  <a:cubicBezTo>
                    <a:pt x="3696187" y="2277495"/>
                    <a:pt x="2799850" y="734606"/>
                    <a:pt x="1694162" y="734606"/>
                  </a:cubicBezTo>
                  <a:cubicBezTo>
                    <a:pt x="1020385" y="734606"/>
                    <a:pt x="424345" y="1307541"/>
                    <a:pt x="61499" y="2185822"/>
                  </a:cubicBezTo>
                  <a:lnTo>
                    <a:pt x="0" y="2362518"/>
                  </a:lnTo>
                  <a:lnTo>
                    <a:pt x="62108" y="2109804"/>
                  </a:lnTo>
                  <a:cubicBezTo>
                    <a:pt x="442892" y="859351"/>
                    <a:pt x="1233604" y="0"/>
                    <a:pt x="2147308" y="0"/>
                  </a:cubicBezTo>
                  <a:cubicBezTo>
                    <a:pt x="3432520" y="0"/>
                    <a:pt x="4474390" y="1700234"/>
                    <a:pt x="4474390" y="3797578"/>
                  </a:cubicBezTo>
                  <a:close/>
                  <a:moveTo>
                    <a:pt x="4324813" y="3556549"/>
                  </a:moveTo>
                  <a:cubicBezTo>
                    <a:pt x="4324813" y="3439003"/>
                    <a:pt x="4228161" y="3343714"/>
                    <a:pt x="4108934" y="3343714"/>
                  </a:cubicBezTo>
                  <a:cubicBezTo>
                    <a:pt x="3989707" y="3343714"/>
                    <a:pt x="3893055" y="3439003"/>
                    <a:pt x="3893055" y="3556549"/>
                  </a:cubicBezTo>
                  <a:cubicBezTo>
                    <a:pt x="3893055" y="3674095"/>
                    <a:pt x="3989707" y="3769384"/>
                    <a:pt x="4108934" y="3769384"/>
                  </a:cubicBezTo>
                  <a:cubicBezTo>
                    <a:pt x="4228161" y="3769384"/>
                    <a:pt x="4324813" y="3674095"/>
                    <a:pt x="4324813" y="3556549"/>
                  </a:cubicBezTo>
                  <a:close/>
                  <a:moveTo>
                    <a:pt x="4314131" y="4352437"/>
                  </a:moveTo>
                  <a:cubicBezTo>
                    <a:pt x="4314131" y="4248404"/>
                    <a:pt x="4230001" y="4164068"/>
                    <a:pt x="4126222" y="4164068"/>
                  </a:cubicBezTo>
                  <a:cubicBezTo>
                    <a:pt x="4022443" y="4164068"/>
                    <a:pt x="3938313" y="4248404"/>
                    <a:pt x="3938313" y="4352437"/>
                  </a:cubicBezTo>
                  <a:cubicBezTo>
                    <a:pt x="3938313" y="4456470"/>
                    <a:pt x="4022443" y="4540806"/>
                    <a:pt x="4126222" y="4540806"/>
                  </a:cubicBezTo>
                  <a:cubicBezTo>
                    <a:pt x="4230001" y="4540806"/>
                    <a:pt x="4314131" y="4456470"/>
                    <a:pt x="4314131" y="4352437"/>
                  </a:cubicBezTo>
                  <a:close/>
                  <a:moveTo>
                    <a:pt x="4197438" y="5095169"/>
                  </a:moveTo>
                  <a:cubicBezTo>
                    <a:pt x="4197438" y="4990684"/>
                    <a:pt x="4123324" y="4905983"/>
                    <a:pt x="4031900" y="4905983"/>
                  </a:cubicBezTo>
                  <a:cubicBezTo>
                    <a:pt x="3940476" y="4905983"/>
                    <a:pt x="3866362" y="4990684"/>
                    <a:pt x="3866362" y="5095169"/>
                  </a:cubicBezTo>
                  <a:cubicBezTo>
                    <a:pt x="3866362" y="5199654"/>
                    <a:pt x="3940476" y="5284355"/>
                    <a:pt x="4031900" y="5284355"/>
                  </a:cubicBezTo>
                  <a:cubicBezTo>
                    <a:pt x="4123324" y="5284355"/>
                    <a:pt x="4197438" y="5199654"/>
                    <a:pt x="4197438" y="5095169"/>
                  </a:cubicBezTo>
                  <a:close/>
                  <a:moveTo>
                    <a:pt x="4224131" y="2686708"/>
                  </a:moveTo>
                  <a:cubicBezTo>
                    <a:pt x="4224131" y="2528287"/>
                    <a:pt x="4104818" y="2399862"/>
                    <a:pt x="3957639" y="2399862"/>
                  </a:cubicBezTo>
                  <a:cubicBezTo>
                    <a:pt x="3810460" y="2399862"/>
                    <a:pt x="3691147" y="2528287"/>
                    <a:pt x="3691147" y="2686708"/>
                  </a:cubicBezTo>
                  <a:cubicBezTo>
                    <a:pt x="3691147" y="2845129"/>
                    <a:pt x="3810460" y="2973554"/>
                    <a:pt x="3957639" y="2973554"/>
                  </a:cubicBezTo>
                  <a:cubicBezTo>
                    <a:pt x="4104818" y="2973554"/>
                    <a:pt x="4224131" y="2845129"/>
                    <a:pt x="4224131" y="2686708"/>
                  </a:cubicBezTo>
                  <a:close/>
                  <a:moveTo>
                    <a:pt x="3910343" y="1740776"/>
                  </a:moveTo>
                  <a:cubicBezTo>
                    <a:pt x="3910343" y="1582355"/>
                    <a:pt x="3791030" y="1453930"/>
                    <a:pt x="3643851" y="1453930"/>
                  </a:cubicBezTo>
                  <a:cubicBezTo>
                    <a:pt x="3496672" y="1453930"/>
                    <a:pt x="3377359" y="1582355"/>
                    <a:pt x="3377359" y="1740776"/>
                  </a:cubicBezTo>
                  <a:cubicBezTo>
                    <a:pt x="3377359" y="1899197"/>
                    <a:pt x="3496672" y="2027622"/>
                    <a:pt x="3643851" y="2027622"/>
                  </a:cubicBezTo>
                  <a:cubicBezTo>
                    <a:pt x="3791030" y="2027622"/>
                    <a:pt x="3910343" y="1899197"/>
                    <a:pt x="3910343" y="1740776"/>
                  </a:cubicBezTo>
                  <a:close/>
                  <a:moveTo>
                    <a:pt x="3377360" y="926225"/>
                  </a:moveTo>
                  <a:cubicBezTo>
                    <a:pt x="3377360" y="767804"/>
                    <a:pt x="3258047" y="639379"/>
                    <a:pt x="3110868" y="639379"/>
                  </a:cubicBezTo>
                  <a:cubicBezTo>
                    <a:pt x="2963689" y="639379"/>
                    <a:pt x="2844376" y="767804"/>
                    <a:pt x="2844376" y="926225"/>
                  </a:cubicBezTo>
                  <a:cubicBezTo>
                    <a:pt x="2844376" y="1084646"/>
                    <a:pt x="2963689" y="1213071"/>
                    <a:pt x="3110868" y="1213071"/>
                  </a:cubicBezTo>
                  <a:cubicBezTo>
                    <a:pt x="3258047" y="1213071"/>
                    <a:pt x="3377360" y="1084646"/>
                    <a:pt x="3377360" y="926225"/>
                  </a:cubicBezTo>
                  <a:close/>
                  <a:moveTo>
                    <a:pt x="2678630" y="448442"/>
                  </a:moveTo>
                  <a:cubicBezTo>
                    <a:pt x="2678630" y="330896"/>
                    <a:pt x="2579811" y="235607"/>
                    <a:pt x="2457912" y="235607"/>
                  </a:cubicBezTo>
                  <a:cubicBezTo>
                    <a:pt x="2336013" y="235607"/>
                    <a:pt x="2237194" y="330896"/>
                    <a:pt x="2237194" y="448442"/>
                  </a:cubicBezTo>
                  <a:cubicBezTo>
                    <a:pt x="2237194" y="565988"/>
                    <a:pt x="2336013" y="661277"/>
                    <a:pt x="2457912" y="661277"/>
                  </a:cubicBezTo>
                  <a:cubicBezTo>
                    <a:pt x="2579811" y="661277"/>
                    <a:pt x="2678630" y="565988"/>
                    <a:pt x="2678630" y="448442"/>
                  </a:cubicBezTo>
                  <a:close/>
                </a:path>
              </a:pathLst>
            </a:custGeom>
            <a:grpFill/>
            <a:ln w="158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grpSp>
      <p:sp>
        <p:nvSpPr>
          <p:cNvPr id="89" name="88 Rectángulo"/>
          <p:cNvSpPr/>
          <p:nvPr/>
        </p:nvSpPr>
        <p:spPr>
          <a:xfrm>
            <a:off x="0" y="16971"/>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02643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9"/>
                                        </p:tgtEl>
                                        <p:attrNameLst>
                                          <p:attrName>style.opacity</p:attrName>
                                        </p:attrNameLst>
                                      </p:cBhvr>
                                      <p:to>
                                        <p:strVal val="0"/>
                                      </p:to>
                                    </p:set>
                                    <p:animEffect filter="image" prLst="opacity: 0">
                                      <p:cBhvr rctx="IE">
                                        <p:cTn id="7" dur="indefinite"/>
                                        <p:tgtEl>
                                          <p:spTgt spid="89"/>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4500" fill="hold"/>
                                        <p:tgtEl>
                                          <p:spTgt spid="5"/>
                                        </p:tgtEl>
                                        <p:attrNameLst>
                                          <p:attrName>ppt_x</p:attrName>
                                        </p:attrNameLst>
                                      </p:cBhvr>
                                      <p:tavLst>
                                        <p:tav tm="0">
                                          <p:val>
                                            <p:strVal val="1+#ppt_w/2"/>
                                          </p:val>
                                        </p:tav>
                                        <p:tav tm="100000">
                                          <p:val>
                                            <p:strVal val="#ppt_x"/>
                                          </p:val>
                                        </p:tav>
                                      </p:tavLst>
                                    </p:anim>
                                    <p:anim calcmode="lin" valueType="num">
                                      <p:cBhvr additive="base">
                                        <p:cTn id="11" dur="4500" fill="hold"/>
                                        <p:tgtEl>
                                          <p:spTgt spid="5"/>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500" fill="hold"/>
                                        <p:tgtEl>
                                          <p:spTgt spid="5"/>
                                        </p:tgtEl>
                                        <p:attrNameLst>
                                          <p:attrName>ppt_w</p:attrName>
                                        </p:attrNameLst>
                                      </p:cBhvr>
                                      <p:tavLst>
                                        <p:tav tm="0">
                                          <p:val>
                                            <p:strVal val="#ppt_w"/>
                                          </p:val>
                                        </p:tav>
                                        <p:tav tm="100000">
                                          <p:val>
                                            <p:strVal val="#ppt_w"/>
                                          </p:val>
                                        </p:tav>
                                      </p:tavLst>
                                    </p:anim>
                                    <p:anim calcmode="lin" valueType="num">
                                      <p:cBhvr>
                                        <p:cTn id="15" dur="4500" fill="hold"/>
                                        <p:tgtEl>
                                          <p:spTgt spid="5"/>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5"/>
                                        </p:tgtEl>
                                        <p:attrNameLst>
                                          <p:attrName>r</p:attrName>
                                        </p:attrNameLst>
                                      </p:cBhvr>
                                    </p:animRot>
                                  </p:childTnLst>
                                </p:cTn>
                              </p:par>
                              <p:par>
                                <p:cTn id="18" presetID="2" presetClass="exit" presetSubtype="2" fill="hold" nodeType="withEffect">
                                  <p:stCondLst>
                                    <p:cond delay="0"/>
                                  </p:stCondLst>
                                  <p:childTnLst>
                                    <p:anim calcmode="lin" valueType="num">
                                      <p:cBhvr additive="base">
                                        <p:cTn id="19" dur="5000"/>
                                        <p:tgtEl>
                                          <p:spTgt spid="5"/>
                                        </p:tgtEl>
                                        <p:attrNameLst>
                                          <p:attrName>ppt_x</p:attrName>
                                        </p:attrNameLst>
                                      </p:cBhvr>
                                      <p:tavLst>
                                        <p:tav tm="0">
                                          <p:val>
                                            <p:strVal val="ppt_x"/>
                                          </p:val>
                                        </p:tav>
                                        <p:tav tm="100000">
                                          <p:val>
                                            <p:strVal val="1+ppt_w/2"/>
                                          </p:val>
                                        </p:tav>
                                      </p:tavLst>
                                    </p:anim>
                                    <p:anim calcmode="lin" valueType="num">
                                      <p:cBhvr additive="base">
                                        <p:cTn id="20" dur="5000"/>
                                        <p:tgtEl>
                                          <p:spTgt spid="5"/>
                                        </p:tgtEl>
                                        <p:attrNameLst>
                                          <p:attrName>ppt_y</p:attrName>
                                        </p:attrNameLst>
                                      </p:cBhvr>
                                      <p:tavLst>
                                        <p:tav tm="0">
                                          <p:val>
                                            <p:strVal val="ppt_y"/>
                                          </p:val>
                                        </p:tav>
                                        <p:tav tm="100000">
                                          <p:val>
                                            <p:strVal val="ppt_y"/>
                                          </p:val>
                                        </p:tav>
                                      </p:tavLst>
                                    </p:anim>
                                    <p:set>
                                      <p:cBhvr>
                                        <p:cTn id="21" dur="1" fill="hold">
                                          <p:stCondLst>
                                            <p:cond delay="4999"/>
                                          </p:stCondLst>
                                        </p:cTn>
                                        <p:tgtEl>
                                          <p:spTgt spid="5"/>
                                        </p:tgtEl>
                                        <p:attrNameLst>
                                          <p:attrName>style.visibility</p:attrName>
                                        </p:attrNameLst>
                                      </p:cBhvr>
                                      <p:to>
                                        <p:strVal val="hidden"/>
                                      </p:to>
                                    </p:set>
                                  </p:childTnLst>
                                </p:cTn>
                              </p:par>
                              <p:par>
                                <p:cTn id="22" presetID="2" presetClass="entr" presetSubtype="2" fill="hold" nodeType="withEffect">
                                  <p:stCondLst>
                                    <p:cond delay="0"/>
                                  </p:stCondLst>
                                  <p:childTnLst>
                                    <p:set>
                                      <p:cBhvr>
                                        <p:cTn id="23" dur="1" fill="hold">
                                          <p:stCondLst>
                                            <p:cond delay="0"/>
                                          </p:stCondLst>
                                        </p:cTn>
                                        <p:tgtEl>
                                          <p:spTgt spid="79"/>
                                        </p:tgtEl>
                                        <p:attrNameLst>
                                          <p:attrName>style.visibility</p:attrName>
                                        </p:attrNameLst>
                                      </p:cBhvr>
                                      <p:to>
                                        <p:strVal val="visible"/>
                                      </p:to>
                                    </p:set>
                                    <p:anim calcmode="lin" valueType="num">
                                      <p:cBhvr additive="base">
                                        <p:cTn id="24" dur="4500" fill="hold"/>
                                        <p:tgtEl>
                                          <p:spTgt spid="79"/>
                                        </p:tgtEl>
                                        <p:attrNameLst>
                                          <p:attrName>ppt_x</p:attrName>
                                        </p:attrNameLst>
                                      </p:cBhvr>
                                      <p:tavLst>
                                        <p:tav tm="0">
                                          <p:val>
                                            <p:strVal val="1+#ppt_w/2"/>
                                          </p:val>
                                        </p:tav>
                                        <p:tav tm="100000">
                                          <p:val>
                                            <p:strVal val="#ppt_x"/>
                                          </p:val>
                                        </p:tav>
                                      </p:tavLst>
                                    </p:anim>
                                    <p:anim calcmode="lin" valueType="num">
                                      <p:cBhvr additive="base">
                                        <p:cTn id="25" dur="4500" fill="hold"/>
                                        <p:tgtEl>
                                          <p:spTgt spid="79"/>
                                        </p:tgtEl>
                                        <p:attrNameLst>
                                          <p:attrName>ppt_y</p:attrName>
                                        </p:attrNameLst>
                                      </p:cBhvr>
                                      <p:tavLst>
                                        <p:tav tm="0">
                                          <p:val>
                                            <p:strVal val="#ppt_y"/>
                                          </p:val>
                                        </p:tav>
                                        <p:tav tm="100000">
                                          <p:val>
                                            <p:strVal val="#ppt_y"/>
                                          </p:val>
                                        </p:tav>
                                      </p:tavLst>
                                    </p:anim>
                                  </p:childTnLst>
                                </p:cTn>
                              </p:par>
                              <p:par>
                                <p:cTn id="26" presetID="19" presetClass="entr" presetSubtype="5" fill="hold" nodeType="withEffect">
                                  <p:stCondLst>
                                    <p:cond delay="0"/>
                                  </p:stCondLst>
                                  <p:childTnLst>
                                    <p:set>
                                      <p:cBhvr>
                                        <p:cTn id="27" dur="1" fill="hold">
                                          <p:stCondLst>
                                            <p:cond delay="0"/>
                                          </p:stCondLst>
                                        </p:cTn>
                                        <p:tgtEl>
                                          <p:spTgt spid="79"/>
                                        </p:tgtEl>
                                        <p:attrNameLst>
                                          <p:attrName>style.visibility</p:attrName>
                                        </p:attrNameLst>
                                      </p:cBhvr>
                                      <p:to>
                                        <p:strVal val="visible"/>
                                      </p:to>
                                    </p:set>
                                    <p:anim calcmode="lin" valueType="num">
                                      <p:cBhvr>
                                        <p:cTn id="28" dur="4500" fill="hold"/>
                                        <p:tgtEl>
                                          <p:spTgt spid="79"/>
                                        </p:tgtEl>
                                        <p:attrNameLst>
                                          <p:attrName>ppt_w</p:attrName>
                                        </p:attrNameLst>
                                      </p:cBhvr>
                                      <p:tavLst>
                                        <p:tav tm="0">
                                          <p:val>
                                            <p:strVal val="#ppt_w"/>
                                          </p:val>
                                        </p:tav>
                                        <p:tav tm="100000">
                                          <p:val>
                                            <p:strVal val="#ppt_w"/>
                                          </p:val>
                                        </p:tav>
                                      </p:tavLst>
                                    </p:anim>
                                    <p:anim calcmode="lin" valueType="num">
                                      <p:cBhvr>
                                        <p:cTn id="29" dur="4500" fill="hold"/>
                                        <p:tgtEl>
                                          <p:spTgt spid="79"/>
                                        </p:tgtEl>
                                        <p:attrNameLst>
                                          <p:attrName>ppt_h</p:attrName>
                                        </p:attrNameLst>
                                      </p:cBhvr>
                                      <p:tavLst>
                                        <p:tav tm="0" fmla="#ppt_h*sin(2.5*pi*$)">
                                          <p:val>
                                            <p:fltVal val="0"/>
                                          </p:val>
                                        </p:tav>
                                        <p:tav tm="100000">
                                          <p:val>
                                            <p:fltVal val="1"/>
                                          </p:val>
                                        </p:tav>
                                      </p:tavLst>
                                    </p:anim>
                                  </p:childTnLst>
                                </p:cTn>
                              </p:par>
                              <p:par>
                                <p:cTn id="30" presetID="8" presetClass="emph" presetSubtype="0" repeatCount="indefinite" fill="hold" nodeType="withEffect">
                                  <p:stCondLst>
                                    <p:cond delay="0"/>
                                  </p:stCondLst>
                                  <p:childTnLst>
                                    <p:animRot by="21600000">
                                      <p:cBhvr>
                                        <p:cTn id="31" dur="4500" fill="hold"/>
                                        <p:tgtEl>
                                          <p:spTgt spid="79"/>
                                        </p:tgtEl>
                                        <p:attrNameLst>
                                          <p:attrName>r</p:attrName>
                                        </p:attrNameLst>
                                      </p:cBhvr>
                                    </p:animRot>
                                  </p:childTnLst>
                                </p:cTn>
                              </p:par>
                              <p:par>
                                <p:cTn id="32" presetID="2" presetClass="exit" presetSubtype="2" fill="hold" nodeType="withEffect">
                                  <p:stCondLst>
                                    <p:cond delay="0"/>
                                  </p:stCondLst>
                                  <p:childTnLst>
                                    <p:anim calcmode="lin" valueType="num">
                                      <p:cBhvr additive="base">
                                        <p:cTn id="33" dur="5000"/>
                                        <p:tgtEl>
                                          <p:spTgt spid="79"/>
                                        </p:tgtEl>
                                        <p:attrNameLst>
                                          <p:attrName>ppt_x</p:attrName>
                                        </p:attrNameLst>
                                      </p:cBhvr>
                                      <p:tavLst>
                                        <p:tav tm="0">
                                          <p:val>
                                            <p:strVal val="ppt_x"/>
                                          </p:val>
                                        </p:tav>
                                        <p:tav tm="100000">
                                          <p:val>
                                            <p:strVal val="1+ppt_w/2"/>
                                          </p:val>
                                        </p:tav>
                                      </p:tavLst>
                                    </p:anim>
                                    <p:anim calcmode="lin" valueType="num">
                                      <p:cBhvr additive="base">
                                        <p:cTn id="34" dur="5000"/>
                                        <p:tgtEl>
                                          <p:spTgt spid="79"/>
                                        </p:tgtEl>
                                        <p:attrNameLst>
                                          <p:attrName>ppt_y</p:attrName>
                                        </p:attrNameLst>
                                      </p:cBhvr>
                                      <p:tavLst>
                                        <p:tav tm="0">
                                          <p:val>
                                            <p:strVal val="ppt_y"/>
                                          </p:val>
                                        </p:tav>
                                        <p:tav tm="100000">
                                          <p:val>
                                            <p:strVal val="ppt_y"/>
                                          </p:val>
                                        </p:tav>
                                      </p:tavLst>
                                    </p:anim>
                                    <p:set>
                                      <p:cBhvr>
                                        <p:cTn id="35" dur="1" fill="hold">
                                          <p:stCondLst>
                                            <p:cond delay="4999"/>
                                          </p:stCondLst>
                                        </p:cTn>
                                        <p:tgtEl>
                                          <p:spTgt spid="79"/>
                                        </p:tgtEl>
                                        <p:attrNameLst>
                                          <p:attrName>style.visibility</p:attrName>
                                        </p:attrNameLst>
                                      </p:cBhvr>
                                      <p:to>
                                        <p:strVal val="hidden"/>
                                      </p:to>
                                    </p:set>
                                  </p:childTnLst>
                                </p:cTn>
                              </p:par>
                              <p:par>
                                <p:cTn id="36" presetID="2" presetClass="entr" presetSubtype="8" fill="hold" nodeType="withEffect">
                                  <p:stCondLst>
                                    <p:cond delay="0"/>
                                  </p:stCondLst>
                                  <p:childTnLst>
                                    <p:set>
                                      <p:cBhvr>
                                        <p:cTn id="37" dur="1" fill="hold">
                                          <p:stCondLst>
                                            <p:cond delay="0"/>
                                          </p:stCondLst>
                                        </p:cTn>
                                        <p:tgtEl>
                                          <p:spTgt spid="107"/>
                                        </p:tgtEl>
                                        <p:attrNameLst>
                                          <p:attrName>style.visibility</p:attrName>
                                        </p:attrNameLst>
                                      </p:cBhvr>
                                      <p:to>
                                        <p:strVal val="visible"/>
                                      </p:to>
                                    </p:set>
                                    <p:anim calcmode="lin" valueType="num">
                                      <p:cBhvr additive="base">
                                        <p:cTn id="38" dur="4500" fill="hold"/>
                                        <p:tgtEl>
                                          <p:spTgt spid="107"/>
                                        </p:tgtEl>
                                        <p:attrNameLst>
                                          <p:attrName>ppt_x</p:attrName>
                                        </p:attrNameLst>
                                      </p:cBhvr>
                                      <p:tavLst>
                                        <p:tav tm="0">
                                          <p:val>
                                            <p:strVal val="0-#ppt_w/2"/>
                                          </p:val>
                                        </p:tav>
                                        <p:tav tm="100000">
                                          <p:val>
                                            <p:strVal val="#ppt_x"/>
                                          </p:val>
                                        </p:tav>
                                      </p:tavLst>
                                    </p:anim>
                                    <p:anim calcmode="lin" valueType="num">
                                      <p:cBhvr additive="base">
                                        <p:cTn id="39" dur="4500" fill="hold"/>
                                        <p:tgtEl>
                                          <p:spTgt spid="107"/>
                                        </p:tgtEl>
                                        <p:attrNameLst>
                                          <p:attrName>ppt_y</p:attrName>
                                        </p:attrNameLst>
                                      </p:cBhvr>
                                      <p:tavLst>
                                        <p:tav tm="0">
                                          <p:val>
                                            <p:strVal val="#ppt_y"/>
                                          </p:val>
                                        </p:tav>
                                        <p:tav tm="100000">
                                          <p:val>
                                            <p:strVal val="#ppt_y"/>
                                          </p:val>
                                        </p:tav>
                                      </p:tavLst>
                                    </p:anim>
                                  </p:childTnLst>
                                </p:cTn>
                              </p:par>
                              <p:par>
                                <p:cTn id="40" presetID="19" presetClass="entr" presetSubtype="5" fill="hold" nodeType="withEffect">
                                  <p:stCondLst>
                                    <p:cond delay="0"/>
                                  </p:stCondLst>
                                  <p:childTnLst>
                                    <p:set>
                                      <p:cBhvr>
                                        <p:cTn id="41" dur="1" fill="hold">
                                          <p:stCondLst>
                                            <p:cond delay="0"/>
                                          </p:stCondLst>
                                        </p:cTn>
                                        <p:tgtEl>
                                          <p:spTgt spid="107"/>
                                        </p:tgtEl>
                                        <p:attrNameLst>
                                          <p:attrName>style.visibility</p:attrName>
                                        </p:attrNameLst>
                                      </p:cBhvr>
                                      <p:to>
                                        <p:strVal val="visible"/>
                                      </p:to>
                                    </p:set>
                                    <p:anim calcmode="lin" valueType="num">
                                      <p:cBhvr>
                                        <p:cTn id="42" dur="4500" fill="hold"/>
                                        <p:tgtEl>
                                          <p:spTgt spid="107"/>
                                        </p:tgtEl>
                                        <p:attrNameLst>
                                          <p:attrName>ppt_w</p:attrName>
                                        </p:attrNameLst>
                                      </p:cBhvr>
                                      <p:tavLst>
                                        <p:tav tm="0">
                                          <p:val>
                                            <p:strVal val="#ppt_w"/>
                                          </p:val>
                                        </p:tav>
                                        <p:tav tm="100000">
                                          <p:val>
                                            <p:strVal val="#ppt_w"/>
                                          </p:val>
                                        </p:tav>
                                      </p:tavLst>
                                    </p:anim>
                                    <p:anim calcmode="lin" valueType="num">
                                      <p:cBhvr>
                                        <p:cTn id="43" dur="4500" fill="hold"/>
                                        <p:tgtEl>
                                          <p:spTgt spid="107"/>
                                        </p:tgtEl>
                                        <p:attrNameLst>
                                          <p:attrName>ppt_h</p:attrName>
                                        </p:attrNameLst>
                                      </p:cBhvr>
                                      <p:tavLst>
                                        <p:tav tm="0" fmla="#ppt_h*sin(2.5*pi*$)">
                                          <p:val>
                                            <p:fltVal val="0"/>
                                          </p:val>
                                        </p:tav>
                                        <p:tav tm="100000">
                                          <p:val>
                                            <p:fltVal val="1"/>
                                          </p:val>
                                        </p:tav>
                                      </p:tavLst>
                                    </p:anim>
                                  </p:childTnLst>
                                </p:cTn>
                              </p:par>
                              <p:par>
                                <p:cTn id="44" presetID="8" presetClass="emph" presetSubtype="0" repeatCount="indefinite" fill="hold" nodeType="withEffect">
                                  <p:stCondLst>
                                    <p:cond delay="0"/>
                                  </p:stCondLst>
                                  <p:childTnLst>
                                    <p:animRot by="-21600000">
                                      <p:cBhvr>
                                        <p:cTn id="45" dur="4500" fill="hold"/>
                                        <p:tgtEl>
                                          <p:spTgt spid="107"/>
                                        </p:tgtEl>
                                        <p:attrNameLst>
                                          <p:attrName>r</p:attrName>
                                        </p:attrNameLst>
                                      </p:cBhvr>
                                    </p:animRot>
                                  </p:childTnLst>
                                </p:cTn>
                              </p:par>
                              <p:par>
                                <p:cTn id="46" presetID="2" presetClass="exit" presetSubtype="8" fill="hold" nodeType="withEffect">
                                  <p:stCondLst>
                                    <p:cond delay="0"/>
                                  </p:stCondLst>
                                  <p:childTnLst>
                                    <p:anim calcmode="lin" valueType="num">
                                      <p:cBhvr additive="base">
                                        <p:cTn id="47" dur="5000"/>
                                        <p:tgtEl>
                                          <p:spTgt spid="107"/>
                                        </p:tgtEl>
                                        <p:attrNameLst>
                                          <p:attrName>ppt_x</p:attrName>
                                        </p:attrNameLst>
                                      </p:cBhvr>
                                      <p:tavLst>
                                        <p:tav tm="0">
                                          <p:val>
                                            <p:strVal val="ppt_x"/>
                                          </p:val>
                                        </p:tav>
                                        <p:tav tm="100000">
                                          <p:val>
                                            <p:strVal val="0-ppt_w/2"/>
                                          </p:val>
                                        </p:tav>
                                      </p:tavLst>
                                    </p:anim>
                                    <p:anim calcmode="lin" valueType="num">
                                      <p:cBhvr additive="base">
                                        <p:cTn id="48" dur="5000"/>
                                        <p:tgtEl>
                                          <p:spTgt spid="107"/>
                                        </p:tgtEl>
                                        <p:attrNameLst>
                                          <p:attrName>ppt_y</p:attrName>
                                        </p:attrNameLst>
                                      </p:cBhvr>
                                      <p:tavLst>
                                        <p:tav tm="0">
                                          <p:val>
                                            <p:strVal val="ppt_y"/>
                                          </p:val>
                                        </p:tav>
                                        <p:tav tm="100000">
                                          <p:val>
                                            <p:strVal val="ppt_y"/>
                                          </p:val>
                                        </p:tav>
                                      </p:tavLst>
                                    </p:anim>
                                    <p:set>
                                      <p:cBhvr>
                                        <p:cTn id="49" dur="1" fill="hold">
                                          <p:stCondLst>
                                            <p:cond delay="4999"/>
                                          </p:stCondLst>
                                        </p:cTn>
                                        <p:tgtEl>
                                          <p:spTgt spid="107"/>
                                        </p:tgtEl>
                                        <p:attrNameLst>
                                          <p:attrName>style.visibility</p:attrName>
                                        </p:attrNameLst>
                                      </p:cBhvr>
                                      <p:to>
                                        <p:strVal val="hidden"/>
                                      </p:to>
                                    </p:set>
                                  </p:childTnLst>
                                </p:cTn>
                              </p:par>
                              <p:par>
                                <p:cTn id="50" presetID="2" presetClass="entr" presetSubtype="8" fill="hold" nodeType="withEffect">
                                  <p:stCondLst>
                                    <p:cond delay="0"/>
                                  </p:stCondLst>
                                  <p:childTnLst>
                                    <p:set>
                                      <p:cBhvr>
                                        <p:cTn id="51" dur="1" fill="hold">
                                          <p:stCondLst>
                                            <p:cond delay="0"/>
                                          </p:stCondLst>
                                        </p:cTn>
                                        <p:tgtEl>
                                          <p:spTgt spid="116"/>
                                        </p:tgtEl>
                                        <p:attrNameLst>
                                          <p:attrName>style.visibility</p:attrName>
                                        </p:attrNameLst>
                                      </p:cBhvr>
                                      <p:to>
                                        <p:strVal val="visible"/>
                                      </p:to>
                                    </p:set>
                                    <p:anim calcmode="lin" valueType="num">
                                      <p:cBhvr additive="base">
                                        <p:cTn id="52" dur="4500" fill="hold"/>
                                        <p:tgtEl>
                                          <p:spTgt spid="116"/>
                                        </p:tgtEl>
                                        <p:attrNameLst>
                                          <p:attrName>ppt_x</p:attrName>
                                        </p:attrNameLst>
                                      </p:cBhvr>
                                      <p:tavLst>
                                        <p:tav tm="0">
                                          <p:val>
                                            <p:strVal val="0-#ppt_w/2"/>
                                          </p:val>
                                        </p:tav>
                                        <p:tav tm="100000">
                                          <p:val>
                                            <p:strVal val="#ppt_x"/>
                                          </p:val>
                                        </p:tav>
                                      </p:tavLst>
                                    </p:anim>
                                    <p:anim calcmode="lin" valueType="num">
                                      <p:cBhvr additive="base">
                                        <p:cTn id="53" dur="4500" fill="hold"/>
                                        <p:tgtEl>
                                          <p:spTgt spid="116"/>
                                        </p:tgtEl>
                                        <p:attrNameLst>
                                          <p:attrName>ppt_y</p:attrName>
                                        </p:attrNameLst>
                                      </p:cBhvr>
                                      <p:tavLst>
                                        <p:tav tm="0">
                                          <p:val>
                                            <p:strVal val="#ppt_y"/>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116"/>
                                        </p:tgtEl>
                                        <p:attrNameLst>
                                          <p:attrName>style.visibility</p:attrName>
                                        </p:attrNameLst>
                                      </p:cBhvr>
                                      <p:to>
                                        <p:strVal val="visible"/>
                                      </p:to>
                                    </p:set>
                                    <p:anim calcmode="lin" valueType="num">
                                      <p:cBhvr>
                                        <p:cTn id="56" dur="4500" fill="hold"/>
                                        <p:tgtEl>
                                          <p:spTgt spid="116"/>
                                        </p:tgtEl>
                                        <p:attrNameLst>
                                          <p:attrName>ppt_w</p:attrName>
                                        </p:attrNameLst>
                                      </p:cBhvr>
                                      <p:tavLst>
                                        <p:tav tm="0">
                                          <p:val>
                                            <p:strVal val="#ppt_w"/>
                                          </p:val>
                                        </p:tav>
                                        <p:tav tm="100000">
                                          <p:val>
                                            <p:strVal val="#ppt_w"/>
                                          </p:val>
                                        </p:tav>
                                      </p:tavLst>
                                    </p:anim>
                                    <p:anim calcmode="lin" valueType="num">
                                      <p:cBhvr>
                                        <p:cTn id="57" dur="4500" fill="hold"/>
                                        <p:tgtEl>
                                          <p:spTgt spid="116"/>
                                        </p:tgtEl>
                                        <p:attrNameLst>
                                          <p:attrName>ppt_h</p:attrName>
                                        </p:attrNameLst>
                                      </p:cBhvr>
                                      <p:tavLst>
                                        <p:tav tm="0" fmla="#ppt_h*sin(2.5*pi*$)">
                                          <p:val>
                                            <p:fltVal val="0"/>
                                          </p:val>
                                        </p:tav>
                                        <p:tav tm="100000">
                                          <p:val>
                                            <p:fltVal val="1"/>
                                          </p:val>
                                        </p:tav>
                                      </p:tavLst>
                                    </p:anim>
                                  </p:childTnLst>
                                </p:cTn>
                              </p:par>
                              <p:par>
                                <p:cTn id="58" presetID="8" presetClass="emph" presetSubtype="0" repeatCount="indefinite" fill="hold" nodeType="withEffect">
                                  <p:stCondLst>
                                    <p:cond delay="0"/>
                                  </p:stCondLst>
                                  <p:childTnLst>
                                    <p:animRot by="-21600000">
                                      <p:cBhvr>
                                        <p:cTn id="59" dur="4500" fill="hold"/>
                                        <p:tgtEl>
                                          <p:spTgt spid="116"/>
                                        </p:tgtEl>
                                        <p:attrNameLst>
                                          <p:attrName>r</p:attrName>
                                        </p:attrNameLst>
                                      </p:cBhvr>
                                    </p:animRot>
                                  </p:childTnLst>
                                </p:cTn>
                              </p:par>
                              <p:par>
                                <p:cTn id="60" presetID="2" presetClass="exit" presetSubtype="8" fill="hold" nodeType="withEffect">
                                  <p:stCondLst>
                                    <p:cond delay="0"/>
                                  </p:stCondLst>
                                  <p:childTnLst>
                                    <p:anim calcmode="lin" valueType="num">
                                      <p:cBhvr additive="base">
                                        <p:cTn id="61" dur="5000"/>
                                        <p:tgtEl>
                                          <p:spTgt spid="116"/>
                                        </p:tgtEl>
                                        <p:attrNameLst>
                                          <p:attrName>ppt_x</p:attrName>
                                        </p:attrNameLst>
                                      </p:cBhvr>
                                      <p:tavLst>
                                        <p:tav tm="0">
                                          <p:val>
                                            <p:strVal val="ppt_x"/>
                                          </p:val>
                                        </p:tav>
                                        <p:tav tm="100000">
                                          <p:val>
                                            <p:strVal val="0-ppt_w/2"/>
                                          </p:val>
                                        </p:tav>
                                      </p:tavLst>
                                    </p:anim>
                                    <p:anim calcmode="lin" valueType="num">
                                      <p:cBhvr additive="base">
                                        <p:cTn id="62" dur="5000"/>
                                        <p:tgtEl>
                                          <p:spTgt spid="116"/>
                                        </p:tgtEl>
                                        <p:attrNameLst>
                                          <p:attrName>ppt_y</p:attrName>
                                        </p:attrNameLst>
                                      </p:cBhvr>
                                      <p:tavLst>
                                        <p:tav tm="0">
                                          <p:val>
                                            <p:strVal val="ppt_y"/>
                                          </p:val>
                                        </p:tav>
                                        <p:tav tm="100000">
                                          <p:val>
                                            <p:strVal val="ppt_y"/>
                                          </p:val>
                                        </p:tav>
                                      </p:tavLst>
                                    </p:anim>
                                    <p:set>
                                      <p:cBhvr>
                                        <p:cTn id="63" dur="1" fill="hold">
                                          <p:stCondLst>
                                            <p:cond delay="4999"/>
                                          </p:stCondLst>
                                        </p:cTn>
                                        <p:tgtEl>
                                          <p:spTgt spid="116"/>
                                        </p:tgtEl>
                                        <p:attrNameLst>
                                          <p:attrName>style.visibility</p:attrName>
                                        </p:attrNameLst>
                                      </p:cBhvr>
                                      <p:to>
                                        <p:strVal val="hidden"/>
                                      </p:to>
                                    </p:set>
                                  </p:childTnLst>
                                </p:cTn>
                              </p:par>
                              <p:par>
                                <p:cTn id="64" presetID="2" presetClass="entr" presetSubtype="2" fill="hold" nodeType="withEffect">
                                  <p:stCondLst>
                                    <p:cond delay="0"/>
                                  </p:stCondLst>
                                  <p:childTnLst>
                                    <p:set>
                                      <p:cBhvr>
                                        <p:cTn id="65" dur="1" fill="hold">
                                          <p:stCondLst>
                                            <p:cond delay="0"/>
                                          </p:stCondLst>
                                        </p:cTn>
                                        <p:tgtEl>
                                          <p:spTgt spid="76"/>
                                        </p:tgtEl>
                                        <p:attrNameLst>
                                          <p:attrName>style.visibility</p:attrName>
                                        </p:attrNameLst>
                                      </p:cBhvr>
                                      <p:to>
                                        <p:strVal val="visible"/>
                                      </p:to>
                                    </p:set>
                                    <p:anim calcmode="lin" valueType="num">
                                      <p:cBhvr additive="base">
                                        <p:cTn id="66" dur="4500" fill="hold"/>
                                        <p:tgtEl>
                                          <p:spTgt spid="76"/>
                                        </p:tgtEl>
                                        <p:attrNameLst>
                                          <p:attrName>ppt_x</p:attrName>
                                        </p:attrNameLst>
                                      </p:cBhvr>
                                      <p:tavLst>
                                        <p:tav tm="0">
                                          <p:val>
                                            <p:strVal val="1+#ppt_w/2"/>
                                          </p:val>
                                        </p:tav>
                                        <p:tav tm="100000">
                                          <p:val>
                                            <p:strVal val="#ppt_x"/>
                                          </p:val>
                                        </p:tav>
                                      </p:tavLst>
                                    </p:anim>
                                    <p:anim calcmode="lin" valueType="num">
                                      <p:cBhvr additive="base">
                                        <p:cTn id="67" dur="4500" fill="hold"/>
                                        <p:tgtEl>
                                          <p:spTgt spid="76"/>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76"/>
                                        </p:tgtEl>
                                        <p:attrNameLst>
                                          <p:attrName>style.visibility</p:attrName>
                                        </p:attrNameLst>
                                      </p:cBhvr>
                                      <p:to>
                                        <p:strVal val="visible"/>
                                      </p:to>
                                    </p:set>
                                    <p:anim calcmode="lin" valueType="num">
                                      <p:cBhvr>
                                        <p:cTn id="70" dur="4500" fill="hold"/>
                                        <p:tgtEl>
                                          <p:spTgt spid="76"/>
                                        </p:tgtEl>
                                        <p:attrNameLst>
                                          <p:attrName>ppt_w</p:attrName>
                                        </p:attrNameLst>
                                      </p:cBhvr>
                                      <p:tavLst>
                                        <p:tav tm="0">
                                          <p:val>
                                            <p:strVal val="#ppt_w"/>
                                          </p:val>
                                        </p:tav>
                                        <p:tav tm="100000">
                                          <p:val>
                                            <p:strVal val="#ppt_w"/>
                                          </p:val>
                                        </p:tav>
                                      </p:tavLst>
                                    </p:anim>
                                    <p:anim calcmode="lin" valueType="num">
                                      <p:cBhvr>
                                        <p:cTn id="71" dur="4500" fill="hold"/>
                                        <p:tgtEl>
                                          <p:spTgt spid="76"/>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nodeType="withEffect">
                                  <p:stCondLst>
                                    <p:cond delay="0"/>
                                  </p:stCondLst>
                                  <p:childTnLst>
                                    <p:animRot by="21600000">
                                      <p:cBhvr>
                                        <p:cTn id="73" dur="4500" fill="hold"/>
                                        <p:tgtEl>
                                          <p:spTgt spid="76"/>
                                        </p:tgtEl>
                                        <p:attrNameLst>
                                          <p:attrName>r</p:attrName>
                                        </p:attrNameLst>
                                      </p:cBhvr>
                                    </p:animRot>
                                  </p:childTnLst>
                                </p:cTn>
                              </p:par>
                              <p:par>
                                <p:cTn id="74" presetID="2" presetClass="exit" presetSubtype="2" fill="hold" nodeType="withEffect">
                                  <p:stCondLst>
                                    <p:cond delay="0"/>
                                  </p:stCondLst>
                                  <p:childTnLst>
                                    <p:anim calcmode="lin" valueType="num">
                                      <p:cBhvr additive="base">
                                        <p:cTn id="75" dur="5000"/>
                                        <p:tgtEl>
                                          <p:spTgt spid="76"/>
                                        </p:tgtEl>
                                        <p:attrNameLst>
                                          <p:attrName>ppt_x</p:attrName>
                                        </p:attrNameLst>
                                      </p:cBhvr>
                                      <p:tavLst>
                                        <p:tav tm="0">
                                          <p:val>
                                            <p:strVal val="ppt_x"/>
                                          </p:val>
                                        </p:tav>
                                        <p:tav tm="100000">
                                          <p:val>
                                            <p:strVal val="1+ppt_w/2"/>
                                          </p:val>
                                        </p:tav>
                                      </p:tavLst>
                                    </p:anim>
                                    <p:anim calcmode="lin" valueType="num">
                                      <p:cBhvr additive="base">
                                        <p:cTn id="76" dur="5000"/>
                                        <p:tgtEl>
                                          <p:spTgt spid="76"/>
                                        </p:tgtEl>
                                        <p:attrNameLst>
                                          <p:attrName>ppt_y</p:attrName>
                                        </p:attrNameLst>
                                      </p:cBhvr>
                                      <p:tavLst>
                                        <p:tav tm="0">
                                          <p:val>
                                            <p:strVal val="ppt_y"/>
                                          </p:val>
                                        </p:tav>
                                        <p:tav tm="100000">
                                          <p:val>
                                            <p:strVal val="ppt_y"/>
                                          </p:val>
                                        </p:tav>
                                      </p:tavLst>
                                    </p:anim>
                                    <p:set>
                                      <p:cBhvr>
                                        <p:cTn id="77" dur="1" fill="hold">
                                          <p:stCondLst>
                                            <p:cond delay="4999"/>
                                          </p:stCondLst>
                                        </p:cTn>
                                        <p:tgtEl>
                                          <p:spTgt spid="76"/>
                                        </p:tgtEl>
                                        <p:attrNameLst>
                                          <p:attrName>style.visibility</p:attrName>
                                        </p:attrNameLst>
                                      </p:cBhvr>
                                      <p:to>
                                        <p:strVal val="hidden"/>
                                      </p:to>
                                    </p:set>
                                  </p:childTnLst>
                                </p:cTn>
                              </p:par>
                              <p:par>
                                <p:cTn id="78" presetID="2" presetClass="entr" presetSubtype="2" fill="hold" nodeType="withEffect">
                                  <p:stCondLst>
                                    <p:cond delay="0"/>
                                  </p:stCondLst>
                                  <p:childTnLst>
                                    <p:set>
                                      <p:cBhvr>
                                        <p:cTn id="79" dur="1" fill="hold">
                                          <p:stCondLst>
                                            <p:cond delay="0"/>
                                          </p:stCondLst>
                                        </p:cTn>
                                        <p:tgtEl>
                                          <p:spTgt spid="150"/>
                                        </p:tgtEl>
                                        <p:attrNameLst>
                                          <p:attrName>style.visibility</p:attrName>
                                        </p:attrNameLst>
                                      </p:cBhvr>
                                      <p:to>
                                        <p:strVal val="visible"/>
                                      </p:to>
                                    </p:set>
                                    <p:anim calcmode="lin" valueType="num">
                                      <p:cBhvr additive="base">
                                        <p:cTn id="80" dur="4500" fill="hold"/>
                                        <p:tgtEl>
                                          <p:spTgt spid="150"/>
                                        </p:tgtEl>
                                        <p:attrNameLst>
                                          <p:attrName>ppt_x</p:attrName>
                                        </p:attrNameLst>
                                      </p:cBhvr>
                                      <p:tavLst>
                                        <p:tav tm="0">
                                          <p:val>
                                            <p:strVal val="1+#ppt_w/2"/>
                                          </p:val>
                                        </p:tav>
                                        <p:tav tm="100000">
                                          <p:val>
                                            <p:strVal val="#ppt_x"/>
                                          </p:val>
                                        </p:tav>
                                      </p:tavLst>
                                    </p:anim>
                                    <p:anim calcmode="lin" valueType="num">
                                      <p:cBhvr additive="base">
                                        <p:cTn id="81" dur="4500" fill="hold"/>
                                        <p:tgtEl>
                                          <p:spTgt spid="150"/>
                                        </p:tgtEl>
                                        <p:attrNameLst>
                                          <p:attrName>ppt_y</p:attrName>
                                        </p:attrNameLst>
                                      </p:cBhvr>
                                      <p:tavLst>
                                        <p:tav tm="0">
                                          <p:val>
                                            <p:strVal val="#ppt_y"/>
                                          </p:val>
                                        </p:tav>
                                        <p:tav tm="100000">
                                          <p:val>
                                            <p:strVal val="#ppt_y"/>
                                          </p:val>
                                        </p:tav>
                                      </p:tavLst>
                                    </p:anim>
                                  </p:childTnLst>
                                </p:cTn>
                              </p:par>
                              <p:par>
                                <p:cTn id="82" presetID="19" presetClass="entr" presetSubtype="5" fill="hold" nodeType="withEffect">
                                  <p:stCondLst>
                                    <p:cond delay="0"/>
                                  </p:stCondLst>
                                  <p:childTnLst>
                                    <p:set>
                                      <p:cBhvr>
                                        <p:cTn id="83" dur="1" fill="hold">
                                          <p:stCondLst>
                                            <p:cond delay="0"/>
                                          </p:stCondLst>
                                        </p:cTn>
                                        <p:tgtEl>
                                          <p:spTgt spid="150"/>
                                        </p:tgtEl>
                                        <p:attrNameLst>
                                          <p:attrName>style.visibility</p:attrName>
                                        </p:attrNameLst>
                                      </p:cBhvr>
                                      <p:to>
                                        <p:strVal val="visible"/>
                                      </p:to>
                                    </p:set>
                                    <p:anim calcmode="lin" valueType="num">
                                      <p:cBhvr>
                                        <p:cTn id="84" dur="4500" fill="hold"/>
                                        <p:tgtEl>
                                          <p:spTgt spid="150"/>
                                        </p:tgtEl>
                                        <p:attrNameLst>
                                          <p:attrName>ppt_w</p:attrName>
                                        </p:attrNameLst>
                                      </p:cBhvr>
                                      <p:tavLst>
                                        <p:tav tm="0">
                                          <p:val>
                                            <p:strVal val="#ppt_w"/>
                                          </p:val>
                                        </p:tav>
                                        <p:tav tm="100000">
                                          <p:val>
                                            <p:strVal val="#ppt_w"/>
                                          </p:val>
                                        </p:tav>
                                      </p:tavLst>
                                    </p:anim>
                                    <p:anim calcmode="lin" valueType="num">
                                      <p:cBhvr>
                                        <p:cTn id="85" dur="4500" fill="hold"/>
                                        <p:tgtEl>
                                          <p:spTgt spid="150"/>
                                        </p:tgtEl>
                                        <p:attrNameLst>
                                          <p:attrName>ppt_h</p:attrName>
                                        </p:attrNameLst>
                                      </p:cBhvr>
                                      <p:tavLst>
                                        <p:tav tm="0" fmla="#ppt_h*sin(2.5*pi*$)">
                                          <p:val>
                                            <p:fltVal val="0"/>
                                          </p:val>
                                        </p:tav>
                                        <p:tav tm="100000">
                                          <p:val>
                                            <p:fltVal val="1"/>
                                          </p:val>
                                        </p:tav>
                                      </p:tavLst>
                                    </p:anim>
                                  </p:childTnLst>
                                </p:cTn>
                              </p:par>
                              <p:par>
                                <p:cTn id="86" presetID="8" presetClass="emph" presetSubtype="0" repeatCount="indefinite" fill="hold" nodeType="withEffect">
                                  <p:stCondLst>
                                    <p:cond delay="0"/>
                                  </p:stCondLst>
                                  <p:childTnLst>
                                    <p:animRot by="21600000">
                                      <p:cBhvr>
                                        <p:cTn id="87" dur="4500" fill="hold"/>
                                        <p:tgtEl>
                                          <p:spTgt spid="150"/>
                                        </p:tgtEl>
                                        <p:attrNameLst>
                                          <p:attrName>r</p:attrName>
                                        </p:attrNameLst>
                                      </p:cBhvr>
                                    </p:animRot>
                                  </p:childTnLst>
                                </p:cTn>
                              </p:par>
                              <p:par>
                                <p:cTn id="88" presetID="2" presetClass="exit" presetSubtype="2" fill="hold" nodeType="withEffect">
                                  <p:stCondLst>
                                    <p:cond delay="0"/>
                                  </p:stCondLst>
                                  <p:childTnLst>
                                    <p:anim calcmode="lin" valueType="num">
                                      <p:cBhvr additive="base">
                                        <p:cTn id="89" dur="5000"/>
                                        <p:tgtEl>
                                          <p:spTgt spid="150"/>
                                        </p:tgtEl>
                                        <p:attrNameLst>
                                          <p:attrName>ppt_x</p:attrName>
                                        </p:attrNameLst>
                                      </p:cBhvr>
                                      <p:tavLst>
                                        <p:tav tm="0">
                                          <p:val>
                                            <p:strVal val="ppt_x"/>
                                          </p:val>
                                        </p:tav>
                                        <p:tav tm="100000">
                                          <p:val>
                                            <p:strVal val="1+ppt_w/2"/>
                                          </p:val>
                                        </p:tav>
                                      </p:tavLst>
                                    </p:anim>
                                    <p:anim calcmode="lin" valueType="num">
                                      <p:cBhvr additive="base">
                                        <p:cTn id="90" dur="5000"/>
                                        <p:tgtEl>
                                          <p:spTgt spid="150"/>
                                        </p:tgtEl>
                                        <p:attrNameLst>
                                          <p:attrName>ppt_y</p:attrName>
                                        </p:attrNameLst>
                                      </p:cBhvr>
                                      <p:tavLst>
                                        <p:tav tm="0">
                                          <p:val>
                                            <p:strVal val="ppt_y"/>
                                          </p:val>
                                        </p:tav>
                                        <p:tav tm="100000">
                                          <p:val>
                                            <p:strVal val="ppt_y"/>
                                          </p:val>
                                        </p:tav>
                                      </p:tavLst>
                                    </p:anim>
                                    <p:set>
                                      <p:cBhvr>
                                        <p:cTn id="91" dur="1" fill="hold">
                                          <p:stCondLst>
                                            <p:cond delay="4999"/>
                                          </p:stCondLst>
                                        </p:cTn>
                                        <p:tgtEl>
                                          <p:spTgt spid="150"/>
                                        </p:tgtEl>
                                        <p:attrNameLst>
                                          <p:attrName>style.visibility</p:attrName>
                                        </p:attrNameLst>
                                      </p:cBhvr>
                                      <p:to>
                                        <p:strVal val="hidden"/>
                                      </p:to>
                                    </p:set>
                                  </p:childTnLst>
                                </p:cTn>
                              </p:par>
                              <p:par>
                                <p:cTn id="92" presetID="2" presetClass="entr" presetSubtype="8" fill="hold" nodeType="withEffect">
                                  <p:stCondLst>
                                    <p:cond delay="0"/>
                                  </p:stCondLst>
                                  <p:childTnLst>
                                    <p:set>
                                      <p:cBhvr>
                                        <p:cTn id="93" dur="1" fill="hold">
                                          <p:stCondLst>
                                            <p:cond delay="0"/>
                                          </p:stCondLst>
                                        </p:cTn>
                                        <p:tgtEl>
                                          <p:spTgt spid="159"/>
                                        </p:tgtEl>
                                        <p:attrNameLst>
                                          <p:attrName>style.visibility</p:attrName>
                                        </p:attrNameLst>
                                      </p:cBhvr>
                                      <p:to>
                                        <p:strVal val="visible"/>
                                      </p:to>
                                    </p:set>
                                    <p:anim calcmode="lin" valueType="num">
                                      <p:cBhvr additive="base">
                                        <p:cTn id="94" dur="4500" fill="hold"/>
                                        <p:tgtEl>
                                          <p:spTgt spid="159"/>
                                        </p:tgtEl>
                                        <p:attrNameLst>
                                          <p:attrName>ppt_x</p:attrName>
                                        </p:attrNameLst>
                                      </p:cBhvr>
                                      <p:tavLst>
                                        <p:tav tm="0">
                                          <p:val>
                                            <p:strVal val="0-#ppt_w/2"/>
                                          </p:val>
                                        </p:tav>
                                        <p:tav tm="100000">
                                          <p:val>
                                            <p:strVal val="#ppt_x"/>
                                          </p:val>
                                        </p:tav>
                                      </p:tavLst>
                                    </p:anim>
                                    <p:anim calcmode="lin" valueType="num">
                                      <p:cBhvr additive="base">
                                        <p:cTn id="95" dur="4500" fill="hold"/>
                                        <p:tgtEl>
                                          <p:spTgt spid="159"/>
                                        </p:tgtEl>
                                        <p:attrNameLst>
                                          <p:attrName>ppt_y</p:attrName>
                                        </p:attrNameLst>
                                      </p:cBhvr>
                                      <p:tavLst>
                                        <p:tav tm="0">
                                          <p:val>
                                            <p:strVal val="#ppt_y"/>
                                          </p:val>
                                        </p:tav>
                                        <p:tav tm="100000">
                                          <p:val>
                                            <p:strVal val="#ppt_y"/>
                                          </p:val>
                                        </p:tav>
                                      </p:tavLst>
                                    </p:anim>
                                  </p:childTnLst>
                                </p:cTn>
                              </p:par>
                              <p:par>
                                <p:cTn id="96" presetID="19" presetClass="entr" presetSubtype="5" fill="hold" nodeType="withEffect">
                                  <p:stCondLst>
                                    <p:cond delay="0"/>
                                  </p:stCondLst>
                                  <p:childTnLst>
                                    <p:set>
                                      <p:cBhvr>
                                        <p:cTn id="97" dur="1" fill="hold">
                                          <p:stCondLst>
                                            <p:cond delay="0"/>
                                          </p:stCondLst>
                                        </p:cTn>
                                        <p:tgtEl>
                                          <p:spTgt spid="159"/>
                                        </p:tgtEl>
                                        <p:attrNameLst>
                                          <p:attrName>style.visibility</p:attrName>
                                        </p:attrNameLst>
                                      </p:cBhvr>
                                      <p:to>
                                        <p:strVal val="visible"/>
                                      </p:to>
                                    </p:set>
                                    <p:anim calcmode="lin" valueType="num">
                                      <p:cBhvr>
                                        <p:cTn id="98" dur="4500" fill="hold"/>
                                        <p:tgtEl>
                                          <p:spTgt spid="159"/>
                                        </p:tgtEl>
                                        <p:attrNameLst>
                                          <p:attrName>ppt_w</p:attrName>
                                        </p:attrNameLst>
                                      </p:cBhvr>
                                      <p:tavLst>
                                        <p:tav tm="0">
                                          <p:val>
                                            <p:strVal val="#ppt_w"/>
                                          </p:val>
                                        </p:tav>
                                        <p:tav tm="100000">
                                          <p:val>
                                            <p:strVal val="#ppt_w"/>
                                          </p:val>
                                        </p:tav>
                                      </p:tavLst>
                                    </p:anim>
                                    <p:anim calcmode="lin" valueType="num">
                                      <p:cBhvr>
                                        <p:cTn id="99" dur="4500" fill="hold"/>
                                        <p:tgtEl>
                                          <p:spTgt spid="159"/>
                                        </p:tgtEl>
                                        <p:attrNameLst>
                                          <p:attrName>ppt_h</p:attrName>
                                        </p:attrNameLst>
                                      </p:cBhvr>
                                      <p:tavLst>
                                        <p:tav tm="0" fmla="#ppt_h*sin(2.5*pi*$)">
                                          <p:val>
                                            <p:fltVal val="0"/>
                                          </p:val>
                                        </p:tav>
                                        <p:tav tm="100000">
                                          <p:val>
                                            <p:fltVal val="1"/>
                                          </p:val>
                                        </p:tav>
                                      </p:tavLst>
                                    </p:anim>
                                  </p:childTnLst>
                                </p:cTn>
                              </p:par>
                              <p:par>
                                <p:cTn id="100" presetID="8" presetClass="emph" presetSubtype="0" repeatCount="indefinite" fill="hold" nodeType="withEffect">
                                  <p:stCondLst>
                                    <p:cond delay="0"/>
                                  </p:stCondLst>
                                  <p:childTnLst>
                                    <p:animRot by="-21600000">
                                      <p:cBhvr>
                                        <p:cTn id="101" dur="4500" fill="hold"/>
                                        <p:tgtEl>
                                          <p:spTgt spid="159"/>
                                        </p:tgtEl>
                                        <p:attrNameLst>
                                          <p:attrName>r</p:attrName>
                                        </p:attrNameLst>
                                      </p:cBhvr>
                                    </p:animRot>
                                  </p:childTnLst>
                                </p:cTn>
                              </p:par>
                              <p:par>
                                <p:cTn id="102" presetID="2" presetClass="exit" presetSubtype="8" fill="hold" nodeType="withEffect">
                                  <p:stCondLst>
                                    <p:cond delay="0"/>
                                  </p:stCondLst>
                                  <p:childTnLst>
                                    <p:anim calcmode="lin" valueType="num">
                                      <p:cBhvr additive="base">
                                        <p:cTn id="103" dur="5000"/>
                                        <p:tgtEl>
                                          <p:spTgt spid="159"/>
                                        </p:tgtEl>
                                        <p:attrNameLst>
                                          <p:attrName>ppt_x</p:attrName>
                                        </p:attrNameLst>
                                      </p:cBhvr>
                                      <p:tavLst>
                                        <p:tav tm="0">
                                          <p:val>
                                            <p:strVal val="ppt_x"/>
                                          </p:val>
                                        </p:tav>
                                        <p:tav tm="100000">
                                          <p:val>
                                            <p:strVal val="0-ppt_w/2"/>
                                          </p:val>
                                        </p:tav>
                                      </p:tavLst>
                                    </p:anim>
                                    <p:anim calcmode="lin" valueType="num">
                                      <p:cBhvr additive="base">
                                        <p:cTn id="104" dur="5000"/>
                                        <p:tgtEl>
                                          <p:spTgt spid="159"/>
                                        </p:tgtEl>
                                        <p:attrNameLst>
                                          <p:attrName>ppt_y</p:attrName>
                                        </p:attrNameLst>
                                      </p:cBhvr>
                                      <p:tavLst>
                                        <p:tav tm="0">
                                          <p:val>
                                            <p:strVal val="ppt_y"/>
                                          </p:val>
                                        </p:tav>
                                        <p:tav tm="100000">
                                          <p:val>
                                            <p:strVal val="ppt_y"/>
                                          </p:val>
                                        </p:tav>
                                      </p:tavLst>
                                    </p:anim>
                                    <p:set>
                                      <p:cBhvr>
                                        <p:cTn id="105" dur="1" fill="hold">
                                          <p:stCondLst>
                                            <p:cond delay="4999"/>
                                          </p:stCondLst>
                                        </p:cTn>
                                        <p:tgtEl>
                                          <p:spTgt spid="159"/>
                                        </p:tgtEl>
                                        <p:attrNameLst>
                                          <p:attrName>style.visibility</p:attrName>
                                        </p:attrNameLst>
                                      </p:cBhvr>
                                      <p:to>
                                        <p:strVal val="hidden"/>
                                      </p:to>
                                    </p:set>
                                  </p:childTnLst>
                                </p:cTn>
                              </p:par>
                              <p:par>
                                <p:cTn id="106" presetID="2" presetClass="entr" presetSubtype="8" fill="hold" nodeType="withEffect">
                                  <p:stCondLst>
                                    <p:cond delay="0"/>
                                  </p:stCondLst>
                                  <p:childTnLst>
                                    <p:set>
                                      <p:cBhvr>
                                        <p:cTn id="107" dur="1" fill="hold">
                                          <p:stCondLst>
                                            <p:cond delay="0"/>
                                          </p:stCondLst>
                                        </p:cTn>
                                        <p:tgtEl>
                                          <p:spTgt spid="168"/>
                                        </p:tgtEl>
                                        <p:attrNameLst>
                                          <p:attrName>style.visibility</p:attrName>
                                        </p:attrNameLst>
                                      </p:cBhvr>
                                      <p:to>
                                        <p:strVal val="visible"/>
                                      </p:to>
                                    </p:set>
                                    <p:anim calcmode="lin" valueType="num">
                                      <p:cBhvr additive="base">
                                        <p:cTn id="108" dur="4500" fill="hold"/>
                                        <p:tgtEl>
                                          <p:spTgt spid="168"/>
                                        </p:tgtEl>
                                        <p:attrNameLst>
                                          <p:attrName>ppt_x</p:attrName>
                                        </p:attrNameLst>
                                      </p:cBhvr>
                                      <p:tavLst>
                                        <p:tav tm="0">
                                          <p:val>
                                            <p:strVal val="0-#ppt_w/2"/>
                                          </p:val>
                                        </p:tav>
                                        <p:tav tm="100000">
                                          <p:val>
                                            <p:strVal val="#ppt_x"/>
                                          </p:val>
                                        </p:tav>
                                      </p:tavLst>
                                    </p:anim>
                                    <p:anim calcmode="lin" valueType="num">
                                      <p:cBhvr additive="base">
                                        <p:cTn id="109" dur="4500" fill="hold"/>
                                        <p:tgtEl>
                                          <p:spTgt spid="168"/>
                                        </p:tgtEl>
                                        <p:attrNameLst>
                                          <p:attrName>ppt_y</p:attrName>
                                        </p:attrNameLst>
                                      </p:cBhvr>
                                      <p:tavLst>
                                        <p:tav tm="0">
                                          <p:val>
                                            <p:strVal val="#ppt_y"/>
                                          </p:val>
                                        </p:tav>
                                        <p:tav tm="100000">
                                          <p:val>
                                            <p:strVal val="#ppt_y"/>
                                          </p:val>
                                        </p:tav>
                                      </p:tavLst>
                                    </p:anim>
                                  </p:childTnLst>
                                </p:cTn>
                              </p:par>
                              <p:par>
                                <p:cTn id="110" presetID="19" presetClass="entr" presetSubtype="5" fill="hold" nodeType="withEffect">
                                  <p:stCondLst>
                                    <p:cond delay="0"/>
                                  </p:stCondLst>
                                  <p:childTnLst>
                                    <p:set>
                                      <p:cBhvr>
                                        <p:cTn id="111" dur="1" fill="hold">
                                          <p:stCondLst>
                                            <p:cond delay="0"/>
                                          </p:stCondLst>
                                        </p:cTn>
                                        <p:tgtEl>
                                          <p:spTgt spid="168"/>
                                        </p:tgtEl>
                                        <p:attrNameLst>
                                          <p:attrName>style.visibility</p:attrName>
                                        </p:attrNameLst>
                                      </p:cBhvr>
                                      <p:to>
                                        <p:strVal val="visible"/>
                                      </p:to>
                                    </p:set>
                                    <p:anim calcmode="lin" valueType="num">
                                      <p:cBhvr>
                                        <p:cTn id="112" dur="4500" fill="hold"/>
                                        <p:tgtEl>
                                          <p:spTgt spid="168"/>
                                        </p:tgtEl>
                                        <p:attrNameLst>
                                          <p:attrName>ppt_w</p:attrName>
                                        </p:attrNameLst>
                                      </p:cBhvr>
                                      <p:tavLst>
                                        <p:tav tm="0">
                                          <p:val>
                                            <p:strVal val="#ppt_w"/>
                                          </p:val>
                                        </p:tav>
                                        <p:tav tm="100000">
                                          <p:val>
                                            <p:strVal val="#ppt_w"/>
                                          </p:val>
                                        </p:tav>
                                      </p:tavLst>
                                    </p:anim>
                                    <p:anim calcmode="lin" valueType="num">
                                      <p:cBhvr>
                                        <p:cTn id="113" dur="4500" fill="hold"/>
                                        <p:tgtEl>
                                          <p:spTgt spid="168"/>
                                        </p:tgtEl>
                                        <p:attrNameLst>
                                          <p:attrName>ppt_h</p:attrName>
                                        </p:attrNameLst>
                                      </p:cBhvr>
                                      <p:tavLst>
                                        <p:tav tm="0" fmla="#ppt_h*sin(2.5*pi*$)">
                                          <p:val>
                                            <p:fltVal val="0"/>
                                          </p:val>
                                        </p:tav>
                                        <p:tav tm="100000">
                                          <p:val>
                                            <p:fltVal val="1"/>
                                          </p:val>
                                        </p:tav>
                                      </p:tavLst>
                                    </p:anim>
                                  </p:childTnLst>
                                </p:cTn>
                              </p:par>
                              <p:par>
                                <p:cTn id="114" presetID="8" presetClass="emph" presetSubtype="0" repeatCount="indefinite" fill="hold" nodeType="withEffect">
                                  <p:stCondLst>
                                    <p:cond delay="0"/>
                                  </p:stCondLst>
                                  <p:childTnLst>
                                    <p:animRot by="-21600000">
                                      <p:cBhvr>
                                        <p:cTn id="115" dur="4500" fill="hold"/>
                                        <p:tgtEl>
                                          <p:spTgt spid="168"/>
                                        </p:tgtEl>
                                        <p:attrNameLst>
                                          <p:attrName>r</p:attrName>
                                        </p:attrNameLst>
                                      </p:cBhvr>
                                    </p:animRot>
                                  </p:childTnLst>
                                </p:cTn>
                              </p:par>
                              <p:par>
                                <p:cTn id="116" presetID="2" presetClass="exit" presetSubtype="8" fill="hold" nodeType="withEffect">
                                  <p:stCondLst>
                                    <p:cond delay="0"/>
                                  </p:stCondLst>
                                  <p:childTnLst>
                                    <p:anim calcmode="lin" valueType="num">
                                      <p:cBhvr additive="base">
                                        <p:cTn id="117" dur="5000"/>
                                        <p:tgtEl>
                                          <p:spTgt spid="168"/>
                                        </p:tgtEl>
                                        <p:attrNameLst>
                                          <p:attrName>ppt_x</p:attrName>
                                        </p:attrNameLst>
                                      </p:cBhvr>
                                      <p:tavLst>
                                        <p:tav tm="0">
                                          <p:val>
                                            <p:strVal val="ppt_x"/>
                                          </p:val>
                                        </p:tav>
                                        <p:tav tm="100000">
                                          <p:val>
                                            <p:strVal val="0-ppt_w/2"/>
                                          </p:val>
                                        </p:tav>
                                      </p:tavLst>
                                    </p:anim>
                                    <p:anim calcmode="lin" valueType="num">
                                      <p:cBhvr additive="base">
                                        <p:cTn id="118" dur="5000"/>
                                        <p:tgtEl>
                                          <p:spTgt spid="168"/>
                                        </p:tgtEl>
                                        <p:attrNameLst>
                                          <p:attrName>ppt_y</p:attrName>
                                        </p:attrNameLst>
                                      </p:cBhvr>
                                      <p:tavLst>
                                        <p:tav tm="0">
                                          <p:val>
                                            <p:strVal val="ppt_y"/>
                                          </p:val>
                                        </p:tav>
                                        <p:tav tm="100000">
                                          <p:val>
                                            <p:strVal val="ppt_y"/>
                                          </p:val>
                                        </p:tav>
                                      </p:tavLst>
                                    </p:anim>
                                    <p:set>
                                      <p:cBhvr>
                                        <p:cTn id="119" dur="1" fill="hold">
                                          <p:stCondLst>
                                            <p:cond delay="4999"/>
                                          </p:stCondLst>
                                        </p:cTn>
                                        <p:tgtEl>
                                          <p:spTgt spid="168"/>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81"/>
                                        </p:tgtEl>
                                        <p:attrNameLst>
                                          <p:attrName>style.visibility</p:attrName>
                                        </p:attrNameLst>
                                      </p:cBhvr>
                                      <p:to>
                                        <p:strVal val="visible"/>
                                      </p:to>
                                    </p:set>
                                    <p:anim calcmode="lin" valueType="num">
                                      <p:cBhvr>
                                        <p:cTn id="122" dur="4000" fill="hold"/>
                                        <p:tgtEl>
                                          <p:spTgt spid="81"/>
                                        </p:tgtEl>
                                        <p:attrNameLst>
                                          <p:attrName>ppt_w</p:attrName>
                                        </p:attrNameLst>
                                      </p:cBhvr>
                                      <p:tavLst>
                                        <p:tav tm="0">
                                          <p:val>
                                            <p:strVal val="2/3*#ppt_w"/>
                                          </p:val>
                                        </p:tav>
                                        <p:tav tm="100000">
                                          <p:val>
                                            <p:strVal val="#ppt_w"/>
                                          </p:val>
                                        </p:tav>
                                      </p:tavLst>
                                    </p:anim>
                                    <p:anim calcmode="lin" valueType="num">
                                      <p:cBhvr>
                                        <p:cTn id="123" dur="4000" fill="hold"/>
                                        <p:tgtEl>
                                          <p:spTgt spid="81"/>
                                        </p:tgtEl>
                                        <p:attrNameLst>
                                          <p:attrName>ppt_h</p:attrName>
                                        </p:attrNameLst>
                                      </p:cBhvr>
                                      <p:tavLst>
                                        <p:tav tm="0">
                                          <p:val>
                                            <p:strVal val="2/3*#ppt_h"/>
                                          </p:val>
                                        </p:tav>
                                        <p:tav tm="100000">
                                          <p:val>
                                            <p:strVal val="#ppt_h"/>
                                          </p:val>
                                        </p:tav>
                                      </p:tavLst>
                                    </p:anim>
                                  </p:childTnLst>
                                </p:cTn>
                              </p:par>
                              <p:par>
                                <p:cTn id="124" presetID="16" presetClass="entr" presetSubtype="37" fill="hold" nodeType="withEffect">
                                  <p:stCondLst>
                                    <p:cond delay="0"/>
                                  </p:stCondLst>
                                  <p:childTnLst>
                                    <p:set>
                                      <p:cBhvr>
                                        <p:cTn id="125" dur="1" fill="hold">
                                          <p:stCondLst>
                                            <p:cond delay="0"/>
                                          </p:stCondLst>
                                        </p:cTn>
                                        <p:tgtEl>
                                          <p:spTgt spid="81"/>
                                        </p:tgtEl>
                                        <p:attrNameLst>
                                          <p:attrName>style.visibility</p:attrName>
                                        </p:attrNameLst>
                                      </p:cBhvr>
                                      <p:to>
                                        <p:strVal val="visible"/>
                                      </p:to>
                                    </p:set>
                                    <p:animEffect transition="in" filter="barn(outVertical)">
                                      <p:cBhvr>
                                        <p:cTn id="126" dur="4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4199" y="0"/>
            <a:ext cx="9158199" cy="6858000"/>
          </a:xfrm>
          <a:prstGeom prst="rect">
            <a:avLst/>
          </a:prstGeom>
          <a:gradFill flip="none" rotWithShape="1">
            <a:gsLst>
              <a:gs pos="0">
                <a:srgbClr val="03D4A8">
                  <a:lumMod val="0"/>
                  <a:lumOff val="100000"/>
                </a:srgbClr>
              </a:gs>
              <a:gs pos="0">
                <a:srgbClr val="21D6E0">
                  <a:lumMod val="30000"/>
                  <a:lumOff val="70000"/>
                </a:srgbClr>
              </a:gs>
              <a:gs pos="3000">
                <a:srgbClr val="0087E6">
                  <a:lumMod val="53000"/>
                </a:srgbClr>
              </a:gs>
              <a:gs pos="100000">
                <a:srgbClr val="005CBF">
                  <a:lumMod val="21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1" name="30 Imagen" descr="ENVEJECER ES UNA OBLIGACION,MADURAR ES UNA OPCIONNNNNNN"/>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pic>
        <p:nvPicPr>
          <p:cNvPr id="19"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a:off x="3995936" y="-1035496"/>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a:off x="4788024" y="-243408"/>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a:off x="3203848" y="-315416"/>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a:off x="3995936" y="548680"/>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a:off x="2411760" y="548680"/>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a:off x="5580112" y="548680"/>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5400000">
            <a:off x="8152927" y="2935289"/>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5400000">
            <a:off x="7225951" y="2215209"/>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5400000">
            <a:off x="7297959" y="3727377"/>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5400000">
            <a:off x="6433863" y="1495129"/>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5400000">
            <a:off x="6433863" y="3007297"/>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5400000">
            <a:off x="6433863" y="4519465"/>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6200000">
            <a:off x="-82353" y="3079305"/>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6200000">
            <a:off x="817241" y="2359224"/>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6200000">
            <a:off x="817241" y="3799384"/>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6200000">
            <a:off x="1681337" y="1567138"/>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6200000">
            <a:off x="1609329" y="3079304"/>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6200000">
            <a:off x="1609329" y="4591472"/>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0800000">
            <a:off x="4139952" y="7101408"/>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3"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0800000">
            <a:off x="3347864" y="6237312"/>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4"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0800000">
            <a:off x="4788024" y="6237312"/>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5"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0800000">
            <a:off x="2555776" y="5373216"/>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0800000">
            <a:off x="4067944" y="5373216"/>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 name="Picture 2"/>
          <p:cNvPicPr>
            <a:picLocks noChangeAspect="1" noChangeArrowheads="1"/>
          </p:cNvPicPr>
          <p:nvPr/>
        </p:nvPicPr>
        <p:blipFill rotWithShape="1">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25000"/>
                    </a14:imgEffect>
                  </a14:imgLayer>
                </a14:imgProps>
              </a:ext>
              <a:ext uri="{28A0092B-C50C-407E-A947-70E740481C1C}">
                <a14:useLocalDpi xmlns:a14="http://schemas.microsoft.com/office/drawing/2010/main"/>
              </a:ext>
            </a:extLst>
          </a:blip>
          <a:srcRect l="35846" r="37750" b="66848"/>
          <a:stretch/>
        </p:blipFill>
        <p:spPr bwMode="auto">
          <a:xfrm rot="10800000">
            <a:off x="5508104" y="5373216"/>
            <a:ext cx="1073426" cy="908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8" name="37 Rectángulo"/>
          <p:cNvSpPr/>
          <p:nvPr/>
        </p:nvSpPr>
        <p:spPr>
          <a:xfrm>
            <a:off x="0" y="-963488"/>
            <a:ext cx="9144000" cy="8856984"/>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52672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1"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4000" fill="hold"/>
                                        <p:tgtEl>
                                          <p:spTgt spid="19"/>
                                        </p:tgtEl>
                                        <p:attrNameLst>
                                          <p:attrName>ppt_x</p:attrName>
                                        </p:attrNameLst>
                                      </p:cBhvr>
                                      <p:tavLst>
                                        <p:tav tm="0">
                                          <p:val>
                                            <p:strVal val="#ppt_x"/>
                                          </p:val>
                                        </p:tav>
                                        <p:tav tm="100000">
                                          <p:val>
                                            <p:strVal val="#ppt_x"/>
                                          </p:val>
                                        </p:tav>
                                      </p:tavLst>
                                    </p:anim>
                                    <p:anim calcmode="lin" valueType="num">
                                      <p:cBhvr additive="base">
                                        <p:cTn id="11" dur="4000" fill="hold"/>
                                        <p:tgtEl>
                                          <p:spTgt spid="19"/>
                                        </p:tgtEl>
                                        <p:attrNameLst>
                                          <p:attrName>ppt_y</p:attrName>
                                        </p:attrNameLst>
                                      </p:cBhvr>
                                      <p:tavLst>
                                        <p:tav tm="0">
                                          <p:val>
                                            <p:strVal val="0-#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4000" fill="hold"/>
                                        <p:tgtEl>
                                          <p:spTgt spid="19"/>
                                        </p:tgtEl>
                                        <p:attrNameLst>
                                          <p:attrName>ppt_w</p:attrName>
                                        </p:attrNameLst>
                                      </p:cBhvr>
                                      <p:tavLst>
                                        <p:tav tm="0">
                                          <p:val>
                                            <p:strVal val="#ppt_w"/>
                                          </p:val>
                                        </p:tav>
                                        <p:tav tm="100000">
                                          <p:val>
                                            <p:strVal val="#ppt_w"/>
                                          </p:val>
                                        </p:tav>
                                      </p:tavLst>
                                    </p:anim>
                                    <p:anim calcmode="lin" valueType="num">
                                      <p:cBhvr>
                                        <p:cTn id="15" dur="4000" fill="hold"/>
                                        <p:tgtEl>
                                          <p:spTgt spid="19"/>
                                        </p:tgtEl>
                                        <p:attrNameLst>
                                          <p:attrName>ppt_h</p:attrName>
                                        </p:attrNameLst>
                                      </p:cBhvr>
                                      <p:tavLst>
                                        <p:tav tm="0" fmla="#ppt_h*sin(2.5*pi*$)">
                                          <p:val>
                                            <p:fltVal val="0"/>
                                          </p:val>
                                        </p:tav>
                                        <p:tav tm="100000">
                                          <p:val>
                                            <p:fltVal val="1"/>
                                          </p:val>
                                        </p:tav>
                                      </p:tavLst>
                                    </p:anim>
                                  </p:childTnLst>
                                </p:cTn>
                              </p:par>
                              <p:par>
                                <p:cTn id="16" presetID="2" presetClass="exit" presetSubtype="4" fill="hold" nodeType="withEffect">
                                  <p:stCondLst>
                                    <p:cond delay="0"/>
                                  </p:stCondLst>
                                  <p:childTnLst>
                                    <p:anim calcmode="lin" valueType="num">
                                      <p:cBhvr additive="base">
                                        <p:cTn id="17" dur="5000"/>
                                        <p:tgtEl>
                                          <p:spTgt spid="19"/>
                                        </p:tgtEl>
                                        <p:attrNameLst>
                                          <p:attrName>ppt_x</p:attrName>
                                        </p:attrNameLst>
                                      </p:cBhvr>
                                      <p:tavLst>
                                        <p:tav tm="0">
                                          <p:val>
                                            <p:strVal val="ppt_x"/>
                                          </p:val>
                                        </p:tav>
                                        <p:tav tm="100000">
                                          <p:val>
                                            <p:strVal val="ppt_x"/>
                                          </p:val>
                                        </p:tav>
                                      </p:tavLst>
                                    </p:anim>
                                    <p:anim calcmode="lin" valueType="num">
                                      <p:cBhvr additive="base">
                                        <p:cTn id="18" dur="5000"/>
                                        <p:tgtEl>
                                          <p:spTgt spid="19"/>
                                        </p:tgtEl>
                                        <p:attrNameLst>
                                          <p:attrName>ppt_y</p:attrName>
                                        </p:attrNameLst>
                                      </p:cBhvr>
                                      <p:tavLst>
                                        <p:tav tm="0">
                                          <p:val>
                                            <p:strVal val="ppt_y"/>
                                          </p:val>
                                        </p:tav>
                                        <p:tav tm="100000">
                                          <p:val>
                                            <p:strVal val="1+ppt_h/2"/>
                                          </p:val>
                                        </p:tav>
                                      </p:tavLst>
                                    </p:anim>
                                    <p:set>
                                      <p:cBhvr>
                                        <p:cTn id="19" dur="1" fill="hold">
                                          <p:stCondLst>
                                            <p:cond delay="4999"/>
                                          </p:stCondLst>
                                        </p:cTn>
                                        <p:tgtEl>
                                          <p:spTgt spid="19"/>
                                        </p:tgtEl>
                                        <p:attrNameLst>
                                          <p:attrName>style.visibility</p:attrName>
                                        </p:attrNameLst>
                                      </p:cBhvr>
                                      <p:to>
                                        <p:strVal val="hidden"/>
                                      </p:to>
                                    </p:set>
                                  </p:childTnLst>
                                </p:cTn>
                              </p:par>
                              <p:par>
                                <p:cTn id="20" presetID="2" presetClass="entr" presetSubtype="1"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4000" fill="hold"/>
                                        <p:tgtEl>
                                          <p:spTgt spid="9"/>
                                        </p:tgtEl>
                                        <p:attrNameLst>
                                          <p:attrName>ppt_x</p:attrName>
                                        </p:attrNameLst>
                                      </p:cBhvr>
                                      <p:tavLst>
                                        <p:tav tm="0">
                                          <p:val>
                                            <p:strVal val="#ppt_x"/>
                                          </p:val>
                                        </p:tav>
                                        <p:tav tm="100000">
                                          <p:val>
                                            <p:strVal val="#ppt_x"/>
                                          </p:val>
                                        </p:tav>
                                      </p:tavLst>
                                    </p:anim>
                                    <p:anim calcmode="lin" valueType="num">
                                      <p:cBhvr additive="base">
                                        <p:cTn id="23" dur="4000" fill="hold"/>
                                        <p:tgtEl>
                                          <p:spTgt spid="9"/>
                                        </p:tgtEl>
                                        <p:attrNameLst>
                                          <p:attrName>ppt_y</p:attrName>
                                        </p:attrNameLst>
                                      </p:cBhvr>
                                      <p:tavLst>
                                        <p:tav tm="0">
                                          <p:val>
                                            <p:strVal val="0-#ppt_h/2"/>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4000" fill="hold"/>
                                        <p:tgtEl>
                                          <p:spTgt spid="9"/>
                                        </p:tgtEl>
                                        <p:attrNameLst>
                                          <p:attrName>ppt_w</p:attrName>
                                        </p:attrNameLst>
                                      </p:cBhvr>
                                      <p:tavLst>
                                        <p:tav tm="0">
                                          <p:val>
                                            <p:strVal val="#ppt_w"/>
                                          </p:val>
                                        </p:tav>
                                        <p:tav tm="100000">
                                          <p:val>
                                            <p:strVal val="#ppt_w"/>
                                          </p:val>
                                        </p:tav>
                                      </p:tavLst>
                                    </p:anim>
                                    <p:anim calcmode="lin" valueType="num">
                                      <p:cBhvr>
                                        <p:cTn id="27" dur="4000" fill="hold"/>
                                        <p:tgtEl>
                                          <p:spTgt spid="9"/>
                                        </p:tgtEl>
                                        <p:attrNameLst>
                                          <p:attrName>ppt_h</p:attrName>
                                        </p:attrNameLst>
                                      </p:cBhvr>
                                      <p:tavLst>
                                        <p:tav tm="0" fmla="#ppt_h*sin(2.5*pi*$)">
                                          <p:val>
                                            <p:fltVal val="0"/>
                                          </p:val>
                                        </p:tav>
                                        <p:tav tm="100000">
                                          <p:val>
                                            <p:fltVal val="1"/>
                                          </p:val>
                                        </p:tav>
                                      </p:tavLst>
                                    </p:anim>
                                  </p:childTnLst>
                                </p:cTn>
                              </p:par>
                              <p:par>
                                <p:cTn id="28" presetID="2" presetClass="exit" presetSubtype="4" fill="hold" nodeType="withEffect">
                                  <p:stCondLst>
                                    <p:cond delay="0"/>
                                  </p:stCondLst>
                                  <p:childTnLst>
                                    <p:anim calcmode="lin" valueType="num">
                                      <p:cBhvr additive="base">
                                        <p:cTn id="29" dur="5000"/>
                                        <p:tgtEl>
                                          <p:spTgt spid="9"/>
                                        </p:tgtEl>
                                        <p:attrNameLst>
                                          <p:attrName>ppt_x</p:attrName>
                                        </p:attrNameLst>
                                      </p:cBhvr>
                                      <p:tavLst>
                                        <p:tav tm="0">
                                          <p:val>
                                            <p:strVal val="ppt_x"/>
                                          </p:val>
                                        </p:tav>
                                        <p:tav tm="100000">
                                          <p:val>
                                            <p:strVal val="ppt_x"/>
                                          </p:val>
                                        </p:tav>
                                      </p:tavLst>
                                    </p:anim>
                                    <p:anim calcmode="lin" valueType="num">
                                      <p:cBhvr additive="base">
                                        <p:cTn id="30" dur="5000"/>
                                        <p:tgtEl>
                                          <p:spTgt spid="9"/>
                                        </p:tgtEl>
                                        <p:attrNameLst>
                                          <p:attrName>ppt_y</p:attrName>
                                        </p:attrNameLst>
                                      </p:cBhvr>
                                      <p:tavLst>
                                        <p:tav tm="0">
                                          <p:val>
                                            <p:strVal val="ppt_y"/>
                                          </p:val>
                                        </p:tav>
                                        <p:tav tm="100000">
                                          <p:val>
                                            <p:strVal val="1+ppt_h/2"/>
                                          </p:val>
                                        </p:tav>
                                      </p:tavLst>
                                    </p:anim>
                                    <p:set>
                                      <p:cBhvr>
                                        <p:cTn id="31" dur="1" fill="hold">
                                          <p:stCondLst>
                                            <p:cond delay="4999"/>
                                          </p:stCondLst>
                                        </p:cTn>
                                        <p:tgtEl>
                                          <p:spTgt spid="9"/>
                                        </p:tgtEl>
                                        <p:attrNameLst>
                                          <p:attrName>style.visibility</p:attrName>
                                        </p:attrNameLst>
                                      </p:cBhvr>
                                      <p:to>
                                        <p:strVal val="hidden"/>
                                      </p:to>
                                    </p:set>
                                  </p:childTnLst>
                                </p:cTn>
                              </p:par>
                              <p:par>
                                <p:cTn id="32" presetID="2" presetClass="entr" presetSubtype="1"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4000" fill="hold"/>
                                        <p:tgtEl>
                                          <p:spTgt spid="10"/>
                                        </p:tgtEl>
                                        <p:attrNameLst>
                                          <p:attrName>ppt_x</p:attrName>
                                        </p:attrNameLst>
                                      </p:cBhvr>
                                      <p:tavLst>
                                        <p:tav tm="0">
                                          <p:val>
                                            <p:strVal val="#ppt_x"/>
                                          </p:val>
                                        </p:tav>
                                        <p:tav tm="100000">
                                          <p:val>
                                            <p:strVal val="#ppt_x"/>
                                          </p:val>
                                        </p:tav>
                                      </p:tavLst>
                                    </p:anim>
                                    <p:anim calcmode="lin" valueType="num">
                                      <p:cBhvr additive="base">
                                        <p:cTn id="35" dur="4000" fill="hold"/>
                                        <p:tgtEl>
                                          <p:spTgt spid="10"/>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4000" fill="hold"/>
                                        <p:tgtEl>
                                          <p:spTgt spid="10"/>
                                        </p:tgtEl>
                                        <p:attrNameLst>
                                          <p:attrName>ppt_w</p:attrName>
                                        </p:attrNameLst>
                                      </p:cBhvr>
                                      <p:tavLst>
                                        <p:tav tm="0">
                                          <p:val>
                                            <p:strVal val="#ppt_w"/>
                                          </p:val>
                                        </p:tav>
                                        <p:tav tm="100000">
                                          <p:val>
                                            <p:strVal val="#ppt_w"/>
                                          </p:val>
                                        </p:tav>
                                      </p:tavLst>
                                    </p:anim>
                                    <p:anim calcmode="lin" valueType="num">
                                      <p:cBhvr>
                                        <p:cTn id="39" dur="4000" fill="hold"/>
                                        <p:tgtEl>
                                          <p:spTgt spid="10"/>
                                        </p:tgtEl>
                                        <p:attrNameLst>
                                          <p:attrName>ppt_h</p:attrName>
                                        </p:attrNameLst>
                                      </p:cBhvr>
                                      <p:tavLst>
                                        <p:tav tm="0" fmla="#ppt_h*sin(2.5*pi*$)">
                                          <p:val>
                                            <p:fltVal val="0"/>
                                          </p:val>
                                        </p:tav>
                                        <p:tav tm="100000">
                                          <p:val>
                                            <p:fltVal val="1"/>
                                          </p:val>
                                        </p:tav>
                                      </p:tavLst>
                                    </p:anim>
                                  </p:childTnLst>
                                </p:cTn>
                              </p:par>
                              <p:par>
                                <p:cTn id="40" presetID="2" presetClass="exit" presetSubtype="4" fill="hold" nodeType="withEffect">
                                  <p:stCondLst>
                                    <p:cond delay="0"/>
                                  </p:stCondLst>
                                  <p:childTnLst>
                                    <p:anim calcmode="lin" valueType="num">
                                      <p:cBhvr additive="base">
                                        <p:cTn id="41" dur="5000"/>
                                        <p:tgtEl>
                                          <p:spTgt spid="10"/>
                                        </p:tgtEl>
                                        <p:attrNameLst>
                                          <p:attrName>ppt_x</p:attrName>
                                        </p:attrNameLst>
                                      </p:cBhvr>
                                      <p:tavLst>
                                        <p:tav tm="0">
                                          <p:val>
                                            <p:strVal val="ppt_x"/>
                                          </p:val>
                                        </p:tav>
                                        <p:tav tm="100000">
                                          <p:val>
                                            <p:strVal val="ppt_x"/>
                                          </p:val>
                                        </p:tav>
                                      </p:tavLst>
                                    </p:anim>
                                    <p:anim calcmode="lin" valueType="num">
                                      <p:cBhvr additive="base">
                                        <p:cTn id="42" dur="5000"/>
                                        <p:tgtEl>
                                          <p:spTgt spid="10"/>
                                        </p:tgtEl>
                                        <p:attrNameLst>
                                          <p:attrName>ppt_y</p:attrName>
                                        </p:attrNameLst>
                                      </p:cBhvr>
                                      <p:tavLst>
                                        <p:tav tm="0">
                                          <p:val>
                                            <p:strVal val="ppt_y"/>
                                          </p:val>
                                        </p:tav>
                                        <p:tav tm="100000">
                                          <p:val>
                                            <p:strVal val="1+ppt_h/2"/>
                                          </p:val>
                                        </p:tav>
                                      </p:tavLst>
                                    </p:anim>
                                    <p:set>
                                      <p:cBhvr>
                                        <p:cTn id="43" dur="1" fill="hold">
                                          <p:stCondLst>
                                            <p:cond delay="4999"/>
                                          </p:stCondLst>
                                        </p:cTn>
                                        <p:tgtEl>
                                          <p:spTgt spid="10"/>
                                        </p:tgtEl>
                                        <p:attrNameLst>
                                          <p:attrName>style.visibility</p:attrName>
                                        </p:attrNameLst>
                                      </p:cBhvr>
                                      <p:to>
                                        <p:strVal val="hidden"/>
                                      </p:to>
                                    </p:set>
                                  </p:childTnLst>
                                </p:cTn>
                              </p:par>
                              <p:par>
                                <p:cTn id="44" presetID="2" presetClass="entr" presetSubtype="1"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4000" fill="hold"/>
                                        <p:tgtEl>
                                          <p:spTgt spid="11"/>
                                        </p:tgtEl>
                                        <p:attrNameLst>
                                          <p:attrName>ppt_x</p:attrName>
                                        </p:attrNameLst>
                                      </p:cBhvr>
                                      <p:tavLst>
                                        <p:tav tm="0">
                                          <p:val>
                                            <p:strVal val="#ppt_x"/>
                                          </p:val>
                                        </p:tav>
                                        <p:tav tm="100000">
                                          <p:val>
                                            <p:strVal val="#ppt_x"/>
                                          </p:val>
                                        </p:tav>
                                      </p:tavLst>
                                    </p:anim>
                                    <p:anim calcmode="lin" valueType="num">
                                      <p:cBhvr additive="base">
                                        <p:cTn id="47" dur="4000" fill="hold"/>
                                        <p:tgtEl>
                                          <p:spTgt spid="11"/>
                                        </p:tgtEl>
                                        <p:attrNameLst>
                                          <p:attrName>ppt_y</p:attrName>
                                        </p:attrNameLst>
                                      </p:cBhvr>
                                      <p:tavLst>
                                        <p:tav tm="0">
                                          <p:val>
                                            <p:strVal val="0-#ppt_h/2"/>
                                          </p:val>
                                        </p:tav>
                                        <p:tav tm="100000">
                                          <p:val>
                                            <p:strVal val="#ppt_y"/>
                                          </p:val>
                                        </p:tav>
                                      </p:tavLst>
                                    </p:anim>
                                  </p:childTnLst>
                                </p:cTn>
                              </p:par>
                              <p:par>
                                <p:cTn id="48" presetID="19" presetClass="entr" presetSubtype="5"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4000" fill="hold"/>
                                        <p:tgtEl>
                                          <p:spTgt spid="11"/>
                                        </p:tgtEl>
                                        <p:attrNameLst>
                                          <p:attrName>ppt_w</p:attrName>
                                        </p:attrNameLst>
                                      </p:cBhvr>
                                      <p:tavLst>
                                        <p:tav tm="0">
                                          <p:val>
                                            <p:strVal val="#ppt_w"/>
                                          </p:val>
                                        </p:tav>
                                        <p:tav tm="100000">
                                          <p:val>
                                            <p:strVal val="#ppt_w"/>
                                          </p:val>
                                        </p:tav>
                                      </p:tavLst>
                                    </p:anim>
                                    <p:anim calcmode="lin" valueType="num">
                                      <p:cBhvr>
                                        <p:cTn id="51" dur="4000" fill="hold"/>
                                        <p:tgtEl>
                                          <p:spTgt spid="11"/>
                                        </p:tgtEl>
                                        <p:attrNameLst>
                                          <p:attrName>ppt_h</p:attrName>
                                        </p:attrNameLst>
                                      </p:cBhvr>
                                      <p:tavLst>
                                        <p:tav tm="0" fmla="#ppt_h*sin(2.5*pi*$)">
                                          <p:val>
                                            <p:fltVal val="0"/>
                                          </p:val>
                                        </p:tav>
                                        <p:tav tm="100000">
                                          <p:val>
                                            <p:fltVal val="1"/>
                                          </p:val>
                                        </p:tav>
                                      </p:tavLst>
                                    </p:anim>
                                  </p:childTnLst>
                                </p:cTn>
                              </p:par>
                              <p:par>
                                <p:cTn id="52" presetID="2" presetClass="exit" presetSubtype="4" fill="hold" nodeType="withEffect">
                                  <p:stCondLst>
                                    <p:cond delay="0"/>
                                  </p:stCondLst>
                                  <p:childTnLst>
                                    <p:anim calcmode="lin" valueType="num">
                                      <p:cBhvr additive="base">
                                        <p:cTn id="53" dur="5000"/>
                                        <p:tgtEl>
                                          <p:spTgt spid="11"/>
                                        </p:tgtEl>
                                        <p:attrNameLst>
                                          <p:attrName>ppt_x</p:attrName>
                                        </p:attrNameLst>
                                      </p:cBhvr>
                                      <p:tavLst>
                                        <p:tav tm="0">
                                          <p:val>
                                            <p:strVal val="ppt_x"/>
                                          </p:val>
                                        </p:tav>
                                        <p:tav tm="100000">
                                          <p:val>
                                            <p:strVal val="ppt_x"/>
                                          </p:val>
                                        </p:tav>
                                      </p:tavLst>
                                    </p:anim>
                                    <p:anim calcmode="lin" valueType="num">
                                      <p:cBhvr additive="base">
                                        <p:cTn id="54" dur="5000"/>
                                        <p:tgtEl>
                                          <p:spTgt spid="11"/>
                                        </p:tgtEl>
                                        <p:attrNameLst>
                                          <p:attrName>ppt_y</p:attrName>
                                        </p:attrNameLst>
                                      </p:cBhvr>
                                      <p:tavLst>
                                        <p:tav tm="0">
                                          <p:val>
                                            <p:strVal val="ppt_y"/>
                                          </p:val>
                                        </p:tav>
                                        <p:tav tm="100000">
                                          <p:val>
                                            <p:strVal val="1+ppt_h/2"/>
                                          </p:val>
                                        </p:tav>
                                      </p:tavLst>
                                    </p:anim>
                                    <p:set>
                                      <p:cBhvr>
                                        <p:cTn id="55" dur="1" fill="hold">
                                          <p:stCondLst>
                                            <p:cond delay="4999"/>
                                          </p:stCondLst>
                                        </p:cTn>
                                        <p:tgtEl>
                                          <p:spTgt spid="11"/>
                                        </p:tgtEl>
                                        <p:attrNameLst>
                                          <p:attrName>style.visibility</p:attrName>
                                        </p:attrNameLst>
                                      </p:cBhvr>
                                      <p:to>
                                        <p:strVal val="hidden"/>
                                      </p:to>
                                    </p:set>
                                  </p:childTnLst>
                                </p:cTn>
                              </p:par>
                              <p:par>
                                <p:cTn id="56" presetID="2" presetClass="entr" presetSubtype="1"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4000" fill="hold"/>
                                        <p:tgtEl>
                                          <p:spTgt spid="12"/>
                                        </p:tgtEl>
                                        <p:attrNameLst>
                                          <p:attrName>ppt_x</p:attrName>
                                        </p:attrNameLst>
                                      </p:cBhvr>
                                      <p:tavLst>
                                        <p:tav tm="0">
                                          <p:val>
                                            <p:strVal val="#ppt_x"/>
                                          </p:val>
                                        </p:tav>
                                        <p:tav tm="100000">
                                          <p:val>
                                            <p:strVal val="#ppt_x"/>
                                          </p:val>
                                        </p:tav>
                                      </p:tavLst>
                                    </p:anim>
                                    <p:anim calcmode="lin" valueType="num">
                                      <p:cBhvr additive="base">
                                        <p:cTn id="59" dur="4000" fill="hold"/>
                                        <p:tgtEl>
                                          <p:spTgt spid="12"/>
                                        </p:tgtEl>
                                        <p:attrNameLst>
                                          <p:attrName>ppt_y</p:attrName>
                                        </p:attrNameLst>
                                      </p:cBhvr>
                                      <p:tavLst>
                                        <p:tav tm="0">
                                          <p:val>
                                            <p:strVal val="0-#ppt_h/2"/>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4000" fill="hold"/>
                                        <p:tgtEl>
                                          <p:spTgt spid="12"/>
                                        </p:tgtEl>
                                        <p:attrNameLst>
                                          <p:attrName>ppt_w</p:attrName>
                                        </p:attrNameLst>
                                      </p:cBhvr>
                                      <p:tavLst>
                                        <p:tav tm="0">
                                          <p:val>
                                            <p:strVal val="#ppt_w"/>
                                          </p:val>
                                        </p:tav>
                                        <p:tav tm="100000">
                                          <p:val>
                                            <p:strVal val="#ppt_w"/>
                                          </p:val>
                                        </p:tav>
                                      </p:tavLst>
                                    </p:anim>
                                    <p:anim calcmode="lin" valueType="num">
                                      <p:cBhvr>
                                        <p:cTn id="63" dur="4000" fill="hold"/>
                                        <p:tgtEl>
                                          <p:spTgt spid="12"/>
                                        </p:tgtEl>
                                        <p:attrNameLst>
                                          <p:attrName>ppt_h</p:attrName>
                                        </p:attrNameLst>
                                      </p:cBhvr>
                                      <p:tavLst>
                                        <p:tav tm="0" fmla="#ppt_h*sin(2.5*pi*$)">
                                          <p:val>
                                            <p:fltVal val="0"/>
                                          </p:val>
                                        </p:tav>
                                        <p:tav tm="100000">
                                          <p:val>
                                            <p:fltVal val="1"/>
                                          </p:val>
                                        </p:tav>
                                      </p:tavLst>
                                    </p:anim>
                                  </p:childTnLst>
                                </p:cTn>
                              </p:par>
                              <p:par>
                                <p:cTn id="64" presetID="2" presetClass="exit" presetSubtype="4" fill="hold" nodeType="withEffect">
                                  <p:stCondLst>
                                    <p:cond delay="0"/>
                                  </p:stCondLst>
                                  <p:childTnLst>
                                    <p:anim calcmode="lin" valueType="num">
                                      <p:cBhvr additive="base">
                                        <p:cTn id="65" dur="5000"/>
                                        <p:tgtEl>
                                          <p:spTgt spid="12"/>
                                        </p:tgtEl>
                                        <p:attrNameLst>
                                          <p:attrName>ppt_x</p:attrName>
                                        </p:attrNameLst>
                                      </p:cBhvr>
                                      <p:tavLst>
                                        <p:tav tm="0">
                                          <p:val>
                                            <p:strVal val="ppt_x"/>
                                          </p:val>
                                        </p:tav>
                                        <p:tav tm="100000">
                                          <p:val>
                                            <p:strVal val="ppt_x"/>
                                          </p:val>
                                        </p:tav>
                                      </p:tavLst>
                                    </p:anim>
                                    <p:anim calcmode="lin" valueType="num">
                                      <p:cBhvr additive="base">
                                        <p:cTn id="66" dur="5000"/>
                                        <p:tgtEl>
                                          <p:spTgt spid="12"/>
                                        </p:tgtEl>
                                        <p:attrNameLst>
                                          <p:attrName>ppt_y</p:attrName>
                                        </p:attrNameLst>
                                      </p:cBhvr>
                                      <p:tavLst>
                                        <p:tav tm="0">
                                          <p:val>
                                            <p:strVal val="ppt_y"/>
                                          </p:val>
                                        </p:tav>
                                        <p:tav tm="100000">
                                          <p:val>
                                            <p:strVal val="1+ppt_h/2"/>
                                          </p:val>
                                        </p:tav>
                                      </p:tavLst>
                                    </p:anim>
                                    <p:set>
                                      <p:cBhvr>
                                        <p:cTn id="67" dur="1" fill="hold">
                                          <p:stCondLst>
                                            <p:cond delay="4999"/>
                                          </p:stCondLst>
                                        </p:cTn>
                                        <p:tgtEl>
                                          <p:spTgt spid="12"/>
                                        </p:tgtEl>
                                        <p:attrNameLst>
                                          <p:attrName>style.visibility</p:attrName>
                                        </p:attrNameLst>
                                      </p:cBhvr>
                                      <p:to>
                                        <p:strVal val="hidden"/>
                                      </p:to>
                                    </p:set>
                                  </p:childTnLst>
                                </p:cTn>
                              </p:par>
                              <p:par>
                                <p:cTn id="68" presetID="2" presetClass="entr" presetSubtype="1"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4000" fill="hold"/>
                                        <p:tgtEl>
                                          <p:spTgt spid="13"/>
                                        </p:tgtEl>
                                        <p:attrNameLst>
                                          <p:attrName>ppt_x</p:attrName>
                                        </p:attrNameLst>
                                      </p:cBhvr>
                                      <p:tavLst>
                                        <p:tav tm="0">
                                          <p:val>
                                            <p:strVal val="#ppt_x"/>
                                          </p:val>
                                        </p:tav>
                                        <p:tav tm="100000">
                                          <p:val>
                                            <p:strVal val="#ppt_x"/>
                                          </p:val>
                                        </p:tav>
                                      </p:tavLst>
                                    </p:anim>
                                    <p:anim calcmode="lin" valueType="num">
                                      <p:cBhvr additive="base">
                                        <p:cTn id="71" dur="4000" fill="hold"/>
                                        <p:tgtEl>
                                          <p:spTgt spid="13"/>
                                        </p:tgtEl>
                                        <p:attrNameLst>
                                          <p:attrName>ppt_y</p:attrName>
                                        </p:attrNameLst>
                                      </p:cBhvr>
                                      <p:tavLst>
                                        <p:tav tm="0">
                                          <p:val>
                                            <p:strVal val="0-#ppt_h/2"/>
                                          </p:val>
                                        </p:tav>
                                        <p:tav tm="100000">
                                          <p:val>
                                            <p:strVal val="#ppt_y"/>
                                          </p:val>
                                        </p:tav>
                                      </p:tavLst>
                                    </p:anim>
                                  </p:childTnLst>
                                </p:cTn>
                              </p:par>
                              <p:par>
                                <p:cTn id="72" presetID="19" presetClass="entr" presetSubtype="5"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4000" fill="hold"/>
                                        <p:tgtEl>
                                          <p:spTgt spid="13"/>
                                        </p:tgtEl>
                                        <p:attrNameLst>
                                          <p:attrName>ppt_w</p:attrName>
                                        </p:attrNameLst>
                                      </p:cBhvr>
                                      <p:tavLst>
                                        <p:tav tm="0">
                                          <p:val>
                                            <p:strVal val="#ppt_w"/>
                                          </p:val>
                                        </p:tav>
                                        <p:tav tm="100000">
                                          <p:val>
                                            <p:strVal val="#ppt_w"/>
                                          </p:val>
                                        </p:tav>
                                      </p:tavLst>
                                    </p:anim>
                                    <p:anim calcmode="lin" valueType="num">
                                      <p:cBhvr>
                                        <p:cTn id="75" dur="4000" fill="hold"/>
                                        <p:tgtEl>
                                          <p:spTgt spid="13"/>
                                        </p:tgtEl>
                                        <p:attrNameLst>
                                          <p:attrName>ppt_h</p:attrName>
                                        </p:attrNameLst>
                                      </p:cBhvr>
                                      <p:tavLst>
                                        <p:tav tm="0" fmla="#ppt_h*sin(2.5*pi*$)">
                                          <p:val>
                                            <p:fltVal val="0"/>
                                          </p:val>
                                        </p:tav>
                                        <p:tav tm="100000">
                                          <p:val>
                                            <p:fltVal val="1"/>
                                          </p:val>
                                        </p:tav>
                                      </p:tavLst>
                                    </p:anim>
                                  </p:childTnLst>
                                </p:cTn>
                              </p:par>
                              <p:par>
                                <p:cTn id="76" presetID="2" presetClass="exit" presetSubtype="4" fill="hold" nodeType="withEffect">
                                  <p:stCondLst>
                                    <p:cond delay="0"/>
                                  </p:stCondLst>
                                  <p:childTnLst>
                                    <p:anim calcmode="lin" valueType="num">
                                      <p:cBhvr additive="base">
                                        <p:cTn id="77" dur="5000"/>
                                        <p:tgtEl>
                                          <p:spTgt spid="13"/>
                                        </p:tgtEl>
                                        <p:attrNameLst>
                                          <p:attrName>ppt_x</p:attrName>
                                        </p:attrNameLst>
                                      </p:cBhvr>
                                      <p:tavLst>
                                        <p:tav tm="0">
                                          <p:val>
                                            <p:strVal val="ppt_x"/>
                                          </p:val>
                                        </p:tav>
                                        <p:tav tm="100000">
                                          <p:val>
                                            <p:strVal val="ppt_x"/>
                                          </p:val>
                                        </p:tav>
                                      </p:tavLst>
                                    </p:anim>
                                    <p:anim calcmode="lin" valueType="num">
                                      <p:cBhvr additive="base">
                                        <p:cTn id="78" dur="5000"/>
                                        <p:tgtEl>
                                          <p:spTgt spid="13"/>
                                        </p:tgtEl>
                                        <p:attrNameLst>
                                          <p:attrName>ppt_y</p:attrName>
                                        </p:attrNameLst>
                                      </p:cBhvr>
                                      <p:tavLst>
                                        <p:tav tm="0">
                                          <p:val>
                                            <p:strVal val="ppt_y"/>
                                          </p:val>
                                        </p:tav>
                                        <p:tav tm="100000">
                                          <p:val>
                                            <p:strVal val="1+ppt_h/2"/>
                                          </p:val>
                                        </p:tav>
                                      </p:tavLst>
                                    </p:anim>
                                    <p:set>
                                      <p:cBhvr>
                                        <p:cTn id="79" dur="1" fill="hold">
                                          <p:stCondLst>
                                            <p:cond delay="4999"/>
                                          </p:stCondLst>
                                        </p:cTn>
                                        <p:tgtEl>
                                          <p:spTgt spid="13"/>
                                        </p:tgtEl>
                                        <p:attrNameLst>
                                          <p:attrName>style.visibility</p:attrName>
                                        </p:attrNameLst>
                                      </p:cBhvr>
                                      <p:to>
                                        <p:strVal val="hidden"/>
                                      </p:to>
                                    </p:set>
                                  </p:childTnLst>
                                </p:cTn>
                              </p:par>
                              <p:par>
                                <p:cTn id="80" presetID="2" presetClass="entr" presetSubtype="2"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4000" fill="hold"/>
                                        <p:tgtEl>
                                          <p:spTgt spid="14"/>
                                        </p:tgtEl>
                                        <p:attrNameLst>
                                          <p:attrName>ppt_x</p:attrName>
                                        </p:attrNameLst>
                                      </p:cBhvr>
                                      <p:tavLst>
                                        <p:tav tm="0">
                                          <p:val>
                                            <p:strVal val="1+#ppt_w/2"/>
                                          </p:val>
                                        </p:tav>
                                        <p:tav tm="100000">
                                          <p:val>
                                            <p:strVal val="#ppt_x"/>
                                          </p:val>
                                        </p:tav>
                                      </p:tavLst>
                                    </p:anim>
                                    <p:anim calcmode="lin" valueType="num">
                                      <p:cBhvr additive="base">
                                        <p:cTn id="83" dur="4000" fill="hold"/>
                                        <p:tgtEl>
                                          <p:spTgt spid="14"/>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4000" fill="hold"/>
                                        <p:tgtEl>
                                          <p:spTgt spid="14"/>
                                        </p:tgtEl>
                                        <p:attrNameLst>
                                          <p:attrName>ppt_w</p:attrName>
                                        </p:attrNameLst>
                                      </p:cBhvr>
                                      <p:tavLst>
                                        <p:tav tm="0" fmla="#ppt_w*sin(2.5*pi*$)">
                                          <p:val>
                                            <p:fltVal val="0"/>
                                          </p:val>
                                        </p:tav>
                                        <p:tav tm="100000">
                                          <p:val>
                                            <p:fltVal val="1"/>
                                          </p:val>
                                        </p:tav>
                                      </p:tavLst>
                                    </p:anim>
                                    <p:anim calcmode="lin" valueType="num">
                                      <p:cBhvr>
                                        <p:cTn id="87" dur="4000" fill="hold"/>
                                        <p:tgtEl>
                                          <p:spTgt spid="14"/>
                                        </p:tgtEl>
                                        <p:attrNameLst>
                                          <p:attrName>ppt_h</p:attrName>
                                        </p:attrNameLst>
                                      </p:cBhvr>
                                      <p:tavLst>
                                        <p:tav tm="0">
                                          <p:val>
                                            <p:strVal val="#ppt_h"/>
                                          </p:val>
                                        </p:tav>
                                        <p:tav tm="100000">
                                          <p:val>
                                            <p:strVal val="#ppt_h"/>
                                          </p:val>
                                        </p:tav>
                                      </p:tavLst>
                                    </p:anim>
                                  </p:childTnLst>
                                </p:cTn>
                              </p:par>
                              <p:par>
                                <p:cTn id="88" presetID="2" presetClass="exit" presetSubtype="8" fill="hold" nodeType="withEffect">
                                  <p:stCondLst>
                                    <p:cond delay="0"/>
                                  </p:stCondLst>
                                  <p:childTnLst>
                                    <p:anim calcmode="lin" valueType="num">
                                      <p:cBhvr additive="base">
                                        <p:cTn id="89" dur="5000"/>
                                        <p:tgtEl>
                                          <p:spTgt spid="14"/>
                                        </p:tgtEl>
                                        <p:attrNameLst>
                                          <p:attrName>ppt_x</p:attrName>
                                        </p:attrNameLst>
                                      </p:cBhvr>
                                      <p:tavLst>
                                        <p:tav tm="0">
                                          <p:val>
                                            <p:strVal val="ppt_x"/>
                                          </p:val>
                                        </p:tav>
                                        <p:tav tm="100000">
                                          <p:val>
                                            <p:strVal val="0-ppt_w/2"/>
                                          </p:val>
                                        </p:tav>
                                      </p:tavLst>
                                    </p:anim>
                                    <p:anim calcmode="lin" valueType="num">
                                      <p:cBhvr additive="base">
                                        <p:cTn id="90" dur="5000"/>
                                        <p:tgtEl>
                                          <p:spTgt spid="14"/>
                                        </p:tgtEl>
                                        <p:attrNameLst>
                                          <p:attrName>ppt_y</p:attrName>
                                        </p:attrNameLst>
                                      </p:cBhvr>
                                      <p:tavLst>
                                        <p:tav tm="0">
                                          <p:val>
                                            <p:strVal val="ppt_y"/>
                                          </p:val>
                                        </p:tav>
                                        <p:tav tm="100000">
                                          <p:val>
                                            <p:strVal val="ppt_y"/>
                                          </p:val>
                                        </p:tav>
                                      </p:tavLst>
                                    </p:anim>
                                    <p:set>
                                      <p:cBhvr>
                                        <p:cTn id="91" dur="1" fill="hold">
                                          <p:stCondLst>
                                            <p:cond delay="4999"/>
                                          </p:stCondLst>
                                        </p:cTn>
                                        <p:tgtEl>
                                          <p:spTgt spid="14"/>
                                        </p:tgtEl>
                                        <p:attrNameLst>
                                          <p:attrName>style.visibility</p:attrName>
                                        </p:attrNameLst>
                                      </p:cBhvr>
                                      <p:to>
                                        <p:strVal val="hidden"/>
                                      </p:to>
                                    </p:set>
                                  </p:childTnLst>
                                </p:cTn>
                              </p:par>
                              <p:par>
                                <p:cTn id="92" presetID="2" presetClass="entr" presetSubtype="2"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4000" fill="hold"/>
                                        <p:tgtEl>
                                          <p:spTgt spid="15"/>
                                        </p:tgtEl>
                                        <p:attrNameLst>
                                          <p:attrName>ppt_x</p:attrName>
                                        </p:attrNameLst>
                                      </p:cBhvr>
                                      <p:tavLst>
                                        <p:tav tm="0">
                                          <p:val>
                                            <p:strVal val="1+#ppt_w/2"/>
                                          </p:val>
                                        </p:tav>
                                        <p:tav tm="100000">
                                          <p:val>
                                            <p:strVal val="#ppt_x"/>
                                          </p:val>
                                        </p:tav>
                                      </p:tavLst>
                                    </p:anim>
                                    <p:anim calcmode="lin" valueType="num">
                                      <p:cBhvr additive="base">
                                        <p:cTn id="95" dur="4000" fill="hold"/>
                                        <p:tgtEl>
                                          <p:spTgt spid="15"/>
                                        </p:tgtEl>
                                        <p:attrNameLst>
                                          <p:attrName>ppt_y</p:attrName>
                                        </p:attrNameLst>
                                      </p:cBhvr>
                                      <p:tavLst>
                                        <p:tav tm="0">
                                          <p:val>
                                            <p:strVal val="#ppt_y"/>
                                          </p:val>
                                        </p:tav>
                                        <p:tav tm="100000">
                                          <p:val>
                                            <p:strVal val="#ppt_y"/>
                                          </p:val>
                                        </p:tav>
                                      </p:tavLst>
                                    </p:anim>
                                  </p:childTnLst>
                                </p:cTn>
                              </p:par>
                              <p:par>
                                <p:cTn id="96" presetID="19" presetClass="entr" presetSubtype="10"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4000" fill="hold"/>
                                        <p:tgtEl>
                                          <p:spTgt spid="15"/>
                                        </p:tgtEl>
                                        <p:attrNameLst>
                                          <p:attrName>ppt_w</p:attrName>
                                        </p:attrNameLst>
                                      </p:cBhvr>
                                      <p:tavLst>
                                        <p:tav tm="0" fmla="#ppt_w*sin(2.5*pi*$)">
                                          <p:val>
                                            <p:fltVal val="0"/>
                                          </p:val>
                                        </p:tav>
                                        <p:tav tm="100000">
                                          <p:val>
                                            <p:fltVal val="1"/>
                                          </p:val>
                                        </p:tav>
                                      </p:tavLst>
                                    </p:anim>
                                    <p:anim calcmode="lin" valueType="num">
                                      <p:cBhvr>
                                        <p:cTn id="99" dur="4000" fill="hold"/>
                                        <p:tgtEl>
                                          <p:spTgt spid="15"/>
                                        </p:tgtEl>
                                        <p:attrNameLst>
                                          <p:attrName>ppt_h</p:attrName>
                                        </p:attrNameLst>
                                      </p:cBhvr>
                                      <p:tavLst>
                                        <p:tav tm="0">
                                          <p:val>
                                            <p:strVal val="#ppt_h"/>
                                          </p:val>
                                        </p:tav>
                                        <p:tav tm="100000">
                                          <p:val>
                                            <p:strVal val="#ppt_h"/>
                                          </p:val>
                                        </p:tav>
                                      </p:tavLst>
                                    </p:anim>
                                  </p:childTnLst>
                                </p:cTn>
                              </p:par>
                              <p:par>
                                <p:cTn id="100" presetID="2" presetClass="exit" presetSubtype="8" fill="hold" nodeType="withEffect">
                                  <p:stCondLst>
                                    <p:cond delay="0"/>
                                  </p:stCondLst>
                                  <p:childTnLst>
                                    <p:anim calcmode="lin" valueType="num">
                                      <p:cBhvr additive="base">
                                        <p:cTn id="101" dur="5000"/>
                                        <p:tgtEl>
                                          <p:spTgt spid="15"/>
                                        </p:tgtEl>
                                        <p:attrNameLst>
                                          <p:attrName>ppt_x</p:attrName>
                                        </p:attrNameLst>
                                      </p:cBhvr>
                                      <p:tavLst>
                                        <p:tav tm="0">
                                          <p:val>
                                            <p:strVal val="ppt_x"/>
                                          </p:val>
                                        </p:tav>
                                        <p:tav tm="100000">
                                          <p:val>
                                            <p:strVal val="0-ppt_w/2"/>
                                          </p:val>
                                        </p:tav>
                                      </p:tavLst>
                                    </p:anim>
                                    <p:anim calcmode="lin" valueType="num">
                                      <p:cBhvr additive="base">
                                        <p:cTn id="102" dur="5000"/>
                                        <p:tgtEl>
                                          <p:spTgt spid="15"/>
                                        </p:tgtEl>
                                        <p:attrNameLst>
                                          <p:attrName>ppt_y</p:attrName>
                                        </p:attrNameLst>
                                      </p:cBhvr>
                                      <p:tavLst>
                                        <p:tav tm="0">
                                          <p:val>
                                            <p:strVal val="ppt_y"/>
                                          </p:val>
                                        </p:tav>
                                        <p:tav tm="100000">
                                          <p:val>
                                            <p:strVal val="ppt_y"/>
                                          </p:val>
                                        </p:tav>
                                      </p:tavLst>
                                    </p:anim>
                                    <p:set>
                                      <p:cBhvr>
                                        <p:cTn id="103" dur="1" fill="hold">
                                          <p:stCondLst>
                                            <p:cond delay="4999"/>
                                          </p:stCondLst>
                                        </p:cTn>
                                        <p:tgtEl>
                                          <p:spTgt spid="15"/>
                                        </p:tgtEl>
                                        <p:attrNameLst>
                                          <p:attrName>style.visibility</p:attrName>
                                        </p:attrNameLst>
                                      </p:cBhvr>
                                      <p:to>
                                        <p:strVal val="hidden"/>
                                      </p:to>
                                    </p:set>
                                  </p:childTnLst>
                                </p:cTn>
                              </p:par>
                              <p:par>
                                <p:cTn id="104" presetID="2" presetClass="entr" presetSubtype="2" fill="hold"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4000" fill="hold"/>
                                        <p:tgtEl>
                                          <p:spTgt spid="16"/>
                                        </p:tgtEl>
                                        <p:attrNameLst>
                                          <p:attrName>ppt_x</p:attrName>
                                        </p:attrNameLst>
                                      </p:cBhvr>
                                      <p:tavLst>
                                        <p:tav tm="0">
                                          <p:val>
                                            <p:strVal val="1+#ppt_w/2"/>
                                          </p:val>
                                        </p:tav>
                                        <p:tav tm="100000">
                                          <p:val>
                                            <p:strVal val="#ppt_x"/>
                                          </p:val>
                                        </p:tav>
                                      </p:tavLst>
                                    </p:anim>
                                    <p:anim calcmode="lin" valueType="num">
                                      <p:cBhvr additive="base">
                                        <p:cTn id="107" dur="4000" fill="hold"/>
                                        <p:tgtEl>
                                          <p:spTgt spid="16"/>
                                        </p:tgtEl>
                                        <p:attrNameLst>
                                          <p:attrName>ppt_y</p:attrName>
                                        </p:attrNameLst>
                                      </p:cBhvr>
                                      <p:tavLst>
                                        <p:tav tm="0">
                                          <p:val>
                                            <p:strVal val="#ppt_y"/>
                                          </p:val>
                                        </p:tav>
                                        <p:tav tm="100000">
                                          <p:val>
                                            <p:strVal val="#ppt_y"/>
                                          </p:val>
                                        </p:tav>
                                      </p:tavLst>
                                    </p:anim>
                                  </p:childTnLst>
                                </p:cTn>
                              </p:par>
                              <p:par>
                                <p:cTn id="108" presetID="19" presetClass="entr" presetSubtype="10"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p:cTn id="110" dur="4000" fill="hold"/>
                                        <p:tgtEl>
                                          <p:spTgt spid="16"/>
                                        </p:tgtEl>
                                        <p:attrNameLst>
                                          <p:attrName>ppt_w</p:attrName>
                                        </p:attrNameLst>
                                      </p:cBhvr>
                                      <p:tavLst>
                                        <p:tav tm="0" fmla="#ppt_w*sin(2.5*pi*$)">
                                          <p:val>
                                            <p:fltVal val="0"/>
                                          </p:val>
                                        </p:tav>
                                        <p:tav tm="100000">
                                          <p:val>
                                            <p:fltVal val="1"/>
                                          </p:val>
                                        </p:tav>
                                      </p:tavLst>
                                    </p:anim>
                                    <p:anim calcmode="lin" valueType="num">
                                      <p:cBhvr>
                                        <p:cTn id="111" dur="4000" fill="hold"/>
                                        <p:tgtEl>
                                          <p:spTgt spid="16"/>
                                        </p:tgtEl>
                                        <p:attrNameLst>
                                          <p:attrName>ppt_h</p:attrName>
                                        </p:attrNameLst>
                                      </p:cBhvr>
                                      <p:tavLst>
                                        <p:tav tm="0">
                                          <p:val>
                                            <p:strVal val="#ppt_h"/>
                                          </p:val>
                                        </p:tav>
                                        <p:tav tm="100000">
                                          <p:val>
                                            <p:strVal val="#ppt_h"/>
                                          </p:val>
                                        </p:tav>
                                      </p:tavLst>
                                    </p:anim>
                                  </p:childTnLst>
                                </p:cTn>
                              </p:par>
                              <p:par>
                                <p:cTn id="112" presetID="2" presetClass="exit" presetSubtype="8" fill="hold" nodeType="withEffect">
                                  <p:stCondLst>
                                    <p:cond delay="0"/>
                                  </p:stCondLst>
                                  <p:childTnLst>
                                    <p:anim calcmode="lin" valueType="num">
                                      <p:cBhvr additive="base">
                                        <p:cTn id="113" dur="5000"/>
                                        <p:tgtEl>
                                          <p:spTgt spid="16"/>
                                        </p:tgtEl>
                                        <p:attrNameLst>
                                          <p:attrName>ppt_x</p:attrName>
                                        </p:attrNameLst>
                                      </p:cBhvr>
                                      <p:tavLst>
                                        <p:tav tm="0">
                                          <p:val>
                                            <p:strVal val="ppt_x"/>
                                          </p:val>
                                        </p:tav>
                                        <p:tav tm="100000">
                                          <p:val>
                                            <p:strVal val="0-ppt_w/2"/>
                                          </p:val>
                                        </p:tav>
                                      </p:tavLst>
                                    </p:anim>
                                    <p:anim calcmode="lin" valueType="num">
                                      <p:cBhvr additive="base">
                                        <p:cTn id="114" dur="5000"/>
                                        <p:tgtEl>
                                          <p:spTgt spid="16"/>
                                        </p:tgtEl>
                                        <p:attrNameLst>
                                          <p:attrName>ppt_y</p:attrName>
                                        </p:attrNameLst>
                                      </p:cBhvr>
                                      <p:tavLst>
                                        <p:tav tm="0">
                                          <p:val>
                                            <p:strVal val="ppt_y"/>
                                          </p:val>
                                        </p:tav>
                                        <p:tav tm="100000">
                                          <p:val>
                                            <p:strVal val="ppt_y"/>
                                          </p:val>
                                        </p:tav>
                                      </p:tavLst>
                                    </p:anim>
                                    <p:set>
                                      <p:cBhvr>
                                        <p:cTn id="115" dur="1" fill="hold">
                                          <p:stCondLst>
                                            <p:cond delay="4999"/>
                                          </p:stCondLst>
                                        </p:cTn>
                                        <p:tgtEl>
                                          <p:spTgt spid="16"/>
                                        </p:tgtEl>
                                        <p:attrNameLst>
                                          <p:attrName>style.visibility</p:attrName>
                                        </p:attrNameLst>
                                      </p:cBhvr>
                                      <p:to>
                                        <p:strVal val="hidden"/>
                                      </p:to>
                                    </p:set>
                                  </p:childTnLst>
                                </p:cTn>
                              </p:par>
                              <p:par>
                                <p:cTn id="116" presetID="2" presetClass="entr" presetSubtype="2" fill="hold" nodeType="with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additive="base">
                                        <p:cTn id="118" dur="4000" fill="hold"/>
                                        <p:tgtEl>
                                          <p:spTgt spid="17"/>
                                        </p:tgtEl>
                                        <p:attrNameLst>
                                          <p:attrName>ppt_x</p:attrName>
                                        </p:attrNameLst>
                                      </p:cBhvr>
                                      <p:tavLst>
                                        <p:tav tm="0">
                                          <p:val>
                                            <p:strVal val="1+#ppt_w/2"/>
                                          </p:val>
                                        </p:tav>
                                        <p:tav tm="100000">
                                          <p:val>
                                            <p:strVal val="#ppt_x"/>
                                          </p:val>
                                        </p:tav>
                                      </p:tavLst>
                                    </p:anim>
                                    <p:anim calcmode="lin" valueType="num">
                                      <p:cBhvr additive="base">
                                        <p:cTn id="119" dur="4000" fill="hold"/>
                                        <p:tgtEl>
                                          <p:spTgt spid="17"/>
                                        </p:tgtEl>
                                        <p:attrNameLst>
                                          <p:attrName>ppt_y</p:attrName>
                                        </p:attrNameLst>
                                      </p:cBhvr>
                                      <p:tavLst>
                                        <p:tav tm="0">
                                          <p:val>
                                            <p:strVal val="#ppt_y"/>
                                          </p:val>
                                        </p:tav>
                                        <p:tav tm="100000">
                                          <p:val>
                                            <p:strVal val="#ppt_y"/>
                                          </p:val>
                                        </p:tav>
                                      </p:tavLst>
                                    </p:anim>
                                  </p:childTnLst>
                                </p:cTn>
                              </p:par>
                              <p:par>
                                <p:cTn id="120" presetID="19" presetClass="entr" presetSubtype="10" fill="hold"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p:cTn id="122" dur="4000" fill="hold"/>
                                        <p:tgtEl>
                                          <p:spTgt spid="17"/>
                                        </p:tgtEl>
                                        <p:attrNameLst>
                                          <p:attrName>ppt_w</p:attrName>
                                        </p:attrNameLst>
                                      </p:cBhvr>
                                      <p:tavLst>
                                        <p:tav tm="0" fmla="#ppt_w*sin(2.5*pi*$)">
                                          <p:val>
                                            <p:fltVal val="0"/>
                                          </p:val>
                                        </p:tav>
                                        <p:tav tm="100000">
                                          <p:val>
                                            <p:fltVal val="1"/>
                                          </p:val>
                                        </p:tav>
                                      </p:tavLst>
                                    </p:anim>
                                    <p:anim calcmode="lin" valueType="num">
                                      <p:cBhvr>
                                        <p:cTn id="123" dur="4000" fill="hold"/>
                                        <p:tgtEl>
                                          <p:spTgt spid="17"/>
                                        </p:tgtEl>
                                        <p:attrNameLst>
                                          <p:attrName>ppt_h</p:attrName>
                                        </p:attrNameLst>
                                      </p:cBhvr>
                                      <p:tavLst>
                                        <p:tav tm="0">
                                          <p:val>
                                            <p:strVal val="#ppt_h"/>
                                          </p:val>
                                        </p:tav>
                                        <p:tav tm="100000">
                                          <p:val>
                                            <p:strVal val="#ppt_h"/>
                                          </p:val>
                                        </p:tav>
                                      </p:tavLst>
                                    </p:anim>
                                  </p:childTnLst>
                                </p:cTn>
                              </p:par>
                              <p:par>
                                <p:cTn id="124" presetID="2" presetClass="exit" presetSubtype="8" fill="hold" nodeType="withEffect">
                                  <p:stCondLst>
                                    <p:cond delay="0"/>
                                  </p:stCondLst>
                                  <p:childTnLst>
                                    <p:anim calcmode="lin" valueType="num">
                                      <p:cBhvr additive="base">
                                        <p:cTn id="125" dur="5000"/>
                                        <p:tgtEl>
                                          <p:spTgt spid="17"/>
                                        </p:tgtEl>
                                        <p:attrNameLst>
                                          <p:attrName>ppt_x</p:attrName>
                                        </p:attrNameLst>
                                      </p:cBhvr>
                                      <p:tavLst>
                                        <p:tav tm="0">
                                          <p:val>
                                            <p:strVal val="ppt_x"/>
                                          </p:val>
                                        </p:tav>
                                        <p:tav tm="100000">
                                          <p:val>
                                            <p:strVal val="0-ppt_w/2"/>
                                          </p:val>
                                        </p:tav>
                                      </p:tavLst>
                                    </p:anim>
                                    <p:anim calcmode="lin" valueType="num">
                                      <p:cBhvr additive="base">
                                        <p:cTn id="126" dur="5000"/>
                                        <p:tgtEl>
                                          <p:spTgt spid="17"/>
                                        </p:tgtEl>
                                        <p:attrNameLst>
                                          <p:attrName>ppt_y</p:attrName>
                                        </p:attrNameLst>
                                      </p:cBhvr>
                                      <p:tavLst>
                                        <p:tav tm="0">
                                          <p:val>
                                            <p:strVal val="ppt_y"/>
                                          </p:val>
                                        </p:tav>
                                        <p:tav tm="100000">
                                          <p:val>
                                            <p:strVal val="ppt_y"/>
                                          </p:val>
                                        </p:tav>
                                      </p:tavLst>
                                    </p:anim>
                                    <p:set>
                                      <p:cBhvr>
                                        <p:cTn id="127" dur="1" fill="hold">
                                          <p:stCondLst>
                                            <p:cond delay="4999"/>
                                          </p:stCondLst>
                                        </p:cTn>
                                        <p:tgtEl>
                                          <p:spTgt spid="17"/>
                                        </p:tgtEl>
                                        <p:attrNameLst>
                                          <p:attrName>style.visibility</p:attrName>
                                        </p:attrNameLst>
                                      </p:cBhvr>
                                      <p:to>
                                        <p:strVal val="hidden"/>
                                      </p:to>
                                    </p:set>
                                  </p:childTnLst>
                                </p:cTn>
                              </p:par>
                              <p:par>
                                <p:cTn id="128" presetID="2" presetClass="entr" presetSubtype="2" fill="hold"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4000" fill="hold"/>
                                        <p:tgtEl>
                                          <p:spTgt spid="18"/>
                                        </p:tgtEl>
                                        <p:attrNameLst>
                                          <p:attrName>ppt_x</p:attrName>
                                        </p:attrNameLst>
                                      </p:cBhvr>
                                      <p:tavLst>
                                        <p:tav tm="0">
                                          <p:val>
                                            <p:strVal val="1+#ppt_w/2"/>
                                          </p:val>
                                        </p:tav>
                                        <p:tav tm="100000">
                                          <p:val>
                                            <p:strVal val="#ppt_x"/>
                                          </p:val>
                                        </p:tav>
                                      </p:tavLst>
                                    </p:anim>
                                    <p:anim calcmode="lin" valueType="num">
                                      <p:cBhvr additive="base">
                                        <p:cTn id="131" dur="4000" fill="hold"/>
                                        <p:tgtEl>
                                          <p:spTgt spid="18"/>
                                        </p:tgtEl>
                                        <p:attrNameLst>
                                          <p:attrName>ppt_y</p:attrName>
                                        </p:attrNameLst>
                                      </p:cBhvr>
                                      <p:tavLst>
                                        <p:tav tm="0">
                                          <p:val>
                                            <p:strVal val="#ppt_y"/>
                                          </p:val>
                                        </p:tav>
                                        <p:tav tm="100000">
                                          <p:val>
                                            <p:strVal val="#ppt_y"/>
                                          </p:val>
                                        </p:tav>
                                      </p:tavLst>
                                    </p:anim>
                                  </p:childTnLst>
                                </p:cTn>
                              </p:par>
                              <p:par>
                                <p:cTn id="132" presetID="19" presetClass="entr" presetSubtype="10" fill="hold"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4000" fill="hold"/>
                                        <p:tgtEl>
                                          <p:spTgt spid="18"/>
                                        </p:tgtEl>
                                        <p:attrNameLst>
                                          <p:attrName>ppt_w</p:attrName>
                                        </p:attrNameLst>
                                      </p:cBhvr>
                                      <p:tavLst>
                                        <p:tav tm="0" fmla="#ppt_w*sin(2.5*pi*$)">
                                          <p:val>
                                            <p:fltVal val="0"/>
                                          </p:val>
                                        </p:tav>
                                        <p:tav tm="100000">
                                          <p:val>
                                            <p:fltVal val="1"/>
                                          </p:val>
                                        </p:tav>
                                      </p:tavLst>
                                    </p:anim>
                                    <p:anim calcmode="lin" valueType="num">
                                      <p:cBhvr>
                                        <p:cTn id="135" dur="4000" fill="hold"/>
                                        <p:tgtEl>
                                          <p:spTgt spid="18"/>
                                        </p:tgtEl>
                                        <p:attrNameLst>
                                          <p:attrName>ppt_h</p:attrName>
                                        </p:attrNameLst>
                                      </p:cBhvr>
                                      <p:tavLst>
                                        <p:tav tm="0">
                                          <p:val>
                                            <p:strVal val="#ppt_h"/>
                                          </p:val>
                                        </p:tav>
                                        <p:tav tm="100000">
                                          <p:val>
                                            <p:strVal val="#ppt_h"/>
                                          </p:val>
                                        </p:tav>
                                      </p:tavLst>
                                    </p:anim>
                                  </p:childTnLst>
                                </p:cTn>
                              </p:par>
                              <p:par>
                                <p:cTn id="136" presetID="2" presetClass="exit" presetSubtype="8" fill="hold" nodeType="withEffect">
                                  <p:stCondLst>
                                    <p:cond delay="0"/>
                                  </p:stCondLst>
                                  <p:childTnLst>
                                    <p:anim calcmode="lin" valueType="num">
                                      <p:cBhvr additive="base">
                                        <p:cTn id="137" dur="5000"/>
                                        <p:tgtEl>
                                          <p:spTgt spid="18"/>
                                        </p:tgtEl>
                                        <p:attrNameLst>
                                          <p:attrName>ppt_x</p:attrName>
                                        </p:attrNameLst>
                                      </p:cBhvr>
                                      <p:tavLst>
                                        <p:tav tm="0">
                                          <p:val>
                                            <p:strVal val="ppt_x"/>
                                          </p:val>
                                        </p:tav>
                                        <p:tav tm="100000">
                                          <p:val>
                                            <p:strVal val="0-ppt_w/2"/>
                                          </p:val>
                                        </p:tav>
                                      </p:tavLst>
                                    </p:anim>
                                    <p:anim calcmode="lin" valueType="num">
                                      <p:cBhvr additive="base">
                                        <p:cTn id="138" dur="5000"/>
                                        <p:tgtEl>
                                          <p:spTgt spid="18"/>
                                        </p:tgtEl>
                                        <p:attrNameLst>
                                          <p:attrName>ppt_y</p:attrName>
                                        </p:attrNameLst>
                                      </p:cBhvr>
                                      <p:tavLst>
                                        <p:tav tm="0">
                                          <p:val>
                                            <p:strVal val="ppt_y"/>
                                          </p:val>
                                        </p:tav>
                                        <p:tav tm="100000">
                                          <p:val>
                                            <p:strVal val="ppt_y"/>
                                          </p:val>
                                        </p:tav>
                                      </p:tavLst>
                                    </p:anim>
                                    <p:set>
                                      <p:cBhvr>
                                        <p:cTn id="139" dur="1" fill="hold">
                                          <p:stCondLst>
                                            <p:cond delay="4999"/>
                                          </p:stCondLst>
                                        </p:cTn>
                                        <p:tgtEl>
                                          <p:spTgt spid="18"/>
                                        </p:tgtEl>
                                        <p:attrNameLst>
                                          <p:attrName>style.visibility</p:attrName>
                                        </p:attrNameLst>
                                      </p:cBhvr>
                                      <p:to>
                                        <p:strVal val="hidden"/>
                                      </p:to>
                                    </p:set>
                                  </p:childTnLst>
                                </p:cTn>
                              </p:par>
                              <p:par>
                                <p:cTn id="140" presetID="2" presetClass="entr" presetSubtype="2" fill="hold"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4000" fill="hold"/>
                                        <p:tgtEl>
                                          <p:spTgt spid="23"/>
                                        </p:tgtEl>
                                        <p:attrNameLst>
                                          <p:attrName>ppt_x</p:attrName>
                                        </p:attrNameLst>
                                      </p:cBhvr>
                                      <p:tavLst>
                                        <p:tav tm="0">
                                          <p:val>
                                            <p:strVal val="1+#ppt_w/2"/>
                                          </p:val>
                                        </p:tav>
                                        <p:tav tm="100000">
                                          <p:val>
                                            <p:strVal val="#ppt_x"/>
                                          </p:val>
                                        </p:tav>
                                      </p:tavLst>
                                    </p:anim>
                                    <p:anim calcmode="lin" valueType="num">
                                      <p:cBhvr additive="base">
                                        <p:cTn id="143" dur="4000" fill="hold"/>
                                        <p:tgtEl>
                                          <p:spTgt spid="23"/>
                                        </p:tgtEl>
                                        <p:attrNameLst>
                                          <p:attrName>ppt_y</p:attrName>
                                        </p:attrNameLst>
                                      </p:cBhvr>
                                      <p:tavLst>
                                        <p:tav tm="0">
                                          <p:val>
                                            <p:strVal val="#ppt_y"/>
                                          </p:val>
                                        </p:tav>
                                        <p:tav tm="100000">
                                          <p:val>
                                            <p:strVal val="#ppt_y"/>
                                          </p:val>
                                        </p:tav>
                                      </p:tavLst>
                                    </p:anim>
                                  </p:childTnLst>
                                </p:cTn>
                              </p:par>
                              <p:par>
                                <p:cTn id="144" presetID="19" presetClass="entr" presetSubtype="10" fill="hold" nodeType="withEffect">
                                  <p:stCondLst>
                                    <p:cond delay="0"/>
                                  </p:stCondLst>
                                  <p:childTnLst>
                                    <p:set>
                                      <p:cBhvr>
                                        <p:cTn id="145" dur="1" fill="hold">
                                          <p:stCondLst>
                                            <p:cond delay="0"/>
                                          </p:stCondLst>
                                        </p:cTn>
                                        <p:tgtEl>
                                          <p:spTgt spid="23"/>
                                        </p:tgtEl>
                                        <p:attrNameLst>
                                          <p:attrName>style.visibility</p:attrName>
                                        </p:attrNameLst>
                                      </p:cBhvr>
                                      <p:to>
                                        <p:strVal val="visible"/>
                                      </p:to>
                                    </p:set>
                                    <p:anim calcmode="lin" valueType="num">
                                      <p:cBhvr>
                                        <p:cTn id="146" dur="4000" fill="hold"/>
                                        <p:tgtEl>
                                          <p:spTgt spid="23"/>
                                        </p:tgtEl>
                                        <p:attrNameLst>
                                          <p:attrName>ppt_w</p:attrName>
                                        </p:attrNameLst>
                                      </p:cBhvr>
                                      <p:tavLst>
                                        <p:tav tm="0" fmla="#ppt_w*sin(2.5*pi*$)">
                                          <p:val>
                                            <p:fltVal val="0"/>
                                          </p:val>
                                        </p:tav>
                                        <p:tav tm="100000">
                                          <p:val>
                                            <p:fltVal val="1"/>
                                          </p:val>
                                        </p:tav>
                                      </p:tavLst>
                                    </p:anim>
                                    <p:anim calcmode="lin" valueType="num">
                                      <p:cBhvr>
                                        <p:cTn id="147" dur="4000" fill="hold"/>
                                        <p:tgtEl>
                                          <p:spTgt spid="23"/>
                                        </p:tgtEl>
                                        <p:attrNameLst>
                                          <p:attrName>ppt_h</p:attrName>
                                        </p:attrNameLst>
                                      </p:cBhvr>
                                      <p:tavLst>
                                        <p:tav tm="0">
                                          <p:val>
                                            <p:strVal val="#ppt_h"/>
                                          </p:val>
                                        </p:tav>
                                        <p:tav tm="100000">
                                          <p:val>
                                            <p:strVal val="#ppt_h"/>
                                          </p:val>
                                        </p:tav>
                                      </p:tavLst>
                                    </p:anim>
                                  </p:childTnLst>
                                </p:cTn>
                              </p:par>
                              <p:par>
                                <p:cTn id="148" presetID="2" presetClass="exit" presetSubtype="8" fill="hold" nodeType="withEffect">
                                  <p:stCondLst>
                                    <p:cond delay="0"/>
                                  </p:stCondLst>
                                  <p:childTnLst>
                                    <p:anim calcmode="lin" valueType="num">
                                      <p:cBhvr additive="base">
                                        <p:cTn id="149" dur="5000"/>
                                        <p:tgtEl>
                                          <p:spTgt spid="23"/>
                                        </p:tgtEl>
                                        <p:attrNameLst>
                                          <p:attrName>ppt_x</p:attrName>
                                        </p:attrNameLst>
                                      </p:cBhvr>
                                      <p:tavLst>
                                        <p:tav tm="0">
                                          <p:val>
                                            <p:strVal val="ppt_x"/>
                                          </p:val>
                                        </p:tav>
                                        <p:tav tm="100000">
                                          <p:val>
                                            <p:strVal val="0-ppt_w/2"/>
                                          </p:val>
                                        </p:tav>
                                      </p:tavLst>
                                    </p:anim>
                                    <p:anim calcmode="lin" valueType="num">
                                      <p:cBhvr additive="base">
                                        <p:cTn id="150" dur="5000"/>
                                        <p:tgtEl>
                                          <p:spTgt spid="23"/>
                                        </p:tgtEl>
                                        <p:attrNameLst>
                                          <p:attrName>ppt_y</p:attrName>
                                        </p:attrNameLst>
                                      </p:cBhvr>
                                      <p:tavLst>
                                        <p:tav tm="0">
                                          <p:val>
                                            <p:strVal val="ppt_y"/>
                                          </p:val>
                                        </p:tav>
                                        <p:tav tm="100000">
                                          <p:val>
                                            <p:strVal val="ppt_y"/>
                                          </p:val>
                                        </p:tav>
                                      </p:tavLst>
                                    </p:anim>
                                    <p:set>
                                      <p:cBhvr>
                                        <p:cTn id="151" dur="1" fill="hold">
                                          <p:stCondLst>
                                            <p:cond delay="4999"/>
                                          </p:stCondLst>
                                        </p:cTn>
                                        <p:tgtEl>
                                          <p:spTgt spid="23"/>
                                        </p:tgtEl>
                                        <p:attrNameLst>
                                          <p:attrName>style.visibility</p:attrName>
                                        </p:attrNameLst>
                                      </p:cBhvr>
                                      <p:to>
                                        <p:strVal val="hidden"/>
                                      </p:to>
                                    </p:set>
                                  </p:childTnLst>
                                </p:cTn>
                              </p:par>
                              <p:par>
                                <p:cTn id="152" presetID="2" presetClass="entr" presetSubtype="8" fill="hold" nodeType="withEffect">
                                  <p:stCondLst>
                                    <p:cond delay="0"/>
                                  </p:stCondLst>
                                  <p:childTnLst>
                                    <p:set>
                                      <p:cBhvr>
                                        <p:cTn id="153" dur="1" fill="hold">
                                          <p:stCondLst>
                                            <p:cond delay="0"/>
                                          </p:stCondLst>
                                        </p:cTn>
                                        <p:tgtEl>
                                          <p:spTgt spid="25"/>
                                        </p:tgtEl>
                                        <p:attrNameLst>
                                          <p:attrName>style.visibility</p:attrName>
                                        </p:attrNameLst>
                                      </p:cBhvr>
                                      <p:to>
                                        <p:strVal val="visible"/>
                                      </p:to>
                                    </p:set>
                                    <p:anim calcmode="lin" valueType="num">
                                      <p:cBhvr additive="base">
                                        <p:cTn id="154" dur="4000" fill="hold"/>
                                        <p:tgtEl>
                                          <p:spTgt spid="25"/>
                                        </p:tgtEl>
                                        <p:attrNameLst>
                                          <p:attrName>ppt_x</p:attrName>
                                        </p:attrNameLst>
                                      </p:cBhvr>
                                      <p:tavLst>
                                        <p:tav tm="0">
                                          <p:val>
                                            <p:strVal val="0-#ppt_w/2"/>
                                          </p:val>
                                        </p:tav>
                                        <p:tav tm="100000">
                                          <p:val>
                                            <p:strVal val="#ppt_x"/>
                                          </p:val>
                                        </p:tav>
                                      </p:tavLst>
                                    </p:anim>
                                    <p:anim calcmode="lin" valueType="num">
                                      <p:cBhvr additive="base">
                                        <p:cTn id="155" dur="4000" fill="hold"/>
                                        <p:tgtEl>
                                          <p:spTgt spid="25"/>
                                        </p:tgtEl>
                                        <p:attrNameLst>
                                          <p:attrName>ppt_y</p:attrName>
                                        </p:attrNameLst>
                                      </p:cBhvr>
                                      <p:tavLst>
                                        <p:tav tm="0">
                                          <p:val>
                                            <p:strVal val="#ppt_y"/>
                                          </p:val>
                                        </p:tav>
                                        <p:tav tm="100000">
                                          <p:val>
                                            <p:strVal val="#ppt_y"/>
                                          </p:val>
                                        </p:tav>
                                      </p:tavLst>
                                    </p:anim>
                                  </p:childTnLst>
                                </p:cTn>
                              </p:par>
                              <p:par>
                                <p:cTn id="156" presetID="19" presetClass="entr" presetSubtype="10" fill="hold" nodeType="withEffect">
                                  <p:stCondLst>
                                    <p:cond delay="0"/>
                                  </p:stCondLst>
                                  <p:childTnLst>
                                    <p:set>
                                      <p:cBhvr>
                                        <p:cTn id="157" dur="1" fill="hold">
                                          <p:stCondLst>
                                            <p:cond delay="0"/>
                                          </p:stCondLst>
                                        </p:cTn>
                                        <p:tgtEl>
                                          <p:spTgt spid="25"/>
                                        </p:tgtEl>
                                        <p:attrNameLst>
                                          <p:attrName>style.visibility</p:attrName>
                                        </p:attrNameLst>
                                      </p:cBhvr>
                                      <p:to>
                                        <p:strVal val="visible"/>
                                      </p:to>
                                    </p:set>
                                    <p:anim calcmode="lin" valueType="num">
                                      <p:cBhvr>
                                        <p:cTn id="158" dur="4000" fill="hold"/>
                                        <p:tgtEl>
                                          <p:spTgt spid="25"/>
                                        </p:tgtEl>
                                        <p:attrNameLst>
                                          <p:attrName>ppt_w</p:attrName>
                                        </p:attrNameLst>
                                      </p:cBhvr>
                                      <p:tavLst>
                                        <p:tav tm="0" fmla="#ppt_w*sin(2.5*pi*$)">
                                          <p:val>
                                            <p:fltVal val="0"/>
                                          </p:val>
                                        </p:tav>
                                        <p:tav tm="100000">
                                          <p:val>
                                            <p:fltVal val="1"/>
                                          </p:val>
                                        </p:tav>
                                      </p:tavLst>
                                    </p:anim>
                                    <p:anim calcmode="lin" valueType="num">
                                      <p:cBhvr>
                                        <p:cTn id="159" dur="4000" fill="hold"/>
                                        <p:tgtEl>
                                          <p:spTgt spid="25"/>
                                        </p:tgtEl>
                                        <p:attrNameLst>
                                          <p:attrName>ppt_h</p:attrName>
                                        </p:attrNameLst>
                                      </p:cBhvr>
                                      <p:tavLst>
                                        <p:tav tm="0">
                                          <p:val>
                                            <p:strVal val="#ppt_h"/>
                                          </p:val>
                                        </p:tav>
                                        <p:tav tm="100000">
                                          <p:val>
                                            <p:strVal val="#ppt_h"/>
                                          </p:val>
                                        </p:tav>
                                      </p:tavLst>
                                    </p:anim>
                                  </p:childTnLst>
                                </p:cTn>
                              </p:par>
                              <p:par>
                                <p:cTn id="160" presetID="2" presetClass="exit" presetSubtype="2" fill="hold" nodeType="withEffect">
                                  <p:stCondLst>
                                    <p:cond delay="0"/>
                                  </p:stCondLst>
                                  <p:childTnLst>
                                    <p:anim calcmode="lin" valueType="num">
                                      <p:cBhvr additive="base">
                                        <p:cTn id="161" dur="5000"/>
                                        <p:tgtEl>
                                          <p:spTgt spid="25"/>
                                        </p:tgtEl>
                                        <p:attrNameLst>
                                          <p:attrName>ppt_x</p:attrName>
                                        </p:attrNameLst>
                                      </p:cBhvr>
                                      <p:tavLst>
                                        <p:tav tm="0">
                                          <p:val>
                                            <p:strVal val="ppt_x"/>
                                          </p:val>
                                        </p:tav>
                                        <p:tav tm="100000">
                                          <p:val>
                                            <p:strVal val="1+ppt_w/2"/>
                                          </p:val>
                                        </p:tav>
                                      </p:tavLst>
                                    </p:anim>
                                    <p:anim calcmode="lin" valueType="num">
                                      <p:cBhvr additive="base">
                                        <p:cTn id="162" dur="5000"/>
                                        <p:tgtEl>
                                          <p:spTgt spid="25"/>
                                        </p:tgtEl>
                                        <p:attrNameLst>
                                          <p:attrName>ppt_y</p:attrName>
                                        </p:attrNameLst>
                                      </p:cBhvr>
                                      <p:tavLst>
                                        <p:tav tm="0">
                                          <p:val>
                                            <p:strVal val="ppt_y"/>
                                          </p:val>
                                        </p:tav>
                                        <p:tav tm="100000">
                                          <p:val>
                                            <p:strVal val="ppt_y"/>
                                          </p:val>
                                        </p:tav>
                                      </p:tavLst>
                                    </p:anim>
                                    <p:set>
                                      <p:cBhvr>
                                        <p:cTn id="163" dur="1" fill="hold">
                                          <p:stCondLst>
                                            <p:cond delay="4999"/>
                                          </p:stCondLst>
                                        </p:cTn>
                                        <p:tgtEl>
                                          <p:spTgt spid="25"/>
                                        </p:tgtEl>
                                        <p:attrNameLst>
                                          <p:attrName>style.visibility</p:attrName>
                                        </p:attrNameLst>
                                      </p:cBhvr>
                                      <p:to>
                                        <p:strVal val="hidden"/>
                                      </p:to>
                                    </p:set>
                                  </p:childTnLst>
                                </p:cTn>
                              </p:par>
                              <p:par>
                                <p:cTn id="164" presetID="2" presetClass="entr" presetSubtype="8" fill="hold" nodeType="withEffect">
                                  <p:stCondLst>
                                    <p:cond delay="0"/>
                                  </p:stCondLst>
                                  <p:childTnLst>
                                    <p:set>
                                      <p:cBhvr>
                                        <p:cTn id="165" dur="1" fill="hold">
                                          <p:stCondLst>
                                            <p:cond delay="0"/>
                                          </p:stCondLst>
                                        </p:cTn>
                                        <p:tgtEl>
                                          <p:spTgt spid="26"/>
                                        </p:tgtEl>
                                        <p:attrNameLst>
                                          <p:attrName>style.visibility</p:attrName>
                                        </p:attrNameLst>
                                      </p:cBhvr>
                                      <p:to>
                                        <p:strVal val="visible"/>
                                      </p:to>
                                    </p:set>
                                    <p:anim calcmode="lin" valueType="num">
                                      <p:cBhvr additive="base">
                                        <p:cTn id="166" dur="4000" fill="hold"/>
                                        <p:tgtEl>
                                          <p:spTgt spid="26"/>
                                        </p:tgtEl>
                                        <p:attrNameLst>
                                          <p:attrName>ppt_x</p:attrName>
                                        </p:attrNameLst>
                                      </p:cBhvr>
                                      <p:tavLst>
                                        <p:tav tm="0">
                                          <p:val>
                                            <p:strVal val="0-#ppt_w/2"/>
                                          </p:val>
                                        </p:tav>
                                        <p:tav tm="100000">
                                          <p:val>
                                            <p:strVal val="#ppt_x"/>
                                          </p:val>
                                        </p:tav>
                                      </p:tavLst>
                                    </p:anim>
                                    <p:anim calcmode="lin" valueType="num">
                                      <p:cBhvr additive="base">
                                        <p:cTn id="167" dur="4000" fill="hold"/>
                                        <p:tgtEl>
                                          <p:spTgt spid="26"/>
                                        </p:tgtEl>
                                        <p:attrNameLst>
                                          <p:attrName>ppt_y</p:attrName>
                                        </p:attrNameLst>
                                      </p:cBhvr>
                                      <p:tavLst>
                                        <p:tav tm="0">
                                          <p:val>
                                            <p:strVal val="#ppt_y"/>
                                          </p:val>
                                        </p:tav>
                                        <p:tav tm="100000">
                                          <p:val>
                                            <p:strVal val="#ppt_y"/>
                                          </p:val>
                                        </p:tav>
                                      </p:tavLst>
                                    </p:anim>
                                  </p:childTnLst>
                                </p:cTn>
                              </p:par>
                              <p:par>
                                <p:cTn id="168" presetID="19" presetClass="entr" presetSubtype="10" fill="hold" nodeType="withEffect">
                                  <p:stCondLst>
                                    <p:cond delay="0"/>
                                  </p:stCondLst>
                                  <p:childTnLst>
                                    <p:set>
                                      <p:cBhvr>
                                        <p:cTn id="169" dur="1" fill="hold">
                                          <p:stCondLst>
                                            <p:cond delay="0"/>
                                          </p:stCondLst>
                                        </p:cTn>
                                        <p:tgtEl>
                                          <p:spTgt spid="26"/>
                                        </p:tgtEl>
                                        <p:attrNameLst>
                                          <p:attrName>style.visibility</p:attrName>
                                        </p:attrNameLst>
                                      </p:cBhvr>
                                      <p:to>
                                        <p:strVal val="visible"/>
                                      </p:to>
                                    </p:set>
                                    <p:anim calcmode="lin" valueType="num">
                                      <p:cBhvr>
                                        <p:cTn id="170" dur="4000" fill="hold"/>
                                        <p:tgtEl>
                                          <p:spTgt spid="26"/>
                                        </p:tgtEl>
                                        <p:attrNameLst>
                                          <p:attrName>ppt_w</p:attrName>
                                        </p:attrNameLst>
                                      </p:cBhvr>
                                      <p:tavLst>
                                        <p:tav tm="0" fmla="#ppt_w*sin(2.5*pi*$)">
                                          <p:val>
                                            <p:fltVal val="0"/>
                                          </p:val>
                                        </p:tav>
                                        <p:tav tm="100000">
                                          <p:val>
                                            <p:fltVal val="1"/>
                                          </p:val>
                                        </p:tav>
                                      </p:tavLst>
                                    </p:anim>
                                    <p:anim calcmode="lin" valueType="num">
                                      <p:cBhvr>
                                        <p:cTn id="171" dur="4000" fill="hold"/>
                                        <p:tgtEl>
                                          <p:spTgt spid="26"/>
                                        </p:tgtEl>
                                        <p:attrNameLst>
                                          <p:attrName>ppt_h</p:attrName>
                                        </p:attrNameLst>
                                      </p:cBhvr>
                                      <p:tavLst>
                                        <p:tav tm="0">
                                          <p:val>
                                            <p:strVal val="#ppt_h"/>
                                          </p:val>
                                        </p:tav>
                                        <p:tav tm="100000">
                                          <p:val>
                                            <p:strVal val="#ppt_h"/>
                                          </p:val>
                                        </p:tav>
                                      </p:tavLst>
                                    </p:anim>
                                  </p:childTnLst>
                                </p:cTn>
                              </p:par>
                              <p:par>
                                <p:cTn id="172" presetID="2" presetClass="exit" presetSubtype="2" fill="hold" nodeType="withEffect">
                                  <p:stCondLst>
                                    <p:cond delay="0"/>
                                  </p:stCondLst>
                                  <p:childTnLst>
                                    <p:anim calcmode="lin" valueType="num">
                                      <p:cBhvr additive="base">
                                        <p:cTn id="173" dur="5000"/>
                                        <p:tgtEl>
                                          <p:spTgt spid="26"/>
                                        </p:tgtEl>
                                        <p:attrNameLst>
                                          <p:attrName>ppt_x</p:attrName>
                                        </p:attrNameLst>
                                      </p:cBhvr>
                                      <p:tavLst>
                                        <p:tav tm="0">
                                          <p:val>
                                            <p:strVal val="ppt_x"/>
                                          </p:val>
                                        </p:tav>
                                        <p:tav tm="100000">
                                          <p:val>
                                            <p:strVal val="1+ppt_w/2"/>
                                          </p:val>
                                        </p:tav>
                                      </p:tavLst>
                                    </p:anim>
                                    <p:anim calcmode="lin" valueType="num">
                                      <p:cBhvr additive="base">
                                        <p:cTn id="174" dur="5000"/>
                                        <p:tgtEl>
                                          <p:spTgt spid="26"/>
                                        </p:tgtEl>
                                        <p:attrNameLst>
                                          <p:attrName>ppt_y</p:attrName>
                                        </p:attrNameLst>
                                      </p:cBhvr>
                                      <p:tavLst>
                                        <p:tav tm="0">
                                          <p:val>
                                            <p:strVal val="ppt_y"/>
                                          </p:val>
                                        </p:tav>
                                        <p:tav tm="100000">
                                          <p:val>
                                            <p:strVal val="ppt_y"/>
                                          </p:val>
                                        </p:tav>
                                      </p:tavLst>
                                    </p:anim>
                                    <p:set>
                                      <p:cBhvr>
                                        <p:cTn id="175" dur="1" fill="hold">
                                          <p:stCondLst>
                                            <p:cond delay="4999"/>
                                          </p:stCondLst>
                                        </p:cTn>
                                        <p:tgtEl>
                                          <p:spTgt spid="26"/>
                                        </p:tgtEl>
                                        <p:attrNameLst>
                                          <p:attrName>style.visibility</p:attrName>
                                        </p:attrNameLst>
                                      </p:cBhvr>
                                      <p:to>
                                        <p:strVal val="hidden"/>
                                      </p:to>
                                    </p:set>
                                  </p:childTnLst>
                                </p:cTn>
                              </p:par>
                              <p:par>
                                <p:cTn id="176" presetID="2" presetClass="entr" presetSubtype="8" fill="hold" nodeType="withEffect">
                                  <p:stCondLst>
                                    <p:cond delay="0"/>
                                  </p:stCondLst>
                                  <p:childTnLst>
                                    <p:set>
                                      <p:cBhvr>
                                        <p:cTn id="177" dur="1" fill="hold">
                                          <p:stCondLst>
                                            <p:cond delay="0"/>
                                          </p:stCondLst>
                                        </p:cTn>
                                        <p:tgtEl>
                                          <p:spTgt spid="27"/>
                                        </p:tgtEl>
                                        <p:attrNameLst>
                                          <p:attrName>style.visibility</p:attrName>
                                        </p:attrNameLst>
                                      </p:cBhvr>
                                      <p:to>
                                        <p:strVal val="visible"/>
                                      </p:to>
                                    </p:set>
                                    <p:anim calcmode="lin" valueType="num">
                                      <p:cBhvr additive="base">
                                        <p:cTn id="178" dur="4000" fill="hold"/>
                                        <p:tgtEl>
                                          <p:spTgt spid="27"/>
                                        </p:tgtEl>
                                        <p:attrNameLst>
                                          <p:attrName>ppt_x</p:attrName>
                                        </p:attrNameLst>
                                      </p:cBhvr>
                                      <p:tavLst>
                                        <p:tav tm="0">
                                          <p:val>
                                            <p:strVal val="0-#ppt_w/2"/>
                                          </p:val>
                                        </p:tav>
                                        <p:tav tm="100000">
                                          <p:val>
                                            <p:strVal val="#ppt_x"/>
                                          </p:val>
                                        </p:tav>
                                      </p:tavLst>
                                    </p:anim>
                                    <p:anim calcmode="lin" valueType="num">
                                      <p:cBhvr additive="base">
                                        <p:cTn id="179" dur="4000" fill="hold"/>
                                        <p:tgtEl>
                                          <p:spTgt spid="27"/>
                                        </p:tgtEl>
                                        <p:attrNameLst>
                                          <p:attrName>ppt_y</p:attrName>
                                        </p:attrNameLst>
                                      </p:cBhvr>
                                      <p:tavLst>
                                        <p:tav tm="0">
                                          <p:val>
                                            <p:strVal val="#ppt_y"/>
                                          </p:val>
                                        </p:tav>
                                        <p:tav tm="100000">
                                          <p:val>
                                            <p:strVal val="#ppt_y"/>
                                          </p:val>
                                        </p:tav>
                                      </p:tavLst>
                                    </p:anim>
                                  </p:childTnLst>
                                </p:cTn>
                              </p:par>
                              <p:par>
                                <p:cTn id="180" presetID="19" presetClass="entr" presetSubtype="10" fill="hold" nodeType="withEffect">
                                  <p:stCondLst>
                                    <p:cond delay="0"/>
                                  </p:stCondLst>
                                  <p:childTnLst>
                                    <p:set>
                                      <p:cBhvr>
                                        <p:cTn id="181" dur="1" fill="hold">
                                          <p:stCondLst>
                                            <p:cond delay="0"/>
                                          </p:stCondLst>
                                        </p:cTn>
                                        <p:tgtEl>
                                          <p:spTgt spid="27"/>
                                        </p:tgtEl>
                                        <p:attrNameLst>
                                          <p:attrName>style.visibility</p:attrName>
                                        </p:attrNameLst>
                                      </p:cBhvr>
                                      <p:to>
                                        <p:strVal val="visible"/>
                                      </p:to>
                                    </p:set>
                                    <p:anim calcmode="lin" valueType="num">
                                      <p:cBhvr>
                                        <p:cTn id="182" dur="4000" fill="hold"/>
                                        <p:tgtEl>
                                          <p:spTgt spid="27"/>
                                        </p:tgtEl>
                                        <p:attrNameLst>
                                          <p:attrName>ppt_w</p:attrName>
                                        </p:attrNameLst>
                                      </p:cBhvr>
                                      <p:tavLst>
                                        <p:tav tm="0" fmla="#ppt_w*sin(2.5*pi*$)">
                                          <p:val>
                                            <p:fltVal val="0"/>
                                          </p:val>
                                        </p:tav>
                                        <p:tav tm="100000">
                                          <p:val>
                                            <p:fltVal val="1"/>
                                          </p:val>
                                        </p:tav>
                                      </p:tavLst>
                                    </p:anim>
                                    <p:anim calcmode="lin" valueType="num">
                                      <p:cBhvr>
                                        <p:cTn id="183" dur="4000" fill="hold"/>
                                        <p:tgtEl>
                                          <p:spTgt spid="27"/>
                                        </p:tgtEl>
                                        <p:attrNameLst>
                                          <p:attrName>ppt_h</p:attrName>
                                        </p:attrNameLst>
                                      </p:cBhvr>
                                      <p:tavLst>
                                        <p:tav tm="0">
                                          <p:val>
                                            <p:strVal val="#ppt_h"/>
                                          </p:val>
                                        </p:tav>
                                        <p:tav tm="100000">
                                          <p:val>
                                            <p:strVal val="#ppt_h"/>
                                          </p:val>
                                        </p:tav>
                                      </p:tavLst>
                                    </p:anim>
                                  </p:childTnLst>
                                </p:cTn>
                              </p:par>
                              <p:par>
                                <p:cTn id="184" presetID="2" presetClass="exit" presetSubtype="2" fill="hold" nodeType="withEffect">
                                  <p:stCondLst>
                                    <p:cond delay="0"/>
                                  </p:stCondLst>
                                  <p:childTnLst>
                                    <p:anim calcmode="lin" valueType="num">
                                      <p:cBhvr additive="base">
                                        <p:cTn id="185" dur="5000"/>
                                        <p:tgtEl>
                                          <p:spTgt spid="27"/>
                                        </p:tgtEl>
                                        <p:attrNameLst>
                                          <p:attrName>ppt_x</p:attrName>
                                        </p:attrNameLst>
                                      </p:cBhvr>
                                      <p:tavLst>
                                        <p:tav tm="0">
                                          <p:val>
                                            <p:strVal val="ppt_x"/>
                                          </p:val>
                                        </p:tav>
                                        <p:tav tm="100000">
                                          <p:val>
                                            <p:strVal val="1+ppt_w/2"/>
                                          </p:val>
                                        </p:tav>
                                      </p:tavLst>
                                    </p:anim>
                                    <p:anim calcmode="lin" valueType="num">
                                      <p:cBhvr additive="base">
                                        <p:cTn id="186" dur="5000"/>
                                        <p:tgtEl>
                                          <p:spTgt spid="27"/>
                                        </p:tgtEl>
                                        <p:attrNameLst>
                                          <p:attrName>ppt_y</p:attrName>
                                        </p:attrNameLst>
                                      </p:cBhvr>
                                      <p:tavLst>
                                        <p:tav tm="0">
                                          <p:val>
                                            <p:strVal val="ppt_y"/>
                                          </p:val>
                                        </p:tav>
                                        <p:tav tm="100000">
                                          <p:val>
                                            <p:strVal val="ppt_y"/>
                                          </p:val>
                                        </p:tav>
                                      </p:tavLst>
                                    </p:anim>
                                    <p:set>
                                      <p:cBhvr>
                                        <p:cTn id="187" dur="1" fill="hold">
                                          <p:stCondLst>
                                            <p:cond delay="4999"/>
                                          </p:stCondLst>
                                        </p:cTn>
                                        <p:tgtEl>
                                          <p:spTgt spid="27"/>
                                        </p:tgtEl>
                                        <p:attrNameLst>
                                          <p:attrName>style.visibility</p:attrName>
                                        </p:attrNameLst>
                                      </p:cBhvr>
                                      <p:to>
                                        <p:strVal val="hidden"/>
                                      </p:to>
                                    </p:set>
                                  </p:childTnLst>
                                </p:cTn>
                              </p:par>
                              <p:par>
                                <p:cTn id="188" presetID="2" presetClass="entr" presetSubtype="8" fill="hold" nodeType="withEffect">
                                  <p:stCondLst>
                                    <p:cond delay="0"/>
                                  </p:stCondLst>
                                  <p:childTnLst>
                                    <p:set>
                                      <p:cBhvr>
                                        <p:cTn id="189" dur="1" fill="hold">
                                          <p:stCondLst>
                                            <p:cond delay="0"/>
                                          </p:stCondLst>
                                        </p:cTn>
                                        <p:tgtEl>
                                          <p:spTgt spid="28"/>
                                        </p:tgtEl>
                                        <p:attrNameLst>
                                          <p:attrName>style.visibility</p:attrName>
                                        </p:attrNameLst>
                                      </p:cBhvr>
                                      <p:to>
                                        <p:strVal val="visible"/>
                                      </p:to>
                                    </p:set>
                                    <p:anim calcmode="lin" valueType="num">
                                      <p:cBhvr additive="base">
                                        <p:cTn id="190" dur="4000" fill="hold"/>
                                        <p:tgtEl>
                                          <p:spTgt spid="28"/>
                                        </p:tgtEl>
                                        <p:attrNameLst>
                                          <p:attrName>ppt_x</p:attrName>
                                        </p:attrNameLst>
                                      </p:cBhvr>
                                      <p:tavLst>
                                        <p:tav tm="0">
                                          <p:val>
                                            <p:strVal val="0-#ppt_w/2"/>
                                          </p:val>
                                        </p:tav>
                                        <p:tav tm="100000">
                                          <p:val>
                                            <p:strVal val="#ppt_x"/>
                                          </p:val>
                                        </p:tav>
                                      </p:tavLst>
                                    </p:anim>
                                    <p:anim calcmode="lin" valueType="num">
                                      <p:cBhvr additive="base">
                                        <p:cTn id="191" dur="4000" fill="hold"/>
                                        <p:tgtEl>
                                          <p:spTgt spid="28"/>
                                        </p:tgtEl>
                                        <p:attrNameLst>
                                          <p:attrName>ppt_y</p:attrName>
                                        </p:attrNameLst>
                                      </p:cBhvr>
                                      <p:tavLst>
                                        <p:tav tm="0">
                                          <p:val>
                                            <p:strVal val="#ppt_y"/>
                                          </p:val>
                                        </p:tav>
                                        <p:tav tm="100000">
                                          <p:val>
                                            <p:strVal val="#ppt_y"/>
                                          </p:val>
                                        </p:tav>
                                      </p:tavLst>
                                    </p:anim>
                                  </p:childTnLst>
                                </p:cTn>
                              </p:par>
                              <p:par>
                                <p:cTn id="192" presetID="19" presetClass="entr" presetSubtype="10" fill="hold" nodeType="withEffect">
                                  <p:stCondLst>
                                    <p:cond delay="0"/>
                                  </p:stCondLst>
                                  <p:childTnLst>
                                    <p:set>
                                      <p:cBhvr>
                                        <p:cTn id="193" dur="1" fill="hold">
                                          <p:stCondLst>
                                            <p:cond delay="0"/>
                                          </p:stCondLst>
                                        </p:cTn>
                                        <p:tgtEl>
                                          <p:spTgt spid="28"/>
                                        </p:tgtEl>
                                        <p:attrNameLst>
                                          <p:attrName>style.visibility</p:attrName>
                                        </p:attrNameLst>
                                      </p:cBhvr>
                                      <p:to>
                                        <p:strVal val="visible"/>
                                      </p:to>
                                    </p:set>
                                    <p:anim calcmode="lin" valueType="num">
                                      <p:cBhvr>
                                        <p:cTn id="194" dur="4000" fill="hold"/>
                                        <p:tgtEl>
                                          <p:spTgt spid="28"/>
                                        </p:tgtEl>
                                        <p:attrNameLst>
                                          <p:attrName>ppt_w</p:attrName>
                                        </p:attrNameLst>
                                      </p:cBhvr>
                                      <p:tavLst>
                                        <p:tav tm="0" fmla="#ppt_w*sin(2.5*pi*$)">
                                          <p:val>
                                            <p:fltVal val="0"/>
                                          </p:val>
                                        </p:tav>
                                        <p:tav tm="100000">
                                          <p:val>
                                            <p:fltVal val="1"/>
                                          </p:val>
                                        </p:tav>
                                      </p:tavLst>
                                    </p:anim>
                                    <p:anim calcmode="lin" valueType="num">
                                      <p:cBhvr>
                                        <p:cTn id="195" dur="4000" fill="hold"/>
                                        <p:tgtEl>
                                          <p:spTgt spid="28"/>
                                        </p:tgtEl>
                                        <p:attrNameLst>
                                          <p:attrName>ppt_h</p:attrName>
                                        </p:attrNameLst>
                                      </p:cBhvr>
                                      <p:tavLst>
                                        <p:tav tm="0">
                                          <p:val>
                                            <p:strVal val="#ppt_h"/>
                                          </p:val>
                                        </p:tav>
                                        <p:tav tm="100000">
                                          <p:val>
                                            <p:strVal val="#ppt_h"/>
                                          </p:val>
                                        </p:tav>
                                      </p:tavLst>
                                    </p:anim>
                                  </p:childTnLst>
                                </p:cTn>
                              </p:par>
                              <p:par>
                                <p:cTn id="196" presetID="2" presetClass="exit" presetSubtype="2" fill="hold" nodeType="withEffect">
                                  <p:stCondLst>
                                    <p:cond delay="0"/>
                                  </p:stCondLst>
                                  <p:childTnLst>
                                    <p:anim calcmode="lin" valueType="num">
                                      <p:cBhvr additive="base">
                                        <p:cTn id="197" dur="5000"/>
                                        <p:tgtEl>
                                          <p:spTgt spid="28"/>
                                        </p:tgtEl>
                                        <p:attrNameLst>
                                          <p:attrName>ppt_x</p:attrName>
                                        </p:attrNameLst>
                                      </p:cBhvr>
                                      <p:tavLst>
                                        <p:tav tm="0">
                                          <p:val>
                                            <p:strVal val="ppt_x"/>
                                          </p:val>
                                        </p:tav>
                                        <p:tav tm="100000">
                                          <p:val>
                                            <p:strVal val="1+ppt_w/2"/>
                                          </p:val>
                                        </p:tav>
                                      </p:tavLst>
                                    </p:anim>
                                    <p:anim calcmode="lin" valueType="num">
                                      <p:cBhvr additive="base">
                                        <p:cTn id="198" dur="5000"/>
                                        <p:tgtEl>
                                          <p:spTgt spid="28"/>
                                        </p:tgtEl>
                                        <p:attrNameLst>
                                          <p:attrName>ppt_y</p:attrName>
                                        </p:attrNameLst>
                                      </p:cBhvr>
                                      <p:tavLst>
                                        <p:tav tm="0">
                                          <p:val>
                                            <p:strVal val="ppt_y"/>
                                          </p:val>
                                        </p:tav>
                                        <p:tav tm="100000">
                                          <p:val>
                                            <p:strVal val="ppt_y"/>
                                          </p:val>
                                        </p:tav>
                                      </p:tavLst>
                                    </p:anim>
                                    <p:set>
                                      <p:cBhvr>
                                        <p:cTn id="199" dur="1" fill="hold">
                                          <p:stCondLst>
                                            <p:cond delay="4999"/>
                                          </p:stCondLst>
                                        </p:cTn>
                                        <p:tgtEl>
                                          <p:spTgt spid="28"/>
                                        </p:tgtEl>
                                        <p:attrNameLst>
                                          <p:attrName>style.visibility</p:attrName>
                                        </p:attrNameLst>
                                      </p:cBhvr>
                                      <p:to>
                                        <p:strVal val="hidden"/>
                                      </p:to>
                                    </p:set>
                                  </p:childTnLst>
                                </p:cTn>
                              </p:par>
                              <p:par>
                                <p:cTn id="200" presetID="2" presetClass="entr" presetSubtype="8" fill="hold" nodeType="withEffect">
                                  <p:stCondLst>
                                    <p:cond delay="0"/>
                                  </p:stCondLst>
                                  <p:childTnLst>
                                    <p:set>
                                      <p:cBhvr>
                                        <p:cTn id="201" dur="1" fill="hold">
                                          <p:stCondLst>
                                            <p:cond delay="0"/>
                                          </p:stCondLst>
                                        </p:cTn>
                                        <p:tgtEl>
                                          <p:spTgt spid="29"/>
                                        </p:tgtEl>
                                        <p:attrNameLst>
                                          <p:attrName>style.visibility</p:attrName>
                                        </p:attrNameLst>
                                      </p:cBhvr>
                                      <p:to>
                                        <p:strVal val="visible"/>
                                      </p:to>
                                    </p:set>
                                    <p:anim calcmode="lin" valueType="num">
                                      <p:cBhvr additive="base">
                                        <p:cTn id="202" dur="4000" fill="hold"/>
                                        <p:tgtEl>
                                          <p:spTgt spid="29"/>
                                        </p:tgtEl>
                                        <p:attrNameLst>
                                          <p:attrName>ppt_x</p:attrName>
                                        </p:attrNameLst>
                                      </p:cBhvr>
                                      <p:tavLst>
                                        <p:tav tm="0">
                                          <p:val>
                                            <p:strVal val="0-#ppt_w/2"/>
                                          </p:val>
                                        </p:tav>
                                        <p:tav tm="100000">
                                          <p:val>
                                            <p:strVal val="#ppt_x"/>
                                          </p:val>
                                        </p:tav>
                                      </p:tavLst>
                                    </p:anim>
                                    <p:anim calcmode="lin" valueType="num">
                                      <p:cBhvr additive="base">
                                        <p:cTn id="203" dur="4000" fill="hold"/>
                                        <p:tgtEl>
                                          <p:spTgt spid="29"/>
                                        </p:tgtEl>
                                        <p:attrNameLst>
                                          <p:attrName>ppt_y</p:attrName>
                                        </p:attrNameLst>
                                      </p:cBhvr>
                                      <p:tavLst>
                                        <p:tav tm="0">
                                          <p:val>
                                            <p:strVal val="#ppt_y"/>
                                          </p:val>
                                        </p:tav>
                                        <p:tav tm="100000">
                                          <p:val>
                                            <p:strVal val="#ppt_y"/>
                                          </p:val>
                                        </p:tav>
                                      </p:tavLst>
                                    </p:anim>
                                  </p:childTnLst>
                                </p:cTn>
                              </p:par>
                              <p:par>
                                <p:cTn id="204" presetID="19" presetClass="entr" presetSubtype="10" fill="hold" nodeType="withEffect">
                                  <p:stCondLst>
                                    <p:cond delay="0"/>
                                  </p:stCondLst>
                                  <p:childTnLst>
                                    <p:set>
                                      <p:cBhvr>
                                        <p:cTn id="205" dur="1" fill="hold">
                                          <p:stCondLst>
                                            <p:cond delay="0"/>
                                          </p:stCondLst>
                                        </p:cTn>
                                        <p:tgtEl>
                                          <p:spTgt spid="29"/>
                                        </p:tgtEl>
                                        <p:attrNameLst>
                                          <p:attrName>style.visibility</p:attrName>
                                        </p:attrNameLst>
                                      </p:cBhvr>
                                      <p:to>
                                        <p:strVal val="visible"/>
                                      </p:to>
                                    </p:set>
                                    <p:anim calcmode="lin" valueType="num">
                                      <p:cBhvr>
                                        <p:cTn id="206" dur="4000" fill="hold"/>
                                        <p:tgtEl>
                                          <p:spTgt spid="29"/>
                                        </p:tgtEl>
                                        <p:attrNameLst>
                                          <p:attrName>ppt_w</p:attrName>
                                        </p:attrNameLst>
                                      </p:cBhvr>
                                      <p:tavLst>
                                        <p:tav tm="0" fmla="#ppt_w*sin(2.5*pi*$)">
                                          <p:val>
                                            <p:fltVal val="0"/>
                                          </p:val>
                                        </p:tav>
                                        <p:tav tm="100000">
                                          <p:val>
                                            <p:fltVal val="1"/>
                                          </p:val>
                                        </p:tav>
                                      </p:tavLst>
                                    </p:anim>
                                    <p:anim calcmode="lin" valueType="num">
                                      <p:cBhvr>
                                        <p:cTn id="207" dur="4000" fill="hold"/>
                                        <p:tgtEl>
                                          <p:spTgt spid="29"/>
                                        </p:tgtEl>
                                        <p:attrNameLst>
                                          <p:attrName>ppt_h</p:attrName>
                                        </p:attrNameLst>
                                      </p:cBhvr>
                                      <p:tavLst>
                                        <p:tav tm="0">
                                          <p:val>
                                            <p:strVal val="#ppt_h"/>
                                          </p:val>
                                        </p:tav>
                                        <p:tav tm="100000">
                                          <p:val>
                                            <p:strVal val="#ppt_h"/>
                                          </p:val>
                                        </p:tav>
                                      </p:tavLst>
                                    </p:anim>
                                  </p:childTnLst>
                                </p:cTn>
                              </p:par>
                              <p:par>
                                <p:cTn id="208" presetID="2" presetClass="exit" presetSubtype="2" fill="hold" nodeType="withEffect">
                                  <p:stCondLst>
                                    <p:cond delay="0"/>
                                  </p:stCondLst>
                                  <p:childTnLst>
                                    <p:anim calcmode="lin" valueType="num">
                                      <p:cBhvr additive="base">
                                        <p:cTn id="209" dur="5000"/>
                                        <p:tgtEl>
                                          <p:spTgt spid="29"/>
                                        </p:tgtEl>
                                        <p:attrNameLst>
                                          <p:attrName>ppt_x</p:attrName>
                                        </p:attrNameLst>
                                      </p:cBhvr>
                                      <p:tavLst>
                                        <p:tav tm="0">
                                          <p:val>
                                            <p:strVal val="ppt_x"/>
                                          </p:val>
                                        </p:tav>
                                        <p:tav tm="100000">
                                          <p:val>
                                            <p:strVal val="1+ppt_w/2"/>
                                          </p:val>
                                        </p:tav>
                                      </p:tavLst>
                                    </p:anim>
                                    <p:anim calcmode="lin" valueType="num">
                                      <p:cBhvr additive="base">
                                        <p:cTn id="210" dur="5000"/>
                                        <p:tgtEl>
                                          <p:spTgt spid="29"/>
                                        </p:tgtEl>
                                        <p:attrNameLst>
                                          <p:attrName>ppt_y</p:attrName>
                                        </p:attrNameLst>
                                      </p:cBhvr>
                                      <p:tavLst>
                                        <p:tav tm="0">
                                          <p:val>
                                            <p:strVal val="ppt_y"/>
                                          </p:val>
                                        </p:tav>
                                        <p:tav tm="100000">
                                          <p:val>
                                            <p:strVal val="ppt_y"/>
                                          </p:val>
                                        </p:tav>
                                      </p:tavLst>
                                    </p:anim>
                                    <p:set>
                                      <p:cBhvr>
                                        <p:cTn id="211" dur="1" fill="hold">
                                          <p:stCondLst>
                                            <p:cond delay="4999"/>
                                          </p:stCondLst>
                                        </p:cTn>
                                        <p:tgtEl>
                                          <p:spTgt spid="29"/>
                                        </p:tgtEl>
                                        <p:attrNameLst>
                                          <p:attrName>style.visibility</p:attrName>
                                        </p:attrNameLst>
                                      </p:cBhvr>
                                      <p:to>
                                        <p:strVal val="hidden"/>
                                      </p:to>
                                    </p:set>
                                  </p:childTnLst>
                                </p:cTn>
                              </p:par>
                              <p:par>
                                <p:cTn id="212" presetID="2" presetClass="entr" presetSubtype="8" fill="hold" nodeType="withEffect">
                                  <p:stCondLst>
                                    <p:cond delay="0"/>
                                  </p:stCondLst>
                                  <p:childTnLst>
                                    <p:set>
                                      <p:cBhvr>
                                        <p:cTn id="213" dur="1" fill="hold">
                                          <p:stCondLst>
                                            <p:cond delay="0"/>
                                          </p:stCondLst>
                                        </p:cTn>
                                        <p:tgtEl>
                                          <p:spTgt spid="30"/>
                                        </p:tgtEl>
                                        <p:attrNameLst>
                                          <p:attrName>style.visibility</p:attrName>
                                        </p:attrNameLst>
                                      </p:cBhvr>
                                      <p:to>
                                        <p:strVal val="visible"/>
                                      </p:to>
                                    </p:set>
                                    <p:anim calcmode="lin" valueType="num">
                                      <p:cBhvr additive="base">
                                        <p:cTn id="214" dur="4000" fill="hold"/>
                                        <p:tgtEl>
                                          <p:spTgt spid="30"/>
                                        </p:tgtEl>
                                        <p:attrNameLst>
                                          <p:attrName>ppt_x</p:attrName>
                                        </p:attrNameLst>
                                      </p:cBhvr>
                                      <p:tavLst>
                                        <p:tav tm="0">
                                          <p:val>
                                            <p:strVal val="0-#ppt_w/2"/>
                                          </p:val>
                                        </p:tav>
                                        <p:tav tm="100000">
                                          <p:val>
                                            <p:strVal val="#ppt_x"/>
                                          </p:val>
                                        </p:tav>
                                      </p:tavLst>
                                    </p:anim>
                                    <p:anim calcmode="lin" valueType="num">
                                      <p:cBhvr additive="base">
                                        <p:cTn id="215" dur="4000" fill="hold"/>
                                        <p:tgtEl>
                                          <p:spTgt spid="30"/>
                                        </p:tgtEl>
                                        <p:attrNameLst>
                                          <p:attrName>ppt_y</p:attrName>
                                        </p:attrNameLst>
                                      </p:cBhvr>
                                      <p:tavLst>
                                        <p:tav tm="0">
                                          <p:val>
                                            <p:strVal val="#ppt_y"/>
                                          </p:val>
                                        </p:tav>
                                        <p:tav tm="100000">
                                          <p:val>
                                            <p:strVal val="#ppt_y"/>
                                          </p:val>
                                        </p:tav>
                                      </p:tavLst>
                                    </p:anim>
                                  </p:childTnLst>
                                </p:cTn>
                              </p:par>
                              <p:par>
                                <p:cTn id="216" presetID="19" presetClass="entr" presetSubtype="10" fill="hold" nodeType="withEffect">
                                  <p:stCondLst>
                                    <p:cond delay="0"/>
                                  </p:stCondLst>
                                  <p:childTnLst>
                                    <p:set>
                                      <p:cBhvr>
                                        <p:cTn id="217" dur="1" fill="hold">
                                          <p:stCondLst>
                                            <p:cond delay="0"/>
                                          </p:stCondLst>
                                        </p:cTn>
                                        <p:tgtEl>
                                          <p:spTgt spid="30"/>
                                        </p:tgtEl>
                                        <p:attrNameLst>
                                          <p:attrName>style.visibility</p:attrName>
                                        </p:attrNameLst>
                                      </p:cBhvr>
                                      <p:to>
                                        <p:strVal val="visible"/>
                                      </p:to>
                                    </p:set>
                                    <p:anim calcmode="lin" valueType="num">
                                      <p:cBhvr>
                                        <p:cTn id="218" dur="4000" fill="hold"/>
                                        <p:tgtEl>
                                          <p:spTgt spid="30"/>
                                        </p:tgtEl>
                                        <p:attrNameLst>
                                          <p:attrName>ppt_w</p:attrName>
                                        </p:attrNameLst>
                                      </p:cBhvr>
                                      <p:tavLst>
                                        <p:tav tm="0" fmla="#ppt_w*sin(2.5*pi*$)">
                                          <p:val>
                                            <p:fltVal val="0"/>
                                          </p:val>
                                        </p:tav>
                                        <p:tav tm="100000">
                                          <p:val>
                                            <p:fltVal val="1"/>
                                          </p:val>
                                        </p:tav>
                                      </p:tavLst>
                                    </p:anim>
                                    <p:anim calcmode="lin" valueType="num">
                                      <p:cBhvr>
                                        <p:cTn id="219" dur="4000" fill="hold"/>
                                        <p:tgtEl>
                                          <p:spTgt spid="30"/>
                                        </p:tgtEl>
                                        <p:attrNameLst>
                                          <p:attrName>ppt_h</p:attrName>
                                        </p:attrNameLst>
                                      </p:cBhvr>
                                      <p:tavLst>
                                        <p:tav tm="0">
                                          <p:val>
                                            <p:strVal val="#ppt_h"/>
                                          </p:val>
                                        </p:tav>
                                        <p:tav tm="100000">
                                          <p:val>
                                            <p:strVal val="#ppt_h"/>
                                          </p:val>
                                        </p:tav>
                                      </p:tavLst>
                                    </p:anim>
                                  </p:childTnLst>
                                </p:cTn>
                              </p:par>
                              <p:par>
                                <p:cTn id="220" presetID="2" presetClass="exit" presetSubtype="2" fill="hold" nodeType="withEffect">
                                  <p:stCondLst>
                                    <p:cond delay="0"/>
                                  </p:stCondLst>
                                  <p:childTnLst>
                                    <p:anim calcmode="lin" valueType="num">
                                      <p:cBhvr additive="base">
                                        <p:cTn id="221" dur="5000"/>
                                        <p:tgtEl>
                                          <p:spTgt spid="30"/>
                                        </p:tgtEl>
                                        <p:attrNameLst>
                                          <p:attrName>ppt_x</p:attrName>
                                        </p:attrNameLst>
                                      </p:cBhvr>
                                      <p:tavLst>
                                        <p:tav tm="0">
                                          <p:val>
                                            <p:strVal val="ppt_x"/>
                                          </p:val>
                                        </p:tav>
                                        <p:tav tm="100000">
                                          <p:val>
                                            <p:strVal val="1+ppt_w/2"/>
                                          </p:val>
                                        </p:tav>
                                      </p:tavLst>
                                    </p:anim>
                                    <p:anim calcmode="lin" valueType="num">
                                      <p:cBhvr additive="base">
                                        <p:cTn id="222" dur="5000"/>
                                        <p:tgtEl>
                                          <p:spTgt spid="30"/>
                                        </p:tgtEl>
                                        <p:attrNameLst>
                                          <p:attrName>ppt_y</p:attrName>
                                        </p:attrNameLst>
                                      </p:cBhvr>
                                      <p:tavLst>
                                        <p:tav tm="0">
                                          <p:val>
                                            <p:strVal val="ppt_y"/>
                                          </p:val>
                                        </p:tav>
                                        <p:tav tm="100000">
                                          <p:val>
                                            <p:strVal val="ppt_y"/>
                                          </p:val>
                                        </p:tav>
                                      </p:tavLst>
                                    </p:anim>
                                    <p:set>
                                      <p:cBhvr>
                                        <p:cTn id="223" dur="1" fill="hold">
                                          <p:stCondLst>
                                            <p:cond delay="4999"/>
                                          </p:stCondLst>
                                        </p:cTn>
                                        <p:tgtEl>
                                          <p:spTgt spid="30"/>
                                        </p:tgtEl>
                                        <p:attrNameLst>
                                          <p:attrName>style.visibility</p:attrName>
                                        </p:attrNameLst>
                                      </p:cBhvr>
                                      <p:to>
                                        <p:strVal val="hidden"/>
                                      </p:to>
                                    </p:set>
                                  </p:childTnLst>
                                </p:cTn>
                              </p:par>
                              <p:par>
                                <p:cTn id="224" presetID="2" presetClass="entr" presetSubtype="4" fill="hold" nodeType="withEffect">
                                  <p:stCondLst>
                                    <p:cond delay="0"/>
                                  </p:stCondLst>
                                  <p:childTnLst>
                                    <p:set>
                                      <p:cBhvr>
                                        <p:cTn id="225" dur="1" fill="hold">
                                          <p:stCondLst>
                                            <p:cond delay="0"/>
                                          </p:stCondLst>
                                        </p:cTn>
                                        <p:tgtEl>
                                          <p:spTgt spid="32"/>
                                        </p:tgtEl>
                                        <p:attrNameLst>
                                          <p:attrName>style.visibility</p:attrName>
                                        </p:attrNameLst>
                                      </p:cBhvr>
                                      <p:to>
                                        <p:strVal val="visible"/>
                                      </p:to>
                                    </p:set>
                                    <p:anim calcmode="lin" valueType="num">
                                      <p:cBhvr additive="base">
                                        <p:cTn id="226" dur="4000" fill="hold"/>
                                        <p:tgtEl>
                                          <p:spTgt spid="32"/>
                                        </p:tgtEl>
                                        <p:attrNameLst>
                                          <p:attrName>ppt_x</p:attrName>
                                        </p:attrNameLst>
                                      </p:cBhvr>
                                      <p:tavLst>
                                        <p:tav tm="0">
                                          <p:val>
                                            <p:strVal val="#ppt_x"/>
                                          </p:val>
                                        </p:tav>
                                        <p:tav tm="100000">
                                          <p:val>
                                            <p:strVal val="#ppt_x"/>
                                          </p:val>
                                        </p:tav>
                                      </p:tavLst>
                                    </p:anim>
                                    <p:anim calcmode="lin" valueType="num">
                                      <p:cBhvr additive="base">
                                        <p:cTn id="227" dur="4000" fill="hold"/>
                                        <p:tgtEl>
                                          <p:spTgt spid="32"/>
                                        </p:tgtEl>
                                        <p:attrNameLst>
                                          <p:attrName>ppt_y</p:attrName>
                                        </p:attrNameLst>
                                      </p:cBhvr>
                                      <p:tavLst>
                                        <p:tav tm="0">
                                          <p:val>
                                            <p:strVal val="1+#ppt_h/2"/>
                                          </p:val>
                                        </p:tav>
                                        <p:tav tm="100000">
                                          <p:val>
                                            <p:strVal val="#ppt_y"/>
                                          </p:val>
                                        </p:tav>
                                      </p:tavLst>
                                    </p:anim>
                                  </p:childTnLst>
                                </p:cTn>
                              </p:par>
                              <p:par>
                                <p:cTn id="228" presetID="19" presetClass="entr" presetSubtype="5" fill="hold"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4000" fill="hold"/>
                                        <p:tgtEl>
                                          <p:spTgt spid="32"/>
                                        </p:tgtEl>
                                        <p:attrNameLst>
                                          <p:attrName>ppt_w</p:attrName>
                                        </p:attrNameLst>
                                      </p:cBhvr>
                                      <p:tavLst>
                                        <p:tav tm="0">
                                          <p:val>
                                            <p:strVal val="#ppt_w"/>
                                          </p:val>
                                        </p:tav>
                                        <p:tav tm="100000">
                                          <p:val>
                                            <p:strVal val="#ppt_w"/>
                                          </p:val>
                                        </p:tav>
                                      </p:tavLst>
                                    </p:anim>
                                    <p:anim calcmode="lin" valueType="num">
                                      <p:cBhvr>
                                        <p:cTn id="231" dur="4000" fill="hold"/>
                                        <p:tgtEl>
                                          <p:spTgt spid="32"/>
                                        </p:tgtEl>
                                        <p:attrNameLst>
                                          <p:attrName>ppt_h</p:attrName>
                                        </p:attrNameLst>
                                      </p:cBhvr>
                                      <p:tavLst>
                                        <p:tav tm="0" fmla="#ppt_h*sin(2.5*pi*$)">
                                          <p:val>
                                            <p:fltVal val="0"/>
                                          </p:val>
                                        </p:tav>
                                        <p:tav tm="100000">
                                          <p:val>
                                            <p:fltVal val="1"/>
                                          </p:val>
                                        </p:tav>
                                      </p:tavLst>
                                    </p:anim>
                                  </p:childTnLst>
                                </p:cTn>
                              </p:par>
                              <p:par>
                                <p:cTn id="232" presetID="2" presetClass="exit" presetSubtype="1" fill="hold" nodeType="withEffect">
                                  <p:stCondLst>
                                    <p:cond delay="0"/>
                                  </p:stCondLst>
                                  <p:childTnLst>
                                    <p:anim calcmode="lin" valueType="num">
                                      <p:cBhvr additive="base">
                                        <p:cTn id="233" dur="5000"/>
                                        <p:tgtEl>
                                          <p:spTgt spid="32"/>
                                        </p:tgtEl>
                                        <p:attrNameLst>
                                          <p:attrName>ppt_x</p:attrName>
                                        </p:attrNameLst>
                                      </p:cBhvr>
                                      <p:tavLst>
                                        <p:tav tm="0">
                                          <p:val>
                                            <p:strVal val="ppt_x"/>
                                          </p:val>
                                        </p:tav>
                                        <p:tav tm="100000">
                                          <p:val>
                                            <p:strVal val="ppt_x"/>
                                          </p:val>
                                        </p:tav>
                                      </p:tavLst>
                                    </p:anim>
                                    <p:anim calcmode="lin" valueType="num">
                                      <p:cBhvr additive="base">
                                        <p:cTn id="234" dur="5000"/>
                                        <p:tgtEl>
                                          <p:spTgt spid="32"/>
                                        </p:tgtEl>
                                        <p:attrNameLst>
                                          <p:attrName>ppt_y</p:attrName>
                                        </p:attrNameLst>
                                      </p:cBhvr>
                                      <p:tavLst>
                                        <p:tav tm="0">
                                          <p:val>
                                            <p:strVal val="ppt_y"/>
                                          </p:val>
                                        </p:tav>
                                        <p:tav tm="100000">
                                          <p:val>
                                            <p:strVal val="0-ppt_h/2"/>
                                          </p:val>
                                        </p:tav>
                                      </p:tavLst>
                                    </p:anim>
                                    <p:set>
                                      <p:cBhvr>
                                        <p:cTn id="235" dur="1" fill="hold">
                                          <p:stCondLst>
                                            <p:cond delay="4999"/>
                                          </p:stCondLst>
                                        </p:cTn>
                                        <p:tgtEl>
                                          <p:spTgt spid="32"/>
                                        </p:tgtEl>
                                        <p:attrNameLst>
                                          <p:attrName>style.visibility</p:attrName>
                                        </p:attrNameLst>
                                      </p:cBhvr>
                                      <p:to>
                                        <p:strVal val="hidden"/>
                                      </p:to>
                                    </p:set>
                                  </p:childTnLst>
                                </p:cTn>
                              </p:par>
                              <p:par>
                                <p:cTn id="236" presetID="2" presetClass="entr" presetSubtype="4" fill="hold" nodeType="withEffect">
                                  <p:stCondLst>
                                    <p:cond delay="0"/>
                                  </p:stCondLst>
                                  <p:childTnLst>
                                    <p:set>
                                      <p:cBhvr>
                                        <p:cTn id="237" dur="1" fill="hold">
                                          <p:stCondLst>
                                            <p:cond delay="0"/>
                                          </p:stCondLst>
                                        </p:cTn>
                                        <p:tgtEl>
                                          <p:spTgt spid="33"/>
                                        </p:tgtEl>
                                        <p:attrNameLst>
                                          <p:attrName>style.visibility</p:attrName>
                                        </p:attrNameLst>
                                      </p:cBhvr>
                                      <p:to>
                                        <p:strVal val="visible"/>
                                      </p:to>
                                    </p:set>
                                    <p:anim calcmode="lin" valueType="num">
                                      <p:cBhvr additive="base">
                                        <p:cTn id="238" dur="4000" fill="hold"/>
                                        <p:tgtEl>
                                          <p:spTgt spid="33"/>
                                        </p:tgtEl>
                                        <p:attrNameLst>
                                          <p:attrName>ppt_x</p:attrName>
                                        </p:attrNameLst>
                                      </p:cBhvr>
                                      <p:tavLst>
                                        <p:tav tm="0">
                                          <p:val>
                                            <p:strVal val="#ppt_x"/>
                                          </p:val>
                                        </p:tav>
                                        <p:tav tm="100000">
                                          <p:val>
                                            <p:strVal val="#ppt_x"/>
                                          </p:val>
                                        </p:tav>
                                      </p:tavLst>
                                    </p:anim>
                                    <p:anim calcmode="lin" valueType="num">
                                      <p:cBhvr additive="base">
                                        <p:cTn id="239" dur="4000" fill="hold"/>
                                        <p:tgtEl>
                                          <p:spTgt spid="33"/>
                                        </p:tgtEl>
                                        <p:attrNameLst>
                                          <p:attrName>ppt_y</p:attrName>
                                        </p:attrNameLst>
                                      </p:cBhvr>
                                      <p:tavLst>
                                        <p:tav tm="0">
                                          <p:val>
                                            <p:strVal val="1+#ppt_h/2"/>
                                          </p:val>
                                        </p:tav>
                                        <p:tav tm="100000">
                                          <p:val>
                                            <p:strVal val="#ppt_y"/>
                                          </p:val>
                                        </p:tav>
                                      </p:tavLst>
                                    </p:anim>
                                  </p:childTnLst>
                                </p:cTn>
                              </p:par>
                              <p:par>
                                <p:cTn id="240" presetID="19" presetClass="entr" presetSubtype="5" fill="hold" nodeType="withEffect">
                                  <p:stCondLst>
                                    <p:cond delay="0"/>
                                  </p:stCondLst>
                                  <p:childTnLst>
                                    <p:set>
                                      <p:cBhvr>
                                        <p:cTn id="241" dur="1" fill="hold">
                                          <p:stCondLst>
                                            <p:cond delay="0"/>
                                          </p:stCondLst>
                                        </p:cTn>
                                        <p:tgtEl>
                                          <p:spTgt spid="33"/>
                                        </p:tgtEl>
                                        <p:attrNameLst>
                                          <p:attrName>style.visibility</p:attrName>
                                        </p:attrNameLst>
                                      </p:cBhvr>
                                      <p:to>
                                        <p:strVal val="visible"/>
                                      </p:to>
                                    </p:set>
                                    <p:anim calcmode="lin" valueType="num">
                                      <p:cBhvr>
                                        <p:cTn id="242" dur="4000" fill="hold"/>
                                        <p:tgtEl>
                                          <p:spTgt spid="33"/>
                                        </p:tgtEl>
                                        <p:attrNameLst>
                                          <p:attrName>ppt_w</p:attrName>
                                        </p:attrNameLst>
                                      </p:cBhvr>
                                      <p:tavLst>
                                        <p:tav tm="0">
                                          <p:val>
                                            <p:strVal val="#ppt_w"/>
                                          </p:val>
                                        </p:tav>
                                        <p:tav tm="100000">
                                          <p:val>
                                            <p:strVal val="#ppt_w"/>
                                          </p:val>
                                        </p:tav>
                                      </p:tavLst>
                                    </p:anim>
                                    <p:anim calcmode="lin" valueType="num">
                                      <p:cBhvr>
                                        <p:cTn id="243" dur="4000" fill="hold"/>
                                        <p:tgtEl>
                                          <p:spTgt spid="33"/>
                                        </p:tgtEl>
                                        <p:attrNameLst>
                                          <p:attrName>ppt_h</p:attrName>
                                        </p:attrNameLst>
                                      </p:cBhvr>
                                      <p:tavLst>
                                        <p:tav tm="0" fmla="#ppt_h*sin(2.5*pi*$)">
                                          <p:val>
                                            <p:fltVal val="0"/>
                                          </p:val>
                                        </p:tav>
                                        <p:tav tm="100000">
                                          <p:val>
                                            <p:fltVal val="1"/>
                                          </p:val>
                                        </p:tav>
                                      </p:tavLst>
                                    </p:anim>
                                  </p:childTnLst>
                                </p:cTn>
                              </p:par>
                              <p:par>
                                <p:cTn id="244" presetID="2" presetClass="exit" presetSubtype="1" fill="hold" nodeType="withEffect">
                                  <p:stCondLst>
                                    <p:cond delay="0"/>
                                  </p:stCondLst>
                                  <p:childTnLst>
                                    <p:anim calcmode="lin" valueType="num">
                                      <p:cBhvr additive="base">
                                        <p:cTn id="245" dur="5000"/>
                                        <p:tgtEl>
                                          <p:spTgt spid="33"/>
                                        </p:tgtEl>
                                        <p:attrNameLst>
                                          <p:attrName>ppt_x</p:attrName>
                                        </p:attrNameLst>
                                      </p:cBhvr>
                                      <p:tavLst>
                                        <p:tav tm="0">
                                          <p:val>
                                            <p:strVal val="ppt_x"/>
                                          </p:val>
                                        </p:tav>
                                        <p:tav tm="100000">
                                          <p:val>
                                            <p:strVal val="ppt_x"/>
                                          </p:val>
                                        </p:tav>
                                      </p:tavLst>
                                    </p:anim>
                                    <p:anim calcmode="lin" valueType="num">
                                      <p:cBhvr additive="base">
                                        <p:cTn id="246" dur="5000"/>
                                        <p:tgtEl>
                                          <p:spTgt spid="33"/>
                                        </p:tgtEl>
                                        <p:attrNameLst>
                                          <p:attrName>ppt_y</p:attrName>
                                        </p:attrNameLst>
                                      </p:cBhvr>
                                      <p:tavLst>
                                        <p:tav tm="0">
                                          <p:val>
                                            <p:strVal val="ppt_y"/>
                                          </p:val>
                                        </p:tav>
                                        <p:tav tm="100000">
                                          <p:val>
                                            <p:strVal val="0-ppt_h/2"/>
                                          </p:val>
                                        </p:tav>
                                      </p:tavLst>
                                    </p:anim>
                                    <p:set>
                                      <p:cBhvr>
                                        <p:cTn id="247" dur="1" fill="hold">
                                          <p:stCondLst>
                                            <p:cond delay="4999"/>
                                          </p:stCondLst>
                                        </p:cTn>
                                        <p:tgtEl>
                                          <p:spTgt spid="33"/>
                                        </p:tgtEl>
                                        <p:attrNameLst>
                                          <p:attrName>style.visibility</p:attrName>
                                        </p:attrNameLst>
                                      </p:cBhvr>
                                      <p:to>
                                        <p:strVal val="hidden"/>
                                      </p:to>
                                    </p:set>
                                  </p:childTnLst>
                                </p:cTn>
                              </p:par>
                              <p:par>
                                <p:cTn id="248" presetID="2" presetClass="entr" presetSubtype="4" fill="hold" nodeType="withEffect">
                                  <p:stCondLst>
                                    <p:cond delay="0"/>
                                  </p:stCondLst>
                                  <p:childTnLst>
                                    <p:set>
                                      <p:cBhvr>
                                        <p:cTn id="249" dur="1" fill="hold">
                                          <p:stCondLst>
                                            <p:cond delay="0"/>
                                          </p:stCondLst>
                                        </p:cTn>
                                        <p:tgtEl>
                                          <p:spTgt spid="34"/>
                                        </p:tgtEl>
                                        <p:attrNameLst>
                                          <p:attrName>style.visibility</p:attrName>
                                        </p:attrNameLst>
                                      </p:cBhvr>
                                      <p:to>
                                        <p:strVal val="visible"/>
                                      </p:to>
                                    </p:set>
                                    <p:anim calcmode="lin" valueType="num">
                                      <p:cBhvr additive="base">
                                        <p:cTn id="250" dur="4000" fill="hold"/>
                                        <p:tgtEl>
                                          <p:spTgt spid="34"/>
                                        </p:tgtEl>
                                        <p:attrNameLst>
                                          <p:attrName>ppt_x</p:attrName>
                                        </p:attrNameLst>
                                      </p:cBhvr>
                                      <p:tavLst>
                                        <p:tav tm="0">
                                          <p:val>
                                            <p:strVal val="#ppt_x"/>
                                          </p:val>
                                        </p:tav>
                                        <p:tav tm="100000">
                                          <p:val>
                                            <p:strVal val="#ppt_x"/>
                                          </p:val>
                                        </p:tav>
                                      </p:tavLst>
                                    </p:anim>
                                    <p:anim calcmode="lin" valueType="num">
                                      <p:cBhvr additive="base">
                                        <p:cTn id="251" dur="4000" fill="hold"/>
                                        <p:tgtEl>
                                          <p:spTgt spid="34"/>
                                        </p:tgtEl>
                                        <p:attrNameLst>
                                          <p:attrName>ppt_y</p:attrName>
                                        </p:attrNameLst>
                                      </p:cBhvr>
                                      <p:tavLst>
                                        <p:tav tm="0">
                                          <p:val>
                                            <p:strVal val="1+#ppt_h/2"/>
                                          </p:val>
                                        </p:tav>
                                        <p:tav tm="100000">
                                          <p:val>
                                            <p:strVal val="#ppt_y"/>
                                          </p:val>
                                        </p:tav>
                                      </p:tavLst>
                                    </p:anim>
                                  </p:childTnLst>
                                </p:cTn>
                              </p:par>
                              <p:par>
                                <p:cTn id="252" presetID="19" presetClass="entr" presetSubtype="5" fill="hold" nodeType="withEffect">
                                  <p:stCondLst>
                                    <p:cond delay="0"/>
                                  </p:stCondLst>
                                  <p:childTnLst>
                                    <p:set>
                                      <p:cBhvr>
                                        <p:cTn id="253" dur="1" fill="hold">
                                          <p:stCondLst>
                                            <p:cond delay="0"/>
                                          </p:stCondLst>
                                        </p:cTn>
                                        <p:tgtEl>
                                          <p:spTgt spid="34"/>
                                        </p:tgtEl>
                                        <p:attrNameLst>
                                          <p:attrName>style.visibility</p:attrName>
                                        </p:attrNameLst>
                                      </p:cBhvr>
                                      <p:to>
                                        <p:strVal val="visible"/>
                                      </p:to>
                                    </p:set>
                                    <p:anim calcmode="lin" valueType="num">
                                      <p:cBhvr>
                                        <p:cTn id="254" dur="4000" fill="hold"/>
                                        <p:tgtEl>
                                          <p:spTgt spid="34"/>
                                        </p:tgtEl>
                                        <p:attrNameLst>
                                          <p:attrName>ppt_w</p:attrName>
                                        </p:attrNameLst>
                                      </p:cBhvr>
                                      <p:tavLst>
                                        <p:tav tm="0">
                                          <p:val>
                                            <p:strVal val="#ppt_w"/>
                                          </p:val>
                                        </p:tav>
                                        <p:tav tm="100000">
                                          <p:val>
                                            <p:strVal val="#ppt_w"/>
                                          </p:val>
                                        </p:tav>
                                      </p:tavLst>
                                    </p:anim>
                                    <p:anim calcmode="lin" valueType="num">
                                      <p:cBhvr>
                                        <p:cTn id="255" dur="4000" fill="hold"/>
                                        <p:tgtEl>
                                          <p:spTgt spid="34"/>
                                        </p:tgtEl>
                                        <p:attrNameLst>
                                          <p:attrName>ppt_h</p:attrName>
                                        </p:attrNameLst>
                                      </p:cBhvr>
                                      <p:tavLst>
                                        <p:tav tm="0" fmla="#ppt_h*sin(2.5*pi*$)">
                                          <p:val>
                                            <p:fltVal val="0"/>
                                          </p:val>
                                        </p:tav>
                                        <p:tav tm="100000">
                                          <p:val>
                                            <p:fltVal val="1"/>
                                          </p:val>
                                        </p:tav>
                                      </p:tavLst>
                                    </p:anim>
                                  </p:childTnLst>
                                </p:cTn>
                              </p:par>
                              <p:par>
                                <p:cTn id="256" presetID="2" presetClass="exit" presetSubtype="1" fill="hold" nodeType="withEffect">
                                  <p:stCondLst>
                                    <p:cond delay="0"/>
                                  </p:stCondLst>
                                  <p:childTnLst>
                                    <p:anim calcmode="lin" valueType="num">
                                      <p:cBhvr additive="base">
                                        <p:cTn id="257" dur="5000"/>
                                        <p:tgtEl>
                                          <p:spTgt spid="34"/>
                                        </p:tgtEl>
                                        <p:attrNameLst>
                                          <p:attrName>ppt_x</p:attrName>
                                        </p:attrNameLst>
                                      </p:cBhvr>
                                      <p:tavLst>
                                        <p:tav tm="0">
                                          <p:val>
                                            <p:strVal val="ppt_x"/>
                                          </p:val>
                                        </p:tav>
                                        <p:tav tm="100000">
                                          <p:val>
                                            <p:strVal val="ppt_x"/>
                                          </p:val>
                                        </p:tav>
                                      </p:tavLst>
                                    </p:anim>
                                    <p:anim calcmode="lin" valueType="num">
                                      <p:cBhvr additive="base">
                                        <p:cTn id="258" dur="5000"/>
                                        <p:tgtEl>
                                          <p:spTgt spid="34"/>
                                        </p:tgtEl>
                                        <p:attrNameLst>
                                          <p:attrName>ppt_y</p:attrName>
                                        </p:attrNameLst>
                                      </p:cBhvr>
                                      <p:tavLst>
                                        <p:tav tm="0">
                                          <p:val>
                                            <p:strVal val="ppt_y"/>
                                          </p:val>
                                        </p:tav>
                                        <p:tav tm="100000">
                                          <p:val>
                                            <p:strVal val="0-ppt_h/2"/>
                                          </p:val>
                                        </p:tav>
                                      </p:tavLst>
                                    </p:anim>
                                    <p:set>
                                      <p:cBhvr>
                                        <p:cTn id="259" dur="1" fill="hold">
                                          <p:stCondLst>
                                            <p:cond delay="4999"/>
                                          </p:stCondLst>
                                        </p:cTn>
                                        <p:tgtEl>
                                          <p:spTgt spid="34"/>
                                        </p:tgtEl>
                                        <p:attrNameLst>
                                          <p:attrName>style.visibility</p:attrName>
                                        </p:attrNameLst>
                                      </p:cBhvr>
                                      <p:to>
                                        <p:strVal val="hidden"/>
                                      </p:to>
                                    </p:set>
                                  </p:childTnLst>
                                </p:cTn>
                              </p:par>
                              <p:par>
                                <p:cTn id="260" presetID="2" presetClass="entr" presetSubtype="4" fill="hold" nodeType="withEffect">
                                  <p:stCondLst>
                                    <p:cond delay="0"/>
                                  </p:stCondLst>
                                  <p:childTnLst>
                                    <p:set>
                                      <p:cBhvr>
                                        <p:cTn id="261" dur="1" fill="hold">
                                          <p:stCondLst>
                                            <p:cond delay="0"/>
                                          </p:stCondLst>
                                        </p:cTn>
                                        <p:tgtEl>
                                          <p:spTgt spid="35"/>
                                        </p:tgtEl>
                                        <p:attrNameLst>
                                          <p:attrName>style.visibility</p:attrName>
                                        </p:attrNameLst>
                                      </p:cBhvr>
                                      <p:to>
                                        <p:strVal val="visible"/>
                                      </p:to>
                                    </p:set>
                                    <p:anim calcmode="lin" valueType="num">
                                      <p:cBhvr additive="base">
                                        <p:cTn id="262" dur="4000" fill="hold"/>
                                        <p:tgtEl>
                                          <p:spTgt spid="35"/>
                                        </p:tgtEl>
                                        <p:attrNameLst>
                                          <p:attrName>ppt_x</p:attrName>
                                        </p:attrNameLst>
                                      </p:cBhvr>
                                      <p:tavLst>
                                        <p:tav tm="0">
                                          <p:val>
                                            <p:strVal val="#ppt_x"/>
                                          </p:val>
                                        </p:tav>
                                        <p:tav tm="100000">
                                          <p:val>
                                            <p:strVal val="#ppt_x"/>
                                          </p:val>
                                        </p:tav>
                                      </p:tavLst>
                                    </p:anim>
                                    <p:anim calcmode="lin" valueType="num">
                                      <p:cBhvr additive="base">
                                        <p:cTn id="263" dur="4000" fill="hold"/>
                                        <p:tgtEl>
                                          <p:spTgt spid="35"/>
                                        </p:tgtEl>
                                        <p:attrNameLst>
                                          <p:attrName>ppt_y</p:attrName>
                                        </p:attrNameLst>
                                      </p:cBhvr>
                                      <p:tavLst>
                                        <p:tav tm="0">
                                          <p:val>
                                            <p:strVal val="1+#ppt_h/2"/>
                                          </p:val>
                                        </p:tav>
                                        <p:tav tm="100000">
                                          <p:val>
                                            <p:strVal val="#ppt_y"/>
                                          </p:val>
                                        </p:tav>
                                      </p:tavLst>
                                    </p:anim>
                                  </p:childTnLst>
                                </p:cTn>
                              </p:par>
                              <p:par>
                                <p:cTn id="264" presetID="19" presetClass="entr" presetSubtype="5" fill="hold" nodeType="withEffect">
                                  <p:stCondLst>
                                    <p:cond delay="0"/>
                                  </p:stCondLst>
                                  <p:childTnLst>
                                    <p:set>
                                      <p:cBhvr>
                                        <p:cTn id="265" dur="1" fill="hold">
                                          <p:stCondLst>
                                            <p:cond delay="0"/>
                                          </p:stCondLst>
                                        </p:cTn>
                                        <p:tgtEl>
                                          <p:spTgt spid="35"/>
                                        </p:tgtEl>
                                        <p:attrNameLst>
                                          <p:attrName>style.visibility</p:attrName>
                                        </p:attrNameLst>
                                      </p:cBhvr>
                                      <p:to>
                                        <p:strVal val="visible"/>
                                      </p:to>
                                    </p:set>
                                    <p:anim calcmode="lin" valueType="num">
                                      <p:cBhvr>
                                        <p:cTn id="266" dur="4000" fill="hold"/>
                                        <p:tgtEl>
                                          <p:spTgt spid="35"/>
                                        </p:tgtEl>
                                        <p:attrNameLst>
                                          <p:attrName>ppt_w</p:attrName>
                                        </p:attrNameLst>
                                      </p:cBhvr>
                                      <p:tavLst>
                                        <p:tav tm="0">
                                          <p:val>
                                            <p:strVal val="#ppt_w"/>
                                          </p:val>
                                        </p:tav>
                                        <p:tav tm="100000">
                                          <p:val>
                                            <p:strVal val="#ppt_w"/>
                                          </p:val>
                                        </p:tav>
                                      </p:tavLst>
                                    </p:anim>
                                    <p:anim calcmode="lin" valueType="num">
                                      <p:cBhvr>
                                        <p:cTn id="267" dur="4000" fill="hold"/>
                                        <p:tgtEl>
                                          <p:spTgt spid="35"/>
                                        </p:tgtEl>
                                        <p:attrNameLst>
                                          <p:attrName>ppt_h</p:attrName>
                                        </p:attrNameLst>
                                      </p:cBhvr>
                                      <p:tavLst>
                                        <p:tav tm="0" fmla="#ppt_h*sin(2.5*pi*$)">
                                          <p:val>
                                            <p:fltVal val="0"/>
                                          </p:val>
                                        </p:tav>
                                        <p:tav tm="100000">
                                          <p:val>
                                            <p:fltVal val="1"/>
                                          </p:val>
                                        </p:tav>
                                      </p:tavLst>
                                    </p:anim>
                                  </p:childTnLst>
                                </p:cTn>
                              </p:par>
                              <p:par>
                                <p:cTn id="268" presetID="2" presetClass="exit" presetSubtype="1" fill="hold" nodeType="withEffect">
                                  <p:stCondLst>
                                    <p:cond delay="0"/>
                                  </p:stCondLst>
                                  <p:childTnLst>
                                    <p:anim calcmode="lin" valueType="num">
                                      <p:cBhvr additive="base">
                                        <p:cTn id="269" dur="5000"/>
                                        <p:tgtEl>
                                          <p:spTgt spid="35"/>
                                        </p:tgtEl>
                                        <p:attrNameLst>
                                          <p:attrName>ppt_x</p:attrName>
                                        </p:attrNameLst>
                                      </p:cBhvr>
                                      <p:tavLst>
                                        <p:tav tm="0">
                                          <p:val>
                                            <p:strVal val="ppt_x"/>
                                          </p:val>
                                        </p:tav>
                                        <p:tav tm="100000">
                                          <p:val>
                                            <p:strVal val="ppt_x"/>
                                          </p:val>
                                        </p:tav>
                                      </p:tavLst>
                                    </p:anim>
                                    <p:anim calcmode="lin" valueType="num">
                                      <p:cBhvr additive="base">
                                        <p:cTn id="270" dur="5000"/>
                                        <p:tgtEl>
                                          <p:spTgt spid="35"/>
                                        </p:tgtEl>
                                        <p:attrNameLst>
                                          <p:attrName>ppt_y</p:attrName>
                                        </p:attrNameLst>
                                      </p:cBhvr>
                                      <p:tavLst>
                                        <p:tav tm="0">
                                          <p:val>
                                            <p:strVal val="ppt_y"/>
                                          </p:val>
                                        </p:tav>
                                        <p:tav tm="100000">
                                          <p:val>
                                            <p:strVal val="0-ppt_h/2"/>
                                          </p:val>
                                        </p:tav>
                                      </p:tavLst>
                                    </p:anim>
                                    <p:set>
                                      <p:cBhvr>
                                        <p:cTn id="271" dur="1" fill="hold">
                                          <p:stCondLst>
                                            <p:cond delay="4999"/>
                                          </p:stCondLst>
                                        </p:cTn>
                                        <p:tgtEl>
                                          <p:spTgt spid="35"/>
                                        </p:tgtEl>
                                        <p:attrNameLst>
                                          <p:attrName>style.visibility</p:attrName>
                                        </p:attrNameLst>
                                      </p:cBhvr>
                                      <p:to>
                                        <p:strVal val="hidden"/>
                                      </p:to>
                                    </p:set>
                                  </p:childTnLst>
                                </p:cTn>
                              </p:par>
                              <p:par>
                                <p:cTn id="272" presetID="2" presetClass="entr" presetSubtype="4" fill="hold" nodeType="withEffect">
                                  <p:stCondLst>
                                    <p:cond delay="0"/>
                                  </p:stCondLst>
                                  <p:childTnLst>
                                    <p:set>
                                      <p:cBhvr>
                                        <p:cTn id="273" dur="1" fill="hold">
                                          <p:stCondLst>
                                            <p:cond delay="0"/>
                                          </p:stCondLst>
                                        </p:cTn>
                                        <p:tgtEl>
                                          <p:spTgt spid="36"/>
                                        </p:tgtEl>
                                        <p:attrNameLst>
                                          <p:attrName>style.visibility</p:attrName>
                                        </p:attrNameLst>
                                      </p:cBhvr>
                                      <p:to>
                                        <p:strVal val="visible"/>
                                      </p:to>
                                    </p:set>
                                    <p:anim calcmode="lin" valueType="num">
                                      <p:cBhvr additive="base">
                                        <p:cTn id="274" dur="4000" fill="hold"/>
                                        <p:tgtEl>
                                          <p:spTgt spid="36"/>
                                        </p:tgtEl>
                                        <p:attrNameLst>
                                          <p:attrName>ppt_x</p:attrName>
                                        </p:attrNameLst>
                                      </p:cBhvr>
                                      <p:tavLst>
                                        <p:tav tm="0">
                                          <p:val>
                                            <p:strVal val="#ppt_x"/>
                                          </p:val>
                                        </p:tav>
                                        <p:tav tm="100000">
                                          <p:val>
                                            <p:strVal val="#ppt_x"/>
                                          </p:val>
                                        </p:tav>
                                      </p:tavLst>
                                    </p:anim>
                                    <p:anim calcmode="lin" valueType="num">
                                      <p:cBhvr additive="base">
                                        <p:cTn id="275" dur="4000" fill="hold"/>
                                        <p:tgtEl>
                                          <p:spTgt spid="36"/>
                                        </p:tgtEl>
                                        <p:attrNameLst>
                                          <p:attrName>ppt_y</p:attrName>
                                        </p:attrNameLst>
                                      </p:cBhvr>
                                      <p:tavLst>
                                        <p:tav tm="0">
                                          <p:val>
                                            <p:strVal val="1+#ppt_h/2"/>
                                          </p:val>
                                        </p:tav>
                                        <p:tav tm="100000">
                                          <p:val>
                                            <p:strVal val="#ppt_y"/>
                                          </p:val>
                                        </p:tav>
                                      </p:tavLst>
                                    </p:anim>
                                  </p:childTnLst>
                                </p:cTn>
                              </p:par>
                              <p:par>
                                <p:cTn id="276" presetID="19" presetClass="entr" presetSubtype="5" fill="hold" nodeType="withEffect">
                                  <p:stCondLst>
                                    <p:cond delay="0"/>
                                  </p:stCondLst>
                                  <p:childTnLst>
                                    <p:set>
                                      <p:cBhvr>
                                        <p:cTn id="277" dur="1" fill="hold">
                                          <p:stCondLst>
                                            <p:cond delay="0"/>
                                          </p:stCondLst>
                                        </p:cTn>
                                        <p:tgtEl>
                                          <p:spTgt spid="36"/>
                                        </p:tgtEl>
                                        <p:attrNameLst>
                                          <p:attrName>style.visibility</p:attrName>
                                        </p:attrNameLst>
                                      </p:cBhvr>
                                      <p:to>
                                        <p:strVal val="visible"/>
                                      </p:to>
                                    </p:set>
                                    <p:anim calcmode="lin" valueType="num">
                                      <p:cBhvr>
                                        <p:cTn id="278" dur="4000" fill="hold"/>
                                        <p:tgtEl>
                                          <p:spTgt spid="36"/>
                                        </p:tgtEl>
                                        <p:attrNameLst>
                                          <p:attrName>ppt_w</p:attrName>
                                        </p:attrNameLst>
                                      </p:cBhvr>
                                      <p:tavLst>
                                        <p:tav tm="0">
                                          <p:val>
                                            <p:strVal val="#ppt_w"/>
                                          </p:val>
                                        </p:tav>
                                        <p:tav tm="100000">
                                          <p:val>
                                            <p:strVal val="#ppt_w"/>
                                          </p:val>
                                        </p:tav>
                                      </p:tavLst>
                                    </p:anim>
                                    <p:anim calcmode="lin" valueType="num">
                                      <p:cBhvr>
                                        <p:cTn id="279" dur="4000" fill="hold"/>
                                        <p:tgtEl>
                                          <p:spTgt spid="36"/>
                                        </p:tgtEl>
                                        <p:attrNameLst>
                                          <p:attrName>ppt_h</p:attrName>
                                        </p:attrNameLst>
                                      </p:cBhvr>
                                      <p:tavLst>
                                        <p:tav tm="0" fmla="#ppt_h*sin(2.5*pi*$)">
                                          <p:val>
                                            <p:fltVal val="0"/>
                                          </p:val>
                                        </p:tav>
                                        <p:tav tm="100000">
                                          <p:val>
                                            <p:fltVal val="1"/>
                                          </p:val>
                                        </p:tav>
                                      </p:tavLst>
                                    </p:anim>
                                  </p:childTnLst>
                                </p:cTn>
                              </p:par>
                              <p:par>
                                <p:cTn id="280" presetID="2" presetClass="exit" presetSubtype="1" fill="hold" nodeType="withEffect">
                                  <p:stCondLst>
                                    <p:cond delay="0"/>
                                  </p:stCondLst>
                                  <p:childTnLst>
                                    <p:anim calcmode="lin" valueType="num">
                                      <p:cBhvr additive="base">
                                        <p:cTn id="281" dur="5000"/>
                                        <p:tgtEl>
                                          <p:spTgt spid="36"/>
                                        </p:tgtEl>
                                        <p:attrNameLst>
                                          <p:attrName>ppt_x</p:attrName>
                                        </p:attrNameLst>
                                      </p:cBhvr>
                                      <p:tavLst>
                                        <p:tav tm="0">
                                          <p:val>
                                            <p:strVal val="ppt_x"/>
                                          </p:val>
                                        </p:tav>
                                        <p:tav tm="100000">
                                          <p:val>
                                            <p:strVal val="ppt_x"/>
                                          </p:val>
                                        </p:tav>
                                      </p:tavLst>
                                    </p:anim>
                                    <p:anim calcmode="lin" valueType="num">
                                      <p:cBhvr additive="base">
                                        <p:cTn id="282" dur="5000"/>
                                        <p:tgtEl>
                                          <p:spTgt spid="36"/>
                                        </p:tgtEl>
                                        <p:attrNameLst>
                                          <p:attrName>ppt_y</p:attrName>
                                        </p:attrNameLst>
                                      </p:cBhvr>
                                      <p:tavLst>
                                        <p:tav tm="0">
                                          <p:val>
                                            <p:strVal val="ppt_y"/>
                                          </p:val>
                                        </p:tav>
                                        <p:tav tm="100000">
                                          <p:val>
                                            <p:strVal val="0-ppt_h/2"/>
                                          </p:val>
                                        </p:tav>
                                      </p:tavLst>
                                    </p:anim>
                                    <p:set>
                                      <p:cBhvr>
                                        <p:cTn id="283" dur="1" fill="hold">
                                          <p:stCondLst>
                                            <p:cond delay="4999"/>
                                          </p:stCondLst>
                                        </p:cTn>
                                        <p:tgtEl>
                                          <p:spTgt spid="36"/>
                                        </p:tgtEl>
                                        <p:attrNameLst>
                                          <p:attrName>style.visibility</p:attrName>
                                        </p:attrNameLst>
                                      </p:cBhvr>
                                      <p:to>
                                        <p:strVal val="hidden"/>
                                      </p:to>
                                    </p:set>
                                  </p:childTnLst>
                                </p:cTn>
                              </p:par>
                              <p:par>
                                <p:cTn id="284" presetID="2" presetClass="entr" presetSubtype="4" fill="hold" nodeType="withEffect">
                                  <p:stCondLst>
                                    <p:cond delay="0"/>
                                  </p:stCondLst>
                                  <p:childTnLst>
                                    <p:set>
                                      <p:cBhvr>
                                        <p:cTn id="285" dur="1" fill="hold">
                                          <p:stCondLst>
                                            <p:cond delay="0"/>
                                          </p:stCondLst>
                                        </p:cTn>
                                        <p:tgtEl>
                                          <p:spTgt spid="37"/>
                                        </p:tgtEl>
                                        <p:attrNameLst>
                                          <p:attrName>style.visibility</p:attrName>
                                        </p:attrNameLst>
                                      </p:cBhvr>
                                      <p:to>
                                        <p:strVal val="visible"/>
                                      </p:to>
                                    </p:set>
                                    <p:anim calcmode="lin" valueType="num">
                                      <p:cBhvr additive="base">
                                        <p:cTn id="286" dur="4000" fill="hold"/>
                                        <p:tgtEl>
                                          <p:spTgt spid="37"/>
                                        </p:tgtEl>
                                        <p:attrNameLst>
                                          <p:attrName>ppt_x</p:attrName>
                                        </p:attrNameLst>
                                      </p:cBhvr>
                                      <p:tavLst>
                                        <p:tav tm="0">
                                          <p:val>
                                            <p:strVal val="#ppt_x"/>
                                          </p:val>
                                        </p:tav>
                                        <p:tav tm="100000">
                                          <p:val>
                                            <p:strVal val="#ppt_x"/>
                                          </p:val>
                                        </p:tav>
                                      </p:tavLst>
                                    </p:anim>
                                    <p:anim calcmode="lin" valueType="num">
                                      <p:cBhvr additive="base">
                                        <p:cTn id="287" dur="4000" fill="hold"/>
                                        <p:tgtEl>
                                          <p:spTgt spid="37"/>
                                        </p:tgtEl>
                                        <p:attrNameLst>
                                          <p:attrName>ppt_y</p:attrName>
                                        </p:attrNameLst>
                                      </p:cBhvr>
                                      <p:tavLst>
                                        <p:tav tm="0">
                                          <p:val>
                                            <p:strVal val="1+#ppt_h/2"/>
                                          </p:val>
                                        </p:tav>
                                        <p:tav tm="100000">
                                          <p:val>
                                            <p:strVal val="#ppt_y"/>
                                          </p:val>
                                        </p:tav>
                                      </p:tavLst>
                                    </p:anim>
                                  </p:childTnLst>
                                </p:cTn>
                              </p:par>
                              <p:par>
                                <p:cTn id="288" presetID="19" presetClass="entr" presetSubtype="5" fill="hold" nodeType="withEffect">
                                  <p:stCondLst>
                                    <p:cond delay="0"/>
                                  </p:stCondLst>
                                  <p:childTnLst>
                                    <p:set>
                                      <p:cBhvr>
                                        <p:cTn id="289" dur="1" fill="hold">
                                          <p:stCondLst>
                                            <p:cond delay="0"/>
                                          </p:stCondLst>
                                        </p:cTn>
                                        <p:tgtEl>
                                          <p:spTgt spid="37"/>
                                        </p:tgtEl>
                                        <p:attrNameLst>
                                          <p:attrName>style.visibility</p:attrName>
                                        </p:attrNameLst>
                                      </p:cBhvr>
                                      <p:to>
                                        <p:strVal val="visible"/>
                                      </p:to>
                                    </p:set>
                                    <p:anim calcmode="lin" valueType="num">
                                      <p:cBhvr>
                                        <p:cTn id="290" dur="4000" fill="hold"/>
                                        <p:tgtEl>
                                          <p:spTgt spid="37"/>
                                        </p:tgtEl>
                                        <p:attrNameLst>
                                          <p:attrName>ppt_w</p:attrName>
                                        </p:attrNameLst>
                                      </p:cBhvr>
                                      <p:tavLst>
                                        <p:tav tm="0">
                                          <p:val>
                                            <p:strVal val="#ppt_w"/>
                                          </p:val>
                                        </p:tav>
                                        <p:tav tm="100000">
                                          <p:val>
                                            <p:strVal val="#ppt_w"/>
                                          </p:val>
                                        </p:tav>
                                      </p:tavLst>
                                    </p:anim>
                                    <p:anim calcmode="lin" valueType="num">
                                      <p:cBhvr>
                                        <p:cTn id="291" dur="4000" fill="hold"/>
                                        <p:tgtEl>
                                          <p:spTgt spid="37"/>
                                        </p:tgtEl>
                                        <p:attrNameLst>
                                          <p:attrName>ppt_h</p:attrName>
                                        </p:attrNameLst>
                                      </p:cBhvr>
                                      <p:tavLst>
                                        <p:tav tm="0" fmla="#ppt_h*sin(2.5*pi*$)">
                                          <p:val>
                                            <p:fltVal val="0"/>
                                          </p:val>
                                        </p:tav>
                                        <p:tav tm="100000">
                                          <p:val>
                                            <p:fltVal val="1"/>
                                          </p:val>
                                        </p:tav>
                                      </p:tavLst>
                                    </p:anim>
                                  </p:childTnLst>
                                </p:cTn>
                              </p:par>
                              <p:par>
                                <p:cTn id="292" presetID="2" presetClass="exit" presetSubtype="1" fill="hold" nodeType="withEffect">
                                  <p:stCondLst>
                                    <p:cond delay="0"/>
                                  </p:stCondLst>
                                  <p:childTnLst>
                                    <p:anim calcmode="lin" valueType="num">
                                      <p:cBhvr additive="base">
                                        <p:cTn id="293" dur="5000"/>
                                        <p:tgtEl>
                                          <p:spTgt spid="37"/>
                                        </p:tgtEl>
                                        <p:attrNameLst>
                                          <p:attrName>ppt_x</p:attrName>
                                        </p:attrNameLst>
                                      </p:cBhvr>
                                      <p:tavLst>
                                        <p:tav tm="0">
                                          <p:val>
                                            <p:strVal val="ppt_x"/>
                                          </p:val>
                                        </p:tav>
                                        <p:tav tm="100000">
                                          <p:val>
                                            <p:strVal val="ppt_x"/>
                                          </p:val>
                                        </p:tav>
                                      </p:tavLst>
                                    </p:anim>
                                    <p:anim calcmode="lin" valueType="num">
                                      <p:cBhvr additive="base">
                                        <p:cTn id="294" dur="5000"/>
                                        <p:tgtEl>
                                          <p:spTgt spid="37"/>
                                        </p:tgtEl>
                                        <p:attrNameLst>
                                          <p:attrName>ppt_y</p:attrName>
                                        </p:attrNameLst>
                                      </p:cBhvr>
                                      <p:tavLst>
                                        <p:tav tm="0">
                                          <p:val>
                                            <p:strVal val="ppt_y"/>
                                          </p:val>
                                        </p:tav>
                                        <p:tav tm="100000">
                                          <p:val>
                                            <p:strVal val="0-ppt_h/2"/>
                                          </p:val>
                                        </p:tav>
                                      </p:tavLst>
                                    </p:anim>
                                    <p:set>
                                      <p:cBhvr>
                                        <p:cTn id="295" dur="1" fill="hold">
                                          <p:stCondLst>
                                            <p:cond delay="4999"/>
                                          </p:stCondLst>
                                        </p:cTn>
                                        <p:tgtEl>
                                          <p:spTgt spid="37"/>
                                        </p:tgtEl>
                                        <p:attrNameLst>
                                          <p:attrName>style.visibility</p:attrName>
                                        </p:attrNameLst>
                                      </p:cBhvr>
                                      <p:to>
                                        <p:strVal val="hidden"/>
                                      </p:to>
                                    </p:set>
                                  </p:childTnLst>
                                </p:cTn>
                              </p:par>
                              <p:par>
                                <p:cTn id="296" presetID="23" presetClass="entr" presetSubtype="16" fill="hold" nodeType="withEffect">
                                  <p:stCondLst>
                                    <p:cond delay="0"/>
                                  </p:stCondLst>
                                  <p:childTnLst>
                                    <p:set>
                                      <p:cBhvr>
                                        <p:cTn id="297" dur="1" fill="hold">
                                          <p:stCondLst>
                                            <p:cond delay="0"/>
                                          </p:stCondLst>
                                        </p:cTn>
                                        <p:tgtEl>
                                          <p:spTgt spid="31"/>
                                        </p:tgtEl>
                                        <p:attrNameLst>
                                          <p:attrName>style.visibility</p:attrName>
                                        </p:attrNameLst>
                                      </p:cBhvr>
                                      <p:to>
                                        <p:strVal val="visible"/>
                                      </p:to>
                                    </p:set>
                                    <p:anim calcmode="lin" valueType="num">
                                      <p:cBhvr>
                                        <p:cTn id="298" dur="5000" fill="hold"/>
                                        <p:tgtEl>
                                          <p:spTgt spid="31"/>
                                        </p:tgtEl>
                                        <p:attrNameLst>
                                          <p:attrName>ppt_w</p:attrName>
                                        </p:attrNameLst>
                                      </p:cBhvr>
                                      <p:tavLst>
                                        <p:tav tm="0">
                                          <p:val>
                                            <p:fltVal val="0"/>
                                          </p:val>
                                        </p:tav>
                                        <p:tav tm="100000">
                                          <p:val>
                                            <p:strVal val="#ppt_w"/>
                                          </p:val>
                                        </p:tav>
                                      </p:tavLst>
                                    </p:anim>
                                    <p:anim calcmode="lin" valueType="num">
                                      <p:cBhvr>
                                        <p:cTn id="299" dur="5000" fill="hold"/>
                                        <p:tgtEl>
                                          <p:spTgt spid="31"/>
                                        </p:tgtEl>
                                        <p:attrNameLst>
                                          <p:attrName>ppt_h</p:attrName>
                                        </p:attrNameLst>
                                      </p:cBhvr>
                                      <p:tavLst>
                                        <p:tav tm="0">
                                          <p:val>
                                            <p:fltVal val="0"/>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31"/>
                                        </p:tgtEl>
                                        <p:attrNameLst>
                                          <p:attrName>style.visibility</p:attrName>
                                        </p:attrNameLst>
                                      </p:cBhvr>
                                      <p:to>
                                        <p:strVal val="visible"/>
                                      </p:to>
                                    </p:set>
                                    <p:animEffect transition="in" filter="box(out)">
                                      <p:cBhvr>
                                        <p:cTn id="302" dur="5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26 Rectángulo"/>
          <p:cNvSpPr/>
          <p:nvPr/>
        </p:nvSpPr>
        <p:spPr>
          <a:xfrm>
            <a:off x="5697" y="0"/>
            <a:ext cx="9144000" cy="6858000"/>
          </a:xfrm>
          <a:prstGeom prst="rect">
            <a:avLst/>
          </a:prstGeom>
          <a:gradFill flip="none" rotWithShape="1">
            <a:gsLst>
              <a:gs pos="0">
                <a:srgbClr val="03D4A8">
                  <a:lumMod val="0"/>
                </a:srgbClr>
              </a:gs>
              <a:gs pos="100000">
                <a:srgbClr val="004078">
                  <a:lumMod val="76000"/>
                </a:srgbClr>
              </a:gs>
              <a:gs pos="89000">
                <a:srgbClr val="0087E6">
                  <a:lumMod val="38000"/>
                </a:srgbClr>
              </a:gs>
              <a:gs pos="80000">
                <a:srgbClr val="002F56"/>
              </a:gs>
              <a:gs pos="16000">
                <a:srgbClr val="006EBD">
                  <a:lumMod val="27000"/>
                </a:srgbClr>
              </a:gs>
              <a:gs pos="100000">
                <a:srgbClr val="005CBF">
                  <a:lumMod val="54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8" name="27 Imagen" descr="ENVEJECER ES UNA OBLIGACION,MADURAR ES UNA OPCIONNNNNN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38"/>
            <a:ext cx="9144000" cy="6858000"/>
          </a:xfrm>
          <a:prstGeom prst="rect">
            <a:avLst/>
          </a:prstGeom>
          <a:noFill/>
          <a:ln>
            <a:noFill/>
          </a:ln>
        </p:spPr>
      </p:pic>
      <p:grpSp>
        <p:nvGrpSpPr>
          <p:cNvPr id="4" name="3 Grupo"/>
          <p:cNvGrpSpPr/>
          <p:nvPr/>
        </p:nvGrpSpPr>
        <p:grpSpPr>
          <a:xfrm>
            <a:off x="467544" y="1340768"/>
            <a:ext cx="842805" cy="4179812"/>
            <a:chOff x="1011452" y="1196752"/>
            <a:chExt cx="842805" cy="4179812"/>
          </a:xfrm>
          <a:gradFill>
            <a:gsLst>
              <a:gs pos="59000">
                <a:srgbClr val="CC00CC">
                  <a:lumMod val="29000"/>
                  <a:lumOff val="71000"/>
                </a:srgbClr>
              </a:gs>
              <a:gs pos="100000">
                <a:srgbClr val="CC0066">
                  <a:lumMod val="29000"/>
                  <a:lumOff val="71000"/>
                </a:srgbClr>
              </a:gs>
              <a:gs pos="29000">
                <a:srgbClr val="00B0F0">
                  <a:lumMod val="30000"/>
                  <a:lumOff val="70000"/>
                </a:srgbClr>
              </a:gs>
              <a:gs pos="0">
                <a:schemeClr val="tx1">
                  <a:lumMod val="95000"/>
                </a:schemeClr>
              </a:gs>
            </a:gsLst>
            <a:lin ang="2700000" scaled="1"/>
          </a:gradFill>
        </p:grpSpPr>
        <p:sp>
          <p:nvSpPr>
            <p:cNvPr id="2"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5" name="4 Grupo"/>
          <p:cNvGrpSpPr/>
          <p:nvPr/>
        </p:nvGrpSpPr>
        <p:grpSpPr>
          <a:xfrm>
            <a:off x="1475656" y="1340768"/>
            <a:ext cx="842805" cy="4179812"/>
            <a:chOff x="1011452" y="1196752"/>
            <a:chExt cx="842805" cy="4179812"/>
          </a:xfrm>
          <a:gradFill>
            <a:gsLst>
              <a:gs pos="59000">
                <a:srgbClr val="CC00CC">
                  <a:lumMod val="29000"/>
                  <a:lumOff val="71000"/>
                </a:srgbClr>
              </a:gs>
              <a:gs pos="100000">
                <a:srgbClr val="CC0066">
                  <a:lumMod val="29000"/>
                  <a:lumOff val="71000"/>
                </a:srgbClr>
              </a:gs>
              <a:gs pos="29000">
                <a:srgbClr val="00B0F0">
                  <a:lumMod val="30000"/>
                  <a:lumOff val="70000"/>
                </a:srgbClr>
              </a:gs>
              <a:gs pos="0">
                <a:schemeClr val="tx1">
                  <a:lumMod val="95000"/>
                </a:schemeClr>
              </a:gs>
            </a:gsLst>
            <a:lin ang="2700000" scaled="1"/>
          </a:gradFill>
        </p:grpSpPr>
        <p:sp>
          <p:nvSpPr>
            <p:cNvPr id="6"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8" name="7 Grupo"/>
          <p:cNvGrpSpPr/>
          <p:nvPr/>
        </p:nvGrpSpPr>
        <p:grpSpPr>
          <a:xfrm>
            <a:off x="2542292" y="1340768"/>
            <a:ext cx="842805" cy="4179812"/>
            <a:chOff x="1011452" y="1196752"/>
            <a:chExt cx="842805" cy="4179812"/>
          </a:xfrm>
          <a:gradFill>
            <a:gsLst>
              <a:gs pos="59000">
                <a:srgbClr val="CC00CC">
                  <a:lumMod val="29000"/>
                  <a:lumOff val="71000"/>
                </a:srgbClr>
              </a:gs>
              <a:gs pos="100000">
                <a:srgbClr val="CC0066">
                  <a:lumMod val="29000"/>
                  <a:lumOff val="71000"/>
                </a:srgbClr>
              </a:gs>
              <a:gs pos="29000">
                <a:srgbClr val="00B0F0">
                  <a:lumMod val="30000"/>
                  <a:lumOff val="70000"/>
                </a:srgbClr>
              </a:gs>
              <a:gs pos="0">
                <a:schemeClr val="tx1">
                  <a:lumMod val="95000"/>
                </a:schemeClr>
              </a:gs>
            </a:gsLst>
            <a:lin ang="2700000" scaled="1"/>
          </a:gradFill>
        </p:grpSpPr>
        <p:sp>
          <p:nvSpPr>
            <p:cNvPr id="9"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1" name="10 Grupo"/>
          <p:cNvGrpSpPr/>
          <p:nvPr/>
        </p:nvGrpSpPr>
        <p:grpSpPr>
          <a:xfrm>
            <a:off x="3563888" y="1340768"/>
            <a:ext cx="842805" cy="4179812"/>
            <a:chOff x="1011452" y="1196752"/>
            <a:chExt cx="842805" cy="4179812"/>
          </a:xfrm>
          <a:gradFill>
            <a:gsLst>
              <a:gs pos="59000">
                <a:srgbClr val="CC00CC">
                  <a:lumMod val="29000"/>
                  <a:lumOff val="71000"/>
                </a:srgbClr>
              </a:gs>
              <a:gs pos="100000">
                <a:srgbClr val="CC0066">
                  <a:lumMod val="29000"/>
                  <a:lumOff val="71000"/>
                </a:srgbClr>
              </a:gs>
              <a:gs pos="29000">
                <a:srgbClr val="00B0F0">
                  <a:lumMod val="30000"/>
                  <a:lumOff val="70000"/>
                </a:srgbClr>
              </a:gs>
              <a:gs pos="0">
                <a:schemeClr val="tx1">
                  <a:lumMod val="95000"/>
                </a:schemeClr>
              </a:gs>
            </a:gsLst>
            <a:lin ang="2700000" scaled="1"/>
          </a:gradFill>
        </p:grpSpPr>
        <p:sp>
          <p:nvSpPr>
            <p:cNvPr id="12"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4" name="13 Grupo"/>
          <p:cNvGrpSpPr/>
          <p:nvPr/>
        </p:nvGrpSpPr>
        <p:grpSpPr>
          <a:xfrm flipH="1">
            <a:off x="4644008" y="1340768"/>
            <a:ext cx="842805" cy="4179812"/>
            <a:chOff x="1011452" y="1196752"/>
            <a:chExt cx="842805" cy="4179812"/>
          </a:xfrm>
          <a:gradFill>
            <a:gsLst>
              <a:gs pos="59000">
                <a:srgbClr val="CC00CC">
                  <a:lumMod val="29000"/>
                  <a:lumOff val="71000"/>
                </a:srgbClr>
              </a:gs>
              <a:gs pos="100000">
                <a:srgbClr val="CC0066">
                  <a:lumMod val="29000"/>
                  <a:lumOff val="71000"/>
                </a:srgbClr>
              </a:gs>
              <a:gs pos="29000">
                <a:srgbClr val="00B0F0">
                  <a:lumMod val="30000"/>
                  <a:lumOff val="70000"/>
                </a:srgbClr>
              </a:gs>
              <a:gs pos="0">
                <a:schemeClr val="tx1">
                  <a:lumMod val="95000"/>
                </a:schemeClr>
              </a:gs>
            </a:gsLst>
            <a:lin ang="2700000" scaled="1"/>
          </a:gradFill>
        </p:grpSpPr>
        <p:sp>
          <p:nvSpPr>
            <p:cNvPr id="15"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7" name="16 Grupo"/>
          <p:cNvGrpSpPr/>
          <p:nvPr/>
        </p:nvGrpSpPr>
        <p:grpSpPr>
          <a:xfrm flipH="1">
            <a:off x="5639212" y="1351100"/>
            <a:ext cx="842805" cy="4179812"/>
            <a:chOff x="1011452" y="1196752"/>
            <a:chExt cx="842805" cy="4179812"/>
          </a:xfrm>
          <a:gradFill>
            <a:gsLst>
              <a:gs pos="59000">
                <a:srgbClr val="CC00CC">
                  <a:lumMod val="29000"/>
                  <a:lumOff val="71000"/>
                </a:srgbClr>
              </a:gs>
              <a:gs pos="100000">
                <a:srgbClr val="CC0066">
                  <a:lumMod val="29000"/>
                  <a:lumOff val="71000"/>
                </a:srgbClr>
              </a:gs>
              <a:gs pos="29000">
                <a:srgbClr val="00B0F0">
                  <a:lumMod val="30000"/>
                  <a:lumOff val="70000"/>
                </a:srgbClr>
              </a:gs>
              <a:gs pos="0">
                <a:schemeClr val="tx1">
                  <a:lumMod val="95000"/>
                </a:schemeClr>
              </a:gs>
            </a:gsLst>
            <a:lin ang="2700000" scaled="1"/>
          </a:gradFill>
        </p:grpSpPr>
        <p:sp>
          <p:nvSpPr>
            <p:cNvPr id="18"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20" name="19 Grupo"/>
          <p:cNvGrpSpPr/>
          <p:nvPr/>
        </p:nvGrpSpPr>
        <p:grpSpPr>
          <a:xfrm flipH="1">
            <a:off x="6660232" y="1366912"/>
            <a:ext cx="842805" cy="4179812"/>
            <a:chOff x="1011452" y="1196752"/>
            <a:chExt cx="842805" cy="4179812"/>
          </a:xfrm>
          <a:gradFill>
            <a:gsLst>
              <a:gs pos="59000">
                <a:srgbClr val="CC00CC">
                  <a:lumMod val="29000"/>
                  <a:lumOff val="71000"/>
                </a:srgbClr>
              </a:gs>
              <a:gs pos="100000">
                <a:srgbClr val="CC0066">
                  <a:lumMod val="29000"/>
                  <a:lumOff val="71000"/>
                </a:srgbClr>
              </a:gs>
              <a:gs pos="29000">
                <a:srgbClr val="00B0F0">
                  <a:lumMod val="30000"/>
                  <a:lumOff val="70000"/>
                </a:srgbClr>
              </a:gs>
              <a:gs pos="0">
                <a:schemeClr val="tx1">
                  <a:lumMod val="95000"/>
                </a:schemeClr>
              </a:gs>
            </a:gsLst>
            <a:lin ang="2700000" scaled="1"/>
          </a:gradFill>
        </p:grpSpPr>
        <p:sp>
          <p:nvSpPr>
            <p:cNvPr id="21"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23" name="22 Grupo"/>
          <p:cNvGrpSpPr/>
          <p:nvPr/>
        </p:nvGrpSpPr>
        <p:grpSpPr>
          <a:xfrm flipH="1">
            <a:off x="7668344" y="1373677"/>
            <a:ext cx="842805" cy="4179812"/>
            <a:chOff x="1011452" y="1196752"/>
            <a:chExt cx="842805" cy="4179812"/>
          </a:xfrm>
          <a:gradFill>
            <a:gsLst>
              <a:gs pos="59000">
                <a:srgbClr val="CC00CC">
                  <a:lumMod val="29000"/>
                  <a:lumOff val="71000"/>
                </a:srgbClr>
              </a:gs>
              <a:gs pos="100000">
                <a:srgbClr val="CC0066">
                  <a:lumMod val="29000"/>
                  <a:lumOff val="71000"/>
                </a:srgbClr>
              </a:gs>
              <a:gs pos="29000">
                <a:srgbClr val="00B0F0">
                  <a:lumMod val="30000"/>
                  <a:lumOff val="70000"/>
                </a:srgbClr>
              </a:gs>
              <a:gs pos="0">
                <a:schemeClr val="tx1">
                  <a:lumMod val="95000"/>
                </a:schemeClr>
              </a:gs>
            </a:gsLst>
            <a:lin ang="2700000" scaled="1"/>
          </a:gradFill>
        </p:grpSpPr>
        <p:sp>
          <p:nvSpPr>
            <p:cNvPr id="24"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no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
        <p:nvSpPr>
          <p:cNvPr id="29" name="28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161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2"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3000" fill="hold"/>
                                        <p:tgtEl>
                                          <p:spTgt spid="14"/>
                                        </p:tgtEl>
                                        <p:attrNameLst>
                                          <p:attrName>ppt_x</p:attrName>
                                        </p:attrNameLst>
                                      </p:cBhvr>
                                      <p:tavLst>
                                        <p:tav tm="0">
                                          <p:val>
                                            <p:strVal val="1+#ppt_w/2"/>
                                          </p:val>
                                        </p:tav>
                                        <p:tav tm="100000">
                                          <p:val>
                                            <p:strVal val="#ppt_x"/>
                                          </p:val>
                                        </p:tav>
                                      </p:tavLst>
                                    </p:anim>
                                    <p:anim calcmode="lin" valueType="num">
                                      <p:cBhvr additive="base">
                                        <p:cTn id="11" dur="3000" fill="hold"/>
                                        <p:tgtEl>
                                          <p:spTgt spid="14"/>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3000" fill="hold"/>
                                        <p:tgtEl>
                                          <p:spTgt spid="14"/>
                                        </p:tgtEl>
                                        <p:attrNameLst>
                                          <p:attrName>ppt_w</p:attrName>
                                        </p:attrNameLst>
                                      </p:cBhvr>
                                      <p:tavLst>
                                        <p:tav tm="0" fmla="#ppt_w*sin(2.5*pi*$)">
                                          <p:val>
                                            <p:fltVal val="0"/>
                                          </p:val>
                                        </p:tav>
                                        <p:tav tm="100000">
                                          <p:val>
                                            <p:fltVal val="1"/>
                                          </p:val>
                                        </p:tav>
                                      </p:tavLst>
                                    </p:anim>
                                    <p:anim calcmode="lin" valueType="num">
                                      <p:cBhvr>
                                        <p:cTn id="15" dur="3000" fill="hold"/>
                                        <p:tgtEl>
                                          <p:spTgt spid="14"/>
                                        </p:tgtEl>
                                        <p:attrNameLst>
                                          <p:attrName>ppt_h</p:attrName>
                                        </p:attrNameLst>
                                      </p:cBhvr>
                                      <p:tavLst>
                                        <p:tav tm="0">
                                          <p:val>
                                            <p:strVal val="#ppt_h"/>
                                          </p:val>
                                        </p:tav>
                                        <p:tav tm="100000">
                                          <p:val>
                                            <p:strVal val="#ppt_h"/>
                                          </p:val>
                                        </p:tav>
                                      </p:tavLst>
                                    </p:anim>
                                  </p:childTnLst>
                                </p:cTn>
                              </p:par>
                              <p:par>
                                <p:cTn id="16" presetID="2" presetClass="exit" presetSubtype="8" fill="hold" nodeType="withEffect">
                                  <p:stCondLst>
                                    <p:cond delay="0"/>
                                  </p:stCondLst>
                                  <p:childTnLst>
                                    <p:anim calcmode="lin" valueType="num">
                                      <p:cBhvr additive="base">
                                        <p:cTn id="17" dur="4000"/>
                                        <p:tgtEl>
                                          <p:spTgt spid="14"/>
                                        </p:tgtEl>
                                        <p:attrNameLst>
                                          <p:attrName>ppt_x</p:attrName>
                                        </p:attrNameLst>
                                      </p:cBhvr>
                                      <p:tavLst>
                                        <p:tav tm="0">
                                          <p:val>
                                            <p:strVal val="ppt_x"/>
                                          </p:val>
                                        </p:tav>
                                        <p:tav tm="100000">
                                          <p:val>
                                            <p:strVal val="0-ppt_w/2"/>
                                          </p:val>
                                        </p:tav>
                                      </p:tavLst>
                                    </p:anim>
                                    <p:anim calcmode="lin" valueType="num">
                                      <p:cBhvr additive="base">
                                        <p:cTn id="18" dur="4000"/>
                                        <p:tgtEl>
                                          <p:spTgt spid="14"/>
                                        </p:tgtEl>
                                        <p:attrNameLst>
                                          <p:attrName>ppt_y</p:attrName>
                                        </p:attrNameLst>
                                      </p:cBhvr>
                                      <p:tavLst>
                                        <p:tav tm="0">
                                          <p:val>
                                            <p:strVal val="ppt_y"/>
                                          </p:val>
                                        </p:tav>
                                        <p:tav tm="100000">
                                          <p:val>
                                            <p:strVal val="ppt_y"/>
                                          </p:val>
                                        </p:tav>
                                      </p:tavLst>
                                    </p:anim>
                                    <p:set>
                                      <p:cBhvr>
                                        <p:cTn id="19" dur="1" fill="hold">
                                          <p:stCondLst>
                                            <p:cond delay="3999"/>
                                          </p:stCondLst>
                                        </p:cTn>
                                        <p:tgtEl>
                                          <p:spTgt spid="14"/>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1+#ppt_w/2"/>
                                          </p:val>
                                        </p:tav>
                                        <p:tav tm="100000">
                                          <p:val>
                                            <p:strVal val="#ppt_x"/>
                                          </p:val>
                                        </p:tav>
                                      </p:tavLst>
                                    </p:anim>
                                    <p:anim calcmode="lin" valueType="num">
                                      <p:cBhvr additive="base">
                                        <p:cTn id="23" dur="3000" fill="hold"/>
                                        <p:tgtEl>
                                          <p:spTgt spid="17"/>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3000" fill="hold"/>
                                        <p:tgtEl>
                                          <p:spTgt spid="17"/>
                                        </p:tgtEl>
                                        <p:attrNameLst>
                                          <p:attrName>ppt_w</p:attrName>
                                        </p:attrNameLst>
                                      </p:cBhvr>
                                      <p:tavLst>
                                        <p:tav tm="0" fmla="#ppt_w*sin(2.5*pi*$)">
                                          <p:val>
                                            <p:fltVal val="0"/>
                                          </p:val>
                                        </p:tav>
                                        <p:tav tm="100000">
                                          <p:val>
                                            <p:fltVal val="1"/>
                                          </p:val>
                                        </p:tav>
                                      </p:tavLst>
                                    </p:anim>
                                    <p:anim calcmode="lin" valueType="num">
                                      <p:cBhvr>
                                        <p:cTn id="27" dur="3000" fill="hold"/>
                                        <p:tgtEl>
                                          <p:spTgt spid="17"/>
                                        </p:tgtEl>
                                        <p:attrNameLst>
                                          <p:attrName>ppt_h</p:attrName>
                                        </p:attrNameLst>
                                      </p:cBhvr>
                                      <p:tavLst>
                                        <p:tav tm="0">
                                          <p:val>
                                            <p:strVal val="#ppt_h"/>
                                          </p:val>
                                        </p:tav>
                                        <p:tav tm="100000">
                                          <p:val>
                                            <p:strVal val="#ppt_h"/>
                                          </p:val>
                                        </p:tav>
                                      </p:tavLst>
                                    </p:anim>
                                  </p:childTnLst>
                                </p:cTn>
                              </p:par>
                              <p:par>
                                <p:cTn id="28" presetID="2" presetClass="exit" presetSubtype="8" fill="hold" nodeType="withEffect">
                                  <p:stCondLst>
                                    <p:cond delay="0"/>
                                  </p:stCondLst>
                                  <p:childTnLst>
                                    <p:anim calcmode="lin" valueType="num">
                                      <p:cBhvr additive="base">
                                        <p:cTn id="29" dur="4000"/>
                                        <p:tgtEl>
                                          <p:spTgt spid="17"/>
                                        </p:tgtEl>
                                        <p:attrNameLst>
                                          <p:attrName>ppt_x</p:attrName>
                                        </p:attrNameLst>
                                      </p:cBhvr>
                                      <p:tavLst>
                                        <p:tav tm="0">
                                          <p:val>
                                            <p:strVal val="ppt_x"/>
                                          </p:val>
                                        </p:tav>
                                        <p:tav tm="100000">
                                          <p:val>
                                            <p:strVal val="0-ppt_w/2"/>
                                          </p:val>
                                        </p:tav>
                                      </p:tavLst>
                                    </p:anim>
                                    <p:anim calcmode="lin" valueType="num">
                                      <p:cBhvr additive="base">
                                        <p:cTn id="30" dur="4000"/>
                                        <p:tgtEl>
                                          <p:spTgt spid="17"/>
                                        </p:tgtEl>
                                        <p:attrNameLst>
                                          <p:attrName>ppt_y</p:attrName>
                                        </p:attrNameLst>
                                      </p:cBhvr>
                                      <p:tavLst>
                                        <p:tav tm="0">
                                          <p:val>
                                            <p:strVal val="ppt_y"/>
                                          </p:val>
                                        </p:tav>
                                        <p:tav tm="100000">
                                          <p:val>
                                            <p:strVal val="ppt_y"/>
                                          </p:val>
                                        </p:tav>
                                      </p:tavLst>
                                    </p:anim>
                                    <p:set>
                                      <p:cBhvr>
                                        <p:cTn id="31" dur="1" fill="hold">
                                          <p:stCondLst>
                                            <p:cond delay="3999"/>
                                          </p:stCondLst>
                                        </p:cTn>
                                        <p:tgtEl>
                                          <p:spTgt spid="17"/>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1+#ppt_w/2"/>
                                          </p:val>
                                        </p:tav>
                                        <p:tav tm="100000">
                                          <p:val>
                                            <p:strVal val="#ppt_x"/>
                                          </p:val>
                                        </p:tav>
                                      </p:tavLst>
                                    </p:anim>
                                    <p:anim calcmode="lin" valueType="num">
                                      <p:cBhvr additive="base">
                                        <p:cTn id="35" dur="3000" fill="hold"/>
                                        <p:tgtEl>
                                          <p:spTgt spid="20"/>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3000" fill="hold"/>
                                        <p:tgtEl>
                                          <p:spTgt spid="20"/>
                                        </p:tgtEl>
                                        <p:attrNameLst>
                                          <p:attrName>ppt_w</p:attrName>
                                        </p:attrNameLst>
                                      </p:cBhvr>
                                      <p:tavLst>
                                        <p:tav tm="0" fmla="#ppt_w*sin(2.5*pi*$)">
                                          <p:val>
                                            <p:fltVal val="0"/>
                                          </p:val>
                                        </p:tav>
                                        <p:tav tm="100000">
                                          <p:val>
                                            <p:fltVal val="1"/>
                                          </p:val>
                                        </p:tav>
                                      </p:tavLst>
                                    </p:anim>
                                    <p:anim calcmode="lin" valueType="num">
                                      <p:cBhvr>
                                        <p:cTn id="39" dur="3000" fill="hold"/>
                                        <p:tgtEl>
                                          <p:spTgt spid="20"/>
                                        </p:tgtEl>
                                        <p:attrNameLst>
                                          <p:attrName>ppt_h</p:attrName>
                                        </p:attrNameLst>
                                      </p:cBhvr>
                                      <p:tavLst>
                                        <p:tav tm="0">
                                          <p:val>
                                            <p:strVal val="#ppt_h"/>
                                          </p:val>
                                        </p:tav>
                                        <p:tav tm="100000">
                                          <p:val>
                                            <p:strVal val="#ppt_h"/>
                                          </p:val>
                                        </p:tav>
                                      </p:tavLst>
                                    </p:anim>
                                  </p:childTnLst>
                                </p:cTn>
                              </p:par>
                              <p:par>
                                <p:cTn id="40" presetID="2" presetClass="exit" presetSubtype="8" fill="hold" nodeType="withEffect">
                                  <p:stCondLst>
                                    <p:cond delay="0"/>
                                  </p:stCondLst>
                                  <p:childTnLst>
                                    <p:anim calcmode="lin" valueType="num">
                                      <p:cBhvr additive="base">
                                        <p:cTn id="41" dur="4000"/>
                                        <p:tgtEl>
                                          <p:spTgt spid="20"/>
                                        </p:tgtEl>
                                        <p:attrNameLst>
                                          <p:attrName>ppt_x</p:attrName>
                                        </p:attrNameLst>
                                      </p:cBhvr>
                                      <p:tavLst>
                                        <p:tav tm="0">
                                          <p:val>
                                            <p:strVal val="ppt_x"/>
                                          </p:val>
                                        </p:tav>
                                        <p:tav tm="100000">
                                          <p:val>
                                            <p:strVal val="0-ppt_w/2"/>
                                          </p:val>
                                        </p:tav>
                                      </p:tavLst>
                                    </p:anim>
                                    <p:anim calcmode="lin" valueType="num">
                                      <p:cBhvr additive="base">
                                        <p:cTn id="42" dur="4000"/>
                                        <p:tgtEl>
                                          <p:spTgt spid="20"/>
                                        </p:tgtEl>
                                        <p:attrNameLst>
                                          <p:attrName>ppt_y</p:attrName>
                                        </p:attrNameLst>
                                      </p:cBhvr>
                                      <p:tavLst>
                                        <p:tav tm="0">
                                          <p:val>
                                            <p:strVal val="ppt_y"/>
                                          </p:val>
                                        </p:tav>
                                        <p:tav tm="100000">
                                          <p:val>
                                            <p:strVal val="ppt_y"/>
                                          </p:val>
                                        </p:tav>
                                      </p:tavLst>
                                    </p:anim>
                                    <p:set>
                                      <p:cBhvr>
                                        <p:cTn id="43" dur="1" fill="hold">
                                          <p:stCondLst>
                                            <p:cond delay="3999"/>
                                          </p:stCondLst>
                                        </p:cTn>
                                        <p:tgtEl>
                                          <p:spTgt spid="20"/>
                                        </p:tgtEl>
                                        <p:attrNameLst>
                                          <p:attrName>style.visibility</p:attrName>
                                        </p:attrNameLst>
                                      </p:cBhvr>
                                      <p:to>
                                        <p:strVal val="hidden"/>
                                      </p:to>
                                    </p:set>
                                  </p:childTnLst>
                                </p:cTn>
                              </p:par>
                              <p:par>
                                <p:cTn id="44" presetID="2" presetClass="entr" presetSubtype="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p:cTn id="50" dur="3000" fill="hold"/>
                                        <p:tgtEl>
                                          <p:spTgt spid="23"/>
                                        </p:tgtEl>
                                        <p:attrNameLst>
                                          <p:attrName>ppt_w</p:attrName>
                                        </p:attrNameLst>
                                      </p:cBhvr>
                                      <p:tavLst>
                                        <p:tav tm="0" fmla="#ppt_w*sin(2.5*pi*$)">
                                          <p:val>
                                            <p:fltVal val="0"/>
                                          </p:val>
                                        </p:tav>
                                        <p:tav tm="100000">
                                          <p:val>
                                            <p:fltVal val="1"/>
                                          </p:val>
                                        </p:tav>
                                      </p:tavLst>
                                    </p:anim>
                                    <p:anim calcmode="lin" valueType="num">
                                      <p:cBhvr>
                                        <p:cTn id="51" dur="3000" fill="hold"/>
                                        <p:tgtEl>
                                          <p:spTgt spid="23"/>
                                        </p:tgtEl>
                                        <p:attrNameLst>
                                          <p:attrName>ppt_h</p:attrName>
                                        </p:attrNameLst>
                                      </p:cBhvr>
                                      <p:tavLst>
                                        <p:tav tm="0">
                                          <p:val>
                                            <p:strVal val="#ppt_h"/>
                                          </p:val>
                                        </p:tav>
                                        <p:tav tm="100000">
                                          <p:val>
                                            <p:strVal val="#ppt_h"/>
                                          </p:val>
                                        </p:tav>
                                      </p:tavLst>
                                    </p:anim>
                                  </p:childTnLst>
                                </p:cTn>
                              </p:par>
                              <p:par>
                                <p:cTn id="52" presetID="2" presetClass="exit" presetSubtype="8" fill="hold" nodeType="withEffect">
                                  <p:stCondLst>
                                    <p:cond delay="0"/>
                                  </p:stCondLst>
                                  <p:childTnLst>
                                    <p:anim calcmode="lin" valueType="num">
                                      <p:cBhvr additive="base">
                                        <p:cTn id="53" dur="4000"/>
                                        <p:tgtEl>
                                          <p:spTgt spid="23"/>
                                        </p:tgtEl>
                                        <p:attrNameLst>
                                          <p:attrName>ppt_x</p:attrName>
                                        </p:attrNameLst>
                                      </p:cBhvr>
                                      <p:tavLst>
                                        <p:tav tm="0">
                                          <p:val>
                                            <p:strVal val="ppt_x"/>
                                          </p:val>
                                        </p:tav>
                                        <p:tav tm="100000">
                                          <p:val>
                                            <p:strVal val="0-ppt_w/2"/>
                                          </p:val>
                                        </p:tav>
                                      </p:tavLst>
                                    </p:anim>
                                    <p:anim calcmode="lin" valueType="num">
                                      <p:cBhvr additive="base">
                                        <p:cTn id="54" dur="4000"/>
                                        <p:tgtEl>
                                          <p:spTgt spid="23"/>
                                        </p:tgtEl>
                                        <p:attrNameLst>
                                          <p:attrName>ppt_y</p:attrName>
                                        </p:attrNameLst>
                                      </p:cBhvr>
                                      <p:tavLst>
                                        <p:tav tm="0">
                                          <p:val>
                                            <p:strVal val="ppt_y"/>
                                          </p:val>
                                        </p:tav>
                                        <p:tav tm="100000">
                                          <p:val>
                                            <p:strVal val="ppt_y"/>
                                          </p:val>
                                        </p:tav>
                                      </p:tavLst>
                                    </p:anim>
                                    <p:set>
                                      <p:cBhvr>
                                        <p:cTn id="55" dur="1" fill="hold">
                                          <p:stCondLst>
                                            <p:cond delay="3999"/>
                                          </p:stCondLst>
                                        </p:cTn>
                                        <p:tgtEl>
                                          <p:spTgt spid="23"/>
                                        </p:tgtEl>
                                        <p:attrNameLst>
                                          <p:attrName>style.visibility</p:attrName>
                                        </p:attrNameLst>
                                      </p:cBhvr>
                                      <p:to>
                                        <p:strVal val="hidden"/>
                                      </p:to>
                                    </p:set>
                                  </p:childTnLst>
                                </p:cTn>
                              </p:par>
                              <p:par>
                                <p:cTn id="56" presetID="2" presetClass="entr" presetSubtype="2"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3000" fill="hold"/>
                                        <p:tgtEl>
                                          <p:spTgt spid="4"/>
                                        </p:tgtEl>
                                        <p:attrNameLst>
                                          <p:attrName>ppt_x</p:attrName>
                                        </p:attrNameLst>
                                      </p:cBhvr>
                                      <p:tavLst>
                                        <p:tav tm="0">
                                          <p:val>
                                            <p:strVal val="1+#ppt_w/2"/>
                                          </p:val>
                                        </p:tav>
                                        <p:tav tm="100000">
                                          <p:val>
                                            <p:strVal val="#ppt_x"/>
                                          </p:val>
                                        </p:tav>
                                      </p:tavLst>
                                    </p:anim>
                                    <p:anim calcmode="lin" valueType="num">
                                      <p:cBhvr additive="base">
                                        <p:cTn id="59" dur="3000" fill="hold"/>
                                        <p:tgtEl>
                                          <p:spTgt spid="4"/>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2" presetClass="exit" presetSubtype="2" fill="hold" nodeType="withEffect">
                                  <p:stCondLst>
                                    <p:cond delay="0"/>
                                  </p:stCondLst>
                                  <p:childTnLst>
                                    <p:anim calcmode="lin" valueType="num">
                                      <p:cBhvr additive="base">
                                        <p:cTn id="65" dur="4000"/>
                                        <p:tgtEl>
                                          <p:spTgt spid="4"/>
                                        </p:tgtEl>
                                        <p:attrNameLst>
                                          <p:attrName>ppt_x</p:attrName>
                                        </p:attrNameLst>
                                      </p:cBhvr>
                                      <p:tavLst>
                                        <p:tav tm="0">
                                          <p:val>
                                            <p:strVal val="ppt_x"/>
                                          </p:val>
                                        </p:tav>
                                        <p:tav tm="100000">
                                          <p:val>
                                            <p:strVal val="1+ppt_w/2"/>
                                          </p:val>
                                        </p:tav>
                                      </p:tavLst>
                                    </p:anim>
                                    <p:anim calcmode="lin" valueType="num">
                                      <p:cBhvr additive="base">
                                        <p:cTn id="66" dur="4000"/>
                                        <p:tgtEl>
                                          <p:spTgt spid="4"/>
                                        </p:tgtEl>
                                        <p:attrNameLst>
                                          <p:attrName>ppt_y</p:attrName>
                                        </p:attrNameLst>
                                      </p:cBhvr>
                                      <p:tavLst>
                                        <p:tav tm="0">
                                          <p:val>
                                            <p:strVal val="ppt_y"/>
                                          </p:val>
                                        </p:tav>
                                        <p:tav tm="100000">
                                          <p:val>
                                            <p:strVal val="ppt_y"/>
                                          </p:val>
                                        </p:tav>
                                      </p:tavLst>
                                    </p:anim>
                                    <p:set>
                                      <p:cBhvr>
                                        <p:cTn id="67" dur="1" fill="hold">
                                          <p:stCondLst>
                                            <p:cond delay="3999"/>
                                          </p:stCondLst>
                                        </p:cTn>
                                        <p:tgtEl>
                                          <p:spTgt spid="4"/>
                                        </p:tgtEl>
                                        <p:attrNameLst>
                                          <p:attrName>style.visibility</p:attrName>
                                        </p:attrNameLst>
                                      </p:cBhvr>
                                      <p:to>
                                        <p:strVal val="hidden"/>
                                      </p:to>
                                    </p:set>
                                  </p:childTnLst>
                                </p:cTn>
                              </p:par>
                              <p:par>
                                <p:cTn id="68" presetID="2" presetClass="entr" presetSubtype="2"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1+#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19" presetClass="entr" presetSubtype="10" fill="hold"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3000" fill="hold"/>
                                        <p:tgtEl>
                                          <p:spTgt spid="5"/>
                                        </p:tgtEl>
                                        <p:attrNameLst>
                                          <p:attrName>ppt_w</p:attrName>
                                        </p:attrNameLst>
                                      </p:cBhvr>
                                      <p:tavLst>
                                        <p:tav tm="0" fmla="#ppt_w*sin(2.5*pi*$)">
                                          <p:val>
                                            <p:fltVal val="0"/>
                                          </p:val>
                                        </p:tav>
                                        <p:tav tm="100000">
                                          <p:val>
                                            <p:fltVal val="1"/>
                                          </p:val>
                                        </p:tav>
                                      </p:tavLst>
                                    </p:anim>
                                    <p:anim calcmode="lin" valueType="num">
                                      <p:cBhvr>
                                        <p:cTn id="75" dur="3000" fill="hold"/>
                                        <p:tgtEl>
                                          <p:spTgt spid="5"/>
                                        </p:tgtEl>
                                        <p:attrNameLst>
                                          <p:attrName>ppt_h</p:attrName>
                                        </p:attrNameLst>
                                      </p:cBhvr>
                                      <p:tavLst>
                                        <p:tav tm="0">
                                          <p:val>
                                            <p:strVal val="#ppt_h"/>
                                          </p:val>
                                        </p:tav>
                                        <p:tav tm="100000">
                                          <p:val>
                                            <p:strVal val="#ppt_h"/>
                                          </p:val>
                                        </p:tav>
                                      </p:tavLst>
                                    </p:anim>
                                  </p:childTnLst>
                                </p:cTn>
                              </p:par>
                              <p:par>
                                <p:cTn id="76" presetID="2" presetClass="exit" presetSubtype="2" fill="hold" nodeType="withEffect">
                                  <p:stCondLst>
                                    <p:cond delay="0"/>
                                  </p:stCondLst>
                                  <p:childTnLst>
                                    <p:anim calcmode="lin" valueType="num">
                                      <p:cBhvr additive="base">
                                        <p:cTn id="77" dur="4000"/>
                                        <p:tgtEl>
                                          <p:spTgt spid="5"/>
                                        </p:tgtEl>
                                        <p:attrNameLst>
                                          <p:attrName>ppt_x</p:attrName>
                                        </p:attrNameLst>
                                      </p:cBhvr>
                                      <p:tavLst>
                                        <p:tav tm="0">
                                          <p:val>
                                            <p:strVal val="ppt_x"/>
                                          </p:val>
                                        </p:tav>
                                        <p:tav tm="100000">
                                          <p:val>
                                            <p:strVal val="1+ppt_w/2"/>
                                          </p:val>
                                        </p:tav>
                                      </p:tavLst>
                                    </p:anim>
                                    <p:anim calcmode="lin" valueType="num">
                                      <p:cBhvr additive="base">
                                        <p:cTn id="78" dur="4000"/>
                                        <p:tgtEl>
                                          <p:spTgt spid="5"/>
                                        </p:tgtEl>
                                        <p:attrNameLst>
                                          <p:attrName>ppt_y</p:attrName>
                                        </p:attrNameLst>
                                      </p:cBhvr>
                                      <p:tavLst>
                                        <p:tav tm="0">
                                          <p:val>
                                            <p:strVal val="ppt_y"/>
                                          </p:val>
                                        </p:tav>
                                        <p:tav tm="100000">
                                          <p:val>
                                            <p:strVal val="ppt_y"/>
                                          </p:val>
                                        </p:tav>
                                      </p:tavLst>
                                    </p:anim>
                                    <p:set>
                                      <p:cBhvr>
                                        <p:cTn id="79" dur="1" fill="hold">
                                          <p:stCondLst>
                                            <p:cond delay="3999"/>
                                          </p:stCondLst>
                                        </p:cTn>
                                        <p:tgtEl>
                                          <p:spTgt spid="5"/>
                                        </p:tgtEl>
                                        <p:attrNameLst>
                                          <p:attrName>style.visibility</p:attrName>
                                        </p:attrNameLst>
                                      </p:cBhvr>
                                      <p:to>
                                        <p:strVal val="hidden"/>
                                      </p:to>
                                    </p:set>
                                  </p:childTnLst>
                                </p:cTn>
                              </p:par>
                              <p:par>
                                <p:cTn id="80" presetID="2" presetClass="entr" presetSubtype="2"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3000" fill="hold"/>
                                        <p:tgtEl>
                                          <p:spTgt spid="8"/>
                                        </p:tgtEl>
                                        <p:attrNameLst>
                                          <p:attrName>ppt_w</p:attrName>
                                        </p:attrNameLst>
                                      </p:cBhvr>
                                      <p:tavLst>
                                        <p:tav tm="0" fmla="#ppt_w*sin(2.5*pi*$)">
                                          <p:val>
                                            <p:fltVal val="0"/>
                                          </p:val>
                                        </p:tav>
                                        <p:tav tm="100000">
                                          <p:val>
                                            <p:fltVal val="1"/>
                                          </p:val>
                                        </p:tav>
                                      </p:tavLst>
                                    </p:anim>
                                    <p:anim calcmode="lin" valueType="num">
                                      <p:cBhvr>
                                        <p:cTn id="87" dur="3000" fill="hold"/>
                                        <p:tgtEl>
                                          <p:spTgt spid="8"/>
                                        </p:tgtEl>
                                        <p:attrNameLst>
                                          <p:attrName>ppt_h</p:attrName>
                                        </p:attrNameLst>
                                      </p:cBhvr>
                                      <p:tavLst>
                                        <p:tav tm="0">
                                          <p:val>
                                            <p:strVal val="#ppt_h"/>
                                          </p:val>
                                        </p:tav>
                                        <p:tav tm="100000">
                                          <p:val>
                                            <p:strVal val="#ppt_h"/>
                                          </p:val>
                                        </p:tav>
                                      </p:tavLst>
                                    </p:anim>
                                  </p:childTnLst>
                                </p:cTn>
                              </p:par>
                              <p:par>
                                <p:cTn id="88" presetID="2" presetClass="exit" presetSubtype="2" fill="hold" nodeType="withEffect">
                                  <p:stCondLst>
                                    <p:cond delay="0"/>
                                  </p:stCondLst>
                                  <p:childTnLst>
                                    <p:anim calcmode="lin" valueType="num">
                                      <p:cBhvr additive="base">
                                        <p:cTn id="89" dur="4000"/>
                                        <p:tgtEl>
                                          <p:spTgt spid="8"/>
                                        </p:tgtEl>
                                        <p:attrNameLst>
                                          <p:attrName>ppt_x</p:attrName>
                                        </p:attrNameLst>
                                      </p:cBhvr>
                                      <p:tavLst>
                                        <p:tav tm="0">
                                          <p:val>
                                            <p:strVal val="ppt_x"/>
                                          </p:val>
                                        </p:tav>
                                        <p:tav tm="100000">
                                          <p:val>
                                            <p:strVal val="1+ppt_w/2"/>
                                          </p:val>
                                        </p:tav>
                                      </p:tavLst>
                                    </p:anim>
                                    <p:anim calcmode="lin" valueType="num">
                                      <p:cBhvr additive="base">
                                        <p:cTn id="90" dur="4000"/>
                                        <p:tgtEl>
                                          <p:spTgt spid="8"/>
                                        </p:tgtEl>
                                        <p:attrNameLst>
                                          <p:attrName>ppt_y</p:attrName>
                                        </p:attrNameLst>
                                      </p:cBhvr>
                                      <p:tavLst>
                                        <p:tav tm="0">
                                          <p:val>
                                            <p:strVal val="ppt_y"/>
                                          </p:val>
                                        </p:tav>
                                        <p:tav tm="100000">
                                          <p:val>
                                            <p:strVal val="ppt_y"/>
                                          </p:val>
                                        </p:tav>
                                      </p:tavLst>
                                    </p:anim>
                                    <p:set>
                                      <p:cBhvr>
                                        <p:cTn id="91" dur="1" fill="hold">
                                          <p:stCondLst>
                                            <p:cond delay="3999"/>
                                          </p:stCondLst>
                                        </p:cTn>
                                        <p:tgtEl>
                                          <p:spTgt spid="8"/>
                                        </p:tgtEl>
                                        <p:attrNameLst>
                                          <p:attrName>style.visibility</p:attrName>
                                        </p:attrNameLst>
                                      </p:cBhvr>
                                      <p:to>
                                        <p:strVal val="hidden"/>
                                      </p:to>
                                    </p:set>
                                  </p:childTnLst>
                                </p:cTn>
                              </p:par>
                              <p:par>
                                <p:cTn id="92" presetID="2" presetClass="entr" presetSubtype="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1+#ppt_w/2"/>
                                          </p:val>
                                        </p:tav>
                                        <p:tav tm="100000">
                                          <p:val>
                                            <p:strVal val="#ppt_x"/>
                                          </p:val>
                                        </p:tav>
                                      </p:tavLst>
                                    </p:anim>
                                    <p:anim calcmode="lin" valueType="num">
                                      <p:cBhvr additive="base">
                                        <p:cTn id="95" dur="3000" fill="hold"/>
                                        <p:tgtEl>
                                          <p:spTgt spid="11"/>
                                        </p:tgtEl>
                                        <p:attrNameLst>
                                          <p:attrName>ppt_y</p:attrName>
                                        </p:attrNameLst>
                                      </p:cBhvr>
                                      <p:tavLst>
                                        <p:tav tm="0">
                                          <p:val>
                                            <p:strVal val="#ppt_y"/>
                                          </p:val>
                                        </p:tav>
                                        <p:tav tm="100000">
                                          <p:val>
                                            <p:strVal val="#ppt_y"/>
                                          </p:val>
                                        </p:tav>
                                      </p:tavLst>
                                    </p:anim>
                                  </p:childTnLst>
                                </p:cTn>
                              </p:par>
                              <p:par>
                                <p:cTn id="96" presetID="19" presetClass="entr" presetSubtype="10"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ppt_w</p:attrName>
                                        </p:attrNameLst>
                                      </p:cBhvr>
                                      <p:tavLst>
                                        <p:tav tm="0" fmla="#ppt_w*sin(2.5*pi*$)">
                                          <p:val>
                                            <p:fltVal val="0"/>
                                          </p:val>
                                        </p:tav>
                                        <p:tav tm="100000">
                                          <p:val>
                                            <p:fltVal val="1"/>
                                          </p:val>
                                        </p:tav>
                                      </p:tavLst>
                                    </p:anim>
                                    <p:anim calcmode="lin" valueType="num">
                                      <p:cBhvr>
                                        <p:cTn id="99" dur="3000" fill="hold"/>
                                        <p:tgtEl>
                                          <p:spTgt spid="11"/>
                                        </p:tgtEl>
                                        <p:attrNameLst>
                                          <p:attrName>ppt_h</p:attrName>
                                        </p:attrNameLst>
                                      </p:cBhvr>
                                      <p:tavLst>
                                        <p:tav tm="0">
                                          <p:val>
                                            <p:strVal val="#ppt_h"/>
                                          </p:val>
                                        </p:tav>
                                        <p:tav tm="100000">
                                          <p:val>
                                            <p:strVal val="#ppt_h"/>
                                          </p:val>
                                        </p:tav>
                                      </p:tavLst>
                                    </p:anim>
                                  </p:childTnLst>
                                </p:cTn>
                              </p:par>
                              <p:par>
                                <p:cTn id="100" presetID="2" presetClass="exit" presetSubtype="2" fill="hold" nodeType="withEffect">
                                  <p:stCondLst>
                                    <p:cond delay="0"/>
                                  </p:stCondLst>
                                  <p:childTnLst>
                                    <p:anim calcmode="lin" valueType="num">
                                      <p:cBhvr additive="base">
                                        <p:cTn id="101" dur="4000"/>
                                        <p:tgtEl>
                                          <p:spTgt spid="11"/>
                                        </p:tgtEl>
                                        <p:attrNameLst>
                                          <p:attrName>ppt_x</p:attrName>
                                        </p:attrNameLst>
                                      </p:cBhvr>
                                      <p:tavLst>
                                        <p:tav tm="0">
                                          <p:val>
                                            <p:strVal val="ppt_x"/>
                                          </p:val>
                                        </p:tav>
                                        <p:tav tm="100000">
                                          <p:val>
                                            <p:strVal val="1+ppt_w/2"/>
                                          </p:val>
                                        </p:tav>
                                      </p:tavLst>
                                    </p:anim>
                                    <p:anim calcmode="lin" valueType="num">
                                      <p:cBhvr additive="base">
                                        <p:cTn id="102" dur="4000"/>
                                        <p:tgtEl>
                                          <p:spTgt spid="11"/>
                                        </p:tgtEl>
                                        <p:attrNameLst>
                                          <p:attrName>ppt_y</p:attrName>
                                        </p:attrNameLst>
                                      </p:cBhvr>
                                      <p:tavLst>
                                        <p:tav tm="0">
                                          <p:val>
                                            <p:strVal val="ppt_y"/>
                                          </p:val>
                                        </p:tav>
                                        <p:tav tm="100000">
                                          <p:val>
                                            <p:strVal val="ppt_y"/>
                                          </p:val>
                                        </p:tav>
                                      </p:tavLst>
                                    </p:anim>
                                    <p:set>
                                      <p:cBhvr>
                                        <p:cTn id="103" dur="1" fill="hold">
                                          <p:stCondLst>
                                            <p:cond delay="3999"/>
                                          </p:stCondLst>
                                        </p:cTn>
                                        <p:tgtEl>
                                          <p:spTgt spid="11"/>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p:cTn id="106" dur="4000" fill="hold"/>
                                        <p:tgtEl>
                                          <p:spTgt spid="28"/>
                                        </p:tgtEl>
                                        <p:attrNameLst>
                                          <p:attrName>ppt_w</p:attrName>
                                        </p:attrNameLst>
                                      </p:cBhvr>
                                      <p:tavLst>
                                        <p:tav tm="0">
                                          <p:val>
                                            <p:strVal val="2/3*#ppt_w"/>
                                          </p:val>
                                        </p:tav>
                                        <p:tav tm="100000">
                                          <p:val>
                                            <p:strVal val="#ppt_w"/>
                                          </p:val>
                                        </p:tav>
                                      </p:tavLst>
                                    </p:anim>
                                    <p:anim calcmode="lin" valueType="num">
                                      <p:cBhvr>
                                        <p:cTn id="107" dur="4000" fill="hold"/>
                                        <p:tgtEl>
                                          <p:spTgt spid="28"/>
                                        </p:tgtEl>
                                        <p:attrNameLst>
                                          <p:attrName>ppt_h</p:attrName>
                                        </p:attrNameLst>
                                      </p:cBhvr>
                                      <p:tavLst>
                                        <p:tav tm="0">
                                          <p:val>
                                            <p:strVal val="2/3*#ppt_h"/>
                                          </p:val>
                                        </p:tav>
                                        <p:tav tm="100000">
                                          <p:val>
                                            <p:strVal val="#ppt_h"/>
                                          </p:val>
                                        </p:tav>
                                      </p:tavLst>
                                    </p:anim>
                                  </p:childTnLst>
                                </p:cTn>
                              </p:par>
                              <p:par>
                                <p:cTn id="108" presetID="16" presetClass="entr" presetSubtype="42"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Effect transition="in" filter="barn(outHorizontal)">
                                      <p:cBhvr>
                                        <p:cTn id="110" dur="4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Rectángulo"/>
          <p:cNvSpPr/>
          <p:nvPr/>
        </p:nvSpPr>
        <p:spPr>
          <a:xfrm>
            <a:off x="2123728" y="1700808"/>
            <a:ext cx="5544616" cy="4893647"/>
          </a:xfrm>
          <a:prstGeom prst="rect">
            <a:avLst/>
          </a:prstGeom>
        </p:spPr>
        <p:txBody>
          <a:bodyPr wrap="square">
            <a:spAutoFit/>
            <a:scene3d>
              <a:camera prst="obliqueBottomLeft"/>
              <a:lightRig rig="threePt" dir="t"/>
            </a:scene3d>
            <a:sp3d extrusionH="50800">
              <a:extrusionClr>
                <a:schemeClr val="accent4">
                  <a:lumMod val="20000"/>
                  <a:lumOff val="80000"/>
                </a:schemeClr>
              </a:extrusionClr>
            </a:sp3d>
          </a:bodyPr>
          <a:lstStyle/>
          <a:p>
            <a:pPr algn="ctr" fontAlgn="auto">
              <a:spcBef>
                <a:spcPts val="0"/>
              </a:spcBef>
              <a:spcAft>
                <a:spcPts val="0"/>
              </a:spcAft>
              <a:defRPr/>
            </a:pPr>
            <a:r>
              <a:rPr lang="es-ES" sz="2000" b="1" i="1" dirty="0" smtClean="0">
                <a:solidFill>
                  <a:srgbClr val="401B5B"/>
                </a:solidFill>
                <a:latin typeface="Monotype Corsiva" panose="03010101010201010101" pitchFamily="66" charset="0"/>
              </a:rPr>
              <a:t>¿</a:t>
            </a:r>
            <a:r>
              <a:rPr lang="es-ES" sz="2000" b="1" i="1" dirty="0">
                <a:solidFill>
                  <a:srgbClr val="401B5B"/>
                </a:solidFill>
                <a:latin typeface="Monotype Corsiva" panose="03010101010201010101" pitchFamily="66" charset="0"/>
              </a:rPr>
              <a:t>Quieres trascender tu alma en esta vida terrenal </a:t>
            </a:r>
            <a:endParaRPr lang="es-ES" sz="20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01B5B"/>
                </a:solidFill>
                <a:latin typeface="Monotype Corsiva" panose="03010101010201010101" pitchFamily="66" charset="0"/>
              </a:rPr>
              <a:t>con una </a:t>
            </a:r>
            <a:r>
              <a:rPr lang="es-ES" sz="2000" b="1" i="1" dirty="0">
                <a:solidFill>
                  <a:srgbClr val="401B5B"/>
                </a:solidFill>
                <a:latin typeface="Monotype Corsiva" panose="03010101010201010101" pitchFamily="66" charset="0"/>
              </a:rPr>
              <a:t>madurez que te lleve hacia la plenitud de una </a:t>
            </a:r>
            <a:endParaRPr lang="es-ES" sz="20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01B5B"/>
                </a:solidFill>
                <a:latin typeface="Monotype Corsiva" panose="03010101010201010101" pitchFamily="66" charset="0"/>
              </a:rPr>
              <a:t>vida</a:t>
            </a:r>
            <a:r>
              <a:rPr lang="es-ES" sz="2000" b="1" i="1" dirty="0">
                <a:solidFill>
                  <a:srgbClr val="401B5B"/>
                </a:solidFill>
                <a:latin typeface="Monotype Corsiva" panose="03010101010201010101" pitchFamily="66" charset="0"/>
              </a:rPr>
              <a:t>, </a:t>
            </a:r>
            <a:r>
              <a:rPr lang="es-ES" sz="2000" b="1" i="1" dirty="0" smtClean="0">
                <a:solidFill>
                  <a:srgbClr val="401B5B"/>
                </a:solidFill>
                <a:latin typeface="Monotype Corsiva" panose="03010101010201010101" pitchFamily="66" charset="0"/>
              </a:rPr>
              <a:t>más allá </a:t>
            </a:r>
            <a:r>
              <a:rPr lang="es-ES" sz="2000" b="1" i="1" dirty="0">
                <a:solidFill>
                  <a:srgbClr val="401B5B"/>
                </a:solidFill>
                <a:latin typeface="Monotype Corsiva" panose="03010101010201010101" pitchFamily="66" charset="0"/>
              </a:rPr>
              <a:t>de la muerte física?</a:t>
            </a:r>
          </a:p>
          <a:p>
            <a:pPr algn="ctr" fontAlgn="auto">
              <a:spcBef>
                <a:spcPts val="0"/>
              </a:spcBef>
              <a:spcAft>
                <a:spcPts val="0"/>
              </a:spcAft>
              <a:defRPr/>
            </a:pPr>
            <a:r>
              <a:rPr lang="es-ES" sz="2000" b="1" i="1" dirty="0">
                <a:solidFill>
                  <a:srgbClr val="401B5B"/>
                </a:solidFill>
                <a:latin typeface="Monotype Corsiva" panose="03010101010201010101" pitchFamily="66" charset="0"/>
              </a:rPr>
              <a:t>La Palabra de Dios es como un espejo que revela tu verdadera condición espiritual delante del Creador,</a:t>
            </a:r>
          </a:p>
          <a:p>
            <a:pPr algn="ctr" fontAlgn="auto">
              <a:spcBef>
                <a:spcPts val="0"/>
              </a:spcBef>
              <a:spcAft>
                <a:spcPts val="0"/>
              </a:spcAft>
              <a:defRPr/>
            </a:pPr>
            <a:r>
              <a:rPr lang="es-ES" sz="2000" b="1" i="1" dirty="0">
                <a:solidFill>
                  <a:srgbClr val="401B5B"/>
                </a:solidFill>
                <a:latin typeface="Monotype Corsiva" panose="03010101010201010101" pitchFamily="66" charset="0"/>
              </a:rPr>
              <a:t>Si nuestra alma está sintonizada con Dios y su Palabra, la Santa Biblia, eso quiere decir que obtendremos un fruto cuyas características, lo describe Gálatas 5:22-23, como son: el amor, gozo, paz, paciencia, benignidad, bondad, fe, mansedumbre, templanza, características éstas que te llevarán con éxito hacia una trascendencia de vida </a:t>
            </a:r>
            <a:endParaRPr lang="es-ES" sz="2000" b="1" i="1" dirty="0" smtClean="0">
              <a:solidFill>
                <a:srgbClr val="401B5B"/>
              </a:solidFill>
              <a:latin typeface="Monotype Corsiva" panose="03010101010201010101" pitchFamily="66" charset="0"/>
            </a:endParaRPr>
          </a:p>
          <a:p>
            <a:pPr algn="ctr" fontAlgn="auto">
              <a:spcBef>
                <a:spcPts val="0"/>
              </a:spcBef>
              <a:spcAft>
                <a:spcPts val="0"/>
              </a:spcAft>
              <a:defRPr/>
            </a:pPr>
            <a:r>
              <a:rPr lang="es-ES" sz="2000" b="1" i="1" dirty="0" smtClean="0">
                <a:solidFill>
                  <a:srgbClr val="401B5B"/>
                </a:solidFill>
                <a:latin typeface="Monotype Corsiva" panose="03010101010201010101" pitchFamily="66" charset="0"/>
              </a:rPr>
              <a:t>eterna </a:t>
            </a:r>
            <a:r>
              <a:rPr lang="es-ES" sz="2000" b="1" i="1" dirty="0">
                <a:solidFill>
                  <a:srgbClr val="401B5B"/>
                </a:solidFill>
                <a:latin typeface="Monotype Corsiva" panose="03010101010201010101" pitchFamily="66" charset="0"/>
              </a:rPr>
              <a:t>con tu Creador en su Gloria Venidera.</a:t>
            </a:r>
          </a:p>
          <a:p>
            <a:pPr algn="ctr" fontAlgn="auto">
              <a:spcBef>
                <a:spcPts val="0"/>
              </a:spcBef>
              <a:spcAft>
                <a:spcPts val="0"/>
              </a:spcAft>
              <a:defRPr/>
            </a:pPr>
            <a:endParaRPr lang="es-ES" sz="2000" b="1" i="1" dirty="0">
              <a:solidFill>
                <a:srgbClr val="401B5B"/>
              </a:solidFill>
              <a:latin typeface="Monotype Corsiva" panose="03010101010201010101" pitchFamily="66" charset="0"/>
            </a:endParaRPr>
          </a:p>
          <a:p>
            <a:pPr algn="ctr" fontAlgn="auto">
              <a:spcBef>
                <a:spcPts val="0"/>
              </a:spcBef>
              <a:spcAft>
                <a:spcPts val="0"/>
              </a:spcAft>
              <a:defRPr/>
            </a:pPr>
            <a:endParaRPr lang="es-ES" sz="2000" b="1" i="1" dirty="0">
              <a:solidFill>
                <a:srgbClr val="401B5B"/>
              </a:solidFill>
              <a:latin typeface="Monotype Corsiva" panose="03010101010201010101" pitchFamily="66" charset="0"/>
            </a:endParaRPr>
          </a:p>
          <a:p>
            <a:pPr algn="ctr" fontAlgn="auto">
              <a:spcBef>
                <a:spcPts val="0"/>
              </a:spcBef>
              <a:spcAft>
                <a:spcPts val="0"/>
              </a:spcAft>
              <a:defRPr/>
            </a:pPr>
            <a:endParaRPr lang="es-ES" sz="3200" b="1" i="1" dirty="0">
              <a:solidFill>
                <a:srgbClr val="401B5B"/>
              </a:solidFill>
              <a:latin typeface="Monotype Corsiva" panose="03010101010201010101" pitchFamily="66" charset="0"/>
              <a:cs typeface="+mn-cs"/>
            </a:endParaRPr>
          </a:p>
        </p:txBody>
      </p:sp>
    </p:spTree>
    <p:extLst>
      <p:ext uri="{BB962C8B-B14F-4D97-AF65-F5344CB8AC3E}">
        <p14:creationId xmlns:p14="http://schemas.microsoft.com/office/powerpoint/2010/main" val="847959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a:off x="0" y="-11728"/>
            <a:ext cx="9144000" cy="6858000"/>
          </a:xfrm>
          <a:prstGeom prst="rect">
            <a:avLst/>
          </a:prstGeom>
          <a:gradFill flip="none" rotWithShape="1">
            <a:gsLst>
              <a:gs pos="0">
                <a:srgbClr val="03D4A8">
                  <a:lumMod val="18000"/>
                  <a:lumOff val="82000"/>
                </a:srgbClr>
              </a:gs>
              <a:gs pos="18000">
                <a:srgbClr val="21D6E0">
                  <a:lumMod val="85000"/>
                  <a:lumOff val="15000"/>
                </a:srgbClr>
              </a:gs>
              <a:gs pos="100000">
                <a:srgbClr val="004078"/>
              </a:gs>
              <a:gs pos="44000">
                <a:srgbClr val="0087E6"/>
              </a:gs>
              <a:gs pos="53000">
                <a:srgbClr val="006EBD"/>
              </a:gs>
              <a:gs pos="72000">
                <a:srgbClr val="0079D0">
                  <a:lumMod val="73000"/>
                </a:srgbClr>
              </a:gs>
              <a:gs pos="100000">
                <a:srgbClr val="005CBF">
                  <a:lumMod val="54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Diapositiva34"/>
          <p:cNvPicPr>
            <a:picLocks noGrp="1" noChangeAspect="1"/>
          </p:cNvPicPr>
          <p:nvPr isPhoto="1"/>
        </p:nvPicPr>
        <p:blipFill rotWithShape="1">
          <a:blip r:embed="rId2">
            <a:lum/>
            <a:extLst>
              <a:ext uri="{28A0092B-C50C-407E-A947-70E740481C1C}">
                <a14:useLocalDpi xmlns:a14="http://schemas.microsoft.com/office/drawing/2010/main" val="0"/>
              </a:ext>
            </a:extLst>
          </a:blip>
          <a:srcRect b="-100216"/>
          <a:stretch/>
        </p:blipFill>
        <p:spPr>
          <a:xfrm>
            <a:off x="0" y="-14808"/>
            <a:ext cx="9144000" cy="13730807"/>
          </a:xfrm>
          <a:prstGeom prst="rect">
            <a:avLst/>
          </a:prstGeom>
          <a:noFill/>
          <a:ln>
            <a:noFill/>
          </a:ln>
          <a:scene3d>
            <a:camera prst="orthographicFront"/>
            <a:lightRig rig="flat" dir="t"/>
          </a:scene3d>
          <a:sp3d>
            <a:bevelT w="165100" prst="coolSlant"/>
          </a:sp3d>
        </p:spPr>
      </p:pic>
      <p:sp>
        <p:nvSpPr>
          <p:cNvPr id="15" name="Forma libre 11"/>
          <p:cNvSpPr/>
          <p:nvPr/>
        </p:nvSpPr>
        <p:spPr>
          <a:xfrm rot="18079641">
            <a:off x="-408414" y="606453"/>
            <a:ext cx="5019677" cy="2091274"/>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78000">
                <a:srgbClr val="F0F8FA"/>
              </a:gs>
              <a:gs pos="18000">
                <a:schemeClr val="tx1"/>
              </a:gs>
              <a:gs pos="52000">
                <a:srgbClr val="00FFFF"/>
              </a:gs>
              <a:gs pos="2000">
                <a:schemeClr val="accent5">
                  <a:lumMod val="60000"/>
                  <a:lumOff val="40000"/>
                </a:schemeClr>
              </a:gs>
              <a:gs pos="100000">
                <a:schemeClr val="accent5">
                  <a:lumMod val="60000"/>
                  <a:lumOff val="40000"/>
                </a:schemeClr>
              </a:gs>
            </a:gsLst>
            <a:lin ang="16200000" scaled="1"/>
          </a:gradFill>
          <a:ln w="15875">
            <a:noFill/>
          </a:ln>
          <a:effectLst>
            <a:outerShdw sx="101000" sy="101000" algn="ctr" rotWithShape="0">
              <a:schemeClr val="accent5">
                <a:lumMod val="50000"/>
              </a:schemeClr>
            </a:outerShdw>
            <a:reflection blurRad="6350" stA="50000" endA="300" endPos="90000" dist="50800" dir="5400000" sy="-100000" algn="bl" rotWithShape="0"/>
          </a:effectLst>
          <a:scene3d>
            <a:camera prst="orthographicFront"/>
            <a:lightRig rig="freezing" dir="t">
              <a:rot lat="0" lon="0" rev="15000000"/>
            </a:lightRig>
          </a:scene3d>
          <a:sp3d prstMaterial="powder">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1"/>
          <p:cNvSpPr/>
          <p:nvPr/>
        </p:nvSpPr>
        <p:spPr>
          <a:xfrm rot="3534978" flipH="1">
            <a:off x="4419196" y="608181"/>
            <a:ext cx="5019677" cy="2091274"/>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78000">
                <a:srgbClr val="F0F8FA"/>
              </a:gs>
              <a:gs pos="18000">
                <a:schemeClr val="tx1"/>
              </a:gs>
              <a:gs pos="52000">
                <a:srgbClr val="00FFFF"/>
              </a:gs>
              <a:gs pos="2000">
                <a:schemeClr val="accent5">
                  <a:lumMod val="60000"/>
                  <a:lumOff val="40000"/>
                </a:schemeClr>
              </a:gs>
              <a:gs pos="100000">
                <a:schemeClr val="accent5">
                  <a:lumMod val="60000"/>
                  <a:lumOff val="40000"/>
                </a:schemeClr>
              </a:gs>
            </a:gsLst>
            <a:lin ang="16200000" scaled="1"/>
          </a:gradFill>
          <a:ln w="15875">
            <a:noFill/>
          </a:ln>
          <a:effectLst>
            <a:outerShdw sx="101000" sy="101000" algn="ctr" rotWithShape="0">
              <a:schemeClr val="accent5">
                <a:lumMod val="50000"/>
              </a:schemeClr>
            </a:outerShdw>
            <a:reflection blurRad="6350" stA="50000" endA="300" endPos="90000" dist="50800" dir="5400000" sy="-100000" algn="bl" rotWithShape="0"/>
          </a:effectLst>
          <a:scene3d>
            <a:camera prst="orthographicFront"/>
            <a:lightRig rig="freezing" dir="t">
              <a:rot lat="0" lon="0" rev="4200000"/>
            </a:lightRig>
          </a:scene3d>
          <a:sp3d prstMaterial="powder">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1"/>
          <p:cNvSpPr/>
          <p:nvPr/>
        </p:nvSpPr>
        <p:spPr>
          <a:xfrm rot="17986067">
            <a:off x="759537" y="3114567"/>
            <a:ext cx="5019677" cy="2091274"/>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78000">
                <a:srgbClr val="F0F8FA"/>
              </a:gs>
              <a:gs pos="18000">
                <a:schemeClr val="tx1"/>
              </a:gs>
              <a:gs pos="52000">
                <a:srgbClr val="00FFFF"/>
              </a:gs>
              <a:gs pos="2000">
                <a:schemeClr val="accent5">
                  <a:lumMod val="60000"/>
                  <a:lumOff val="40000"/>
                </a:schemeClr>
              </a:gs>
              <a:gs pos="100000">
                <a:schemeClr val="accent5">
                  <a:lumMod val="60000"/>
                  <a:lumOff val="40000"/>
                </a:schemeClr>
              </a:gs>
            </a:gsLst>
            <a:lin ang="16200000" scaled="1"/>
          </a:gradFill>
          <a:ln w="15875">
            <a:noFill/>
          </a:ln>
          <a:effectLst>
            <a:outerShdw sx="101000" sy="101000" algn="ctr" rotWithShape="0">
              <a:schemeClr val="accent5">
                <a:lumMod val="50000"/>
              </a:schemeClr>
            </a:outerShdw>
            <a:reflection blurRad="6350" stA="50000" endA="300" endPos="90000" dist="50800" dir="5400000" sy="-100000" algn="bl" rotWithShape="0"/>
          </a:effectLst>
          <a:scene3d>
            <a:camera prst="orthographicFront"/>
            <a:lightRig rig="freezing" dir="t">
              <a:rot lat="0" lon="0" rev="5400000"/>
            </a:lightRig>
          </a:scene3d>
          <a:sp3d prstMaterial="powder">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11"/>
          <p:cNvSpPr/>
          <p:nvPr/>
        </p:nvSpPr>
        <p:spPr>
          <a:xfrm rot="3534212" flipH="1">
            <a:off x="3317719" y="3123141"/>
            <a:ext cx="5019677" cy="2091274"/>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a:gsLst>
              <a:gs pos="78000">
                <a:srgbClr val="F0F8FA"/>
              </a:gs>
              <a:gs pos="18000">
                <a:schemeClr val="tx1"/>
              </a:gs>
              <a:gs pos="52000">
                <a:srgbClr val="00FFFF"/>
              </a:gs>
              <a:gs pos="2000">
                <a:schemeClr val="accent5">
                  <a:lumMod val="60000"/>
                  <a:lumOff val="40000"/>
                </a:schemeClr>
              </a:gs>
              <a:gs pos="100000">
                <a:schemeClr val="accent5">
                  <a:lumMod val="60000"/>
                  <a:lumOff val="40000"/>
                </a:schemeClr>
              </a:gs>
            </a:gsLst>
            <a:lin ang="16200000" scaled="1"/>
          </a:gradFill>
          <a:ln w="15875">
            <a:noFill/>
          </a:ln>
          <a:effectLst>
            <a:outerShdw sx="101000" sy="101000" algn="ctr" rotWithShape="0">
              <a:schemeClr val="accent5">
                <a:lumMod val="50000"/>
              </a:schemeClr>
            </a:outerShdw>
            <a:reflection blurRad="6350" stA="50000" endA="300" endPos="90000" dist="50800" dir="5400000" sy="-100000" algn="bl" rotWithShape="0"/>
          </a:effectLst>
          <a:scene3d>
            <a:camera prst="orthographicFront"/>
            <a:lightRig rig="freezing" dir="t">
              <a:rot lat="0" lon="0" rev="3600000"/>
            </a:lightRig>
          </a:scene3d>
          <a:sp3d prstMaterial="powder">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7 Rectángulo"/>
          <p:cNvSpPr/>
          <p:nvPr/>
        </p:nvSpPr>
        <p:spPr>
          <a:xfrm>
            <a:off x="0" y="-963488"/>
            <a:ext cx="9144000" cy="12169352"/>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21611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3750" fill="hold"/>
                                        <p:tgtEl>
                                          <p:spTgt spid="11"/>
                                        </p:tgtEl>
                                        <p:attrNameLst>
                                          <p:attrName>ppt_w</p:attrName>
                                        </p:attrNameLst>
                                      </p:cBhvr>
                                      <p:tavLst>
                                        <p:tav tm="0">
                                          <p:val>
                                            <p:fltVal val="0"/>
                                          </p:val>
                                        </p:tav>
                                        <p:tav tm="100000">
                                          <p:val>
                                            <p:strVal val="#ppt_w"/>
                                          </p:val>
                                        </p:tav>
                                      </p:tavLst>
                                    </p:anim>
                                    <p:anim calcmode="lin" valueType="num">
                                      <p:cBhvr>
                                        <p:cTn id="11" dur="3750" fill="hold"/>
                                        <p:tgtEl>
                                          <p:spTgt spid="11"/>
                                        </p:tgtEl>
                                        <p:attrNameLst>
                                          <p:attrName>ppt_h</p:attrName>
                                        </p:attrNameLst>
                                      </p:cBhvr>
                                      <p:tavLst>
                                        <p:tav tm="0">
                                          <p:val>
                                            <p:fltVal val="0"/>
                                          </p:val>
                                        </p:tav>
                                        <p:tav tm="100000">
                                          <p:val>
                                            <p:strVal val="#ppt_h"/>
                                          </p:val>
                                        </p:tav>
                                      </p:tavLst>
                                    </p:anim>
                                    <p:anim calcmode="lin" valueType="num">
                                      <p:cBhvr>
                                        <p:cTn id="12" dur="3750" fill="hold"/>
                                        <p:tgtEl>
                                          <p:spTgt spid="11"/>
                                        </p:tgtEl>
                                        <p:attrNameLst>
                                          <p:attrName>ppt_x</p:attrName>
                                        </p:attrNameLst>
                                      </p:cBhvr>
                                      <p:tavLst>
                                        <p:tav tm="0" fmla="#ppt_x+(cos(-2*pi*(1-$))*-#ppt_x-sin(-2*pi*(1-$))*(1-#ppt_y))*(1-$)">
                                          <p:val>
                                            <p:fltVal val="0"/>
                                          </p:val>
                                        </p:tav>
                                        <p:tav tm="100000">
                                          <p:val>
                                            <p:fltVal val="1"/>
                                          </p:val>
                                        </p:tav>
                                      </p:tavLst>
                                    </p:anim>
                                    <p:anim calcmode="lin" valueType="num">
                                      <p:cBhvr>
                                        <p:cTn id="13" dur="3750" fill="hold"/>
                                        <p:tgtEl>
                                          <p:spTgt spid="11"/>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3750" fill="hold"/>
                                        <p:tgtEl>
                                          <p:spTgt spid="13"/>
                                        </p:tgtEl>
                                        <p:attrNameLst>
                                          <p:attrName>ppt_w</p:attrName>
                                        </p:attrNameLst>
                                      </p:cBhvr>
                                      <p:tavLst>
                                        <p:tav tm="0">
                                          <p:val>
                                            <p:fltVal val="0"/>
                                          </p:val>
                                        </p:tav>
                                        <p:tav tm="100000">
                                          <p:val>
                                            <p:strVal val="#ppt_w"/>
                                          </p:val>
                                        </p:tav>
                                      </p:tavLst>
                                    </p:anim>
                                    <p:anim calcmode="lin" valueType="num">
                                      <p:cBhvr>
                                        <p:cTn id="17" dur="3750" fill="hold"/>
                                        <p:tgtEl>
                                          <p:spTgt spid="13"/>
                                        </p:tgtEl>
                                        <p:attrNameLst>
                                          <p:attrName>ppt_h</p:attrName>
                                        </p:attrNameLst>
                                      </p:cBhvr>
                                      <p:tavLst>
                                        <p:tav tm="0">
                                          <p:val>
                                            <p:fltVal val="0"/>
                                          </p:val>
                                        </p:tav>
                                        <p:tav tm="100000">
                                          <p:val>
                                            <p:strVal val="#ppt_h"/>
                                          </p:val>
                                        </p:tav>
                                      </p:tavLst>
                                    </p:anim>
                                    <p:anim calcmode="lin" valueType="num">
                                      <p:cBhvr>
                                        <p:cTn id="18" dur="3750" fill="hold"/>
                                        <p:tgtEl>
                                          <p:spTgt spid="13"/>
                                        </p:tgtEl>
                                        <p:attrNameLst>
                                          <p:attrName>ppt_x</p:attrName>
                                        </p:attrNameLst>
                                      </p:cBhvr>
                                      <p:tavLst>
                                        <p:tav tm="0" fmla="#ppt_x+(cos(-2*pi*(1-$))*-#ppt_x-sin(-2*pi*(1-$))*(1-#ppt_y))*(1-$)">
                                          <p:val>
                                            <p:fltVal val="0"/>
                                          </p:val>
                                        </p:tav>
                                        <p:tav tm="100000">
                                          <p:val>
                                            <p:fltVal val="1"/>
                                          </p:val>
                                        </p:tav>
                                      </p:tavLst>
                                    </p:anim>
                                    <p:anim calcmode="lin" valueType="num">
                                      <p:cBhvr>
                                        <p:cTn id="19" dur="3750" fill="hold"/>
                                        <p:tgtEl>
                                          <p:spTgt spid="13"/>
                                        </p:tgtEl>
                                        <p:attrNameLst>
                                          <p:attrName>ppt_y</p:attrName>
                                        </p:attrNameLst>
                                      </p:cBhvr>
                                      <p:tavLst>
                                        <p:tav tm="0" fmla="#ppt_y+(sin(-2*pi*(1-$))*-#ppt_x+cos(-2*pi*(1-$))*(1-#ppt_y))*(1-$)">
                                          <p:val>
                                            <p:fltVal val="0"/>
                                          </p:val>
                                        </p:tav>
                                        <p:tav tm="100000">
                                          <p:val>
                                            <p:fltVal val="1"/>
                                          </p:val>
                                        </p:tav>
                                      </p:tavLst>
                                    </p:anim>
                                  </p:childTnLst>
                                </p:cTn>
                              </p:par>
                              <p:par>
                                <p:cTn id="20" presetID="2" presetClass="exit" presetSubtype="2" fill="hold" grpId="1" nodeType="withEffect">
                                  <p:stCondLst>
                                    <p:cond delay="0"/>
                                  </p:stCondLst>
                                  <p:childTnLst>
                                    <p:anim calcmode="lin" valueType="num">
                                      <p:cBhvr additive="base">
                                        <p:cTn id="21" dur="3750"/>
                                        <p:tgtEl>
                                          <p:spTgt spid="11"/>
                                        </p:tgtEl>
                                        <p:attrNameLst>
                                          <p:attrName>ppt_x</p:attrName>
                                        </p:attrNameLst>
                                      </p:cBhvr>
                                      <p:tavLst>
                                        <p:tav tm="0">
                                          <p:val>
                                            <p:strVal val="ppt_x"/>
                                          </p:val>
                                        </p:tav>
                                        <p:tav tm="100000">
                                          <p:val>
                                            <p:strVal val="1+ppt_w/2"/>
                                          </p:val>
                                        </p:tav>
                                      </p:tavLst>
                                    </p:anim>
                                    <p:anim calcmode="lin" valueType="num">
                                      <p:cBhvr additive="base">
                                        <p:cTn id="22" dur="3750"/>
                                        <p:tgtEl>
                                          <p:spTgt spid="11"/>
                                        </p:tgtEl>
                                        <p:attrNameLst>
                                          <p:attrName>ppt_y</p:attrName>
                                        </p:attrNameLst>
                                      </p:cBhvr>
                                      <p:tavLst>
                                        <p:tav tm="0">
                                          <p:val>
                                            <p:strVal val="ppt_y"/>
                                          </p:val>
                                        </p:tav>
                                        <p:tav tm="100000">
                                          <p:val>
                                            <p:strVal val="ppt_y"/>
                                          </p:val>
                                        </p:tav>
                                      </p:tavLst>
                                    </p:anim>
                                    <p:set>
                                      <p:cBhvr>
                                        <p:cTn id="23" dur="1" fill="hold">
                                          <p:stCondLst>
                                            <p:cond delay="3749"/>
                                          </p:stCondLst>
                                        </p:cTn>
                                        <p:tgtEl>
                                          <p:spTgt spid="11"/>
                                        </p:tgtEl>
                                        <p:attrNameLst>
                                          <p:attrName>style.visibility</p:attrName>
                                        </p:attrNameLst>
                                      </p:cBhvr>
                                      <p:to>
                                        <p:strVal val="hidden"/>
                                      </p:to>
                                    </p:set>
                                  </p:childTnLst>
                                </p:cTn>
                              </p:par>
                              <p:par>
                                <p:cTn id="24" presetID="2" presetClass="exit" presetSubtype="8" fill="hold" grpId="1" nodeType="withEffect">
                                  <p:stCondLst>
                                    <p:cond delay="0"/>
                                  </p:stCondLst>
                                  <p:childTnLst>
                                    <p:anim calcmode="lin" valueType="num">
                                      <p:cBhvr additive="base">
                                        <p:cTn id="25" dur="3750"/>
                                        <p:tgtEl>
                                          <p:spTgt spid="13"/>
                                        </p:tgtEl>
                                        <p:attrNameLst>
                                          <p:attrName>ppt_x</p:attrName>
                                        </p:attrNameLst>
                                      </p:cBhvr>
                                      <p:tavLst>
                                        <p:tav tm="0">
                                          <p:val>
                                            <p:strVal val="ppt_x"/>
                                          </p:val>
                                        </p:tav>
                                        <p:tav tm="100000">
                                          <p:val>
                                            <p:strVal val="0-ppt_w/2"/>
                                          </p:val>
                                        </p:tav>
                                      </p:tavLst>
                                    </p:anim>
                                    <p:anim calcmode="lin" valueType="num">
                                      <p:cBhvr additive="base">
                                        <p:cTn id="26" dur="3750"/>
                                        <p:tgtEl>
                                          <p:spTgt spid="13"/>
                                        </p:tgtEl>
                                        <p:attrNameLst>
                                          <p:attrName>ppt_y</p:attrName>
                                        </p:attrNameLst>
                                      </p:cBhvr>
                                      <p:tavLst>
                                        <p:tav tm="0">
                                          <p:val>
                                            <p:strVal val="ppt_y"/>
                                          </p:val>
                                        </p:tav>
                                        <p:tav tm="100000">
                                          <p:val>
                                            <p:strVal val="ppt_y"/>
                                          </p:val>
                                        </p:tav>
                                      </p:tavLst>
                                    </p:anim>
                                    <p:set>
                                      <p:cBhvr>
                                        <p:cTn id="27" dur="1" fill="hold">
                                          <p:stCondLst>
                                            <p:cond delay="3749"/>
                                          </p:stCondLst>
                                        </p:cTn>
                                        <p:tgtEl>
                                          <p:spTgt spid="13"/>
                                        </p:tgtEl>
                                        <p:attrNameLst>
                                          <p:attrName>style.visibility</p:attrName>
                                        </p:attrNameLst>
                                      </p:cBhvr>
                                      <p:to>
                                        <p:strVal val="hidden"/>
                                      </p:to>
                                    </p:set>
                                  </p:childTnLst>
                                </p:cTn>
                              </p:par>
                              <p:par>
                                <p:cTn id="28" presetID="15" presetClass="entr" presetSubtype="0"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3750" fill="hold"/>
                                        <p:tgtEl>
                                          <p:spTgt spid="14"/>
                                        </p:tgtEl>
                                        <p:attrNameLst>
                                          <p:attrName>ppt_w</p:attrName>
                                        </p:attrNameLst>
                                      </p:cBhvr>
                                      <p:tavLst>
                                        <p:tav tm="0">
                                          <p:val>
                                            <p:fltVal val="0"/>
                                          </p:val>
                                        </p:tav>
                                        <p:tav tm="100000">
                                          <p:val>
                                            <p:strVal val="#ppt_w"/>
                                          </p:val>
                                        </p:tav>
                                      </p:tavLst>
                                    </p:anim>
                                    <p:anim calcmode="lin" valueType="num">
                                      <p:cBhvr>
                                        <p:cTn id="31" dur="3750" fill="hold"/>
                                        <p:tgtEl>
                                          <p:spTgt spid="14"/>
                                        </p:tgtEl>
                                        <p:attrNameLst>
                                          <p:attrName>ppt_h</p:attrName>
                                        </p:attrNameLst>
                                      </p:cBhvr>
                                      <p:tavLst>
                                        <p:tav tm="0">
                                          <p:val>
                                            <p:fltVal val="0"/>
                                          </p:val>
                                        </p:tav>
                                        <p:tav tm="100000">
                                          <p:val>
                                            <p:strVal val="#ppt_h"/>
                                          </p:val>
                                        </p:tav>
                                      </p:tavLst>
                                    </p:anim>
                                    <p:anim calcmode="lin" valueType="num">
                                      <p:cBhvr>
                                        <p:cTn id="32" dur="3750" fill="hold"/>
                                        <p:tgtEl>
                                          <p:spTgt spid="14"/>
                                        </p:tgtEl>
                                        <p:attrNameLst>
                                          <p:attrName>ppt_x</p:attrName>
                                        </p:attrNameLst>
                                      </p:cBhvr>
                                      <p:tavLst>
                                        <p:tav tm="0" fmla="#ppt_x+(cos(-2*pi*(1-$))*-#ppt_x-sin(-2*pi*(1-$))*(1-#ppt_y))*(1-$)">
                                          <p:val>
                                            <p:fltVal val="0"/>
                                          </p:val>
                                        </p:tav>
                                        <p:tav tm="100000">
                                          <p:val>
                                            <p:fltVal val="1"/>
                                          </p:val>
                                        </p:tav>
                                      </p:tavLst>
                                    </p:anim>
                                    <p:anim calcmode="lin" valueType="num">
                                      <p:cBhvr>
                                        <p:cTn id="33" dur="3750" fill="hold"/>
                                        <p:tgtEl>
                                          <p:spTgt spid="14"/>
                                        </p:tgtEl>
                                        <p:attrNameLst>
                                          <p:attrName>ppt_y</p:attrName>
                                        </p:attrNameLst>
                                      </p:cBhvr>
                                      <p:tavLst>
                                        <p:tav tm="0" fmla="#ppt_y+(sin(-2*pi*(1-$))*-#ppt_x+cos(-2*pi*(1-$))*(1-#ppt_y))*(1-$)">
                                          <p:val>
                                            <p:fltVal val="0"/>
                                          </p:val>
                                        </p:tav>
                                        <p:tav tm="100000">
                                          <p:val>
                                            <p:fltVal val="1"/>
                                          </p:val>
                                        </p:tav>
                                      </p:tavLst>
                                    </p:anim>
                                  </p:childTnLst>
                                </p:cTn>
                              </p:par>
                              <p:par>
                                <p:cTn id="34" presetID="2" presetClass="exit" presetSubtype="8" fill="hold" grpId="1" nodeType="withEffect">
                                  <p:stCondLst>
                                    <p:cond delay="0"/>
                                  </p:stCondLst>
                                  <p:childTnLst>
                                    <p:anim calcmode="lin" valueType="num">
                                      <p:cBhvr additive="base">
                                        <p:cTn id="35" dur="3750"/>
                                        <p:tgtEl>
                                          <p:spTgt spid="14"/>
                                        </p:tgtEl>
                                        <p:attrNameLst>
                                          <p:attrName>ppt_x</p:attrName>
                                        </p:attrNameLst>
                                      </p:cBhvr>
                                      <p:tavLst>
                                        <p:tav tm="0">
                                          <p:val>
                                            <p:strVal val="ppt_x"/>
                                          </p:val>
                                        </p:tav>
                                        <p:tav tm="100000">
                                          <p:val>
                                            <p:strVal val="0-ppt_w/2"/>
                                          </p:val>
                                        </p:tav>
                                      </p:tavLst>
                                    </p:anim>
                                    <p:anim calcmode="lin" valueType="num">
                                      <p:cBhvr additive="base">
                                        <p:cTn id="36" dur="3750"/>
                                        <p:tgtEl>
                                          <p:spTgt spid="14"/>
                                        </p:tgtEl>
                                        <p:attrNameLst>
                                          <p:attrName>ppt_y</p:attrName>
                                        </p:attrNameLst>
                                      </p:cBhvr>
                                      <p:tavLst>
                                        <p:tav tm="0">
                                          <p:val>
                                            <p:strVal val="ppt_y"/>
                                          </p:val>
                                        </p:tav>
                                        <p:tav tm="100000">
                                          <p:val>
                                            <p:strVal val="ppt_y"/>
                                          </p:val>
                                        </p:tav>
                                      </p:tavLst>
                                    </p:anim>
                                    <p:set>
                                      <p:cBhvr>
                                        <p:cTn id="37" dur="1" fill="hold">
                                          <p:stCondLst>
                                            <p:cond delay="3749"/>
                                          </p:stCondLst>
                                        </p:cTn>
                                        <p:tgtEl>
                                          <p:spTgt spid="14"/>
                                        </p:tgtEl>
                                        <p:attrNameLst>
                                          <p:attrName>style.visibility</p:attrName>
                                        </p:attrNameLst>
                                      </p:cBhvr>
                                      <p:to>
                                        <p:strVal val="hidden"/>
                                      </p:to>
                                    </p:set>
                                  </p:childTnLst>
                                </p:cTn>
                              </p:par>
                              <p:par>
                                <p:cTn id="38" presetID="15"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3750" fill="hold"/>
                                        <p:tgtEl>
                                          <p:spTgt spid="15"/>
                                        </p:tgtEl>
                                        <p:attrNameLst>
                                          <p:attrName>ppt_w</p:attrName>
                                        </p:attrNameLst>
                                      </p:cBhvr>
                                      <p:tavLst>
                                        <p:tav tm="0">
                                          <p:val>
                                            <p:fltVal val="0"/>
                                          </p:val>
                                        </p:tav>
                                        <p:tav tm="100000">
                                          <p:val>
                                            <p:strVal val="#ppt_w"/>
                                          </p:val>
                                        </p:tav>
                                      </p:tavLst>
                                    </p:anim>
                                    <p:anim calcmode="lin" valueType="num">
                                      <p:cBhvr>
                                        <p:cTn id="41" dur="3750" fill="hold"/>
                                        <p:tgtEl>
                                          <p:spTgt spid="15"/>
                                        </p:tgtEl>
                                        <p:attrNameLst>
                                          <p:attrName>ppt_h</p:attrName>
                                        </p:attrNameLst>
                                      </p:cBhvr>
                                      <p:tavLst>
                                        <p:tav tm="0">
                                          <p:val>
                                            <p:fltVal val="0"/>
                                          </p:val>
                                        </p:tav>
                                        <p:tav tm="100000">
                                          <p:val>
                                            <p:strVal val="#ppt_h"/>
                                          </p:val>
                                        </p:tav>
                                      </p:tavLst>
                                    </p:anim>
                                    <p:anim calcmode="lin" valueType="num">
                                      <p:cBhvr>
                                        <p:cTn id="42" dur="3750" fill="hold"/>
                                        <p:tgtEl>
                                          <p:spTgt spid="15"/>
                                        </p:tgtEl>
                                        <p:attrNameLst>
                                          <p:attrName>ppt_x</p:attrName>
                                        </p:attrNameLst>
                                      </p:cBhvr>
                                      <p:tavLst>
                                        <p:tav tm="0" fmla="#ppt_x+(cos(-2*pi*(1-$))*-#ppt_x-sin(-2*pi*(1-$))*(1-#ppt_y))*(1-$)">
                                          <p:val>
                                            <p:fltVal val="0"/>
                                          </p:val>
                                        </p:tav>
                                        <p:tav tm="100000">
                                          <p:val>
                                            <p:fltVal val="1"/>
                                          </p:val>
                                        </p:tav>
                                      </p:tavLst>
                                    </p:anim>
                                    <p:anim calcmode="lin" valueType="num">
                                      <p:cBhvr>
                                        <p:cTn id="43" dur="3750" fill="hold"/>
                                        <p:tgtEl>
                                          <p:spTgt spid="15"/>
                                        </p:tgtEl>
                                        <p:attrNameLst>
                                          <p:attrName>ppt_y</p:attrName>
                                        </p:attrNameLst>
                                      </p:cBhvr>
                                      <p:tavLst>
                                        <p:tav tm="0" fmla="#ppt_y+(sin(-2*pi*(1-$))*-#ppt_x+cos(-2*pi*(1-$))*(1-#ppt_y))*(1-$)">
                                          <p:val>
                                            <p:fltVal val="0"/>
                                          </p:val>
                                        </p:tav>
                                        <p:tav tm="100000">
                                          <p:val>
                                            <p:fltVal val="1"/>
                                          </p:val>
                                        </p:tav>
                                      </p:tavLst>
                                    </p:anim>
                                  </p:childTnLst>
                                </p:cTn>
                              </p:par>
                              <p:par>
                                <p:cTn id="44" presetID="2" presetClass="exit" presetSubtype="2" fill="hold" grpId="1" nodeType="withEffect">
                                  <p:stCondLst>
                                    <p:cond delay="0"/>
                                  </p:stCondLst>
                                  <p:childTnLst>
                                    <p:anim calcmode="lin" valueType="num">
                                      <p:cBhvr additive="base">
                                        <p:cTn id="45" dur="3750"/>
                                        <p:tgtEl>
                                          <p:spTgt spid="15"/>
                                        </p:tgtEl>
                                        <p:attrNameLst>
                                          <p:attrName>ppt_x</p:attrName>
                                        </p:attrNameLst>
                                      </p:cBhvr>
                                      <p:tavLst>
                                        <p:tav tm="0">
                                          <p:val>
                                            <p:strVal val="ppt_x"/>
                                          </p:val>
                                        </p:tav>
                                        <p:tav tm="100000">
                                          <p:val>
                                            <p:strVal val="1+ppt_w/2"/>
                                          </p:val>
                                        </p:tav>
                                      </p:tavLst>
                                    </p:anim>
                                    <p:anim calcmode="lin" valueType="num">
                                      <p:cBhvr additive="base">
                                        <p:cTn id="46" dur="3750"/>
                                        <p:tgtEl>
                                          <p:spTgt spid="15"/>
                                        </p:tgtEl>
                                        <p:attrNameLst>
                                          <p:attrName>ppt_y</p:attrName>
                                        </p:attrNameLst>
                                      </p:cBhvr>
                                      <p:tavLst>
                                        <p:tav tm="0">
                                          <p:val>
                                            <p:strVal val="ppt_y"/>
                                          </p:val>
                                        </p:tav>
                                        <p:tav tm="100000">
                                          <p:val>
                                            <p:strVal val="ppt_y"/>
                                          </p:val>
                                        </p:tav>
                                      </p:tavLst>
                                    </p:anim>
                                    <p:set>
                                      <p:cBhvr>
                                        <p:cTn id="47" dur="1" fill="hold">
                                          <p:stCondLst>
                                            <p:cond delay="3749"/>
                                          </p:stCondLst>
                                        </p:cTn>
                                        <p:tgtEl>
                                          <p:spTgt spid="15"/>
                                        </p:tgtEl>
                                        <p:attrNameLst>
                                          <p:attrName>style.visibility</p:attrName>
                                        </p:attrNameLst>
                                      </p:cBhvr>
                                      <p:to>
                                        <p:strVal val="hidden"/>
                                      </p:to>
                                    </p:set>
                                  </p:childTnLst>
                                </p:cTn>
                              </p:par>
                              <p:par>
                                <p:cTn id="48" presetID="17" presetClass="entr" presetSubtype="10"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p:cTn id="50" dur="3750" fill="hold"/>
                                        <p:tgtEl>
                                          <p:spTgt spid="17"/>
                                        </p:tgtEl>
                                        <p:attrNameLst>
                                          <p:attrName>ppt_w</p:attrName>
                                        </p:attrNameLst>
                                      </p:cBhvr>
                                      <p:tavLst>
                                        <p:tav tm="0">
                                          <p:val>
                                            <p:fltVal val="0"/>
                                          </p:val>
                                        </p:tav>
                                        <p:tav tm="100000">
                                          <p:val>
                                            <p:strVal val="#ppt_w"/>
                                          </p:val>
                                        </p:tav>
                                      </p:tavLst>
                                    </p:anim>
                                    <p:anim calcmode="lin" valueType="num">
                                      <p:cBhvr>
                                        <p:cTn id="51" dur="3750" fill="hold"/>
                                        <p:tgtEl>
                                          <p:spTgt spid="17"/>
                                        </p:tgtEl>
                                        <p:attrNameLst>
                                          <p:attrName>ppt_h</p:attrName>
                                        </p:attrNameLst>
                                      </p:cBhvr>
                                      <p:tavLst>
                                        <p:tav tm="0">
                                          <p:val>
                                            <p:strVal val="#ppt_h"/>
                                          </p:val>
                                        </p:tav>
                                        <p:tav tm="100000">
                                          <p:val>
                                            <p:strVal val="#ppt_h"/>
                                          </p:val>
                                        </p:tav>
                                      </p:tavLst>
                                    </p:anim>
                                  </p:childTnLst>
                                </p:cTn>
                              </p:par>
                              <p:par>
                                <p:cTn id="52" presetID="8" presetClass="entr" presetSubtype="32"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diamond(out)">
                                      <p:cBhvr>
                                        <p:cTn id="54" dur="3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4" grpId="0" animBg="1"/>
      <p:bldP spid="14" grpId="1" animBg="1"/>
      <p:bldP spid="11" grpId="0" animBg="1"/>
      <p:bldP spid="11" grpId="1" animBg="1"/>
      <p:bldP spid="13" grpId="0" animBg="1"/>
      <p:bldP spid="13" grpId="1"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23 Rectángulo"/>
          <p:cNvSpPr/>
          <p:nvPr/>
        </p:nvSpPr>
        <p:spPr>
          <a:xfrm>
            <a:off x="0"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 name="19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484" y="-11832"/>
            <a:ext cx="9144000" cy="6858000"/>
          </a:xfrm>
          <a:prstGeom prst="rect">
            <a:avLst/>
          </a:prstGeom>
          <a:noFill/>
          <a:ln>
            <a:noFill/>
          </a:ln>
          <a:scene3d>
            <a:camera prst="orthographicFront"/>
            <a:lightRig rig="flat" dir="t"/>
          </a:scene3d>
          <a:sp3d>
            <a:bevelT w="165100" prst="coolSlant"/>
          </a:sp3d>
        </p:spPr>
      </p:pic>
      <p:sp>
        <p:nvSpPr>
          <p:cNvPr id="2" name="Forma libre 6"/>
          <p:cNvSpPr/>
          <p:nvPr/>
        </p:nvSpPr>
        <p:spPr>
          <a:xfrm rot="12572263">
            <a:off x="-134032" y="42864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2572263">
            <a:off x="645315" y="78868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 name="Forma libre 6"/>
          <p:cNvSpPr/>
          <p:nvPr/>
        </p:nvSpPr>
        <p:spPr>
          <a:xfrm rot="12572263">
            <a:off x="1406655" y="1090352"/>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03D4A8"/>
                </a:gs>
                <a:gs pos="25000">
                  <a:srgbClr val="21D6E0"/>
                </a:gs>
                <a:gs pos="75000">
                  <a:srgbClr val="0087E6"/>
                </a:gs>
                <a:gs pos="100000">
                  <a:srgbClr val="005CBF"/>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 name="Forma libre 6"/>
          <p:cNvSpPr/>
          <p:nvPr/>
        </p:nvSpPr>
        <p:spPr>
          <a:xfrm rot="12572263">
            <a:off x="2183637" y="1595113"/>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6" name="Forma libre 6"/>
          <p:cNvSpPr/>
          <p:nvPr/>
        </p:nvSpPr>
        <p:spPr>
          <a:xfrm rot="9027737" flipH="1">
            <a:off x="6608426" y="42864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6"/>
          <p:cNvSpPr/>
          <p:nvPr/>
        </p:nvSpPr>
        <p:spPr>
          <a:xfrm rot="9027737" flipH="1">
            <a:off x="5847778" y="788688"/>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8" name="Forma libre 6"/>
          <p:cNvSpPr/>
          <p:nvPr/>
        </p:nvSpPr>
        <p:spPr>
          <a:xfrm rot="9027737" flipH="1">
            <a:off x="4974940" y="1220736"/>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9" name="Forma libre 6"/>
          <p:cNvSpPr/>
          <p:nvPr/>
        </p:nvSpPr>
        <p:spPr>
          <a:xfrm rot="9027737" flipH="1">
            <a:off x="4315360" y="1580776"/>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6"/>
          <p:cNvSpPr/>
          <p:nvPr/>
        </p:nvSpPr>
        <p:spPr>
          <a:xfrm rot="1820102">
            <a:off x="6634992" y="4808379"/>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6"/>
          <p:cNvSpPr/>
          <p:nvPr/>
        </p:nvSpPr>
        <p:spPr>
          <a:xfrm rot="1820102">
            <a:off x="5848961" y="4377649"/>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6"/>
          <p:cNvSpPr/>
          <p:nvPr/>
        </p:nvSpPr>
        <p:spPr>
          <a:xfrm rot="1820102">
            <a:off x="5036622" y="4038790"/>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1820102">
            <a:off x="4316542" y="3606743"/>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6"/>
          <p:cNvSpPr/>
          <p:nvPr/>
        </p:nvSpPr>
        <p:spPr>
          <a:xfrm rot="19779898" flipH="1">
            <a:off x="-75300" y="4776764"/>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6"/>
          <p:cNvSpPr/>
          <p:nvPr/>
        </p:nvSpPr>
        <p:spPr>
          <a:xfrm rot="19779898" flipH="1">
            <a:off x="558183" y="4456183"/>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19779898" flipH="1">
            <a:off x="1436222" y="4110799"/>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6"/>
          <p:cNvSpPr/>
          <p:nvPr/>
        </p:nvSpPr>
        <p:spPr>
          <a:xfrm rot="19779898" flipH="1">
            <a:off x="2228309" y="3606743"/>
            <a:ext cx="2586542" cy="1685610"/>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chemeClr val="accent5">
                  <a:lumMod val="83000"/>
                  <a:lumOff val="17000"/>
                </a:schemeClr>
              </a:gs>
            </a:gsLst>
            <a:path path="rect">
              <a:fillToRect t="100000" r="100000"/>
            </a:path>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20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06180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fltVal val="0"/>
                                          </p:val>
                                        </p:tav>
                                        <p:tav tm="100000">
                                          <p:val>
                                            <p:strVal val="#ppt_w"/>
                                          </p:val>
                                        </p:tav>
                                      </p:tavLst>
                                    </p:anim>
                                    <p:anim calcmode="lin" valueType="num">
                                      <p:cBhvr>
                                        <p:cTn id="11" dur="5000" fill="hold"/>
                                        <p:tgtEl>
                                          <p:spTgt spid="17"/>
                                        </p:tgtEl>
                                        <p:attrNameLst>
                                          <p:attrName>ppt_h</p:attrName>
                                        </p:attrNameLst>
                                      </p:cBhvr>
                                      <p:tavLst>
                                        <p:tav tm="0">
                                          <p:val>
                                            <p:fltVal val="0"/>
                                          </p:val>
                                        </p:tav>
                                        <p:tav tm="100000">
                                          <p:val>
                                            <p:strVal val="#ppt_h"/>
                                          </p:val>
                                        </p:tav>
                                      </p:tavLst>
                                    </p:anim>
                                    <p:anim calcmode="lin" valueType="num">
                                      <p:cBhvr>
                                        <p:cTn id="12" dur="5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3" dur="5000" fill="hold"/>
                                        <p:tgtEl>
                                          <p:spTgt spid="17"/>
                                        </p:tgtEl>
                                        <p:attrNameLst>
                                          <p:attrName>ppt_y</p:attrName>
                                        </p:attrNameLst>
                                      </p:cBhvr>
                                      <p:tavLst>
                                        <p:tav tm="0" fmla="#ppt_y+(sin(-2*pi*(1-$))*-#ppt_x+cos(-2*pi*(1-$))*(1-#ppt_y))*(1-$)">
                                          <p:val>
                                            <p:fltVal val="0"/>
                                          </p:val>
                                        </p:tav>
                                        <p:tav tm="100000">
                                          <p:val>
                                            <p:fltVal val="1"/>
                                          </p:val>
                                        </p:tav>
                                      </p:tavLst>
                                    </p:anim>
                                  </p:childTnLst>
                                </p:cTn>
                              </p:par>
                              <p:par>
                                <p:cTn id="14" presetID="8" presetClass="emph" presetSubtype="0" fill="hold" grpId="1" nodeType="withEffect">
                                  <p:stCondLst>
                                    <p:cond delay="0"/>
                                  </p:stCondLst>
                                  <p:childTnLst>
                                    <p:animRot by="-21600000">
                                      <p:cBhvr>
                                        <p:cTn id="15" dur="5000" fill="hold"/>
                                        <p:tgtEl>
                                          <p:spTgt spid="17"/>
                                        </p:tgtEl>
                                        <p:attrNameLst>
                                          <p:attrName>r</p:attrName>
                                        </p:attrNameLst>
                                      </p:cBhvr>
                                    </p:animRot>
                                  </p:childTnLst>
                                </p:cTn>
                              </p:par>
                              <p:par>
                                <p:cTn id="16" presetID="2" presetClass="exit" presetSubtype="3" fill="hold" grpId="2" nodeType="withEffect">
                                  <p:stCondLst>
                                    <p:cond delay="0"/>
                                  </p:stCondLst>
                                  <p:childTnLst>
                                    <p:anim calcmode="lin" valueType="num">
                                      <p:cBhvr additive="base">
                                        <p:cTn id="17" dur="5000"/>
                                        <p:tgtEl>
                                          <p:spTgt spid="17"/>
                                        </p:tgtEl>
                                        <p:attrNameLst>
                                          <p:attrName>ppt_x</p:attrName>
                                        </p:attrNameLst>
                                      </p:cBhvr>
                                      <p:tavLst>
                                        <p:tav tm="0">
                                          <p:val>
                                            <p:strVal val="ppt_x"/>
                                          </p:val>
                                        </p:tav>
                                        <p:tav tm="100000">
                                          <p:val>
                                            <p:strVal val="1+ppt_w/2"/>
                                          </p:val>
                                        </p:tav>
                                      </p:tavLst>
                                    </p:anim>
                                    <p:anim calcmode="lin" valueType="num">
                                      <p:cBhvr additive="base">
                                        <p:cTn id="18" dur="5000"/>
                                        <p:tgtEl>
                                          <p:spTgt spid="17"/>
                                        </p:tgtEl>
                                        <p:attrNameLst>
                                          <p:attrName>ppt_y</p:attrName>
                                        </p:attrNameLst>
                                      </p:cBhvr>
                                      <p:tavLst>
                                        <p:tav tm="0">
                                          <p:val>
                                            <p:strVal val="ppt_y"/>
                                          </p:val>
                                        </p:tav>
                                        <p:tav tm="100000">
                                          <p:val>
                                            <p:strVal val="0-ppt_h/2"/>
                                          </p:val>
                                        </p:tav>
                                      </p:tavLst>
                                    </p:anim>
                                    <p:set>
                                      <p:cBhvr>
                                        <p:cTn id="19" dur="1" fill="hold">
                                          <p:stCondLst>
                                            <p:cond delay="4999"/>
                                          </p:stCondLst>
                                        </p:cTn>
                                        <p:tgtEl>
                                          <p:spTgt spid="17"/>
                                        </p:tgtEl>
                                        <p:attrNameLst>
                                          <p:attrName>style.visibility</p:attrName>
                                        </p:attrNameLst>
                                      </p:cBhvr>
                                      <p:to>
                                        <p:strVal val="hidden"/>
                                      </p:to>
                                    </p:set>
                                  </p:childTnLst>
                                </p:cTn>
                              </p:par>
                              <p:par>
                                <p:cTn id="20" presetID="15"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fltVal val="0"/>
                                          </p:val>
                                        </p:tav>
                                        <p:tav tm="100000">
                                          <p:val>
                                            <p:strVal val="#ppt_w"/>
                                          </p:val>
                                        </p:tav>
                                      </p:tavLst>
                                    </p:anim>
                                    <p:anim calcmode="lin" valueType="num">
                                      <p:cBhvr>
                                        <p:cTn id="23" dur="5000" fill="hold"/>
                                        <p:tgtEl>
                                          <p:spTgt spid="16"/>
                                        </p:tgtEl>
                                        <p:attrNameLst>
                                          <p:attrName>ppt_h</p:attrName>
                                        </p:attrNameLst>
                                      </p:cBhvr>
                                      <p:tavLst>
                                        <p:tav tm="0">
                                          <p:val>
                                            <p:fltVal val="0"/>
                                          </p:val>
                                        </p:tav>
                                        <p:tav tm="100000">
                                          <p:val>
                                            <p:strVal val="#ppt_h"/>
                                          </p:val>
                                        </p:tav>
                                      </p:tavLst>
                                    </p:anim>
                                    <p:anim calcmode="lin" valueType="num">
                                      <p:cBhvr>
                                        <p:cTn id="24" dur="5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16"/>
                                        </p:tgtEl>
                                        <p:attrNameLst>
                                          <p:attrName>ppt_y</p:attrName>
                                        </p:attrNameLst>
                                      </p:cBhvr>
                                      <p:tavLst>
                                        <p:tav tm="0" fmla="#ppt_y+(sin(-2*pi*(1-$))*-#ppt_x+cos(-2*pi*(1-$))*(1-#ppt_y))*(1-$)">
                                          <p:val>
                                            <p:fltVal val="0"/>
                                          </p:val>
                                        </p:tav>
                                        <p:tav tm="100000">
                                          <p:val>
                                            <p:fltVal val="1"/>
                                          </p:val>
                                        </p:tav>
                                      </p:tavLst>
                                    </p:anim>
                                  </p:childTnLst>
                                </p:cTn>
                              </p:par>
                              <p:par>
                                <p:cTn id="26" presetID="8" presetClass="emph" presetSubtype="0" fill="hold" grpId="1" nodeType="withEffect">
                                  <p:stCondLst>
                                    <p:cond delay="0"/>
                                  </p:stCondLst>
                                  <p:childTnLst>
                                    <p:animRot by="-21600000">
                                      <p:cBhvr>
                                        <p:cTn id="27" dur="5000" fill="hold"/>
                                        <p:tgtEl>
                                          <p:spTgt spid="16"/>
                                        </p:tgtEl>
                                        <p:attrNameLst>
                                          <p:attrName>r</p:attrName>
                                        </p:attrNameLst>
                                      </p:cBhvr>
                                    </p:animRot>
                                  </p:childTnLst>
                                </p:cTn>
                              </p:par>
                              <p:par>
                                <p:cTn id="28" presetID="2" presetClass="exit" presetSubtype="3" fill="hold" grpId="2" nodeType="withEffect">
                                  <p:stCondLst>
                                    <p:cond delay="0"/>
                                  </p:stCondLst>
                                  <p:childTnLst>
                                    <p:anim calcmode="lin" valueType="num">
                                      <p:cBhvr additive="base">
                                        <p:cTn id="29" dur="5000"/>
                                        <p:tgtEl>
                                          <p:spTgt spid="16"/>
                                        </p:tgtEl>
                                        <p:attrNameLst>
                                          <p:attrName>ppt_x</p:attrName>
                                        </p:attrNameLst>
                                      </p:cBhvr>
                                      <p:tavLst>
                                        <p:tav tm="0">
                                          <p:val>
                                            <p:strVal val="ppt_x"/>
                                          </p:val>
                                        </p:tav>
                                        <p:tav tm="100000">
                                          <p:val>
                                            <p:strVal val="1+ppt_w/2"/>
                                          </p:val>
                                        </p:tav>
                                      </p:tavLst>
                                    </p:anim>
                                    <p:anim calcmode="lin" valueType="num">
                                      <p:cBhvr additive="base">
                                        <p:cTn id="30" dur="5000"/>
                                        <p:tgtEl>
                                          <p:spTgt spid="16"/>
                                        </p:tgtEl>
                                        <p:attrNameLst>
                                          <p:attrName>ppt_y</p:attrName>
                                        </p:attrNameLst>
                                      </p:cBhvr>
                                      <p:tavLst>
                                        <p:tav tm="0">
                                          <p:val>
                                            <p:strVal val="ppt_y"/>
                                          </p:val>
                                        </p:tav>
                                        <p:tav tm="100000">
                                          <p:val>
                                            <p:strVal val="0-ppt_h/2"/>
                                          </p:val>
                                        </p:tav>
                                      </p:tavLst>
                                    </p:anim>
                                    <p:set>
                                      <p:cBhvr>
                                        <p:cTn id="31" dur="1" fill="hold">
                                          <p:stCondLst>
                                            <p:cond delay="4999"/>
                                          </p:stCondLst>
                                        </p:cTn>
                                        <p:tgtEl>
                                          <p:spTgt spid="16"/>
                                        </p:tgtEl>
                                        <p:attrNameLst>
                                          <p:attrName>style.visibility</p:attrName>
                                        </p:attrNameLst>
                                      </p:cBhvr>
                                      <p:to>
                                        <p:strVal val="hidden"/>
                                      </p:to>
                                    </p:set>
                                  </p:childTnLst>
                                </p:cTn>
                              </p:par>
                              <p:par>
                                <p:cTn id="32" presetID="15"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0" fill="hold"/>
                                        <p:tgtEl>
                                          <p:spTgt spid="15"/>
                                        </p:tgtEl>
                                        <p:attrNameLst>
                                          <p:attrName>ppt_w</p:attrName>
                                        </p:attrNameLst>
                                      </p:cBhvr>
                                      <p:tavLst>
                                        <p:tav tm="0">
                                          <p:val>
                                            <p:fltVal val="0"/>
                                          </p:val>
                                        </p:tav>
                                        <p:tav tm="100000">
                                          <p:val>
                                            <p:strVal val="#ppt_w"/>
                                          </p:val>
                                        </p:tav>
                                      </p:tavLst>
                                    </p:anim>
                                    <p:anim calcmode="lin" valueType="num">
                                      <p:cBhvr>
                                        <p:cTn id="35" dur="5000" fill="hold"/>
                                        <p:tgtEl>
                                          <p:spTgt spid="15"/>
                                        </p:tgtEl>
                                        <p:attrNameLst>
                                          <p:attrName>ppt_h</p:attrName>
                                        </p:attrNameLst>
                                      </p:cBhvr>
                                      <p:tavLst>
                                        <p:tav tm="0">
                                          <p:val>
                                            <p:fltVal val="0"/>
                                          </p:val>
                                        </p:tav>
                                        <p:tav tm="100000">
                                          <p:val>
                                            <p:strVal val="#ppt_h"/>
                                          </p:val>
                                        </p:tav>
                                      </p:tavLst>
                                    </p:anim>
                                    <p:anim calcmode="lin" valueType="num">
                                      <p:cBhvr>
                                        <p:cTn id="36" dur="5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37" dur="5000" fill="hold"/>
                                        <p:tgtEl>
                                          <p:spTgt spid="15"/>
                                        </p:tgtEl>
                                        <p:attrNameLst>
                                          <p:attrName>ppt_y</p:attrName>
                                        </p:attrNameLst>
                                      </p:cBhvr>
                                      <p:tavLst>
                                        <p:tav tm="0" fmla="#ppt_y+(sin(-2*pi*(1-$))*-#ppt_x+cos(-2*pi*(1-$))*(1-#ppt_y))*(1-$)">
                                          <p:val>
                                            <p:fltVal val="0"/>
                                          </p:val>
                                        </p:tav>
                                        <p:tav tm="100000">
                                          <p:val>
                                            <p:fltVal val="1"/>
                                          </p:val>
                                        </p:tav>
                                      </p:tavLst>
                                    </p:anim>
                                  </p:childTnLst>
                                </p:cTn>
                              </p:par>
                              <p:par>
                                <p:cTn id="38" presetID="8" presetClass="emph" presetSubtype="0" fill="hold" grpId="1" nodeType="withEffect">
                                  <p:stCondLst>
                                    <p:cond delay="0"/>
                                  </p:stCondLst>
                                  <p:childTnLst>
                                    <p:animRot by="-21600000">
                                      <p:cBhvr>
                                        <p:cTn id="39" dur="5000" fill="hold"/>
                                        <p:tgtEl>
                                          <p:spTgt spid="15"/>
                                        </p:tgtEl>
                                        <p:attrNameLst>
                                          <p:attrName>r</p:attrName>
                                        </p:attrNameLst>
                                      </p:cBhvr>
                                    </p:animRot>
                                  </p:childTnLst>
                                </p:cTn>
                              </p:par>
                              <p:par>
                                <p:cTn id="40" presetID="2" presetClass="exit" presetSubtype="3" fill="hold" grpId="2" nodeType="withEffect">
                                  <p:stCondLst>
                                    <p:cond delay="0"/>
                                  </p:stCondLst>
                                  <p:childTnLst>
                                    <p:anim calcmode="lin" valueType="num">
                                      <p:cBhvr additive="base">
                                        <p:cTn id="41" dur="5000"/>
                                        <p:tgtEl>
                                          <p:spTgt spid="15"/>
                                        </p:tgtEl>
                                        <p:attrNameLst>
                                          <p:attrName>ppt_x</p:attrName>
                                        </p:attrNameLst>
                                      </p:cBhvr>
                                      <p:tavLst>
                                        <p:tav tm="0">
                                          <p:val>
                                            <p:strVal val="ppt_x"/>
                                          </p:val>
                                        </p:tav>
                                        <p:tav tm="100000">
                                          <p:val>
                                            <p:strVal val="1+ppt_w/2"/>
                                          </p:val>
                                        </p:tav>
                                      </p:tavLst>
                                    </p:anim>
                                    <p:anim calcmode="lin" valueType="num">
                                      <p:cBhvr additive="base">
                                        <p:cTn id="42" dur="5000"/>
                                        <p:tgtEl>
                                          <p:spTgt spid="15"/>
                                        </p:tgtEl>
                                        <p:attrNameLst>
                                          <p:attrName>ppt_y</p:attrName>
                                        </p:attrNameLst>
                                      </p:cBhvr>
                                      <p:tavLst>
                                        <p:tav tm="0">
                                          <p:val>
                                            <p:strVal val="ppt_y"/>
                                          </p:val>
                                        </p:tav>
                                        <p:tav tm="100000">
                                          <p:val>
                                            <p:strVal val="0-ppt_h/2"/>
                                          </p:val>
                                        </p:tav>
                                      </p:tavLst>
                                    </p:anim>
                                    <p:set>
                                      <p:cBhvr>
                                        <p:cTn id="43" dur="1" fill="hold">
                                          <p:stCondLst>
                                            <p:cond delay="4999"/>
                                          </p:stCondLst>
                                        </p:cTn>
                                        <p:tgtEl>
                                          <p:spTgt spid="15"/>
                                        </p:tgtEl>
                                        <p:attrNameLst>
                                          <p:attrName>style.visibility</p:attrName>
                                        </p:attrNameLst>
                                      </p:cBhvr>
                                      <p:to>
                                        <p:strVal val="hidden"/>
                                      </p:to>
                                    </p:set>
                                  </p:childTnLst>
                                </p:cTn>
                              </p:par>
                              <p:par>
                                <p:cTn id="44" presetID="15"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0" fill="hold"/>
                                        <p:tgtEl>
                                          <p:spTgt spid="14"/>
                                        </p:tgtEl>
                                        <p:attrNameLst>
                                          <p:attrName>ppt_w</p:attrName>
                                        </p:attrNameLst>
                                      </p:cBhvr>
                                      <p:tavLst>
                                        <p:tav tm="0">
                                          <p:val>
                                            <p:fltVal val="0"/>
                                          </p:val>
                                        </p:tav>
                                        <p:tav tm="100000">
                                          <p:val>
                                            <p:strVal val="#ppt_w"/>
                                          </p:val>
                                        </p:tav>
                                      </p:tavLst>
                                    </p:anim>
                                    <p:anim calcmode="lin" valueType="num">
                                      <p:cBhvr>
                                        <p:cTn id="47" dur="5000" fill="hold"/>
                                        <p:tgtEl>
                                          <p:spTgt spid="14"/>
                                        </p:tgtEl>
                                        <p:attrNameLst>
                                          <p:attrName>ppt_h</p:attrName>
                                        </p:attrNameLst>
                                      </p:cBhvr>
                                      <p:tavLst>
                                        <p:tav tm="0">
                                          <p:val>
                                            <p:fltVal val="0"/>
                                          </p:val>
                                        </p:tav>
                                        <p:tav tm="100000">
                                          <p:val>
                                            <p:strVal val="#ppt_h"/>
                                          </p:val>
                                        </p:tav>
                                      </p:tavLst>
                                    </p:anim>
                                    <p:anim calcmode="lin" valueType="num">
                                      <p:cBhvr>
                                        <p:cTn id="48" dur="5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49" dur="5000" fill="hold"/>
                                        <p:tgtEl>
                                          <p:spTgt spid="14"/>
                                        </p:tgtEl>
                                        <p:attrNameLst>
                                          <p:attrName>ppt_y</p:attrName>
                                        </p:attrNameLst>
                                      </p:cBhvr>
                                      <p:tavLst>
                                        <p:tav tm="0" fmla="#ppt_y+(sin(-2*pi*(1-$))*-#ppt_x+cos(-2*pi*(1-$))*(1-#ppt_y))*(1-$)">
                                          <p:val>
                                            <p:fltVal val="0"/>
                                          </p:val>
                                        </p:tav>
                                        <p:tav tm="100000">
                                          <p:val>
                                            <p:fltVal val="1"/>
                                          </p:val>
                                        </p:tav>
                                      </p:tavLst>
                                    </p:anim>
                                  </p:childTnLst>
                                </p:cTn>
                              </p:par>
                              <p:par>
                                <p:cTn id="50" presetID="8" presetClass="emph" presetSubtype="0" fill="hold" grpId="1" nodeType="withEffect">
                                  <p:stCondLst>
                                    <p:cond delay="0"/>
                                  </p:stCondLst>
                                  <p:childTnLst>
                                    <p:animRot by="-21600000">
                                      <p:cBhvr>
                                        <p:cTn id="51" dur="5000" fill="hold"/>
                                        <p:tgtEl>
                                          <p:spTgt spid="14"/>
                                        </p:tgtEl>
                                        <p:attrNameLst>
                                          <p:attrName>r</p:attrName>
                                        </p:attrNameLst>
                                      </p:cBhvr>
                                    </p:animRot>
                                  </p:childTnLst>
                                </p:cTn>
                              </p:par>
                              <p:par>
                                <p:cTn id="52" presetID="2" presetClass="exit" presetSubtype="3" fill="hold" grpId="2" nodeType="withEffect">
                                  <p:stCondLst>
                                    <p:cond delay="0"/>
                                  </p:stCondLst>
                                  <p:childTnLst>
                                    <p:anim calcmode="lin" valueType="num">
                                      <p:cBhvr additive="base">
                                        <p:cTn id="53" dur="5000"/>
                                        <p:tgtEl>
                                          <p:spTgt spid="14"/>
                                        </p:tgtEl>
                                        <p:attrNameLst>
                                          <p:attrName>ppt_x</p:attrName>
                                        </p:attrNameLst>
                                      </p:cBhvr>
                                      <p:tavLst>
                                        <p:tav tm="0">
                                          <p:val>
                                            <p:strVal val="ppt_x"/>
                                          </p:val>
                                        </p:tav>
                                        <p:tav tm="100000">
                                          <p:val>
                                            <p:strVal val="1+ppt_w/2"/>
                                          </p:val>
                                        </p:tav>
                                      </p:tavLst>
                                    </p:anim>
                                    <p:anim calcmode="lin" valueType="num">
                                      <p:cBhvr additive="base">
                                        <p:cTn id="54" dur="5000"/>
                                        <p:tgtEl>
                                          <p:spTgt spid="14"/>
                                        </p:tgtEl>
                                        <p:attrNameLst>
                                          <p:attrName>ppt_y</p:attrName>
                                        </p:attrNameLst>
                                      </p:cBhvr>
                                      <p:tavLst>
                                        <p:tav tm="0">
                                          <p:val>
                                            <p:strVal val="ppt_y"/>
                                          </p:val>
                                        </p:tav>
                                        <p:tav tm="100000">
                                          <p:val>
                                            <p:strVal val="0-ppt_h/2"/>
                                          </p:val>
                                        </p:tav>
                                      </p:tavLst>
                                    </p:anim>
                                    <p:set>
                                      <p:cBhvr>
                                        <p:cTn id="55" dur="1" fill="hold">
                                          <p:stCondLst>
                                            <p:cond delay="4999"/>
                                          </p:stCondLst>
                                        </p:cTn>
                                        <p:tgtEl>
                                          <p:spTgt spid="14"/>
                                        </p:tgtEl>
                                        <p:attrNameLst>
                                          <p:attrName>style.visibility</p:attrName>
                                        </p:attrNameLst>
                                      </p:cBhvr>
                                      <p:to>
                                        <p:strVal val="hidden"/>
                                      </p:to>
                                    </p:set>
                                  </p:childTnLst>
                                </p:cTn>
                              </p:par>
                              <p:par>
                                <p:cTn id="56" presetID="15"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0" fill="hold"/>
                                        <p:tgtEl>
                                          <p:spTgt spid="13"/>
                                        </p:tgtEl>
                                        <p:attrNameLst>
                                          <p:attrName>ppt_w</p:attrName>
                                        </p:attrNameLst>
                                      </p:cBhvr>
                                      <p:tavLst>
                                        <p:tav tm="0">
                                          <p:val>
                                            <p:fltVal val="0"/>
                                          </p:val>
                                        </p:tav>
                                        <p:tav tm="100000">
                                          <p:val>
                                            <p:strVal val="#ppt_w"/>
                                          </p:val>
                                        </p:tav>
                                      </p:tavLst>
                                    </p:anim>
                                    <p:anim calcmode="lin" valueType="num">
                                      <p:cBhvr>
                                        <p:cTn id="59" dur="5000" fill="hold"/>
                                        <p:tgtEl>
                                          <p:spTgt spid="13"/>
                                        </p:tgtEl>
                                        <p:attrNameLst>
                                          <p:attrName>ppt_h</p:attrName>
                                        </p:attrNameLst>
                                      </p:cBhvr>
                                      <p:tavLst>
                                        <p:tav tm="0">
                                          <p:val>
                                            <p:fltVal val="0"/>
                                          </p:val>
                                        </p:tav>
                                        <p:tav tm="100000">
                                          <p:val>
                                            <p:strVal val="#ppt_h"/>
                                          </p:val>
                                        </p:tav>
                                      </p:tavLst>
                                    </p:anim>
                                    <p:anim calcmode="lin" valueType="num">
                                      <p:cBhvr>
                                        <p:cTn id="60" dur="5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1" dur="5000" fill="hold"/>
                                        <p:tgtEl>
                                          <p:spTgt spid="13"/>
                                        </p:tgtEl>
                                        <p:attrNameLst>
                                          <p:attrName>ppt_y</p:attrName>
                                        </p:attrNameLst>
                                      </p:cBhvr>
                                      <p:tavLst>
                                        <p:tav tm="0" fmla="#ppt_y+(sin(-2*pi*(1-$))*-#ppt_x+cos(-2*pi*(1-$))*(1-#ppt_y))*(1-$)">
                                          <p:val>
                                            <p:fltVal val="0"/>
                                          </p:val>
                                        </p:tav>
                                        <p:tav tm="100000">
                                          <p:val>
                                            <p:fltVal val="1"/>
                                          </p:val>
                                        </p:tav>
                                      </p:tavLst>
                                    </p:anim>
                                  </p:childTnLst>
                                </p:cTn>
                              </p:par>
                              <p:par>
                                <p:cTn id="62" presetID="8" presetClass="emph" presetSubtype="0" fill="hold" grpId="1" nodeType="withEffect">
                                  <p:stCondLst>
                                    <p:cond delay="0"/>
                                  </p:stCondLst>
                                  <p:childTnLst>
                                    <p:animRot by="21600000">
                                      <p:cBhvr>
                                        <p:cTn id="63" dur="5000" fill="hold"/>
                                        <p:tgtEl>
                                          <p:spTgt spid="13"/>
                                        </p:tgtEl>
                                        <p:attrNameLst>
                                          <p:attrName>r</p:attrName>
                                        </p:attrNameLst>
                                      </p:cBhvr>
                                    </p:animRot>
                                  </p:childTnLst>
                                </p:cTn>
                              </p:par>
                              <p:par>
                                <p:cTn id="64" presetID="2" presetClass="exit" presetSubtype="9" fill="hold" grpId="2" nodeType="withEffect">
                                  <p:stCondLst>
                                    <p:cond delay="0"/>
                                  </p:stCondLst>
                                  <p:childTnLst>
                                    <p:anim calcmode="lin" valueType="num">
                                      <p:cBhvr additive="base">
                                        <p:cTn id="65" dur="5000"/>
                                        <p:tgtEl>
                                          <p:spTgt spid="13"/>
                                        </p:tgtEl>
                                        <p:attrNameLst>
                                          <p:attrName>ppt_x</p:attrName>
                                        </p:attrNameLst>
                                      </p:cBhvr>
                                      <p:tavLst>
                                        <p:tav tm="0">
                                          <p:val>
                                            <p:strVal val="ppt_x"/>
                                          </p:val>
                                        </p:tav>
                                        <p:tav tm="100000">
                                          <p:val>
                                            <p:strVal val="0-ppt_w/2"/>
                                          </p:val>
                                        </p:tav>
                                      </p:tavLst>
                                    </p:anim>
                                    <p:anim calcmode="lin" valueType="num">
                                      <p:cBhvr additive="base">
                                        <p:cTn id="66" dur="5000"/>
                                        <p:tgtEl>
                                          <p:spTgt spid="13"/>
                                        </p:tgtEl>
                                        <p:attrNameLst>
                                          <p:attrName>ppt_y</p:attrName>
                                        </p:attrNameLst>
                                      </p:cBhvr>
                                      <p:tavLst>
                                        <p:tav tm="0">
                                          <p:val>
                                            <p:strVal val="ppt_y"/>
                                          </p:val>
                                        </p:tav>
                                        <p:tav tm="100000">
                                          <p:val>
                                            <p:strVal val="0-ppt_h/2"/>
                                          </p:val>
                                        </p:tav>
                                      </p:tavLst>
                                    </p:anim>
                                    <p:set>
                                      <p:cBhvr>
                                        <p:cTn id="67" dur="1" fill="hold">
                                          <p:stCondLst>
                                            <p:cond delay="4999"/>
                                          </p:stCondLst>
                                        </p:cTn>
                                        <p:tgtEl>
                                          <p:spTgt spid="13"/>
                                        </p:tgtEl>
                                        <p:attrNameLst>
                                          <p:attrName>style.visibility</p:attrName>
                                        </p:attrNameLst>
                                      </p:cBhvr>
                                      <p:to>
                                        <p:strVal val="hidden"/>
                                      </p:to>
                                    </p:set>
                                  </p:childTnLst>
                                </p:cTn>
                              </p:par>
                              <p:par>
                                <p:cTn id="68" presetID="15"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0" fill="hold"/>
                                        <p:tgtEl>
                                          <p:spTgt spid="12"/>
                                        </p:tgtEl>
                                        <p:attrNameLst>
                                          <p:attrName>ppt_w</p:attrName>
                                        </p:attrNameLst>
                                      </p:cBhvr>
                                      <p:tavLst>
                                        <p:tav tm="0">
                                          <p:val>
                                            <p:fltVal val="0"/>
                                          </p:val>
                                        </p:tav>
                                        <p:tav tm="100000">
                                          <p:val>
                                            <p:strVal val="#ppt_w"/>
                                          </p:val>
                                        </p:tav>
                                      </p:tavLst>
                                    </p:anim>
                                    <p:anim calcmode="lin" valueType="num">
                                      <p:cBhvr>
                                        <p:cTn id="71" dur="5000" fill="hold"/>
                                        <p:tgtEl>
                                          <p:spTgt spid="12"/>
                                        </p:tgtEl>
                                        <p:attrNameLst>
                                          <p:attrName>ppt_h</p:attrName>
                                        </p:attrNameLst>
                                      </p:cBhvr>
                                      <p:tavLst>
                                        <p:tav tm="0">
                                          <p:val>
                                            <p:fltVal val="0"/>
                                          </p:val>
                                        </p:tav>
                                        <p:tav tm="100000">
                                          <p:val>
                                            <p:strVal val="#ppt_h"/>
                                          </p:val>
                                        </p:tav>
                                      </p:tavLst>
                                    </p:anim>
                                    <p:anim calcmode="lin" valueType="num">
                                      <p:cBhvr>
                                        <p:cTn id="72" dur="5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73" dur="5000" fill="hold"/>
                                        <p:tgtEl>
                                          <p:spTgt spid="12"/>
                                        </p:tgtEl>
                                        <p:attrNameLst>
                                          <p:attrName>ppt_y</p:attrName>
                                        </p:attrNameLst>
                                      </p:cBhvr>
                                      <p:tavLst>
                                        <p:tav tm="0" fmla="#ppt_y+(sin(-2*pi*(1-$))*-#ppt_x+cos(-2*pi*(1-$))*(1-#ppt_y))*(1-$)">
                                          <p:val>
                                            <p:fltVal val="0"/>
                                          </p:val>
                                        </p:tav>
                                        <p:tav tm="100000">
                                          <p:val>
                                            <p:fltVal val="1"/>
                                          </p:val>
                                        </p:tav>
                                      </p:tavLst>
                                    </p:anim>
                                  </p:childTnLst>
                                </p:cTn>
                              </p:par>
                              <p:par>
                                <p:cTn id="74" presetID="8" presetClass="emph" presetSubtype="0" fill="hold" grpId="1" nodeType="withEffect">
                                  <p:stCondLst>
                                    <p:cond delay="0"/>
                                  </p:stCondLst>
                                  <p:childTnLst>
                                    <p:animRot by="21600000">
                                      <p:cBhvr>
                                        <p:cTn id="75" dur="5000" fill="hold"/>
                                        <p:tgtEl>
                                          <p:spTgt spid="12"/>
                                        </p:tgtEl>
                                        <p:attrNameLst>
                                          <p:attrName>r</p:attrName>
                                        </p:attrNameLst>
                                      </p:cBhvr>
                                    </p:animRot>
                                  </p:childTnLst>
                                </p:cTn>
                              </p:par>
                              <p:par>
                                <p:cTn id="76" presetID="2" presetClass="exit" presetSubtype="9" fill="hold" grpId="2" nodeType="withEffect">
                                  <p:stCondLst>
                                    <p:cond delay="0"/>
                                  </p:stCondLst>
                                  <p:childTnLst>
                                    <p:anim calcmode="lin" valueType="num">
                                      <p:cBhvr additive="base">
                                        <p:cTn id="77" dur="5000"/>
                                        <p:tgtEl>
                                          <p:spTgt spid="12"/>
                                        </p:tgtEl>
                                        <p:attrNameLst>
                                          <p:attrName>ppt_x</p:attrName>
                                        </p:attrNameLst>
                                      </p:cBhvr>
                                      <p:tavLst>
                                        <p:tav tm="0">
                                          <p:val>
                                            <p:strVal val="ppt_x"/>
                                          </p:val>
                                        </p:tav>
                                        <p:tav tm="100000">
                                          <p:val>
                                            <p:strVal val="0-ppt_w/2"/>
                                          </p:val>
                                        </p:tav>
                                      </p:tavLst>
                                    </p:anim>
                                    <p:anim calcmode="lin" valueType="num">
                                      <p:cBhvr additive="base">
                                        <p:cTn id="78" dur="5000"/>
                                        <p:tgtEl>
                                          <p:spTgt spid="12"/>
                                        </p:tgtEl>
                                        <p:attrNameLst>
                                          <p:attrName>ppt_y</p:attrName>
                                        </p:attrNameLst>
                                      </p:cBhvr>
                                      <p:tavLst>
                                        <p:tav tm="0">
                                          <p:val>
                                            <p:strVal val="ppt_y"/>
                                          </p:val>
                                        </p:tav>
                                        <p:tav tm="100000">
                                          <p:val>
                                            <p:strVal val="0-ppt_h/2"/>
                                          </p:val>
                                        </p:tav>
                                      </p:tavLst>
                                    </p:anim>
                                    <p:set>
                                      <p:cBhvr>
                                        <p:cTn id="79" dur="1" fill="hold">
                                          <p:stCondLst>
                                            <p:cond delay="4999"/>
                                          </p:stCondLst>
                                        </p:cTn>
                                        <p:tgtEl>
                                          <p:spTgt spid="12"/>
                                        </p:tgtEl>
                                        <p:attrNameLst>
                                          <p:attrName>style.visibility</p:attrName>
                                        </p:attrNameLst>
                                      </p:cBhvr>
                                      <p:to>
                                        <p:strVal val="hidden"/>
                                      </p:to>
                                    </p:set>
                                  </p:childTnLst>
                                </p:cTn>
                              </p:par>
                              <p:par>
                                <p:cTn id="80" presetID="15" presetClass="entr" presetSubtype="0"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5000" fill="hold"/>
                                        <p:tgtEl>
                                          <p:spTgt spid="11"/>
                                        </p:tgtEl>
                                        <p:attrNameLst>
                                          <p:attrName>ppt_w</p:attrName>
                                        </p:attrNameLst>
                                      </p:cBhvr>
                                      <p:tavLst>
                                        <p:tav tm="0">
                                          <p:val>
                                            <p:fltVal val="0"/>
                                          </p:val>
                                        </p:tav>
                                        <p:tav tm="100000">
                                          <p:val>
                                            <p:strVal val="#ppt_w"/>
                                          </p:val>
                                        </p:tav>
                                      </p:tavLst>
                                    </p:anim>
                                    <p:anim calcmode="lin" valueType="num">
                                      <p:cBhvr>
                                        <p:cTn id="83" dur="5000" fill="hold"/>
                                        <p:tgtEl>
                                          <p:spTgt spid="11"/>
                                        </p:tgtEl>
                                        <p:attrNameLst>
                                          <p:attrName>ppt_h</p:attrName>
                                        </p:attrNameLst>
                                      </p:cBhvr>
                                      <p:tavLst>
                                        <p:tav tm="0">
                                          <p:val>
                                            <p:fltVal val="0"/>
                                          </p:val>
                                        </p:tav>
                                        <p:tav tm="100000">
                                          <p:val>
                                            <p:strVal val="#ppt_h"/>
                                          </p:val>
                                        </p:tav>
                                      </p:tavLst>
                                    </p:anim>
                                    <p:anim calcmode="lin" valueType="num">
                                      <p:cBhvr>
                                        <p:cTn id="84" dur="5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5" dur="5000" fill="hold"/>
                                        <p:tgtEl>
                                          <p:spTgt spid="11"/>
                                        </p:tgtEl>
                                        <p:attrNameLst>
                                          <p:attrName>ppt_y</p:attrName>
                                        </p:attrNameLst>
                                      </p:cBhvr>
                                      <p:tavLst>
                                        <p:tav tm="0" fmla="#ppt_y+(sin(-2*pi*(1-$))*-#ppt_x+cos(-2*pi*(1-$))*(1-#ppt_y))*(1-$)">
                                          <p:val>
                                            <p:fltVal val="0"/>
                                          </p:val>
                                        </p:tav>
                                        <p:tav tm="100000">
                                          <p:val>
                                            <p:fltVal val="1"/>
                                          </p:val>
                                        </p:tav>
                                      </p:tavLst>
                                    </p:anim>
                                  </p:childTnLst>
                                </p:cTn>
                              </p:par>
                              <p:par>
                                <p:cTn id="86" presetID="8" presetClass="emph" presetSubtype="0" fill="hold" grpId="1" nodeType="withEffect">
                                  <p:stCondLst>
                                    <p:cond delay="0"/>
                                  </p:stCondLst>
                                  <p:childTnLst>
                                    <p:animRot by="21600000">
                                      <p:cBhvr>
                                        <p:cTn id="87" dur="5000" fill="hold"/>
                                        <p:tgtEl>
                                          <p:spTgt spid="11"/>
                                        </p:tgtEl>
                                        <p:attrNameLst>
                                          <p:attrName>r</p:attrName>
                                        </p:attrNameLst>
                                      </p:cBhvr>
                                    </p:animRot>
                                  </p:childTnLst>
                                </p:cTn>
                              </p:par>
                              <p:par>
                                <p:cTn id="88" presetID="2" presetClass="exit" presetSubtype="9" fill="hold" grpId="2" nodeType="withEffect">
                                  <p:stCondLst>
                                    <p:cond delay="0"/>
                                  </p:stCondLst>
                                  <p:childTnLst>
                                    <p:anim calcmode="lin" valueType="num">
                                      <p:cBhvr additive="base">
                                        <p:cTn id="89" dur="5000"/>
                                        <p:tgtEl>
                                          <p:spTgt spid="11"/>
                                        </p:tgtEl>
                                        <p:attrNameLst>
                                          <p:attrName>ppt_x</p:attrName>
                                        </p:attrNameLst>
                                      </p:cBhvr>
                                      <p:tavLst>
                                        <p:tav tm="0">
                                          <p:val>
                                            <p:strVal val="ppt_x"/>
                                          </p:val>
                                        </p:tav>
                                        <p:tav tm="100000">
                                          <p:val>
                                            <p:strVal val="0-ppt_w/2"/>
                                          </p:val>
                                        </p:tav>
                                      </p:tavLst>
                                    </p:anim>
                                    <p:anim calcmode="lin" valueType="num">
                                      <p:cBhvr additive="base">
                                        <p:cTn id="90" dur="5000"/>
                                        <p:tgtEl>
                                          <p:spTgt spid="11"/>
                                        </p:tgtEl>
                                        <p:attrNameLst>
                                          <p:attrName>ppt_y</p:attrName>
                                        </p:attrNameLst>
                                      </p:cBhvr>
                                      <p:tavLst>
                                        <p:tav tm="0">
                                          <p:val>
                                            <p:strVal val="ppt_y"/>
                                          </p:val>
                                        </p:tav>
                                        <p:tav tm="100000">
                                          <p:val>
                                            <p:strVal val="0-ppt_h/2"/>
                                          </p:val>
                                        </p:tav>
                                      </p:tavLst>
                                    </p:anim>
                                    <p:set>
                                      <p:cBhvr>
                                        <p:cTn id="91" dur="1" fill="hold">
                                          <p:stCondLst>
                                            <p:cond delay="4999"/>
                                          </p:stCondLst>
                                        </p:cTn>
                                        <p:tgtEl>
                                          <p:spTgt spid="11"/>
                                        </p:tgtEl>
                                        <p:attrNameLst>
                                          <p:attrName>style.visibility</p:attrName>
                                        </p:attrNameLst>
                                      </p:cBhvr>
                                      <p:to>
                                        <p:strVal val="hidden"/>
                                      </p:to>
                                    </p:set>
                                  </p:childTnLst>
                                </p:cTn>
                              </p:par>
                              <p:par>
                                <p:cTn id="92" presetID="15" presetClass="entr" presetSubtype="0" fill="hold" grpId="0"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5000" fill="hold"/>
                                        <p:tgtEl>
                                          <p:spTgt spid="10"/>
                                        </p:tgtEl>
                                        <p:attrNameLst>
                                          <p:attrName>ppt_w</p:attrName>
                                        </p:attrNameLst>
                                      </p:cBhvr>
                                      <p:tavLst>
                                        <p:tav tm="0">
                                          <p:val>
                                            <p:fltVal val="0"/>
                                          </p:val>
                                        </p:tav>
                                        <p:tav tm="100000">
                                          <p:val>
                                            <p:strVal val="#ppt_w"/>
                                          </p:val>
                                        </p:tav>
                                      </p:tavLst>
                                    </p:anim>
                                    <p:anim calcmode="lin" valueType="num">
                                      <p:cBhvr>
                                        <p:cTn id="95" dur="5000" fill="hold"/>
                                        <p:tgtEl>
                                          <p:spTgt spid="10"/>
                                        </p:tgtEl>
                                        <p:attrNameLst>
                                          <p:attrName>ppt_h</p:attrName>
                                        </p:attrNameLst>
                                      </p:cBhvr>
                                      <p:tavLst>
                                        <p:tav tm="0">
                                          <p:val>
                                            <p:fltVal val="0"/>
                                          </p:val>
                                        </p:tav>
                                        <p:tav tm="100000">
                                          <p:val>
                                            <p:strVal val="#ppt_h"/>
                                          </p:val>
                                        </p:tav>
                                      </p:tavLst>
                                    </p:anim>
                                    <p:anim calcmode="lin" valueType="num">
                                      <p:cBhvr>
                                        <p:cTn id="96" dur="5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97" dur="5000" fill="hold"/>
                                        <p:tgtEl>
                                          <p:spTgt spid="10"/>
                                        </p:tgtEl>
                                        <p:attrNameLst>
                                          <p:attrName>ppt_y</p:attrName>
                                        </p:attrNameLst>
                                      </p:cBhvr>
                                      <p:tavLst>
                                        <p:tav tm="0" fmla="#ppt_y+(sin(-2*pi*(1-$))*-#ppt_x+cos(-2*pi*(1-$))*(1-#ppt_y))*(1-$)">
                                          <p:val>
                                            <p:fltVal val="0"/>
                                          </p:val>
                                        </p:tav>
                                        <p:tav tm="100000">
                                          <p:val>
                                            <p:fltVal val="1"/>
                                          </p:val>
                                        </p:tav>
                                      </p:tavLst>
                                    </p:anim>
                                  </p:childTnLst>
                                </p:cTn>
                              </p:par>
                              <p:par>
                                <p:cTn id="98" presetID="8" presetClass="emph" presetSubtype="0" fill="hold" grpId="1" nodeType="withEffect">
                                  <p:stCondLst>
                                    <p:cond delay="0"/>
                                  </p:stCondLst>
                                  <p:childTnLst>
                                    <p:animRot by="21600000">
                                      <p:cBhvr>
                                        <p:cTn id="99" dur="5000" fill="hold"/>
                                        <p:tgtEl>
                                          <p:spTgt spid="10"/>
                                        </p:tgtEl>
                                        <p:attrNameLst>
                                          <p:attrName>r</p:attrName>
                                        </p:attrNameLst>
                                      </p:cBhvr>
                                    </p:animRot>
                                  </p:childTnLst>
                                </p:cTn>
                              </p:par>
                              <p:par>
                                <p:cTn id="100" presetID="2" presetClass="exit" presetSubtype="9" fill="hold" grpId="2" nodeType="withEffect">
                                  <p:stCondLst>
                                    <p:cond delay="0"/>
                                  </p:stCondLst>
                                  <p:childTnLst>
                                    <p:anim calcmode="lin" valueType="num">
                                      <p:cBhvr additive="base">
                                        <p:cTn id="101" dur="5000"/>
                                        <p:tgtEl>
                                          <p:spTgt spid="10"/>
                                        </p:tgtEl>
                                        <p:attrNameLst>
                                          <p:attrName>ppt_x</p:attrName>
                                        </p:attrNameLst>
                                      </p:cBhvr>
                                      <p:tavLst>
                                        <p:tav tm="0">
                                          <p:val>
                                            <p:strVal val="ppt_x"/>
                                          </p:val>
                                        </p:tav>
                                        <p:tav tm="100000">
                                          <p:val>
                                            <p:strVal val="0-ppt_w/2"/>
                                          </p:val>
                                        </p:tav>
                                      </p:tavLst>
                                    </p:anim>
                                    <p:anim calcmode="lin" valueType="num">
                                      <p:cBhvr additive="base">
                                        <p:cTn id="102" dur="5000"/>
                                        <p:tgtEl>
                                          <p:spTgt spid="10"/>
                                        </p:tgtEl>
                                        <p:attrNameLst>
                                          <p:attrName>ppt_y</p:attrName>
                                        </p:attrNameLst>
                                      </p:cBhvr>
                                      <p:tavLst>
                                        <p:tav tm="0">
                                          <p:val>
                                            <p:strVal val="ppt_y"/>
                                          </p:val>
                                        </p:tav>
                                        <p:tav tm="100000">
                                          <p:val>
                                            <p:strVal val="0-ppt_h/2"/>
                                          </p:val>
                                        </p:tav>
                                      </p:tavLst>
                                    </p:anim>
                                    <p:set>
                                      <p:cBhvr>
                                        <p:cTn id="103" dur="1" fill="hold">
                                          <p:stCondLst>
                                            <p:cond delay="4999"/>
                                          </p:stCondLst>
                                        </p:cTn>
                                        <p:tgtEl>
                                          <p:spTgt spid="10"/>
                                        </p:tgtEl>
                                        <p:attrNameLst>
                                          <p:attrName>style.visibility</p:attrName>
                                        </p:attrNameLst>
                                      </p:cBhvr>
                                      <p:to>
                                        <p:strVal val="hidden"/>
                                      </p:to>
                                    </p:set>
                                  </p:childTnLst>
                                </p:cTn>
                              </p:par>
                              <p:par>
                                <p:cTn id="104" presetID="15" presetClass="entr" presetSubtype="0" fill="hold" grpId="0"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p:cTn id="106" dur="5000" fill="hold"/>
                                        <p:tgtEl>
                                          <p:spTgt spid="5"/>
                                        </p:tgtEl>
                                        <p:attrNameLst>
                                          <p:attrName>ppt_w</p:attrName>
                                        </p:attrNameLst>
                                      </p:cBhvr>
                                      <p:tavLst>
                                        <p:tav tm="0">
                                          <p:val>
                                            <p:fltVal val="0"/>
                                          </p:val>
                                        </p:tav>
                                        <p:tav tm="100000">
                                          <p:val>
                                            <p:strVal val="#ppt_w"/>
                                          </p:val>
                                        </p:tav>
                                      </p:tavLst>
                                    </p:anim>
                                    <p:anim calcmode="lin" valueType="num">
                                      <p:cBhvr>
                                        <p:cTn id="107" dur="5000" fill="hold"/>
                                        <p:tgtEl>
                                          <p:spTgt spid="5"/>
                                        </p:tgtEl>
                                        <p:attrNameLst>
                                          <p:attrName>ppt_h</p:attrName>
                                        </p:attrNameLst>
                                      </p:cBhvr>
                                      <p:tavLst>
                                        <p:tav tm="0">
                                          <p:val>
                                            <p:fltVal val="0"/>
                                          </p:val>
                                        </p:tav>
                                        <p:tav tm="100000">
                                          <p:val>
                                            <p:strVal val="#ppt_h"/>
                                          </p:val>
                                        </p:tav>
                                      </p:tavLst>
                                    </p:anim>
                                    <p:anim calcmode="lin" valueType="num">
                                      <p:cBhvr>
                                        <p:cTn id="108" dur="5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9" dur="5000" fill="hold"/>
                                        <p:tgtEl>
                                          <p:spTgt spid="5"/>
                                        </p:tgtEl>
                                        <p:attrNameLst>
                                          <p:attrName>ppt_y</p:attrName>
                                        </p:attrNameLst>
                                      </p:cBhvr>
                                      <p:tavLst>
                                        <p:tav tm="0" fmla="#ppt_y+(sin(-2*pi*(1-$))*-#ppt_x+cos(-2*pi*(1-$))*(1-#ppt_y))*(1-$)">
                                          <p:val>
                                            <p:fltVal val="0"/>
                                          </p:val>
                                        </p:tav>
                                        <p:tav tm="100000">
                                          <p:val>
                                            <p:fltVal val="1"/>
                                          </p:val>
                                        </p:tav>
                                      </p:tavLst>
                                    </p:anim>
                                  </p:childTnLst>
                                </p:cTn>
                              </p:par>
                              <p:par>
                                <p:cTn id="110" presetID="8" presetClass="emph" presetSubtype="0" fill="hold" grpId="1" nodeType="withEffect">
                                  <p:stCondLst>
                                    <p:cond delay="0"/>
                                  </p:stCondLst>
                                  <p:childTnLst>
                                    <p:animRot by="21600000">
                                      <p:cBhvr>
                                        <p:cTn id="111" dur="5000" fill="hold"/>
                                        <p:tgtEl>
                                          <p:spTgt spid="5"/>
                                        </p:tgtEl>
                                        <p:attrNameLst>
                                          <p:attrName>r</p:attrName>
                                        </p:attrNameLst>
                                      </p:cBhvr>
                                    </p:animRot>
                                  </p:childTnLst>
                                </p:cTn>
                              </p:par>
                              <p:par>
                                <p:cTn id="112" presetID="2" presetClass="exit" presetSubtype="6" fill="hold" grpId="2" nodeType="withEffect">
                                  <p:stCondLst>
                                    <p:cond delay="0"/>
                                  </p:stCondLst>
                                  <p:childTnLst>
                                    <p:anim calcmode="lin" valueType="num">
                                      <p:cBhvr additive="base">
                                        <p:cTn id="113" dur="5000"/>
                                        <p:tgtEl>
                                          <p:spTgt spid="5"/>
                                        </p:tgtEl>
                                        <p:attrNameLst>
                                          <p:attrName>ppt_x</p:attrName>
                                        </p:attrNameLst>
                                      </p:cBhvr>
                                      <p:tavLst>
                                        <p:tav tm="0">
                                          <p:val>
                                            <p:strVal val="ppt_x"/>
                                          </p:val>
                                        </p:tav>
                                        <p:tav tm="100000">
                                          <p:val>
                                            <p:strVal val="1+ppt_w/2"/>
                                          </p:val>
                                        </p:tav>
                                      </p:tavLst>
                                    </p:anim>
                                    <p:anim calcmode="lin" valueType="num">
                                      <p:cBhvr additive="base">
                                        <p:cTn id="114" dur="5000"/>
                                        <p:tgtEl>
                                          <p:spTgt spid="5"/>
                                        </p:tgtEl>
                                        <p:attrNameLst>
                                          <p:attrName>ppt_y</p:attrName>
                                        </p:attrNameLst>
                                      </p:cBhvr>
                                      <p:tavLst>
                                        <p:tav tm="0">
                                          <p:val>
                                            <p:strVal val="ppt_y"/>
                                          </p:val>
                                        </p:tav>
                                        <p:tav tm="100000">
                                          <p:val>
                                            <p:strVal val="1+ppt_h/2"/>
                                          </p:val>
                                        </p:tav>
                                      </p:tavLst>
                                    </p:anim>
                                    <p:set>
                                      <p:cBhvr>
                                        <p:cTn id="115" dur="1" fill="hold">
                                          <p:stCondLst>
                                            <p:cond delay="4999"/>
                                          </p:stCondLst>
                                        </p:cTn>
                                        <p:tgtEl>
                                          <p:spTgt spid="5"/>
                                        </p:tgtEl>
                                        <p:attrNameLst>
                                          <p:attrName>style.visibility</p:attrName>
                                        </p:attrNameLst>
                                      </p:cBhvr>
                                      <p:to>
                                        <p:strVal val="hidden"/>
                                      </p:to>
                                    </p:set>
                                  </p:childTnLst>
                                </p:cTn>
                              </p:par>
                              <p:par>
                                <p:cTn id="116" presetID="15" presetClass="entr" presetSubtype="0" fill="hold" grpId="0" nodeType="withEffect">
                                  <p:stCondLst>
                                    <p:cond delay="0"/>
                                  </p:stCondLst>
                                  <p:childTnLst>
                                    <p:set>
                                      <p:cBhvr>
                                        <p:cTn id="117" dur="1" fill="hold">
                                          <p:stCondLst>
                                            <p:cond delay="0"/>
                                          </p:stCondLst>
                                        </p:cTn>
                                        <p:tgtEl>
                                          <p:spTgt spid="4"/>
                                        </p:tgtEl>
                                        <p:attrNameLst>
                                          <p:attrName>style.visibility</p:attrName>
                                        </p:attrNameLst>
                                      </p:cBhvr>
                                      <p:to>
                                        <p:strVal val="visible"/>
                                      </p:to>
                                    </p:set>
                                    <p:anim calcmode="lin" valueType="num">
                                      <p:cBhvr>
                                        <p:cTn id="118" dur="5000" fill="hold"/>
                                        <p:tgtEl>
                                          <p:spTgt spid="4"/>
                                        </p:tgtEl>
                                        <p:attrNameLst>
                                          <p:attrName>ppt_w</p:attrName>
                                        </p:attrNameLst>
                                      </p:cBhvr>
                                      <p:tavLst>
                                        <p:tav tm="0">
                                          <p:val>
                                            <p:fltVal val="0"/>
                                          </p:val>
                                        </p:tav>
                                        <p:tav tm="100000">
                                          <p:val>
                                            <p:strVal val="#ppt_w"/>
                                          </p:val>
                                        </p:tav>
                                      </p:tavLst>
                                    </p:anim>
                                    <p:anim calcmode="lin" valueType="num">
                                      <p:cBhvr>
                                        <p:cTn id="119" dur="5000" fill="hold"/>
                                        <p:tgtEl>
                                          <p:spTgt spid="4"/>
                                        </p:tgtEl>
                                        <p:attrNameLst>
                                          <p:attrName>ppt_h</p:attrName>
                                        </p:attrNameLst>
                                      </p:cBhvr>
                                      <p:tavLst>
                                        <p:tav tm="0">
                                          <p:val>
                                            <p:fltVal val="0"/>
                                          </p:val>
                                        </p:tav>
                                        <p:tav tm="100000">
                                          <p:val>
                                            <p:strVal val="#ppt_h"/>
                                          </p:val>
                                        </p:tav>
                                      </p:tavLst>
                                    </p:anim>
                                    <p:anim calcmode="lin" valueType="num">
                                      <p:cBhvr>
                                        <p:cTn id="120" dur="5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21" dur="5000" fill="hold"/>
                                        <p:tgtEl>
                                          <p:spTgt spid="4"/>
                                        </p:tgtEl>
                                        <p:attrNameLst>
                                          <p:attrName>ppt_y</p:attrName>
                                        </p:attrNameLst>
                                      </p:cBhvr>
                                      <p:tavLst>
                                        <p:tav tm="0" fmla="#ppt_y+(sin(-2*pi*(1-$))*-#ppt_x+cos(-2*pi*(1-$))*(1-#ppt_y))*(1-$)">
                                          <p:val>
                                            <p:fltVal val="0"/>
                                          </p:val>
                                        </p:tav>
                                        <p:tav tm="100000">
                                          <p:val>
                                            <p:fltVal val="1"/>
                                          </p:val>
                                        </p:tav>
                                      </p:tavLst>
                                    </p:anim>
                                  </p:childTnLst>
                                </p:cTn>
                              </p:par>
                              <p:par>
                                <p:cTn id="122" presetID="8" presetClass="emph" presetSubtype="0" fill="hold" grpId="1" nodeType="withEffect">
                                  <p:stCondLst>
                                    <p:cond delay="0"/>
                                  </p:stCondLst>
                                  <p:childTnLst>
                                    <p:animRot by="21600000">
                                      <p:cBhvr>
                                        <p:cTn id="123" dur="5000" fill="hold"/>
                                        <p:tgtEl>
                                          <p:spTgt spid="4"/>
                                        </p:tgtEl>
                                        <p:attrNameLst>
                                          <p:attrName>r</p:attrName>
                                        </p:attrNameLst>
                                      </p:cBhvr>
                                    </p:animRot>
                                  </p:childTnLst>
                                </p:cTn>
                              </p:par>
                              <p:par>
                                <p:cTn id="124" presetID="2" presetClass="exit" presetSubtype="6" fill="hold" grpId="2" nodeType="withEffect">
                                  <p:stCondLst>
                                    <p:cond delay="0"/>
                                  </p:stCondLst>
                                  <p:childTnLst>
                                    <p:anim calcmode="lin" valueType="num">
                                      <p:cBhvr additive="base">
                                        <p:cTn id="125" dur="5000"/>
                                        <p:tgtEl>
                                          <p:spTgt spid="4"/>
                                        </p:tgtEl>
                                        <p:attrNameLst>
                                          <p:attrName>ppt_x</p:attrName>
                                        </p:attrNameLst>
                                      </p:cBhvr>
                                      <p:tavLst>
                                        <p:tav tm="0">
                                          <p:val>
                                            <p:strVal val="ppt_x"/>
                                          </p:val>
                                        </p:tav>
                                        <p:tav tm="100000">
                                          <p:val>
                                            <p:strVal val="1+ppt_w/2"/>
                                          </p:val>
                                        </p:tav>
                                      </p:tavLst>
                                    </p:anim>
                                    <p:anim calcmode="lin" valueType="num">
                                      <p:cBhvr additive="base">
                                        <p:cTn id="126" dur="5000"/>
                                        <p:tgtEl>
                                          <p:spTgt spid="4"/>
                                        </p:tgtEl>
                                        <p:attrNameLst>
                                          <p:attrName>ppt_y</p:attrName>
                                        </p:attrNameLst>
                                      </p:cBhvr>
                                      <p:tavLst>
                                        <p:tav tm="0">
                                          <p:val>
                                            <p:strVal val="ppt_y"/>
                                          </p:val>
                                        </p:tav>
                                        <p:tav tm="100000">
                                          <p:val>
                                            <p:strVal val="1+ppt_h/2"/>
                                          </p:val>
                                        </p:tav>
                                      </p:tavLst>
                                    </p:anim>
                                    <p:set>
                                      <p:cBhvr>
                                        <p:cTn id="127" dur="1" fill="hold">
                                          <p:stCondLst>
                                            <p:cond delay="4999"/>
                                          </p:stCondLst>
                                        </p:cTn>
                                        <p:tgtEl>
                                          <p:spTgt spid="4"/>
                                        </p:tgtEl>
                                        <p:attrNameLst>
                                          <p:attrName>style.visibility</p:attrName>
                                        </p:attrNameLst>
                                      </p:cBhvr>
                                      <p:to>
                                        <p:strVal val="hidden"/>
                                      </p:to>
                                    </p:set>
                                  </p:childTnLst>
                                </p:cTn>
                              </p:par>
                              <p:par>
                                <p:cTn id="128" presetID="15" presetClass="entr" presetSubtype="0" fill="hold" grpId="0"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p:cTn id="130" dur="5000" fill="hold"/>
                                        <p:tgtEl>
                                          <p:spTgt spid="3"/>
                                        </p:tgtEl>
                                        <p:attrNameLst>
                                          <p:attrName>ppt_w</p:attrName>
                                        </p:attrNameLst>
                                      </p:cBhvr>
                                      <p:tavLst>
                                        <p:tav tm="0">
                                          <p:val>
                                            <p:fltVal val="0"/>
                                          </p:val>
                                        </p:tav>
                                        <p:tav tm="100000">
                                          <p:val>
                                            <p:strVal val="#ppt_w"/>
                                          </p:val>
                                        </p:tav>
                                      </p:tavLst>
                                    </p:anim>
                                    <p:anim calcmode="lin" valueType="num">
                                      <p:cBhvr>
                                        <p:cTn id="131" dur="5000" fill="hold"/>
                                        <p:tgtEl>
                                          <p:spTgt spid="3"/>
                                        </p:tgtEl>
                                        <p:attrNameLst>
                                          <p:attrName>ppt_h</p:attrName>
                                        </p:attrNameLst>
                                      </p:cBhvr>
                                      <p:tavLst>
                                        <p:tav tm="0">
                                          <p:val>
                                            <p:fltVal val="0"/>
                                          </p:val>
                                        </p:tav>
                                        <p:tav tm="100000">
                                          <p:val>
                                            <p:strVal val="#ppt_h"/>
                                          </p:val>
                                        </p:tav>
                                      </p:tavLst>
                                    </p:anim>
                                    <p:anim calcmode="lin" valueType="num">
                                      <p:cBhvr>
                                        <p:cTn id="132" dur="5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33" dur="5000" fill="hold"/>
                                        <p:tgtEl>
                                          <p:spTgt spid="3"/>
                                        </p:tgtEl>
                                        <p:attrNameLst>
                                          <p:attrName>ppt_y</p:attrName>
                                        </p:attrNameLst>
                                      </p:cBhvr>
                                      <p:tavLst>
                                        <p:tav tm="0" fmla="#ppt_y+(sin(-2*pi*(1-$))*-#ppt_x+cos(-2*pi*(1-$))*(1-#ppt_y))*(1-$)">
                                          <p:val>
                                            <p:fltVal val="0"/>
                                          </p:val>
                                        </p:tav>
                                        <p:tav tm="100000">
                                          <p:val>
                                            <p:fltVal val="1"/>
                                          </p:val>
                                        </p:tav>
                                      </p:tavLst>
                                    </p:anim>
                                  </p:childTnLst>
                                </p:cTn>
                              </p:par>
                              <p:par>
                                <p:cTn id="134" presetID="8" presetClass="emph" presetSubtype="0" fill="hold" grpId="1" nodeType="withEffect">
                                  <p:stCondLst>
                                    <p:cond delay="0"/>
                                  </p:stCondLst>
                                  <p:childTnLst>
                                    <p:animRot by="21600000">
                                      <p:cBhvr>
                                        <p:cTn id="135" dur="5000" fill="hold"/>
                                        <p:tgtEl>
                                          <p:spTgt spid="3"/>
                                        </p:tgtEl>
                                        <p:attrNameLst>
                                          <p:attrName>r</p:attrName>
                                        </p:attrNameLst>
                                      </p:cBhvr>
                                    </p:animRot>
                                  </p:childTnLst>
                                </p:cTn>
                              </p:par>
                              <p:par>
                                <p:cTn id="136" presetID="2" presetClass="exit" presetSubtype="6" fill="hold" grpId="2" nodeType="withEffect">
                                  <p:stCondLst>
                                    <p:cond delay="0"/>
                                  </p:stCondLst>
                                  <p:childTnLst>
                                    <p:anim calcmode="lin" valueType="num">
                                      <p:cBhvr additive="base">
                                        <p:cTn id="137" dur="5000"/>
                                        <p:tgtEl>
                                          <p:spTgt spid="3"/>
                                        </p:tgtEl>
                                        <p:attrNameLst>
                                          <p:attrName>ppt_x</p:attrName>
                                        </p:attrNameLst>
                                      </p:cBhvr>
                                      <p:tavLst>
                                        <p:tav tm="0">
                                          <p:val>
                                            <p:strVal val="ppt_x"/>
                                          </p:val>
                                        </p:tav>
                                        <p:tav tm="100000">
                                          <p:val>
                                            <p:strVal val="1+ppt_w/2"/>
                                          </p:val>
                                        </p:tav>
                                      </p:tavLst>
                                    </p:anim>
                                    <p:anim calcmode="lin" valueType="num">
                                      <p:cBhvr additive="base">
                                        <p:cTn id="138" dur="5000"/>
                                        <p:tgtEl>
                                          <p:spTgt spid="3"/>
                                        </p:tgtEl>
                                        <p:attrNameLst>
                                          <p:attrName>ppt_y</p:attrName>
                                        </p:attrNameLst>
                                      </p:cBhvr>
                                      <p:tavLst>
                                        <p:tav tm="0">
                                          <p:val>
                                            <p:strVal val="ppt_y"/>
                                          </p:val>
                                        </p:tav>
                                        <p:tav tm="100000">
                                          <p:val>
                                            <p:strVal val="1+ppt_h/2"/>
                                          </p:val>
                                        </p:tav>
                                      </p:tavLst>
                                    </p:anim>
                                    <p:set>
                                      <p:cBhvr>
                                        <p:cTn id="139" dur="1" fill="hold">
                                          <p:stCondLst>
                                            <p:cond delay="4999"/>
                                          </p:stCondLst>
                                        </p:cTn>
                                        <p:tgtEl>
                                          <p:spTgt spid="3"/>
                                        </p:tgtEl>
                                        <p:attrNameLst>
                                          <p:attrName>style.visibility</p:attrName>
                                        </p:attrNameLst>
                                      </p:cBhvr>
                                      <p:to>
                                        <p:strVal val="hidden"/>
                                      </p:to>
                                    </p:set>
                                  </p:childTnLst>
                                </p:cTn>
                              </p:par>
                              <p:par>
                                <p:cTn id="140" presetID="15" presetClass="entr" presetSubtype="0" fill="hold" grpId="0"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5000" fill="hold"/>
                                        <p:tgtEl>
                                          <p:spTgt spid="2"/>
                                        </p:tgtEl>
                                        <p:attrNameLst>
                                          <p:attrName>ppt_w</p:attrName>
                                        </p:attrNameLst>
                                      </p:cBhvr>
                                      <p:tavLst>
                                        <p:tav tm="0">
                                          <p:val>
                                            <p:fltVal val="0"/>
                                          </p:val>
                                        </p:tav>
                                        <p:tav tm="100000">
                                          <p:val>
                                            <p:strVal val="#ppt_w"/>
                                          </p:val>
                                        </p:tav>
                                      </p:tavLst>
                                    </p:anim>
                                    <p:anim calcmode="lin" valueType="num">
                                      <p:cBhvr>
                                        <p:cTn id="143" dur="5000" fill="hold"/>
                                        <p:tgtEl>
                                          <p:spTgt spid="2"/>
                                        </p:tgtEl>
                                        <p:attrNameLst>
                                          <p:attrName>ppt_h</p:attrName>
                                        </p:attrNameLst>
                                      </p:cBhvr>
                                      <p:tavLst>
                                        <p:tav tm="0">
                                          <p:val>
                                            <p:fltVal val="0"/>
                                          </p:val>
                                        </p:tav>
                                        <p:tav tm="100000">
                                          <p:val>
                                            <p:strVal val="#ppt_h"/>
                                          </p:val>
                                        </p:tav>
                                      </p:tavLst>
                                    </p:anim>
                                    <p:anim calcmode="lin" valueType="num">
                                      <p:cBhvr>
                                        <p:cTn id="144" dur="5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45" dur="5000" fill="hold"/>
                                        <p:tgtEl>
                                          <p:spTgt spid="2"/>
                                        </p:tgtEl>
                                        <p:attrNameLst>
                                          <p:attrName>ppt_y</p:attrName>
                                        </p:attrNameLst>
                                      </p:cBhvr>
                                      <p:tavLst>
                                        <p:tav tm="0" fmla="#ppt_y+(sin(-2*pi*(1-$))*-#ppt_x+cos(-2*pi*(1-$))*(1-#ppt_y))*(1-$)">
                                          <p:val>
                                            <p:fltVal val="0"/>
                                          </p:val>
                                        </p:tav>
                                        <p:tav tm="100000">
                                          <p:val>
                                            <p:fltVal val="1"/>
                                          </p:val>
                                        </p:tav>
                                      </p:tavLst>
                                    </p:anim>
                                  </p:childTnLst>
                                </p:cTn>
                              </p:par>
                              <p:par>
                                <p:cTn id="146" presetID="8" presetClass="emph" presetSubtype="0" fill="hold" grpId="1" nodeType="withEffect">
                                  <p:stCondLst>
                                    <p:cond delay="0"/>
                                  </p:stCondLst>
                                  <p:childTnLst>
                                    <p:animRot by="21600000">
                                      <p:cBhvr>
                                        <p:cTn id="147" dur="5000" fill="hold"/>
                                        <p:tgtEl>
                                          <p:spTgt spid="2"/>
                                        </p:tgtEl>
                                        <p:attrNameLst>
                                          <p:attrName>r</p:attrName>
                                        </p:attrNameLst>
                                      </p:cBhvr>
                                    </p:animRot>
                                  </p:childTnLst>
                                </p:cTn>
                              </p:par>
                              <p:par>
                                <p:cTn id="148" presetID="2" presetClass="exit" presetSubtype="6" fill="hold" grpId="2" nodeType="withEffect">
                                  <p:stCondLst>
                                    <p:cond delay="0"/>
                                  </p:stCondLst>
                                  <p:childTnLst>
                                    <p:anim calcmode="lin" valueType="num">
                                      <p:cBhvr additive="base">
                                        <p:cTn id="149" dur="5000"/>
                                        <p:tgtEl>
                                          <p:spTgt spid="2"/>
                                        </p:tgtEl>
                                        <p:attrNameLst>
                                          <p:attrName>ppt_x</p:attrName>
                                        </p:attrNameLst>
                                      </p:cBhvr>
                                      <p:tavLst>
                                        <p:tav tm="0">
                                          <p:val>
                                            <p:strVal val="ppt_x"/>
                                          </p:val>
                                        </p:tav>
                                        <p:tav tm="100000">
                                          <p:val>
                                            <p:strVal val="1+ppt_w/2"/>
                                          </p:val>
                                        </p:tav>
                                      </p:tavLst>
                                    </p:anim>
                                    <p:anim calcmode="lin" valueType="num">
                                      <p:cBhvr additive="base">
                                        <p:cTn id="150" dur="5000"/>
                                        <p:tgtEl>
                                          <p:spTgt spid="2"/>
                                        </p:tgtEl>
                                        <p:attrNameLst>
                                          <p:attrName>ppt_y</p:attrName>
                                        </p:attrNameLst>
                                      </p:cBhvr>
                                      <p:tavLst>
                                        <p:tav tm="0">
                                          <p:val>
                                            <p:strVal val="ppt_y"/>
                                          </p:val>
                                        </p:tav>
                                        <p:tav tm="100000">
                                          <p:val>
                                            <p:strVal val="1+ppt_h/2"/>
                                          </p:val>
                                        </p:tav>
                                      </p:tavLst>
                                    </p:anim>
                                    <p:set>
                                      <p:cBhvr>
                                        <p:cTn id="151" dur="1" fill="hold">
                                          <p:stCondLst>
                                            <p:cond delay="4999"/>
                                          </p:stCondLst>
                                        </p:cTn>
                                        <p:tgtEl>
                                          <p:spTgt spid="2"/>
                                        </p:tgtEl>
                                        <p:attrNameLst>
                                          <p:attrName>style.visibility</p:attrName>
                                        </p:attrNameLst>
                                      </p:cBhvr>
                                      <p:to>
                                        <p:strVal val="hidden"/>
                                      </p:to>
                                    </p:set>
                                  </p:childTnLst>
                                </p:cTn>
                              </p:par>
                              <p:par>
                                <p:cTn id="152" presetID="15" presetClass="entr" presetSubtype="0" fill="hold" grpId="0" nodeType="withEffect">
                                  <p:stCondLst>
                                    <p:cond delay="0"/>
                                  </p:stCondLst>
                                  <p:childTnLst>
                                    <p:set>
                                      <p:cBhvr>
                                        <p:cTn id="153" dur="1" fill="hold">
                                          <p:stCondLst>
                                            <p:cond delay="0"/>
                                          </p:stCondLst>
                                        </p:cTn>
                                        <p:tgtEl>
                                          <p:spTgt spid="9"/>
                                        </p:tgtEl>
                                        <p:attrNameLst>
                                          <p:attrName>style.visibility</p:attrName>
                                        </p:attrNameLst>
                                      </p:cBhvr>
                                      <p:to>
                                        <p:strVal val="visible"/>
                                      </p:to>
                                    </p:set>
                                    <p:anim calcmode="lin" valueType="num">
                                      <p:cBhvr>
                                        <p:cTn id="154" dur="5000" fill="hold"/>
                                        <p:tgtEl>
                                          <p:spTgt spid="9"/>
                                        </p:tgtEl>
                                        <p:attrNameLst>
                                          <p:attrName>ppt_w</p:attrName>
                                        </p:attrNameLst>
                                      </p:cBhvr>
                                      <p:tavLst>
                                        <p:tav tm="0">
                                          <p:val>
                                            <p:fltVal val="0"/>
                                          </p:val>
                                        </p:tav>
                                        <p:tav tm="100000">
                                          <p:val>
                                            <p:strVal val="#ppt_w"/>
                                          </p:val>
                                        </p:tav>
                                      </p:tavLst>
                                    </p:anim>
                                    <p:anim calcmode="lin" valueType="num">
                                      <p:cBhvr>
                                        <p:cTn id="155" dur="5000" fill="hold"/>
                                        <p:tgtEl>
                                          <p:spTgt spid="9"/>
                                        </p:tgtEl>
                                        <p:attrNameLst>
                                          <p:attrName>ppt_h</p:attrName>
                                        </p:attrNameLst>
                                      </p:cBhvr>
                                      <p:tavLst>
                                        <p:tav tm="0">
                                          <p:val>
                                            <p:fltVal val="0"/>
                                          </p:val>
                                        </p:tav>
                                        <p:tav tm="100000">
                                          <p:val>
                                            <p:strVal val="#ppt_h"/>
                                          </p:val>
                                        </p:tav>
                                      </p:tavLst>
                                    </p:anim>
                                    <p:anim calcmode="lin" valueType="num">
                                      <p:cBhvr>
                                        <p:cTn id="156" dur="5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57" dur="5000" fill="hold"/>
                                        <p:tgtEl>
                                          <p:spTgt spid="9"/>
                                        </p:tgtEl>
                                        <p:attrNameLst>
                                          <p:attrName>ppt_y</p:attrName>
                                        </p:attrNameLst>
                                      </p:cBhvr>
                                      <p:tavLst>
                                        <p:tav tm="0" fmla="#ppt_y+(sin(-2*pi*(1-$))*-#ppt_x+cos(-2*pi*(1-$))*(1-#ppt_y))*(1-$)">
                                          <p:val>
                                            <p:fltVal val="0"/>
                                          </p:val>
                                        </p:tav>
                                        <p:tav tm="100000">
                                          <p:val>
                                            <p:fltVal val="1"/>
                                          </p:val>
                                        </p:tav>
                                      </p:tavLst>
                                    </p:anim>
                                  </p:childTnLst>
                                </p:cTn>
                              </p:par>
                              <p:par>
                                <p:cTn id="158" presetID="8" presetClass="emph" presetSubtype="0" fill="hold" grpId="1" nodeType="withEffect">
                                  <p:stCondLst>
                                    <p:cond delay="0"/>
                                  </p:stCondLst>
                                  <p:childTnLst>
                                    <p:animRot by="-21600000">
                                      <p:cBhvr>
                                        <p:cTn id="159" dur="5000" fill="hold"/>
                                        <p:tgtEl>
                                          <p:spTgt spid="9"/>
                                        </p:tgtEl>
                                        <p:attrNameLst>
                                          <p:attrName>r</p:attrName>
                                        </p:attrNameLst>
                                      </p:cBhvr>
                                    </p:animRot>
                                  </p:childTnLst>
                                </p:cTn>
                              </p:par>
                              <p:par>
                                <p:cTn id="160" presetID="2" presetClass="exit" presetSubtype="12" fill="hold" grpId="2" nodeType="withEffect">
                                  <p:stCondLst>
                                    <p:cond delay="0"/>
                                  </p:stCondLst>
                                  <p:childTnLst>
                                    <p:anim calcmode="lin" valueType="num">
                                      <p:cBhvr additive="base">
                                        <p:cTn id="161" dur="5000"/>
                                        <p:tgtEl>
                                          <p:spTgt spid="9"/>
                                        </p:tgtEl>
                                        <p:attrNameLst>
                                          <p:attrName>ppt_x</p:attrName>
                                        </p:attrNameLst>
                                      </p:cBhvr>
                                      <p:tavLst>
                                        <p:tav tm="0">
                                          <p:val>
                                            <p:strVal val="ppt_x"/>
                                          </p:val>
                                        </p:tav>
                                        <p:tav tm="100000">
                                          <p:val>
                                            <p:strVal val="0-ppt_w/2"/>
                                          </p:val>
                                        </p:tav>
                                      </p:tavLst>
                                    </p:anim>
                                    <p:anim calcmode="lin" valueType="num">
                                      <p:cBhvr additive="base">
                                        <p:cTn id="162" dur="5000"/>
                                        <p:tgtEl>
                                          <p:spTgt spid="9"/>
                                        </p:tgtEl>
                                        <p:attrNameLst>
                                          <p:attrName>ppt_y</p:attrName>
                                        </p:attrNameLst>
                                      </p:cBhvr>
                                      <p:tavLst>
                                        <p:tav tm="0">
                                          <p:val>
                                            <p:strVal val="ppt_y"/>
                                          </p:val>
                                        </p:tav>
                                        <p:tav tm="100000">
                                          <p:val>
                                            <p:strVal val="1+ppt_h/2"/>
                                          </p:val>
                                        </p:tav>
                                      </p:tavLst>
                                    </p:anim>
                                    <p:set>
                                      <p:cBhvr>
                                        <p:cTn id="163" dur="1" fill="hold">
                                          <p:stCondLst>
                                            <p:cond delay="4999"/>
                                          </p:stCondLst>
                                        </p:cTn>
                                        <p:tgtEl>
                                          <p:spTgt spid="9"/>
                                        </p:tgtEl>
                                        <p:attrNameLst>
                                          <p:attrName>style.visibility</p:attrName>
                                        </p:attrNameLst>
                                      </p:cBhvr>
                                      <p:to>
                                        <p:strVal val="hidden"/>
                                      </p:to>
                                    </p:set>
                                  </p:childTnLst>
                                </p:cTn>
                              </p:par>
                              <p:par>
                                <p:cTn id="164" presetID="15" presetClass="entr" presetSubtype="0" fill="hold" grpId="0" nodeType="withEffect">
                                  <p:stCondLst>
                                    <p:cond delay="0"/>
                                  </p:stCondLst>
                                  <p:childTnLst>
                                    <p:set>
                                      <p:cBhvr>
                                        <p:cTn id="165" dur="1" fill="hold">
                                          <p:stCondLst>
                                            <p:cond delay="0"/>
                                          </p:stCondLst>
                                        </p:cTn>
                                        <p:tgtEl>
                                          <p:spTgt spid="8"/>
                                        </p:tgtEl>
                                        <p:attrNameLst>
                                          <p:attrName>style.visibility</p:attrName>
                                        </p:attrNameLst>
                                      </p:cBhvr>
                                      <p:to>
                                        <p:strVal val="visible"/>
                                      </p:to>
                                    </p:set>
                                    <p:anim calcmode="lin" valueType="num">
                                      <p:cBhvr>
                                        <p:cTn id="166" dur="5000" fill="hold"/>
                                        <p:tgtEl>
                                          <p:spTgt spid="8"/>
                                        </p:tgtEl>
                                        <p:attrNameLst>
                                          <p:attrName>ppt_w</p:attrName>
                                        </p:attrNameLst>
                                      </p:cBhvr>
                                      <p:tavLst>
                                        <p:tav tm="0">
                                          <p:val>
                                            <p:fltVal val="0"/>
                                          </p:val>
                                        </p:tav>
                                        <p:tav tm="100000">
                                          <p:val>
                                            <p:strVal val="#ppt_w"/>
                                          </p:val>
                                        </p:tav>
                                      </p:tavLst>
                                    </p:anim>
                                    <p:anim calcmode="lin" valueType="num">
                                      <p:cBhvr>
                                        <p:cTn id="167" dur="5000" fill="hold"/>
                                        <p:tgtEl>
                                          <p:spTgt spid="8"/>
                                        </p:tgtEl>
                                        <p:attrNameLst>
                                          <p:attrName>ppt_h</p:attrName>
                                        </p:attrNameLst>
                                      </p:cBhvr>
                                      <p:tavLst>
                                        <p:tav tm="0">
                                          <p:val>
                                            <p:fltVal val="0"/>
                                          </p:val>
                                        </p:tav>
                                        <p:tav tm="100000">
                                          <p:val>
                                            <p:strVal val="#ppt_h"/>
                                          </p:val>
                                        </p:tav>
                                      </p:tavLst>
                                    </p:anim>
                                    <p:anim calcmode="lin" valueType="num">
                                      <p:cBhvr>
                                        <p:cTn id="168"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69" dur="5000" fill="hold"/>
                                        <p:tgtEl>
                                          <p:spTgt spid="8"/>
                                        </p:tgtEl>
                                        <p:attrNameLst>
                                          <p:attrName>ppt_y</p:attrName>
                                        </p:attrNameLst>
                                      </p:cBhvr>
                                      <p:tavLst>
                                        <p:tav tm="0" fmla="#ppt_y+(sin(-2*pi*(1-$))*-#ppt_x+cos(-2*pi*(1-$))*(1-#ppt_y))*(1-$)">
                                          <p:val>
                                            <p:fltVal val="0"/>
                                          </p:val>
                                        </p:tav>
                                        <p:tav tm="100000">
                                          <p:val>
                                            <p:fltVal val="1"/>
                                          </p:val>
                                        </p:tav>
                                      </p:tavLst>
                                    </p:anim>
                                  </p:childTnLst>
                                </p:cTn>
                              </p:par>
                              <p:par>
                                <p:cTn id="170" presetID="8" presetClass="emph" presetSubtype="0" fill="hold" grpId="1" nodeType="withEffect">
                                  <p:stCondLst>
                                    <p:cond delay="0"/>
                                  </p:stCondLst>
                                  <p:childTnLst>
                                    <p:animRot by="-21600000">
                                      <p:cBhvr>
                                        <p:cTn id="171" dur="5000" fill="hold"/>
                                        <p:tgtEl>
                                          <p:spTgt spid="8"/>
                                        </p:tgtEl>
                                        <p:attrNameLst>
                                          <p:attrName>r</p:attrName>
                                        </p:attrNameLst>
                                      </p:cBhvr>
                                    </p:animRot>
                                  </p:childTnLst>
                                </p:cTn>
                              </p:par>
                              <p:par>
                                <p:cTn id="172" presetID="2" presetClass="exit" presetSubtype="12" fill="hold" grpId="2" nodeType="withEffect">
                                  <p:stCondLst>
                                    <p:cond delay="0"/>
                                  </p:stCondLst>
                                  <p:childTnLst>
                                    <p:anim calcmode="lin" valueType="num">
                                      <p:cBhvr additive="base">
                                        <p:cTn id="173" dur="5000"/>
                                        <p:tgtEl>
                                          <p:spTgt spid="8"/>
                                        </p:tgtEl>
                                        <p:attrNameLst>
                                          <p:attrName>ppt_x</p:attrName>
                                        </p:attrNameLst>
                                      </p:cBhvr>
                                      <p:tavLst>
                                        <p:tav tm="0">
                                          <p:val>
                                            <p:strVal val="ppt_x"/>
                                          </p:val>
                                        </p:tav>
                                        <p:tav tm="100000">
                                          <p:val>
                                            <p:strVal val="0-ppt_w/2"/>
                                          </p:val>
                                        </p:tav>
                                      </p:tavLst>
                                    </p:anim>
                                    <p:anim calcmode="lin" valueType="num">
                                      <p:cBhvr additive="base">
                                        <p:cTn id="174" dur="5000"/>
                                        <p:tgtEl>
                                          <p:spTgt spid="8"/>
                                        </p:tgtEl>
                                        <p:attrNameLst>
                                          <p:attrName>ppt_y</p:attrName>
                                        </p:attrNameLst>
                                      </p:cBhvr>
                                      <p:tavLst>
                                        <p:tav tm="0">
                                          <p:val>
                                            <p:strVal val="ppt_y"/>
                                          </p:val>
                                        </p:tav>
                                        <p:tav tm="100000">
                                          <p:val>
                                            <p:strVal val="1+ppt_h/2"/>
                                          </p:val>
                                        </p:tav>
                                      </p:tavLst>
                                    </p:anim>
                                    <p:set>
                                      <p:cBhvr>
                                        <p:cTn id="175" dur="1" fill="hold">
                                          <p:stCondLst>
                                            <p:cond delay="4999"/>
                                          </p:stCondLst>
                                        </p:cTn>
                                        <p:tgtEl>
                                          <p:spTgt spid="8"/>
                                        </p:tgtEl>
                                        <p:attrNameLst>
                                          <p:attrName>style.visibility</p:attrName>
                                        </p:attrNameLst>
                                      </p:cBhvr>
                                      <p:to>
                                        <p:strVal val="hidden"/>
                                      </p:to>
                                    </p:set>
                                  </p:childTnLst>
                                </p:cTn>
                              </p:par>
                              <p:par>
                                <p:cTn id="176" presetID="15" presetClass="entr" presetSubtype="0" fill="hold" grpId="0" nodeType="withEffect">
                                  <p:stCondLst>
                                    <p:cond delay="0"/>
                                  </p:stCondLst>
                                  <p:childTnLst>
                                    <p:set>
                                      <p:cBhvr>
                                        <p:cTn id="177" dur="1" fill="hold">
                                          <p:stCondLst>
                                            <p:cond delay="0"/>
                                          </p:stCondLst>
                                        </p:cTn>
                                        <p:tgtEl>
                                          <p:spTgt spid="7"/>
                                        </p:tgtEl>
                                        <p:attrNameLst>
                                          <p:attrName>style.visibility</p:attrName>
                                        </p:attrNameLst>
                                      </p:cBhvr>
                                      <p:to>
                                        <p:strVal val="visible"/>
                                      </p:to>
                                    </p:set>
                                    <p:anim calcmode="lin" valueType="num">
                                      <p:cBhvr>
                                        <p:cTn id="178" dur="5000" fill="hold"/>
                                        <p:tgtEl>
                                          <p:spTgt spid="7"/>
                                        </p:tgtEl>
                                        <p:attrNameLst>
                                          <p:attrName>ppt_w</p:attrName>
                                        </p:attrNameLst>
                                      </p:cBhvr>
                                      <p:tavLst>
                                        <p:tav tm="0">
                                          <p:val>
                                            <p:fltVal val="0"/>
                                          </p:val>
                                        </p:tav>
                                        <p:tav tm="100000">
                                          <p:val>
                                            <p:strVal val="#ppt_w"/>
                                          </p:val>
                                        </p:tav>
                                      </p:tavLst>
                                    </p:anim>
                                    <p:anim calcmode="lin" valueType="num">
                                      <p:cBhvr>
                                        <p:cTn id="179" dur="5000" fill="hold"/>
                                        <p:tgtEl>
                                          <p:spTgt spid="7"/>
                                        </p:tgtEl>
                                        <p:attrNameLst>
                                          <p:attrName>ppt_h</p:attrName>
                                        </p:attrNameLst>
                                      </p:cBhvr>
                                      <p:tavLst>
                                        <p:tav tm="0">
                                          <p:val>
                                            <p:fltVal val="0"/>
                                          </p:val>
                                        </p:tav>
                                        <p:tav tm="100000">
                                          <p:val>
                                            <p:strVal val="#ppt_h"/>
                                          </p:val>
                                        </p:tav>
                                      </p:tavLst>
                                    </p:anim>
                                    <p:anim calcmode="lin" valueType="num">
                                      <p:cBhvr>
                                        <p:cTn id="180"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81" dur="5000" fill="hold"/>
                                        <p:tgtEl>
                                          <p:spTgt spid="7"/>
                                        </p:tgtEl>
                                        <p:attrNameLst>
                                          <p:attrName>ppt_y</p:attrName>
                                        </p:attrNameLst>
                                      </p:cBhvr>
                                      <p:tavLst>
                                        <p:tav tm="0" fmla="#ppt_y+(sin(-2*pi*(1-$))*-#ppt_x+cos(-2*pi*(1-$))*(1-#ppt_y))*(1-$)">
                                          <p:val>
                                            <p:fltVal val="0"/>
                                          </p:val>
                                        </p:tav>
                                        <p:tav tm="100000">
                                          <p:val>
                                            <p:fltVal val="1"/>
                                          </p:val>
                                        </p:tav>
                                      </p:tavLst>
                                    </p:anim>
                                  </p:childTnLst>
                                </p:cTn>
                              </p:par>
                              <p:par>
                                <p:cTn id="182" presetID="8" presetClass="emph" presetSubtype="0" fill="hold" grpId="1" nodeType="withEffect">
                                  <p:stCondLst>
                                    <p:cond delay="0"/>
                                  </p:stCondLst>
                                  <p:childTnLst>
                                    <p:animRot by="-21600000">
                                      <p:cBhvr>
                                        <p:cTn id="183" dur="5000" fill="hold"/>
                                        <p:tgtEl>
                                          <p:spTgt spid="7"/>
                                        </p:tgtEl>
                                        <p:attrNameLst>
                                          <p:attrName>r</p:attrName>
                                        </p:attrNameLst>
                                      </p:cBhvr>
                                    </p:animRot>
                                  </p:childTnLst>
                                </p:cTn>
                              </p:par>
                              <p:par>
                                <p:cTn id="184" presetID="2" presetClass="exit" presetSubtype="12" fill="hold" grpId="2" nodeType="withEffect">
                                  <p:stCondLst>
                                    <p:cond delay="0"/>
                                  </p:stCondLst>
                                  <p:childTnLst>
                                    <p:anim calcmode="lin" valueType="num">
                                      <p:cBhvr additive="base">
                                        <p:cTn id="185" dur="5000"/>
                                        <p:tgtEl>
                                          <p:spTgt spid="7"/>
                                        </p:tgtEl>
                                        <p:attrNameLst>
                                          <p:attrName>ppt_x</p:attrName>
                                        </p:attrNameLst>
                                      </p:cBhvr>
                                      <p:tavLst>
                                        <p:tav tm="0">
                                          <p:val>
                                            <p:strVal val="ppt_x"/>
                                          </p:val>
                                        </p:tav>
                                        <p:tav tm="100000">
                                          <p:val>
                                            <p:strVal val="0-ppt_w/2"/>
                                          </p:val>
                                        </p:tav>
                                      </p:tavLst>
                                    </p:anim>
                                    <p:anim calcmode="lin" valueType="num">
                                      <p:cBhvr additive="base">
                                        <p:cTn id="186" dur="5000"/>
                                        <p:tgtEl>
                                          <p:spTgt spid="7"/>
                                        </p:tgtEl>
                                        <p:attrNameLst>
                                          <p:attrName>ppt_y</p:attrName>
                                        </p:attrNameLst>
                                      </p:cBhvr>
                                      <p:tavLst>
                                        <p:tav tm="0">
                                          <p:val>
                                            <p:strVal val="ppt_y"/>
                                          </p:val>
                                        </p:tav>
                                        <p:tav tm="100000">
                                          <p:val>
                                            <p:strVal val="1+ppt_h/2"/>
                                          </p:val>
                                        </p:tav>
                                      </p:tavLst>
                                    </p:anim>
                                    <p:set>
                                      <p:cBhvr>
                                        <p:cTn id="187" dur="1" fill="hold">
                                          <p:stCondLst>
                                            <p:cond delay="4999"/>
                                          </p:stCondLst>
                                        </p:cTn>
                                        <p:tgtEl>
                                          <p:spTgt spid="7"/>
                                        </p:tgtEl>
                                        <p:attrNameLst>
                                          <p:attrName>style.visibility</p:attrName>
                                        </p:attrNameLst>
                                      </p:cBhvr>
                                      <p:to>
                                        <p:strVal val="hidden"/>
                                      </p:to>
                                    </p:set>
                                  </p:childTnLst>
                                </p:cTn>
                              </p:par>
                              <p:par>
                                <p:cTn id="188" presetID="15" presetClass="entr" presetSubtype="0" fill="hold" grpId="0" nodeType="withEffect">
                                  <p:stCondLst>
                                    <p:cond delay="0"/>
                                  </p:stCondLst>
                                  <p:childTnLst>
                                    <p:set>
                                      <p:cBhvr>
                                        <p:cTn id="189" dur="1" fill="hold">
                                          <p:stCondLst>
                                            <p:cond delay="0"/>
                                          </p:stCondLst>
                                        </p:cTn>
                                        <p:tgtEl>
                                          <p:spTgt spid="6"/>
                                        </p:tgtEl>
                                        <p:attrNameLst>
                                          <p:attrName>style.visibility</p:attrName>
                                        </p:attrNameLst>
                                      </p:cBhvr>
                                      <p:to>
                                        <p:strVal val="visible"/>
                                      </p:to>
                                    </p:set>
                                    <p:anim calcmode="lin" valueType="num">
                                      <p:cBhvr>
                                        <p:cTn id="190" dur="5000" fill="hold"/>
                                        <p:tgtEl>
                                          <p:spTgt spid="6"/>
                                        </p:tgtEl>
                                        <p:attrNameLst>
                                          <p:attrName>ppt_w</p:attrName>
                                        </p:attrNameLst>
                                      </p:cBhvr>
                                      <p:tavLst>
                                        <p:tav tm="0">
                                          <p:val>
                                            <p:fltVal val="0"/>
                                          </p:val>
                                        </p:tav>
                                        <p:tav tm="100000">
                                          <p:val>
                                            <p:strVal val="#ppt_w"/>
                                          </p:val>
                                        </p:tav>
                                      </p:tavLst>
                                    </p:anim>
                                    <p:anim calcmode="lin" valueType="num">
                                      <p:cBhvr>
                                        <p:cTn id="191" dur="5000" fill="hold"/>
                                        <p:tgtEl>
                                          <p:spTgt spid="6"/>
                                        </p:tgtEl>
                                        <p:attrNameLst>
                                          <p:attrName>ppt_h</p:attrName>
                                        </p:attrNameLst>
                                      </p:cBhvr>
                                      <p:tavLst>
                                        <p:tav tm="0">
                                          <p:val>
                                            <p:fltVal val="0"/>
                                          </p:val>
                                        </p:tav>
                                        <p:tav tm="100000">
                                          <p:val>
                                            <p:strVal val="#ppt_h"/>
                                          </p:val>
                                        </p:tav>
                                      </p:tavLst>
                                    </p:anim>
                                    <p:anim calcmode="lin" valueType="num">
                                      <p:cBhvr>
                                        <p:cTn id="192" dur="5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3" dur="5000" fill="hold"/>
                                        <p:tgtEl>
                                          <p:spTgt spid="6"/>
                                        </p:tgtEl>
                                        <p:attrNameLst>
                                          <p:attrName>ppt_y</p:attrName>
                                        </p:attrNameLst>
                                      </p:cBhvr>
                                      <p:tavLst>
                                        <p:tav tm="0" fmla="#ppt_y+(sin(-2*pi*(1-$))*-#ppt_x+cos(-2*pi*(1-$))*(1-#ppt_y))*(1-$)">
                                          <p:val>
                                            <p:fltVal val="0"/>
                                          </p:val>
                                        </p:tav>
                                        <p:tav tm="100000">
                                          <p:val>
                                            <p:fltVal val="1"/>
                                          </p:val>
                                        </p:tav>
                                      </p:tavLst>
                                    </p:anim>
                                  </p:childTnLst>
                                </p:cTn>
                              </p:par>
                              <p:par>
                                <p:cTn id="194" presetID="8" presetClass="emph" presetSubtype="0" fill="hold" grpId="1" nodeType="withEffect">
                                  <p:stCondLst>
                                    <p:cond delay="0"/>
                                  </p:stCondLst>
                                  <p:childTnLst>
                                    <p:animRot by="-21600000">
                                      <p:cBhvr>
                                        <p:cTn id="195" dur="5000" fill="hold"/>
                                        <p:tgtEl>
                                          <p:spTgt spid="6"/>
                                        </p:tgtEl>
                                        <p:attrNameLst>
                                          <p:attrName>r</p:attrName>
                                        </p:attrNameLst>
                                      </p:cBhvr>
                                    </p:animRot>
                                  </p:childTnLst>
                                </p:cTn>
                              </p:par>
                              <p:par>
                                <p:cTn id="196" presetID="2" presetClass="exit" presetSubtype="12" fill="hold" grpId="2" nodeType="withEffect">
                                  <p:stCondLst>
                                    <p:cond delay="0"/>
                                  </p:stCondLst>
                                  <p:childTnLst>
                                    <p:anim calcmode="lin" valueType="num">
                                      <p:cBhvr additive="base">
                                        <p:cTn id="197" dur="5000"/>
                                        <p:tgtEl>
                                          <p:spTgt spid="6"/>
                                        </p:tgtEl>
                                        <p:attrNameLst>
                                          <p:attrName>ppt_x</p:attrName>
                                        </p:attrNameLst>
                                      </p:cBhvr>
                                      <p:tavLst>
                                        <p:tav tm="0">
                                          <p:val>
                                            <p:strVal val="ppt_x"/>
                                          </p:val>
                                        </p:tav>
                                        <p:tav tm="100000">
                                          <p:val>
                                            <p:strVal val="0-ppt_w/2"/>
                                          </p:val>
                                        </p:tav>
                                      </p:tavLst>
                                    </p:anim>
                                    <p:anim calcmode="lin" valueType="num">
                                      <p:cBhvr additive="base">
                                        <p:cTn id="198" dur="5000"/>
                                        <p:tgtEl>
                                          <p:spTgt spid="6"/>
                                        </p:tgtEl>
                                        <p:attrNameLst>
                                          <p:attrName>ppt_y</p:attrName>
                                        </p:attrNameLst>
                                      </p:cBhvr>
                                      <p:tavLst>
                                        <p:tav tm="0">
                                          <p:val>
                                            <p:strVal val="ppt_y"/>
                                          </p:val>
                                        </p:tav>
                                        <p:tav tm="100000">
                                          <p:val>
                                            <p:strVal val="1+ppt_h/2"/>
                                          </p:val>
                                        </p:tav>
                                      </p:tavLst>
                                    </p:anim>
                                    <p:set>
                                      <p:cBhvr>
                                        <p:cTn id="199" dur="1" fill="hold">
                                          <p:stCondLst>
                                            <p:cond delay="4999"/>
                                          </p:stCondLst>
                                        </p:cTn>
                                        <p:tgtEl>
                                          <p:spTgt spid="6"/>
                                        </p:tgtEl>
                                        <p:attrNameLst>
                                          <p:attrName>style.visibility</p:attrName>
                                        </p:attrNameLst>
                                      </p:cBhvr>
                                      <p:to>
                                        <p:strVal val="hidden"/>
                                      </p:to>
                                    </p:set>
                                  </p:childTnLst>
                                </p:cTn>
                              </p:par>
                              <p:par>
                                <p:cTn id="200" presetID="23" presetClass="entr" presetSubtype="16" fill="hold" nodeType="withEffect">
                                  <p:stCondLst>
                                    <p:cond delay="1250"/>
                                  </p:stCondLst>
                                  <p:childTnLst>
                                    <p:set>
                                      <p:cBhvr>
                                        <p:cTn id="201" dur="1" fill="hold">
                                          <p:stCondLst>
                                            <p:cond delay="0"/>
                                          </p:stCondLst>
                                        </p:cTn>
                                        <p:tgtEl>
                                          <p:spTgt spid="20"/>
                                        </p:tgtEl>
                                        <p:attrNameLst>
                                          <p:attrName>style.visibility</p:attrName>
                                        </p:attrNameLst>
                                      </p:cBhvr>
                                      <p:to>
                                        <p:strVal val="visible"/>
                                      </p:to>
                                    </p:set>
                                    <p:anim calcmode="lin" valueType="num">
                                      <p:cBhvr>
                                        <p:cTn id="202" dur="3250" fill="hold"/>
                                        <p:tgtEl>
                                          <p:spTgt spid="20"/>
                                        </p:tgtEl>
                                        <p:attrNameLst>
                                          <p:attrName>ppt_w</p:attrName>
                                        </p:attrNameLst>
                                      </p:cBhvr>
                                      <p:tavLst>
                                        <p:tav tm="0">
                                          <p:val>
                                            <p:fltVal val="0"/>
                                          </p:val>
                                        </p:tav>
                                        <p:tav tm="100000">
                                          <p:val>
                                            <p:strVal val="#ppt_w"/>
                                          </p:val>
                                        </p:tav>
                                      </p:tavLst>
                                    </p:anim>
                                    <p:anim calcmode="lin" valueType="num">
                                      <p:cBhvr>
                                        <p:cTn id="203" dur="3250" fill="hold"/>
                                        <p:tgtEl>
                                          <p:spTgt spid="20"/>
                                        </p:tgtEl>
                                        <p:attrNameLst>
                                          <p:attrName>ppt_h</p:attrName>
                                        </p:attrNameLst>
                                      </p:cBhvr>
                                      <p:tavLst>
                                        <p:tav tm="0">
                                          <p:val>
                                            <p:fltVal val="0"/>
                                          </p:val>
                                        </p:tav>
                                        <p:tav tm="100000">
                                          <p:val>
                                            <p:strVal val="#ppt_h"/>
                                          </p:val>
                                        </p:tav>
                                      </p:tavLst>
                                    </p:anim>
                                  </p:childTnLst>
                                </p:cTn>
                              </p:par>
                              <p:par>
                                <p:cTn id="204" presetID="4" presetClass="entr" presetSubtype="32" fill="hold" nodeType="withEffect">
                                  <p:stCondLst>
                                    <p:cond delay="1250"/>
                                  </p:stCondLst>
                                  <p:childTnLst>
                                    <p:set>
                                      <p:cBhvr>
                                        <p:cTn id="205" dur="1" fill="hold">
                                          <p:stCondLst>
                                            <p:cond delay="0"/>
                                          </p:stCondLst>
                                        </p:cTn>
                                        <p:tgtEl>
                                          <p:spTgt spid="20"/>
                                        </p:tgtEl>
                                        <p:attrNameLst>
                                          <p:attrName>style.visibility</p:attrName>
                                        </p:attrNameLst>
                                      </p:cBhvr>
                                      <p:to>
                                        <p:strVal val="visible"/>
                                      </p:to>
                                    </p:set>
                                    <p:animEffect transition="in" filter="box(out)">
                                      <p:cBhvr>
                                        <p:cTn id="206"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10276"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26"/>
          <p:cNvPicPr>
            <a:picLocks noGrp="1" noChangeAspect="1"/>
          </p:cNvPicPr>
          <p:nvPr isPhoto="1"/>
        </p:nvPicPr>
        <p:blipFill rotWithShape="1">
          <a:blip r:embed="rId2">
            <a:lum/>
            <a:extLst>
              <a:ext uri="{28A0092B-C50C-407E-A947-70E740481C1C}">
                <a14:useLocalDpi xmlns:a14="http://schemas.microsoft.com/office/drawing/2010/main" val="0"/>
              </a:ext>
            </a:extLst>
          </a:blip>
          <a:srcRect b="-35026"/>
          <a:stretch/>
        </p:blipFill>
        <p:spPr>
          <a:xfrm>
            <a:off x="2298" y="5274"/>
            <a:ext cx="9144000" cy="9260114"/>
          </a:xfrm>
          <a:prstGeom prst="rect">
            <a:avLst/>
          </a:prstGeom>
          <a:noFill/>
          <a:ln>
            <a:noFill/>
          </a:ln>
          <a:effectLst>
            <a:glow rad="127000">
              <a:srgbClr val="C9FFFF"/>
            </a:glow>
          </a:effectLst>
          <a:scene3d>
            <a:camera prst="orthographicFront"/>
            <a:lightRig rig="flat" dir="t"/>
          </a:scene3d>
          <a:sp3d>
            <a:bevelT w="165100" prst="coolSlant"/>
          </a:sp3d>
        </p:spPr>
      </p:pic>
      <p:sp>
        <p:nvSpPr>
          <p:cNvPr id="4" name="Forma libre 17"/>
          <p:cNvSpPr/>
          <p:nvPr/>
        </p:nvSpPr>
        <p:spPr>
          <a:xfrm>
            <a:off x="4644009" y="836712"/>
            <a:ext cx="2479454"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effectLst/>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17"/>
          <p:cNvSpPr/>
          <p:nvPr/>
        </p:nvSpPr>
        <p:spPr>
          <a:xfrm>
            <a:off x="4644008" y="1850602"/>
            <a:ext cx="2479455"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effectLst/>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17"/>
          <p:cNvSpPr/>
          <p:nvPr/>
        </p:nvSpPr>
        <p:spPr>
          <a:xfrm>
            <a:off x="4617827" y="2852936"/>
            <a:ext cx="2505636"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17"/>
          <p:cNvSpPr/>
          <p:nvPr/>
        </p:nvSpPr>
        <p:spPr>
          <a:xfrm>
            <a:off x="4633301" y="3906399"/>
            <a:ext cx="249016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17"/>
          <p:cNvSpPr/>
          <p:nvPr/>
        </p:nvSpPr>
        <p:spPr>
          <a:xfrm>
            <a:off x="4633301" y="4941168"/>
            <a:ext cx="249016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17"/>
          <p:cNvSpPr/>
          <p:nvPr/>
        </p:nvSpPr>
        <p:spPr>
          <a:xfrm flipH="1">
            <a:off x="1980855" y="836712"/>
            <a:ext cx="2533620"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17"/>
          <p:cNvSpPr/>
          <p:nvPr/>
        </p:nvSpPr>
        <p:spPr>
          <a:xfrm flipH="1">
            <a:off x="1980856" y="1850602"/>
            <a:ext cx="2531713"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17"/>
          <p:cNvSpPr/>
          <p:nvPr/>
        </p:nvSpPr>
        <p:spPr>
          <a:xfrm flipH="1">
            <a:off x="1980856" y="2865297"/>
            <a:ext cx="2510962"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17"/>
          <p:cNvSpPr/>
          <p:nvPr/>
        </p:nvSpPr>
        <p:spPr>
          <a:xfrm flipH="1">
            <a:off x="1980856" y="3903912"/>
            <a:ext cx="2531712"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17"/>
          <p:cNvSpPr/>
          <p:nvPr/>
        </p:nvSpPr>
        <p:spPr>
          <a:xfrm flipH="1">
            <a:off x="2047519" y="4974794"/>
            <a:ext cx="2500834" cy="1181658"/>
          </a:xfrm>
          <a:custGeom>
            <a:avLst/>
            <a:gdLst>
              <a:gd name="connsiteX0" fmla="*/ 6358276 w 9105899"/>
              <a:gd name="connsiteY0" fmla="*/ 3303258 h 4454719"/>
              <a:gd name="connsiteX1" fmla="*/ 6075247 w 9105899"/>
              <a:gd name="connsiteY1" fmla="*/ 3586287 h 4454719"/>
              <a:gd name="connsiteX2" fmla="*/ 6358276 w 9105899"/>
              <a:gd name="connsiteY2" fmla="*/ 3869316 h 4454719"/>
              <a:gd name="connsiteX3" fmla="*/ 6641305 w 9105899"/>
              <a:gd name="connsiteY3" fmla="*/ 3586287 h 4454719"/>
              <a:gd name="connsiteX4" fmla="*/ 6358276 w 9105899"/>
              <a:gd name="connsiteY4" fmla="*/ 3303258 h 4454719"/>
              <a:gd name="connsiteX5" fmla="*/ 5297259 w 9105899"/>
              <a:gd name="connsiteY5" fmla="*/ 3150858 h 4454719"/>
              <a:gd name="connsiteX6" fmla="*/ 5067978 w 9105899"/>
              <a:gd name="connsiteY6" fmla="*/ 3368573 h 4454719"/>
              <a:gd name="connsiteX7" fmla="*/ 5297259 w 9105899"/>
              <a:gd name="connsiteY7" fmla="*/ 3586288 h 4454719"/>
              <a:gd name="connsiteX8" fmla="*/ 5526540 w 9105899"/>
              <a:gd name="connsiteY8" fmla="*/ 3368573 h 4454719"/>
              <a:gd name="connsiteX9" fmla="*/ 5297259 w 9105899"/>
              <a:gd name="connsiteY9" fmla="*/ 3150858 h 4454719"/>
              <a:gd name="connsiteX10" fmla="*/ 7381533 w 9105899"/>
              <a:gd name="connsiteY10" fmla="*/ 2717857 h 4454719"/>
              <a:gd name="connsiteX11" fmla="*/ 7098504 w 9105899"/>
              <a:gd name="connsiteY11" fmla="*/ 2979114 h 4454719"/>
              <a:gd name="connsiteX12" fmla="*/ 7381533 w 9105899"/>
              <a:gd name="connsiteY12" fmla="*/ 3240371 h 4454719"/>
              <a:gd name="connsiteX13" fmla="*/ 7664562 w 9105899"/>
              <a:gd name="connsiteY13" fmla="*/ 2979114 h 4454719"/>
              <a:gd name="connsiteX14" fmla="*/ 7381533 w 9105899"/>
              <a:gd name="connsiteY14" fmla="*/ 2717857 h 4454719"/>
              <a:gd name="connsiteX15" fmla="*/ 1114765 w 9105899"/>
              <a:gd name="connsiteY15" fmla="*/ 2128745 h 4454719"/>
              <a:gd name="connsiteX16" fmla="*/ 835138 w 9105899"/>
              <a:gd name="connsiteY16" fmla="*/ 2384881 h 4454719"/>
              <a:gd name="connsiteX17" fmla="*/ 1114765 w 9105899"/>
              <a:gd name="connsiteY17" fmla="*/ 2641017 h 4454719"/>
              <a:gd name="connsiteX18" fmla="*/ 1394392 w 9105899"/>
              <a:gd name="connsiteY18" fmla="*/ 2384881 h 4454719"/>
              <a:gd name="connsiteX19" fmla="*/ 1114765 w 9105899"/>
              <a:gd name="connsiteY19" fmla="*/ 2128745 h 4454719"/>
              <a:gd name="connsiteX20" fmla="*/ 4106635 w 9105899"/>
              <a:gd name="connsiteY20" fmla="*/ 2064715 h 4454719"/>
              <a:gd name="connsiteX21" fmla="*/ 3790949 w 9105899"/>
              <a:gd name="connsiteY21" fmla="*/ 2391287 h 4454719"/>
              <a:gd name="connsiteX22" fmla="*/ 4106635 w 9105899"/>
              <a:gd name="connsiteY22" fmla="*/ 2717859 h 4454719"/>
              <a:gd name="connsiteX23" fmla="*/ 4422320 w 9105899"/>
              <a:gd name="connsiteY23" fmla="*/ 2391287 h 4454719"/>
              <a:gd name="connsiteX24" fmla="*/ 4106635 w 9105899"/>
              <a:gd name="connsiteY24" fmla="*/ 2064715 h 4454719"/>
              <a:gd name="connsiteX25" fmla="*/ 5612945 w 9105899"/>
              <a:gd name="connsiteY25" fmla="*/ 2064714 h 4454719"/>
              <a:gd name="connsiteX26" fmla="*/ 5297259 w 9105899"/>
              <a:gd name="connsiteY26" fmla="*/ 2391286 h 4454719"/>
              <a:gd name="connsiteX27" fmla="*/ 5612945 w 9105899"/>
              <a:gd name="connsiteY27" fmla="*/ 2717858 h 4454719"/>
              <a:gd name="connsiteX28" fmla="*/ 5928631 w 9105899"/>
              <a:gd name="connsiteY28" fmla="*/ 2391286 h 4454719"/>
              <a:gd name="connsiteX29" fmla="*/ 5612945 w 9105899"/>
              <a:gd name="connsiteY29" fmla="*/ 2064714 h 4454719"/>
              <a:gd name="connsiteX30" fmla="*/ 2771264 w 9105899"/>
              <a:gd name="connsiteY30" fmla="*/ 1628002 h 4454719"/>
              <a:gd name="connsiteX31" fmla="*/ 2531778 w 9105899"/>
              <a:gd name="connsiteY31" fmla="*/ 1878374 h 4454719"/>
              <a:gd name="connsiteX32" fmla="*/ 2771264 w 9105899"/>
              <a:gd name="connsiteY32" fmla="*/ 2128746 h 4454719"/>
              <a:gd name="connsiteX33" fmla="*/ 3010750 w 9105899"/>
              <a:gd name="connsiteY33" fmla="*/ 1878374 h 4454719"/>
              <a:gd name="connsiteX34" fmla="*/ 2771264 w 9105899"/>
              <a:gd name="connsiteY34" fmla="*/ 1628002 h 4454719"/>
              <a:gd name="connsiteX35" fmla="*/ 4422320 w 9105899"/>
              <a:gd name="connsiteY35" fmla="*/ 1019686 h 4454719"/>
              <a:gd name="connsiteX36" fmla="*/ 4182834 w 9105899"/>
              <a:gd name="connsiteY36" fmla="*/ 1259172 h 4454719"/>
              <a:gd name="connsiteX37" fmla="*/ 4422320 w 9105899"/>
              <a:gd name="connsiteY37" fmla="*/ 1498658 h 4454719"/>
              <a:gd name="connsiteX38" fmla="*/ 4661806 w 9105899"/>
              <a:gd name="connsiteY38" fmla="*/ 1259172 h 4454719"/>
              <a:gd name="connsiteX39" fmla="*/ 4422320 w 9105899"/>
              <a:gd name="connsiteY39" fmla="*/ 1019686 h 4454719"/>
              <a:gd name="connsiteX40" fmla="*/ 1843769 w 9105899"/>
              <a:gd name="connsiteY40" fmla="*/ 693115 h 4454719"/>
              <a:gd name="connsiteX41" fmla="*/ 1528083 w 9105899"/>
              <a:gd name="connsiteY41" fmla="*/ 1019687 h 4454719"/>
              <a:gd name="connsiteX42" fmla="*/ 1843769 w 9105899"/>
              <a:gd name="connsiteY42" fmla="*/ 1346258 h 4454719"/>
              <a:gd name="connsiteX43" fmla="*/ 2159455 w 9105899"/>
              <a:gd name="connsiteY43" fmla="*/ 1019687 h 4454719"/>
              <a:gd name="connsiteX44" fmla="*/ 1843769 w 9105899"/>
              <a:gd name="connsiteY44" fmla="*/ 693115 h 4454719"/>
              <a:gd name="connsiteX45" fmla="*/ 3271158 w 9105899"/>
              <a:gd name="connsiteY45" fmla="*/ 257687 h 4454719"/>
              <a:gd name="connsiteX46" fmla="*/ 2988128 w 9105899"/>
              <a:gd name="connsiteY46" fmla="*/ 551602 h 4454719"/>
              <a:gd name="connsiteX47" fmla="*/ 3271158 w 9105899"/>
              <a:gd name="connsiteY47" fmla="*/ 845517 h 4454719"/>
              <a:gd name="connsiteX48" fmla="*/ 3554187 w 9105899"/>
              <a:gd name="connsiteY48" fmla="*/ 551602 h 4454719"/>
              <a:gd name="connsiteX49" fmla="*/ 3271158 w 9105899"/>
              <a:gd name="connsiteY49" fmla="*/ 257687 h 4454719"/>
              <a:gd name="connsiteX50" fmla="*/ 2936125 w 9105899"/>
              <a:gd name="connsiteY50" fmla="*/ 19 h 4454719"/>
              <a:gd name="connsiteX51" fmla="*/ 9105899 w 9105899"/>
              <a:gd name="connsiteY51" fmla="*/ 1470898 h 4454719"/>
              <a:gd name="connsiteX52" fmla="*/ 7284719 w 9105899"/>
              <a:gd name="connsiteY52" fmla="*/ 4294108 h 4454719"/>
              <a:gd name="connsiteX53" fmla="*/ 0 w 9105899"/>
              <a:gd name="connsiteY53" fmla="*/ 4294108 h 4454719"/>
              <a:gd name="connsiteX54" fmla="*/ 1173481 w 9105899"/>
              <a:gd name="connsiteY54" fmla="*/ 708899 h 4454719"/>
              <a:gd name="connsiteX55" fmla="*/ 2936125 w 9105899"/>
              <a:gd name="connsiteY55" fmla="*/ 19 h 445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9105899" h="4454719">
                <a:moveTo>
                  <a:pt x="6358276" y="3303258"/>
                </a:moveTo>
                <a:cubicBezTo>
                  <a:pt x="6201963" y="3303258"/>
                  <a:pt x="6075247" y="3429974"/>
                  <a:pt x="6075247" y="3586287"/>
                </a:cubicBezTo>
                <a:cubicBezTo>
                  <a:pt x="6075247" y="3742600"/>
                  <a:pt x="6201963" y="3869316"/>
                  <a:pt x="6358276" y="3869316"/>
                </a:cubicBezTo>
                <a:cubicBezTo>
                  <a:pt x="6514589" y="3869316"/>
                  <a:pt x="6641305" y="3742600"/>
                  <a:pt x="6641305" y="3586287"/>
                </a:cubicBezTo>
                <a:cubicBezTo>
                  <a:pt x="6641305" y="3429974"/>
                  <a:pt x="6514589" y="3303258"/>
                  <a:pt x="6358276" y="3303258"/>
                </a:cubicBezTo>
                <a:close/>
                <a:moveTo>
                  <a:pt x="5297259" y="3150858"/>
                </a:moveTo>
                <a:cubicBezTo>
                  <a:pt x="5170631" y="3150858"/>
                  <a:pt x="5067978" y="3248332"/>
                  <a:pt x="5067978" y="3368573"/>
                </a:cubicBezTo>
                <a:cubicBezTo>
                  <a:pt x="5067978" y="3488814"/>
                  <a:pt x="5170631" y="3586288"/>
                  <a:pt x="5297259" y="3586288"/>
                </a:cubicBezTo>
                <a:cubicBezTo>
                  <a:pt x="5423887" y="3586288"/>
                  <a:pt x="5526540" y="3488814"/>
                  <a:pt x="5526540" y="3368573"/>
                </a:cubicBezTo>
                <a:cubicBezTo>
                  <a:pt x="5526540" y="3248332"/>
                  <a:pt x="5423887" y="3150858"/>
                  <a:pt x="5297259" y="3150858"/>
                </a:cubicBezTo>
                <a:close/>
                <a:moveTo>
                  <a:pt x="7381533" y="2717857"/>
                </a:moveTo>
                <a:cubicBezTo>
                  <a:pt x="7225220" y="2717857"/>
                  <a:pt x="7098504" y="2834826"/>
                  <a:pt x="7098504" y="2979114"/>
                </a:cubicBezTo>
                <a:cubicBezTo>
                  <a:pt x="7098504" y="3123402"/>
                  <a:pt x="7225220" y="3240371"/>
                  <a:pt x="7381533" y="3240371"/>
                </a:cubicBezTo>
                <a:cubicBezTo>
                  <a:pt x="7537846" y="3240371"/>
                  <a:pt x="7664562" y="3123402"/>
                  <a:pt x="7664562" y="2979114"/>
                </a:cubicBezTo>
                <a:cubicBezTo>
                  <a:pt x="7664562" y="2834826"/>
                  <a:pt x="7537846" y="2717857"/>
                  <a:pt x="7381533" y="2717857"/>
                </a:cubicBezTo>
                <a:close/>
                <a:moveTo>
                  <a:pt x="1114765" y="2128745"/>
                </a:moveTo>
                <a:cubicBezTo>
                  <a:pt x="960331" y="2128745"/>
                  <a:pt x="835138" y="2243421"/>
                  <a:pt x="835138" y="2384881"/>
                </a:cubicBezTo>
                <a:cubicBezTo>
                  <a:pt x="835138" y="2526341"/>
                  <a:pt x="960331" y="2641017"/>
                  <a:pt x="1114765" y="2641017"/>
                </a:cubicBezTo>
                <a:cubicBezTo>
                  <a:pt x="1269200" y="2641017"/>
                  <a:pt x="1394392" y="2526341"/>
                  <a:pt x="1394392" y="2384881"/>
                </a:cubicBezTo>
                <a:cubicBezTo>
                  <a:pt x="1394392" y="2243421"/>
                  <a:pt x="1269200" y="2128745"/>
                  <a:pt x="1114765" y="2128745"/>
                </a:cubicBezTo>
                <a:close/>
                <a:moveTo>
                  <a:pt x="4106635" y="2064715"/>
                </a:moveTo>
                <a:cubicBezTo>
                  <a:pt x="3932287" y="2064715"/>
                  <a:pt x="3790949" y="2210926"/>
                  <a:pt x="3790949" y="2391287"/>
                </a:cubicBezTo>
                <a:cubicBezTo>
                  <a:pt x="3790949" y="2571648"/>
                  <a:pt x="3932287" y="2717859"/>
                  <a:pt x="4106635" y="2717859"/>
                </a:cubicBezTo>
                <a:cubicBezTo>
                  <a:pt x="4280983" y="2717859"/>
                  <a:pt x="4422320" y="2571648"/>
                  <a:pt x="4422320" y="2391287"/>
                </a:cubicBezTo>
                <a:cubicBezTo>
                  <a:pt x="4422320" y="2210926"/>
                  <a:pt x="4280983" y="2064715"/>
                  <a:pt x="4106635" y="2064715"/>
                </a:cubicBezTo>
                <a:close/>
                <a:moveTo>
                  <a:pt x="5612945" y="2064714"/>
                </a:moveTo>
                <a:cubicBezTo>
                  <a:pt x="5438596" y="2064714"/>
                  <a:pt x="5297259" y="2210925"/>
                  <a:pt x="5297259" y="2391286"/>
                </a:cubicBezTo>
                <a:cubicBezTo>
                  <a:pt x="5297259" y="2571647"/>
                  <a:pt x="5438596" y="2717858"/>
                  <a:pt x="5612945" y="2717858"/>
                </a:cubicBezTo>
                <a:cubicBezTo>
                  <a:pt x="5787294" y="2717858"/>
                  <a:pt x="5928631" y="2571647"/>
                  <a:pt x="5928631" y="2391286"/>
                </a:cubicBezTo>
                <a:cubicBezTo>
                  <a:pt x="5928631" y="2210925"/>
                  <a:pt x="5787294" y="2064714"/>
                  <a:pt x="5612945" y="2064714"/>
                </a:cubicBezTo>
                <a:close/>
                <a:moveTo>
                  <a:pt x="2771264" y="1628002"/>
                </a:moveTo>
                <a:cubicBezTo>
                  <a:pt x="2639000" y="1628002"/>
                  <a:pt x="2531778" y="1740097"/>
                  <a:pt x="2531778" y="1878374"/>
                </a:cubicBezTo>
                <a:cubicBezTo>
                  <a:pt x="2531778" y="2016651"/>
                  <a:pt x="2639000" y="2128746"/>
                  <a:pt x="2771264" y="2128746"/>
                </a:cubicBezTo>
                <a:cubicBezTo>
                  <a:pt x="2903528" y="2128746"/>
                  <a:pt x="3010750" y="2016651"/>
                  <a:pt x="3010750" y="1878374"/>
                </a:cubicBezTo>
                <a:cubicBezTo>
                  <a:pt x="3010750" y="1740097"/>
                  <a:pt x="2903528" y="1628002"/>
                  <a:pt x="2771264" y="1628002"/>
                </a:cubicBezTo>
                <a:close/>
                <a:moveTo>
                  <a:pt x="4422320" y="1019686"/>
                </a:moveTo>
                <a:cubicBezTo>
                  <a:pt x="4290056" y="1019686"/>
                  <a:pt x="4182834" y="1126908"/>
                  <a:pt x="4182834" y="1259172"/>
                </a:cubicBezTo>
                <a:cubicBezTo>
                  <a:pt x="4182834" y="1391436"/>
                  <a:pt x="4290056" y="1498658"/>
                  <a:pt x="4422320" y="1498658"/>
                </a:cubicBezTo>
                <a:cubicBezTo>
                  <a:pt x="4554584" y="1498658"/>
                  <a:pt x="4661806" y="1391436"/>
                  <a:pt x="4661806" y="1259172"/>
                </a:cubicBezTo>
                <a:cubicBezTo>
                  <a:pt x="4661806" y="1126908"/>
                  <a:pt x="4554584" y="1019686"/>
                  <a:pt x="4422320" y="1019686"/>
                </a:cubicBezTo>
                <a:close/>
                <a:moveTo>
                  <a:pt x="1843769" y="693115"/>
                </a:moveTo>
                <a:cubicBezTo>
                  <a:pt x="1669420" y="693115"/>
                  <a:pt x="1528083" y="839326"/>
                  <a:pt x="1528083" y="1019687"/>
                </a:cubicBezTo>
                <a:cubicBezTo>
                  <a:pt x="1528083" y="1200047"/>
                  <a:pt x="1669420" y="1346258"/>
                  <a:pt x="1843769" y="1346258"/>
                </a:cubicBezTo>
                <a:cubicBezTo>
                  <a:pt x="2018118" y="1346258"/>
                  <a:pt x="2159455" y="1200047"/>
                  <a:pt x="2159455" y="1019687"/>
                </a:cubicBezTo>
                <a:cubicBezTo>
                  <a:pt x="2159455" y="839326"/>
                  <a:pt x="2018118" y="693115"/>
                  <a:pt x="1843769" y="693115"/>
                </a:cubicBezTo>
                <a:close/>
                <a:moveTo>
                  <a:pt x="3271158" y="257687"/>
                </a:moveTo>
                <a:cubicBezTo>
                  <a:pt x="3114845" y="257687"/>
                  <a:pt x="2988128" y="389277"/>
                  <a:pt x="2988128" y="551602"/>
                </a:cubicBezTo>
                <a:cubicBezTo>
                  <a:pt x="2988128" y="713927"/>
                  <a:pt x="3114845" y="845517"/>
                  <a:pt x="3271158" y="845517"/>
                </a:cubicBezTo>
                <a:cubicBezTo>
                  <a:pt x="3427471" y="845517"/>
                  <a:pt x="3554187" y="713927"/>
                  <a:pt x="3554187" y="551602"/>
                </a:cubicBezTo>
                <a:cubicBezTo>
                  <a:pt x="3554187" y="389277"/>
                  <a:pt x="3427471" y="257687"/>
                  <a:pt x="3271158" y="257687"/>
                </a:cubicBezTo>
                <a:close/>
                <a:moveTo>
                  <a:pt x="2936125" y="19"/>
                </a:moveTo>
                <a:cubicBezTo>
                  <a:pt x="5197599" y="9506"/>
                  <a:pt x="6418750" y="3747657"/>
                  <a:pt x="9105899" y="1470898"/>
                </a:cubicBezTo>
                <a:cubicBezTo>
                  <a:pt x="8841739" y="2621518"/>
                  <a:pt x="8215629" y="3848338"/>
                  <a:pt x="7284719" y="4294108"/>
                </a:cubicBezTo>
                <a:cubicBezTo>
                  <a:pt x="4162515" y="5400822"/>
                  <a:pt x="4504689" y="280909"/>
                  <a:pt x="0" y="4294108"/>
                </a:cubicBezTo>
                <a:cubicBezTo>
                  <a:pt x="215174" y="2460410"/>
                  <a:pt x="326934" y="1519339"/>
                  <a:pt x="1173481" y="708899"/>
                </a:cubicBezTo>
                <a:cubicBezTo>
                  <a:pt x="1836965" y="194209"/>
                  <a:pt x="2414246" y="-2170"/>
                  <a:pt x="2936125" y="19"/>
                </a:cubicBezTo>
                <a:close/>
              </a:path>
            </a:pathLst>
          </a:custGeom>
          <a:solidFill>
            <a:srgbClr val="C9FFFF">
              <a:alpha val="10000"/>
            </a:srgbClr>
          </a:solidFill>
          <a:ln w="0">
            <a:gradFill flip="none" rotWithShape="1">
              <a:gsLst>
                <a:gs pos="0">
                  <a:srgbClr val="5E9EFF"/>
                </a:gs>
                <a:gs pos="39999">
                  <a:srgbClr val="85C2FF"/>
                </a:gs>
                <a:gs pos="70000">
                  <a:srgbClr val="C4D6EB"/>
                </a:gs>
                <a:gs pos="100000">
                  <a:srgbClr val="FFEBFA"/>
                </a:gs>
              </a:gsLst>
              <a:lin ang="18900000" scaled="0"/>
              <a:tileRect/>
            </a:gradFill>
          </a:ln>
          <a:scene3d>
            <a:camera prst="obliqueBottomLeft"/>
            <a:lightRig rig="flood" dir="t"/>
          </a:scene3d>
          <a:sp3d extrusionH="63500">
            <a:bevelT w="3429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70193593"/>
      </p:ext>
    </p:extLst>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4"/>
                                        </p:tgtEl>
                                        <p:attrNameLst>
                                          <p:attrName>r</p:attrName>
                                        </p:attrNameLst>
                                      </p:cBhvr>
                                    </p:animRot>
                                  </p:childTnLst>
                                </p:cTn>
                              </p:par>
                              <p:par>
                                <p:cTn id="14" presetID="2" presetClass="entr" presetSubtype="3"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1+#ppt_w/2"/>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5"/>
                                        </p:tgtEl>
                                        <p:attrNameLst>
                                          <p:attrName>r</p:attrName>
                                        </p:attrNameLst>
                                      </p:cBhvr>
                                    </p:animRot>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6"/>
                                        </p:tgtEl>
                                        <p:attrNameLst>
                                          <p:attrName>r</p:attrName>
                                        </p:attrNameLst>
                                      </p:cBhvr>
                                    </p:animRot>
                                  </p:childTnLst>
                                </p:cTn>
                              </p:par>
                              <p:par>
                                <p:cTn id="26" presetID="2" presetClass="entr" presetSubtype="3"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3000" fill="hold"/>
                                        <p:tgtEl>
                                          <p:spTgt spid="7"/>
                                        </p:tgtEl>
                                        <p:attrNameLst>
                                          <p:attrName>ppt_x</p:attrName>
                                        </p:attrNameLst>
                                      </p:cBhvr>
                                      <p:tavLst>
                                        <p:tav tm="0">
                                          <p:val>
                                            <p:strVal val="1+#ppt_w/2"/>
                                          </p:val>
                                        </p:tav>
                                        <p:tav tm="100000">
                                          <p:val>
                                            <p:strVal val="#ppt_x"/>
                                          </p:val>
                                        </p:tav>
                                      </p:tavLst>
                                    </p:anim>
                                    <p:anim calcmode="lin" valueType="num">
                                      <p:cBhvr additive="base">
                                        <p:cTn id="29" dur="3000" fill="hold"/>
                                        <p:tgtEl>
                                          <p:spTgt spid="7"/>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7"/>
                                        </p:tgtEl>
                                        <p:attrNameLst>
                                          <p:attrName>r</p:attrName>
                                        </p:attrNameLst>
                                      </p:cBhvr>
                                    </p:animRot>
                                  </p:childTnLst>
                                </p:cTn>
                              </p:par>
                              <p:par>
                                <p:cTn id="32" presetID="2" presetClass="entr" presetSubtype="3"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8" presetClass="emph" presetSubtype="0" repeatCount="indefinite" fill="hold" grpId="1" nodeType="withEffect">
                                  <p:stCondLst>
                                    <p:cond delay="0"/>
                                  </p:stCondLst>
                                  <p:childTnLst>
                                    <p:animRot by="-21600000">
                                      <p:cBhvr>
                                        <p:cTn id="37" dur="3000" fill="hold"/>
                                        <p:tgtEl>
                                          <p:spTgt spid="8"/>
                                        </p:tgtEl>
                                        <p:attrNameLst>
                                          <p:attrName>r</p:attrName>
                                        </p:attrNameLst>
                                      </p:cBhvr>
                                    </p:animRot>
                                  </p:childTnLst>
                                </p:cTn>
                              </p:par>
                              <p:par>
                                <p:cTn id="38" presetID="2" presetClass="entr" presetSubtype="9"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3000" fill="hold"/>
                                        <p:tgtEl>
                                          <p:spTgt spid="9"/>
                                        </p:tgtEl>
                                        <p:attrNameLst>
                                          <p:attrName>ppt_x</p:attrName>
                                        </p:attrNameLst>
                                      </p:cBhvr>
                                      <p:tavLst>
                                        <p:tav tm="0">
                                          <p:val>
                                            <p:strVal val="0-#ppt_w/2"/>
                                          </p:val>
                                        </p:tav>
                                        <p:tav tm="100000">
                                          <p:val>
                                            <p:strVal val="#ppt_x"/>
                                          </p:val>
                                        </p:tav>
                                      </p:tavLst>
                                    </p:anim>
                                    <p:anim calcmode="lin" valueType="num">
                                      <p:cBhvr additive="base">
                                        <p:cTn id="41" dur="3000" fill="hold"/>
                                        <p:tgtEl>
                                          <p:spTgt spid="9"/>
                                        </p:tgtEl>
                                        <p:attrNameLst>
                                          <p:attrName>ppt_y</p:attrName>
                                        </p:attrNameLst>
                                      </p:cBhvr>
                                      <p:tavLst>
                                        <p:tav tm="0">
                                          <p:val>
                                            <p:strVal val="0-#ppt_h/2"/>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3000" fill="hold"/>
                                        <p:tgtEl>
                                          <p:spTgt spid="9"/>
                                        </p:tgtEl>
                                        <p:attrNameLst>
                                          <p:attrName>r</p:attrName>
                                        </p:attrNameLst>
                                      </p:cBhvr>
                                    </p:animRot>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8" presetClass="emph" presetSubtype="0" repeatCount="indefinite" fill="hold" grpId="1" nodeType="withEffect">
                                  <p:stCondLst>
                                    <p:cond delay="0"/>
                                  </p:stCondLst>
                                  <p:childTnLst>
                                    <p:animRot by="21600000">
                                      <p:cBhvr>
                                        <p:cTn id="49" dur="3000" fill="hold"/>
                                        <p:tgtEl>
                                          <p:spTgt spid="10"/>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0-#ppt_w/2"/>
                                          </p:val>
                                        </p:tav>
                                        <p:tav tm="100000">
                                          <p:val>
                                            <p:strVal val="#ppt_x"/>
                                          </p:val>
                                        </p:tav>
                                      </p:tavLst>
                                    </p:anim>
                                    <p:anim calcmode="lin" valueType="num">
                                      <p:cBhvr additive="base">
                                        <p:cTn id="53" dur="3000" fill="hold"/>
                                        <p:tgtEl>
                                          <p:spTgt spid="11"/>
                                        </p:tgtEl>
                                        <p:attrNameLst>
                                          <p:attrName>ppt_y</p:attrName>
                                        </p:attrNameLst>
                                      </p:cBhvr>
                                      <p:tavLst>
                                        <p:tav tm="0">
                                          <p:val>
                                            <p:strVal val="0-#ppt_h/2"/>
                                          </p:val>
                                        </p:tav>
                                        <p:tav tm="100000">
                                          <p:val>
                                            <p:strVal val="#ppt_y"/>
                                          </p:val>
                                        </p:tav>
                                      </p:tavLst>
                                    </p:anim>
                                  </p:childTnLst>
                                </p:cTn>
                              </p:par>
                              <p:par>
                                <p:cTn id="54" presetID="8" presetClass="emph" presetSubtype="0" repeatCount="indefinite" fill="hold" grpId="1" nodeType="withEffect">
                                  <p:stCondLst>
                                    <p:cond delay="0"/>
                                  </p:stCondLst>
                                  <p:childTnLst>
                                    <p:animRot by="21600000">
                                      <p:cBhvr>
                                        <p:cTn id="55" dur="3000" fill="hold"/>
                                        <p:tgtEl>
                                          <p:spTgt spid="11"/>
                                        </p:tgtEl>
                                        <p:attrNameLst>
                                          <p:attrName>r</p:attrName>
                                        </p:attrNameLst>
                                      </p:cBhvr>
                                    </p:animRot>
                                  </p:childTnLst>
                                </p:cTn>
                              </p:par>
                              <p:par>
                                <p:cTn id="56" presetID="2" presetClass="entr" presetSubtype="9"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grpId="1" nodeType="withEffect">
                                  <p:stCondLst>
                                    <p:cond delay="0"/>
                                  </p:stCondLst>
                                  <p:childTnLst>
                                    <p:animRot by="21600000">
                                      <p:cBhvr>
                                        <p:cTn id="61" dur="3000" fill="hold"/>
                                        <p:tgtEl>
                                          <p:spTgt spid="12"/>
                                        </p:tgtEl>
                                        <p:attrNameLst>
                                          <p:attrName>r</p:attrName>
                                        </p:attrNameLst>
                                      </p:cBhvr>
                                    </p:animRot>
                                  </p:childTnLst>
                                </p:cTn>
                              </p:par>
                              <p:par>
                                <p:cTn id="62" presetID="2" presetClass="entr" presetSubtype="9"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additive="base">
                                        <p:cTn id="64" dur="3000" fill="hold"/>
                                        <p:tgtEl>
                                          <p:spTgt spid="13"/>
                                        </p:tgtEl>
                                        <p:attrNameLst>
                                          <p:attrName>ppt_x</p:attrName>
                                        </p:attrNameLst>
                                      </p:cBhvr>
                                      <p:tavLst>
                                        <p:tav tm="0">
                                          <p:val>
                                            <p:strVal val="0-#ppt_w/2"/>
                                          </p:val>
                                        </p:tav>
                                        <p:tav tm="100000">
                                          <p:val>
                                            <p:strVal val="#ppt_x"/>
                                          </p:val>
                                        </p:tav>
                                      </p:tavLst>
                                    </p:anim>
                                    <p:anim calcmode="lin" valueType="num">
                                      <p:cBhvr additive="base">
                                        <p:cTn id="65" dur="3000" fill="hold"/>
                                        <p:tgtEl>
                                          <p:spTgt spid="13"/>
                                        </p:tgtEl>
                                        <p:attrNameLst>
                                          <p:attrName>ppt_y</p:attrName>
                                        </p:attrNameLst>
                                      </p:cBhvr>
                                      <p:tavLst>
                                        <p:tav tm="0">
                                          <p:val>
                                            <p:strVal val="0-#ppt_h/2"/>
                                          </p:val>
                                        </p:tav>
                                        <p:tav tm="100000">
                                          <p:val>
                                            <p:strVal val="#ppt_y"/>
                                          </p:val>
                                        </p:tav>
                                      </p:tavLst>
                                    </p:anim>
                                  </p:childTnLst>
                                </p:cTn>
                              </p:par>
                              <p:par>
                                <p:cTn id="66" presetID="8" presetClass="emph" presetSubtype="0" repeatCount="indefinite" fill="hold" grpId="1" nodeType="withEffect">
                                  <p:stCondLst>
                                    <p:cond delay="0"/>
                                  </p:stCondLst>
                                  <p:childTnLst>
                                    <p:animRot by="21600000">
                                      <p:cBhvr>
                                        <p:cTn id="67" dur="3000" fill="hold"/>
                                        <p:tgtEl>
                                          <p:spTgt spid="13"/>
                                        </p:tgtEl>
                                        <p:attrNameLst>
                                          <p:attrName>r</p:attrName>
                                        </p:attrNameLst>
                                      </p:cBhvr>
                                    </p:animRot>
                                  </p:childTnLst>
                                </p:cTn>
                              </p:par>
                              <p:par>
                                <p:cTn id="68" presetID="2" presetClass="exit" presetSubtype="8" fill="hold" grpId="2" nodeType="withEffect">
                                  <p:stCondLst>
                                    <p:cond delay="0"/>
                                  </p:stCondLst>
                                  <p:childTnLst>
                                    <p:anim calcmode="lin" valueType="num">
                                      <p:cBhvr additive="base">
                                        <p:cTn id="69" dur="3500"/>
                                        <p:tgtEl>
                                          <p:spTgt spid="4"/>
                                        </p:tgtEl>
                                        <p:attrNameLst>
                                          <p:attrName>ppt_x</p:attrName>
                                        </p:attrNameLst>
                                      </p:cBhvr>
                                      <p:tavLst>
                                        <p:tav tm="0">
                                          <p:val>
                                            <p:strVal val="ppt_x"/>
                                          </p:val>
                                        </p:tav>
                                        <p:tav tm="100000">
                                          <p:val>
                                            <p:strVal val="0-ppt_w/2"/>
                                          </p:val>
                                        </p:tav>
                                      </p:tavLst>
                                    </p:anim>
                                    <p:anim calcmode="lin" valueType="num">
                                      <p:cBhvr additive="base">
                                        <p:cTn id="70" dur="3500"/>
                                        <p:tgtEl>
                                          <p:spTgt spid="4"/>
                                        </p:tgtEl>
                                        <p:attrNameLst>
                                          <p:attrName>ppt_y</p:attrName>
                                        </p:attrNameLst>
                                      </p:cBhvr>
                                      <p:tavLst>
                                        <p:tav tm="0">
                                          <p:val>
                                            <p:strVal val="ppt_y"/>
                                          </p:val>
                                        </p:tav>
                                        <p:tav tm="100000">
                                          <p:val>
                                            <p:strVal val="ppt_y"/>
                                          </p:val>
                                        </p:tav>
                                      </p:tavLst>
                                    </p:anim>
                                    <p:set>
                                      <p:cBhvr>
                                        <p:cTn id="71" dur="1" fill="hold">
                                          <p:stCondLst>
                                            <p:cond delay="3499"/>
                                          </p:stCondLst>
                                        </p:cTn>
                                        <p:tgtEl>
                                          <p:spTgt spid="4"/>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3500"/>
                                        <p:tgtEl>
                                          <p:spTgt spid="5"/>
                                        </p:tgtEl>
                                        <p:attrNameLst>
                                          <p:attrName>ppt_x</p:attrName>
                                        </p:attrNameLst>
                                      </p:cBhvr>
                                      <p:tavLst>
                                        <p:tav tm="0">
                                          <p:val>
                                            <p:strVal val="ppt_x"/>
                                          </p:val>
                                        </p:tav>
                                        <p:tav tm="100000">
                                          <p:val>
                                            <p:strVal val="0-ppt_w/2"/>
                                          </p:val>
                                        </p:tav>
                                      </p:tavLst>
                                    </p:anim>
                                    <p:anim calcmode="lin" valueType="num">
                                      <p:cBhvr additive="base">
                                        <p:cTn id="74" dur="3500"/>
                                        <p:tgtEl>
                                          <p:spTgt spid="5"/>
                                        </p:tgtEl>
                                        <p:attrNameLst>
                                          <p:attrName>ppt_y</p:attrName>
                                        </p:attrNameLst>
                                      </p:cBhvr>
                                      <p:tavLst>
                                        <p:tav tm="0">
                                          <p:val>
                                            <p:strVal val="ppt_y"/>
                                          </p:val>
                                        </p:tav>
                                        <p:tav tm="100000">
                                          <p:val>
                                            <p:strVal val="ppt_y"/>
                                          </p:val>
                                        </p:tav>
                                      </p:tavLst>
                                    </p:anim>
                                    <p:set>
                                      <p:cBhvr>
                                        <p:cTn id="75" dur="1" fill="hold">
                                          <p:stCondLst>
                                            <p:cond delay="3499"/>
                                          </p:stCondLst>
                                        </p:cTn>
                                        <p:tgtEl>
                                          <p:spTgt spid="5"/>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3500"/>
                                        <p:tgtEl>
                                          <p:spTgt spid="6"/>
                                        </p:tgtEl>
                                        <p:attrNameLst>
                                          <p:attrName>ppt_x</p:attrName>
                                        </p:attrNameLst>
                                      </p:cBhvr>
                                      <p:tavLst>
                                        <p:tav tm="0">
                                          <p:val>
                                            <p:strVal val="ppt_x"/>
                                          </p:val>
                                        </p:tav>
                                        <p:tav tm="100000">
                                          <p:val>
                                            <p:strVal val="0-ppt_w/2"/>
                                          </p:val>
                                        </p:tav>
                                      </p:tavLst>
                                    </p:anim>
                                    <p:anim calcmode="lin" valueType="num">
                                      <p:cBhvr additive="base">
                                        <p:cTn id="78" dur="3500"/>
                                        <p:tgtEl>
                                          <p:spTgt spid="6"/>
                                        </p:tgtEl>
                                        <p:attrNameLst>
                                          <p:attrName>ppt_y</p:attrName>
                                        </p:attrNameLst>
                                      </p:cBhvr>
                                      <p:tavLst>
                                        <p:tav tm="0">
                                          <p:val>
                                            <p:strVal val="ppt_y"/>
                                          </p:val>
                                        </p:tav>
                                        <p:tav tm="100000">
                                          <p:val>
                                            <p:strVal val="ppt_y"/>
                                          </p:val>
                                        </p:tav>
                                      </p:tavLst>
                                    </p:anim>
                                    <p:set>
                                      <p:cBhvr>
                                        <p:cTn id="79" dur="1" fill="hold">
                                          <p:stCondLst>
                                            <p:cond delay="3499"/>
                                          </p:stCondLst>
                                        </p:cTn>
                                        <p:tgtEl>
                                          <p:spTgt spid="6"/>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500"/>
                                        <p:tgtEl>
                                          <p:spTgt spid="7"/>
                                        </p:tgtEl>
                                        <p:attrNameLst>
                                          <p:attrName>ppt_x</p:attrName>
                                        </p:attrNameLst>
                                      </p:cBhvr>
                                      <p:tavLst>
                                        <p:tav tm="0">
                                          <p:val>
                                            <p:strVal val="ppt_x"/>
                                          </p:val>
                                        </p:tav>
                                        <p:tav tm="100000">
                                          <p:val>
                                            <p:strVal val="0-ppt_w/2"/>
                                          </p:val>
                                        </p:tav>
                                      </p:tavLst>
                                    </p:anim>
                                    <p:anim calcmode="lin" valueType="num">
                                      <p:cBhvr additive="base">
                                        <p:cTn id="82" dur="3500"/>
                                        <p:tgtEl>
                                          <p:spTgt spid="7"/>
                                        </p:tgtEl>
                                        <p:attrNameLst>
                                          <p:attrName>ppt_y</p:attrName>
                                        </p:attrNameLst>
                                      </p:cBhvr>
                                      <p:tavLst>
                                        <p:tav tm="0">
                                          <p:val>
                                            <p:strVal val="ppt_y"/>
                                          </p:val>
                                        </p:tav>
                                        <p:tav tm="100000">
                                          <p:val>
                                            <p:strVal val="ppt_y"/>
                                          </p:val>
                                        </p:tav>
                                      </p:tavLst>
                                    </p:anim>
                                    <p:set>
                                      <p:cBhvr>
                                        <p:cTn id="83" dur="1" fill="hold">
                                          <p:stCondLst>
                                            <p:cond delay="3499"/>
                                          </p:stCondLst>
                                        </p:cTn>
                                        <p:tgtEl>
                                          <p:spTgt spid="7"/>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500"/>
                                        <p:tgtEl>
                                          <p:spTgt spid="8"/>
                                        </p:tgtEl>
                                        <p:attrNameLst>
                                          <p:attrName>ppt_x</p:attrName>
                                        </p:attrNameLst>
                                      </p:cBhvr>
                                      <p:tavLst>
                                        <p:tav tm="0">
                                          <p:val>
                                            <p:strVal val="ppt_x"/>
                                          </p:val>
                                        </p:tav>
                                        <p:tav tm="100000">
                                          <p:val>
                                            <p:strVal val="0-ppt_w/2"/>
                                          </p:val>
                                        </p:tav>
                                      </p:tavLst>
                                    </p:anim>
                                    <p:anim calcmode="lin" valueType="num">
                                      <p:cBhvr additive="base">
                                        <p:cTn id="86" dur="3500"/>
                                        <p:tgtEl>
                                          <p:spTgt spid="8"/>
                                        </p:tgtEl>
                                        <p:attrNameLst>
                                          <p:attrName>ppt_y</p:attrName>
                                        </p:attrNameLst>
                                      </p:cBhvr>
                                      <p:tavLst>
                                        <p:tav tm="0">
                                          <p:val>
                                            <p:strVal val="ppt_y"/>
                                          </p:val>
                                        </p:tav>
                                        <p:tav tm="100000">
                                          <p:val>
                                            <p:strVal val="ppt_y"/>
                                          </p:val>
                                        </p:tav>
                                      </p:tavLst>
                                    </p:anim>
                                    <p:set>
                                      <p:cBhvr>
                                        <p:cTn id="87" dur="1" fill="hold">
                                          <p:stCondLst>
                                            <p:cond delay="3499"/>
                                          </p:stCondLst>
                                        </p:cTn>
                                        <p:tgtEl>
                                          <p:spTgt spid="8"/>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3500"/>
                                        <p:tgtEl>
                                          <p:spTgt spid="9"/>
                                        </p:tgtEl>
                                        <p:attrNameLst>
                                          <p:attrName>ppt_x</p:attrName>
                                        </p:attrNameLst>
                                      </p:cBhvr>
                                      <p:tavLst>
                                        <p:tav tm="0">
                                          <p:val>
                                            <p:strVal val="ppt_x"/>
                                          </p:val>
                                        </p:tav>
                                        <p:tav tm="100000">
                                          <p:val>
                                            <p:strVal val="1+ppt_w/2"/>
                                          </p:val>
                                        </p:tav>
                                      </p:tavLst>
                                    </p:anim>
                                    <p:anim calcmode="lin" valueType="num">
                                      <p:cBhvr additive="base">
                                        <p:cTn id="90" dur="3500"/>
                                        <p:tgtEl>
                                          <p:spTgt spid="9"/>
                                        </p:tgtEl>
                                        <p:attrNameLst>
                                          <p:attrName>ppt_y</p:attrName>
                                        </p:attrNameLst>
                                      </p:cBhvr>
                                      <p:tavLst>
                                        <p:tav tm="0">
                                          <p:val>
                                            <p:strVal val="ppt_y"/>
                                          </p:val>
                                        </p:tav>
                                        <p:tav tm="100000">
                                          <p:val>
                                            <p:strVal val="ppt_y"/>
                                          </p:val>
                                        </p:tav>
                                      </p:tavLst>
                                    </p:anim>
                                    <p:set>
                                      <p:cBhvr>
                                        <p:cTn id="91" dur="1" fill="hold">
                                          <p:stCondLst>
                                            <p:cond delay="3499"/>
                                          </p:stCondLst>
                                        </p:cTn>
                                        <p:tgtEl>
                                          <p:spTgt spid="9"/>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500"/>
                                        <p:tgtEl>
                                          <p:spTgt spid="10"/>
                                        </p:tgtEl>
                                        <p:attrNameLst>
                                          <p:attrName>ppt_x</p:attrName>
                                        </p:attrNameLst>
                                      </p:cBhvr>
                                      <p:tavLst>
                                        <p:tav tm="0">
                                          <p:val>
                                            <p:strVal val="ppt_x"/>
                                          </p:val>
                                        </p:tav>
                                        <p:tav tm="100000">
                                          <p:val>
                                            <p:strVal val="1+ppt_w/2"/>
                                          </p:val>
                                        </p:tav>
                                      </p:tavLst>
                                    </p:anim>
                                    <p:anim calcmode="lin" valueType="num">
                                      <p:cBhvr additive="base">
                                        <p:cTn id="94" dur="3500"/>
                                        <p:tgtEl>
                                          <p:spTgt spid="10"/>
                                        </p:tgtEl>
                                        <p:attrNameLst>
                                          <p:attrName>ppt_y</p:attrName>
                                        </p:attrNameLst>
                                      </p:cBhvr>
                                      <p:tavLst>
                                        <p:tav tm="0">
                                          <p:val>
                                            <p:strVal val="ppt_y"/>
                                          </p:val>
                                        </p:tav>
                                        <p:tav tm="100000">
                                          <p:val>
                                            <p:strVal val="ppt_y"/>
                                          </p:val>
                                        </p:tav>
                                      </p:tavLst>
                                    </p:anim>
                                    <p:set>
                                      <p:cBhvr>
                                        <p:cTn id="95" dur="1" fill="hold">
                                          <p:stCondLst>
                                            <p:cond delay="3499"/>
                                          </p:stCondLst>
                                        </p:cTn>
                                        <p:tgtEl>
                                          <p:spTgt spid="10"/>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3500"/>
                                        <p:tgtEl>
                                          <p:spTgt spid="11"/>
                                        </p:tgtEl>
                                        <p:attrNameLst>
                                          <p:attrName>ppt_x</p:attrName>
                                        </p:attrNameLst>
                                      </p:cBhvr>
                                      <p:tavLst>
                                        <p:tav tm="0">
                                          <p:val>
                                            <p:strVal val="ppt_x"/>
                                          </p:val>
                                        </p:tav>
                                        <p:tav tm="100000">
                                          <p:val>
                                            <p:strVal val="1+ppt_w/2"/>
                                          </p:val>
                                        </p:tav>
                                      </p:tavLst>
                                    </p:anim>
                                    <p:anim calcmode="lin" valueType="num">
                                      <p:cBhvr additive="base">
                                        <p:cTn id="98" dur="3500"/>
                                        <p:tgtEl>
                                          <p:spTgt spid="11"/>
                                        </p:tgtEl>
                                        <p:attrNameLst>
                                          <p:attrName>ppt_y</p:attrName>
                                        </p:attrNameLst>
                                      </p:cBhvr>
                                      <p:tavLst>
                                        <p:tav tm="0">
                                          <p:val>
                                            <p:strVal val="ppt_y"/>
                                          </p:val>
                                        </p:tav>
                                        <p:tav tm="100000">
                                          <p:val>
                                            <p:strVal val="ppt_y"/>
                                          </p:val>
                                        </p:tav>
                                      </p:tavLst>
                                    </p:anim>
                                    <p:set>
                                      <p:cBhvr>
                                        <p:cTn id="99" dur="1" fill="hold">
                                          <p:stCondLst>
                                            <p:cond delay="3499"/>
                                          </p:stCondLst>
                                        </p:cTn>
                                        <p:tgtEl>
                                          <p:spTgt spid="11"/>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500"/>
                                        <p:tgtEl>
                                          <p:spTgt spid="12"/>
                                        </p:tgtEl>
                                        <p:attrNameLst>
                                          <p:attrName>ppt_x</p:attrName>
                                        </p:attrNameLst>
                                      </p:cBhvr>
                                      <p:tavLst>
                                        <p:tav tm="0">
                                          <p:val>
                                            <p:strVal val="ppt_x"/>
                                          </p:val>
                                        </p:tav>
                                        <p:tav tm="100000">
                                          <p:val>
                                            <p:strVal val="1+ppt_w/2"/>
                                          </p:val>
                                        </p:tav>
                                      </p:tavLst>
                                    </p:anim>
                                    <p:anim calcmode="lin" valueType="num">
                                      <p:cBhvr additive="base">
                                        <p:cTn id="102" dur="3500"/>
                                        <p:tgtEl>
                                          <p:spTgt spid="12"/>
                                        </p:tgtEl>
                                        <p:attrNameLst>
                                          <p:attrName>ppt_y</p:attrName>
                                        </p:attrNameLst>
                                      </p:cBhvr>
                                      <p:tavLst>
                                        <p:tav tm="0">
                                          <p:val>
                                            <p:strVal val="ppt_y"/>
                                          </p:val>
                                        </p:tav>
                                        <p:tav tm="100000">
                                          <p:val>
                                            <p:strVal val="ppt_y"/>
                                          </p:val>
                                        </p:tav>
                                      </p:tavLst>
                                    </p:anim>
                                    <p:set>
                                      <p:cBhvr>
                                        <p:cTn id="103" dur="1" fill="hold">
                                          <p:stCondLst>
                                            <p:cond delay="3499"/>
                                          </p:stCondLst>
                                        </p:cTn>
                                        <p:tgtEl>
                                          <p:spTgt spid="12"/>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3500"/>
                                        <p:tgtEl>
                                          <p:spTgt spid="13"/>
                                        </p:tgtEl>
                                        <p:attrNameLst>
                                          <p:attrName>ppt_x</p:attrName>
                                        </p:attrNameLst>
                                      </p:cBhvr>
                                      <p:tavLst>
                                        <p:tav tm="0">
                                          <p:val>
                                            <p:strVal val="ppt_x"/>
                                          </p:val>
                                        </p:tav>
                                        <p:tav tm="100000">
                                          <p:val>
                                            <p:strVal val="1+ppt_w/2"/>
                                          </p:val>
                                        </p:tav>
                                      </p:tavLst>
                                    </p:anim>
                                    <p:anim calcmode="lin" valueType="num">
                                      <p:cBhvr additive="base">
                                        <p:cTn id="106" dur="3500"/>
                                        <p:tgtEl>
                                          <p:spTgt spid="13"/>
                                        </p:tgtEl>
                                        <p:attrNameLst>
                                          <p:attrName>ppt_y</p:attrName>
                                        </p:attrNameLst>
                                      </p:cBhvr>
                                      <p:tavLst>
                                        <p:tav tm="0">
                                          <p:val>
                                            <p:strVal val="ppt_y"/>
                                          </p:val>
                                        </p:tav>
                                        <p:tav tm="100000">
                                          <p:val>
                                            <p:strVal val="ppt_y"/>
                                          </p:val>
                                        </p:tav>
                                      </p:tavLst>
                                    </p:anim>
                                    <p:set>
                                      <p:cBhvr>
                                        <p:cTn id="107" dur="1" fill="hold">
                                          <p:stCondLst>
                                            <p:cond delay="3499"/>
                                          </p:stCondLst>
                                        </p:cTn>
                                        <p:tgtEl>
                                          <p:spTgt spid="13"/>
                                        </p:tgtEl>
                                        <p:attrNameLst>
                                          <p:attrName>style.visibility</p:attrName>
                                        </p:attrNameLst>
                                      </p:cBhvr>
                                      <p:to>
                                        <p:strVal val="hidden"/>
                                      </p:to>
                                    </p:set>
                                  </p:childTnLst>
                                </p:cTn>
                              </p:par>
                              <p:par>
                                <p:cTn id="108" presetID="23" presetClass="entr" presetSubtype="272" fill="hold"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3500" fill="hold"/>
                                        <p:tgtEl>
                                          <p:spTgt spid="14"/>
                                        </p:tgtEl>
                                        <p:attrNameLst>
                                          <p:attrName>ppt_w</p:attrName>
                                        </p:attrNameLst>
                                      </p:cBhvr>
                                      <p:tavLst>
                                        <p:tav tm="0">
                                          <p:val>
                                            <p:strVal val="2/3*#ppt_w"/>
                                          </p:val>
                                        </p:tav>
                                        <p:tav tm="100000">
                                          <p:val>
                                            <p:strVal val="#ppt_w"/>
                                          </p:val>
                                        </p:tav>
                                      </p:tavLst>
                                    </p:anim>
                                    <p:anim calcmode="lin" valueType="num">
                                      <p:cBhvr>
                                        <p:cTn id="111" dur="3500" fill="hold"/>
                                        <p:tgtEl>
                                          <p:spTgt spid="14"/>
                                        </p:tgtEl>
                                        <p:attrNameLst>
                                          <p:attrName>ppt_h</p:attrName>
                                        </p:attrNameLst>
                                      </p:cBhvr>
                                      <p:tavLst>
                                        <p:tav tm="0">
                                          <p:val>
                                            <p:strVal val="2/3*#ppt_h"/>
                                          </p:val>
                                        </p:tav>
                                        <p:tav tm="100000">
                                          <p:val>
                                            <p:strVal val="#ppt_h"/>
                                          </p:val>
                                        </p:tav>
                                      </p:tavLst>
                                    </p:anim>
                                  </p:childTnLst>
                                </p:cTn>
                              </p:par>
                              <p:par>
                                <p:cTn id="112" presetID="16" presetClass="entr" presetSubtype="37" fill="hold"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barn(outVertical)">
                                      <p:cBhvr>
                                        <p:cTn id="114" dur="3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3664" y="0"/>
            <a:ext cx="9144000" cy="6858000"/>
          </a:xfrm>
          <a:prstGeom prst="rect">
            <a:avLst/>
          </a:prstGeom>
          <a:noFill/>
          <a:ln>
            <a:noFill/>
          </a:ln>
        </p:spPr>
      </p:pic>
      <p:sp>
        <p:nvSpPr>
          <p:cNvPr id="3" name="2 Rectángulo"/>
          <p:cNvSpPr/>
          <p:nvPr/>
        </p:nvSpPr>
        <p:spPr>
          <a:xfrm>
            <a:off x="2123728" y="1628800"/>
            <a:ext cx="5472608" cy="3785652"/>
          </a:xfrm>
          <a:prstGeom prst="rect">
            <a:avLst/>
          </a:prstGeom>
        </p:spPr>
        <p:txBody>
          <a:bodyPr wrap="square">
            <a:spAutoFit/>
            <a:scene3d>
              <a:camera prst="obliqueBottomLeft"/>
              <a:lightRig rig="threePt" dir="t"/>
            </a:scene3d>
            <a:sp3d extrusionH="63500">
              <a:extrusionClr>
                <a:srgbClr val="FFB3FF"/>
              </a:extrusionClr>
            </a:sp3d>
          </a:bodyPr>
          <a:lstStyle/>
          <a:p>
            <a:pPr algn="ctr" fontAlgn="auto">
              <a:spcBef>
                <a:spcPts val="0"/>
              </a:spcBef>
              <a:spcAft>
                <a:spcPts val="0"/>
              </a:spcAft>
              <a:defRPr/>
            </a:pPr>
            <a:r>
              <a:rPr lang="es-ES" sz="2000" b="1" i="1" dirty="0" smtClean="0">
                <a:solidFill>
                  <a:schemeClr val="bg1"/>
                </a:solidFill>
                <a:latin typeface="Monotype Corsiva" panose="03010101010201010101" pitchFamily="66" charset="0"/>
              </a:rPr>
              <a:t>Si </a:t>
            </a:r>
            <a:r>
              <a:rPr lang="es-ES" sz="2000" b="1" i="1" dirty="0">
                <a:solidFill>
                  <a:schemeClr val="bg1"/>
                </a:solidFill>
                <a:latin typeface="Monotype Corsiva" panose="03010101010201010101" pitchFamily="66" charset="0"/>
              </a:rPr>
              <a:t>nuestra alma está sintonizada y apegada a las </a:t>
            </a:r>
            <a:endParaRPr lang="es-ES" sz="2000" b="1" i="1" dirty="0" smtClean="0">
              <a:solidFill>
                <a:schemeClr val="bg1"/>
              </a:solidFill>
              <a:latin typeface="Monotype Corsiva" panose="03010101010201010101" pitchFamily="66" charset="0"/>
            </a:endParaRPr>
          </a:p>
          <a:p>
            <a:pPr algn="ctr" fontAlgn="auto">
              <a:spcBef>
                <a:spcPts val="0"/>
              </a:spcBef>
              <a:spcAft>
                <a:spcPts val="0"/>
              </a:spcAft>
              <a:defRPr/>
            </a:pPr>
            <a:r>
              <a:rPr lang="es-ES" sz="2000" b="1" i="1" dirty="0" smtClean="0">
                <a:solidFill>
                  <a:schemeClr val="bg1"/>
                </a:solidFill>
                <a:latin typeface="Monotype Corsiva" panose="03010101010201010101" pitchFamily="66" charset="0"/>
              </a:rPr>
              <a:t>obras de </a:t>
            </a:r>
            <a:r>
              <a:rPr lang="es-ES" sz="2000" b="1" i="1" dirty="0">
                <a:solidFill>
                  <a:schemeClr val="bg1"/>
                </a:solidFill>
                <a:latin typeface="Monotype Corsiva" panose="03010101010201010101" pitchFamily="66" charset="0"/>
              </a:rPr>
              <a:t>la carne, como lo describe, Gálatas 5:19-21, como son el adulterio, fornicación, inmundicia, lascivia, idolatría, hechicerías, enemistades, pleitos, celos, iras, contiendas, disensiones, herejías,  envidias, homicidios, borracheras, orgías, y cosas semejantes a estas; la Biblia nos amonesta que los que practiquen tales cosas NO HEREDARÁN </a:t>
            </a:r>
            <a:r>
              <a:rPr lang="es-ES" sz="2000" b="1" i="1" dirty="0" smtClean="0">
                <a:solidFill>
                  <a:schemeClr val="bg1"/>
                </a:solidFill>
                <a:latin typeface="Monotype Corsiva" panose="03010101010201010101" pitchFamily="66" charset="0"/>
              </a:rPr>
              <a:t> EL </a:t>
            </a:r>
            <a:r>
              <a:rPr lang="es-ES" sz="2000" b="1" i="1" dirty="0">
                <a:solidFill>
                  <a:schemeClr val="bg1"/>
                </a:solidFill>
                <a:latin typeface="Monotype Corsiva" panose="03010101010201010101" pitchFamily="66" charset="0"/>
              </a:rPr>
              <a:t>REINO DE DIOS, y por lo tanto, tu alma no habrá madurado en esta vida terrenal sino que habrá involucionado hacia un destino cuyo final, después de </a:t>
            </a:r>
            <a:endParaRPr lang="es-ES" sz="2000" b="1" i="1" dirty="0" smtClean="0">
              <a:solidFill>
                <a:schemeClr val="bg1"/>
              </a:solidFill>
              <a:latin typeface="Monotype Corsiva" panose="03010101010201010101" pitchFamily="66" charset="0"/>
            </a:endParaRPr>
          </a:p>
          <a:p>
            <a:pPr algn="ctr" fontAlgn="auto">
              <a:spcBef>
                <a:spcPts val="0"/>
              </a:spcBef>
              <a:spcAft>
                <a:spcPts val="0"/>
              </a:spcAft>
              <a:defRPr/>
            </a:pPr>
            <a:r>
              <a:rPr lang="es-ES" sz="2000" b="1" i="1" dirty="0" smtClean="0">
                <a:solidFill>
                  <a:schemeClr val="bg1"/>
                </a:solidFill>
                <a:latin typeface="Monotype Corsiva" panose="03010101010201010101" pitchFamily="66" charset="0"/>
              </a:rPr>
              <a:t>la </a:t>
            </a:r>
            <a:r>
              <a:rPr lang="es-ES" sz="2000" b="1" i="1" dirty="0">
                <a:solidFill>
                  <a:schemeClr val="bg1"/>
                </a:solidFill>
                <a:latin typeface="Monotype Corsiva" panose="03010101010201010101" pitchFamily="66" charset="0"/>
              </a:rPr>
              <a:t>muerte física, será la separación eterna con tu </a:t>
            </a:r>
            <a:endParaRPr lang="es-ES" sz="2000" b="1" i="1" dirty="0" smtClean="0">
              <a:solidFill>
                <a:schemeClr val="bg1"/>
              </a:solidFill>
              <a:latin typeface="Monotype Corsiva" panose="03010101010201010101" pitchFamily="66" charset="0"/>
            </a:endParaRPr>
          </a:p>
          <a:p>
            <a:pPr algn="ctr" fontAlgn="auto">
              <a:spcBef>
                <a:spcPts val="0"/>
              </a:spcBef>
              <a:spcAft>
                <a:spcPts val="0"/>
              </a:spcAft>
              <a:defRPr/>
            </a:pPr>
            <a:r>
              <a:rPr lang="es-ES" sz="2000" b="1" i="1" dirty="0" smtClean="0">
                <a:solidFill>
                  <a:schemeClr val="bg1"/>
                </a:solidFill>
                <a:latin typeface="Monotype Corsiva" panose="03010101010201010101" pitchFamily="66" charset="0"/>
              </a:rPr>
              <a:t>creador</a:t>
            </a:r>
            <a:r>
              <a:rPr lang="es-ES" sz="2000" b="1" i="1" dirty="0">
                <a:solidFill>
                  <a:schemeClr val="bg1"/>
                </a:solidFill>
                <a:latin typeface="Monotype Corsiva" panose="03010101010201010101" pitchFamily="66" charset="0"/>
              </a:rPr>
              <a:t>, </a:t>
            </a:r>
            <a:r>
              <a:rPr lang="es-ES" sz="2000" b="1" i="1" dirty="0" smtClean="0">
                <a:solidFill>
                  <a:schemeClr val="bg1"/>
                </a:solidFill>
                <a:latin typeface="Monotype Corsiva" panose="03010101010201010101" pitchFamily="66" charset="0"/>
              </a:rPr>
              <a:t>vale </a:t>
            </a:r>
            <a:r>
              <a:rPr lang="es-ES" sz="2000" b="1" i="1" dirty="0">
                <a:solidFill>
                  <a:schemeClr val="bg1"/>
                </a:solidFill>
                <a:latin typeface="Monotype Corsiva" panose="03010101010201010101" pitchFamily="66" charset="0"/>
              </a:rPr>
              <a:t>decir, en condenación.</a:t>
            </a:r>
            <a:endParaRPr lang="es-ES" sz="3200" b="1" i="1" dirty="0">
              <a:solidFill>
                <a:schemeClr val="bg1"/>
              </a:solidFill>
              <a:latin typeface="Monotype Corsiva" panose="03010101010201010101" pitchFamily="66" charset="0"/>
              <a:cs typeface="+mn-cs"/>
            </a:endParaRPr>
          </a:p>
        </p:txBody>
      </p:sp>
    </p:spTree>
    <p:extLst>
      <p:ext uri="{BB962C8B-B14F-4D97-AF65-F5344CB8AC3E}">
        <p14:creationId xmlns:p14="http://schemas.microsoft.com/office/powerpoint/2010/main" val="1154890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19 Rectángulo"/>
          <p:cNvSpPr/>
          <p:nvPr/>
        </p:nvSpPr>
        <p:spPr>
          <a:xfrm>
            <a:off x="-23440"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 name="2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184"/>
            <a:ext cx="9144000" cy="6858000"/>
          </a:xfrm>
          <a:prstGeom prst="rect">
            <a:avLst/>
          </a:prstGeom>
          <a:noFill/>
          <a:ln>
            <a:noFill/>
          </a:ln>
          <a:scene3d>
            <a:camera prst="orthographicFront"/>
            <a:lightRig rig="flat" dir="t"/>
          </a:scene3d>
          <a:sp3d>
            <a:bevelT w="165100" prst="coolSlant"/>
          </a:sp3d>
        </p:spPr>
      </p:pic>
      <p:sp>
        <p:nvSpPr>
          <p:cNvPr id="4" name="Forma libre 4"/>
          <p:cNvSpPr/>
          <p:nvPr/>
        </p:nvSpPr>
        <p:spPr>
          <a:xfrm rot="19404323" flipH="1">
            <a:off x="3339453" y="1066381"/>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Forma libre 4"/>
          <p:cNvSpPr/>
          <p:nvPr/>
        </p:nvSpPr>
        <p:spPr>
          <a:xfrm rot="19404323" flipH="1">
            <a:off x="2443786" y="2622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4"/>
          <p:cNvSpPr/>
          <p:nvPr/>
        </p:nvSpPr>
        <p:spPr>
          <a:xfrm rot="2195677">
            <a:off x="5077398" y="1173921"/>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Forma libre 4"/>
          <p:cNvSpPr/>
          <p:nvPr/>
        </p:nvSpPr>
        <p:spPr>
          <a:xfrm rot="19404323" flipH="1">
            <a:off x="1359232" y="-576927"/>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4"/>
          <p:cNvSpPr/>
          <p:nvPr/>
        </p:nvSpPr>
        <p:spPr>
          <a:xfrm rot="1907945">
            <a:off x="5680784" y="2622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4"/>
          <p:cNvSpPr/>
          <p:nvPr/>
        </p:nvSpPr>
        <p:spPr>
          <a:xfrm rot="2195677">
            <a:off x="6399791" y="-576928"/>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4"/>
          <p:cNvSpPr/>
          <p:nvPr/>
        </p:nvSpPr>
        <p:spPr>
          <a:xfrm rot="13065422">
            <a:off x="3325985" y="3302843"/>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Forma libre 4"/>
          <p:cNvSpPr/>
          <p:nvPr/>
        </p:nvSpPr>
        <p:spPr>
          <a:xfrm rot="12893889">
            <a:off x="2443786" y="3413977"/>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Forma libre 4"/>
          <p:cNvSpPr/>
          <p:nvPr/>
        </p:nvSpPr>
        <p:spPr>
          <a:xfrm rot="13079256">
            <a:off x="1359350" y="3451347"/>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Forma libre 4"/>
          <p:cNvSpPr/>
          <p:nvPr/>
        </p:nvSpPr>
        <p:spPr>
          <a:xfrm rot="8894070" flipH="1">
            <a:off x="5058710" y="3346118"/>
            <a:ext cx="633177" cy="214649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Forma libre 4"/>
          <p:cNvSpPr/>
          <p:nvPr/>
        </p:nvSpPr>
        <p:spPr>
          <a:xfrm rot="8688495" flipH="1">
            <a:off x="5762498" y="3411470"/>
            <a:ext cx="899960" cy="2986819"/>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Forma libre 4"/>
          <p:cNvSpPr/>
          <p:nvPr/>
        </p:nvSpPr>
        <p:spPr>
          <a:xfrm rot="8583633" flipH="1">
            <a:off x="6344863" y="3410223"/>
            <a:ext cx="1389888" cy="3934230"/>
          </a:xfrm>
          <a:custGeom>
            <a:avLst/>
            <a:gdLst>
              <a:gd name="connsiteX0" fmla="*/ 1410060 w 1410060"/>
              <a:gd name="connsiteY0" fmla="*/ 2870892 h 3255641"/>
              <a:gd name="connsiteX1" fmla="*/ 1309299 w 1410060"/>
              <a:gd name="connsiteY1" fmla="*/ 3254418 h 3255641"/>
              <a:gd name="connsiteX2" fmla="*/ 1410060 w 1410060"/>
              <a:gd name="connsiteY2" fmla="*/ 2870892 h 3255641"/>
              <a:gd name="connsiteX3" fmla="*/ 1301154 w 1410060"/>
              <a:gd name="connsiteY3" fmla="*/ 2721634 h 3255641"/>
              <a:gd name="connsiteX4" fmla="*/ 1070773 w 1410060"/>
              <a:gd name="connsiteY4" fmla="*/ 3135661 h 3255641"/>
              <a:gd name="connsiteX5" fmla="*/ 1053533 w 1410060"/>
              <a:gd name="connsiteY5" fmla="*/ 3129402 h 3255641"/>
              <a:gd name="connsiteX6" fmla="*/ 1301154 w 1410060"/>
              <a:gd name="connsiteY6" fmla="*/ 2721634 h 3255641"/>
              <a:gd name="connsiteX7" fmla="*/ 1160853 w 1410060"/>
              <a:gd name="connsiteY7" fmla="*/ 2557635 h 3255641"/>
              <a:gd name="connsiteX8" fmla="*/ 824315 w 1410060"/>
              <a:gd name="connsiteY8" fmla="*/ 2967659 h 3255641"/>
              <a:gd name="connsiteX9" fmla="*/ 782759 w 1410060"/>
              <a:gd name="connsiteY9" fmla="*/ 2951725 h 3255641"/>
              <a:gd name="connsiteX10" fmla="*/ 1160853 w 1410060"/>
              <a:gd name="connsiteY10" fmla="*/ 2557635 h 3255641"/>
              <a:gd name="connsiteX11" fmla="*/ 1084621 w 1410060"/>
              <a:gd name="connsiteY11" fmla="*/ 2349020 h 3255641"/>
              <a:gd name="connsiteX12" fmla="*/ 571849 w 1410060"/>
              <a:gd name="connsiteY12" fmla="*/ 2778291 h 3255641"/>
              <a:gd name="connsiteX13" fmla="*/ 521964 w 1410060"/>
              <a:gd name="connsiteY13" fmla="*/ 2745854 h 3255641"/>
              <a:gd name="connsiteX14" fmla="*/ 1084621 w 1410060"/>
              <a:gd name="connsiteY14" fmla="*/ 2349020 h 3255641"/>
              <a:gd name="connsiteX15" fmla="*/ 1017496 w 1410060"/>
              <a:gd name="connsiteY15" fmla="*/ 2093539 h 3255641"/>
              <a:gd name="connsiteX16" fmla="*/ 351961 w 1410060"/>
              <a:gd name="connsiteY16" fmla="*/ 2489352 h 3255641"/>
              <a:gd name="connsiteX17" fmla="*/ 264027 w 1410060"/>
              <a:gd name="connsiteY17" fmla="*/ 2439678 h 3255641"/>
              <a:gd name="connsiteX18" fmla="*/ 1017496 w 1410060"/>
              <a:gd name="connsiteY18" fmla="*/ 2093539 h 3255641"/>
              <a:gd name="connsiteX19" fmla="*/ 574912 w 1410060"/>
              <a:gd name="connsiteY19" fmla="*/ 1888266 h 3255641"/>
              <a:gd name="connsiteX20" fmla="*/ 949104 w 1410060"/>
              <a:gd name="connsiteY20" fmla="*/ 1917408 h 3255641"/>
              <a:gd name="connsiteX21" fmla="*/ 201574 w 1410060"/>
              <a:gd name="connsiteY21" fmla="*/ 2119439 h 3255641"/>
              <a:gd name="connsiteX22" fmla="*/ 80406 w 1410060"/>
              <a:gd name="connsiteY22" fmla="*/ 2041280 h 3255641"/>
              <a:gd name="connsiteX23" fmla="*/ 574912 w 1410060"/>
              <a:gd name="connsiteY23" fmla="*/ 1888266 h 3255641"/>
              <a:gd name="connsiteX24" fmla="*/ 254330 w 1410060"/>
              <a:gd name="connsiteY24" fmla="*/ 1503657 h 3255641"/>
              <a:gd name="connsiteX25" fmla="*/ 1000125 w 1410060"/>
              <a:gd name="connsiteY25" fmla="*/ 1612589 h 3255641"/>
              <a:gd name="connsiteX26" fmla="*/ 17 w 1410060"/>
              <a:gd name="connsiteY26" fmla="*/ 1629909 h 3255641"/>
              <a:gd name="connsiteX27" fmla="*/ 254330 w 1410060"/>
              <a:gd name="connsiteY27" fmla="*/ 1503657 h 3255641"/>
              <a:gd name="connsiteX28" fmla="*/ 201573 w 1410060"/>
              <a:gd name="connsiteY28" fmla="*/ 1136203 h 3255641"/>
              <a:gd name="connsiteX29" fmla="*/ 949103 w 1410060"/>
              <a:gd name="connsiteY29" fmla="*/ 1338235 h 3255641"/>
              <a:gd name="connsiteX30" fmla="*/ 80405 w 1410060"/>
              <a:gd name="connsiteY30" fmla="*/ 1214362 h 3255641"/>
              <a:gd name="connsiteX31" fmla="*/ 201573 w 1410060"/>
              <a:gd name="connsiteY31" fmla="*/ 1136203 h 3255641"/>
              <a:gd name="connsiteX32" fmla="*/ 351960 w 1410060"/>
              <a:gd name="connsiteY32" fmla="*/ 766291 h 3255641"/>
              <a:gd name="connsiteX33" fmla="*/ 1017495 w 1410060"/>
              <a:gd name="connsiteY33" fmla="*/ 1162103 h 3255641"/>
              <a:gd name="connsiteX34" fmla="*/ 264026 w 1410060"/>
              <a:gd name="connsiteY34" fmla="*/ 815964 h 3255641"/>
              <a:gd name="connsiteX35" fmla="*/ 351960 w 1410060"/>
              <a:gd name="connsiteY35" fmla="*/ 766291 h 3255641"/>
              <a:gd name="connsiteX36" fmla="*/ 571848 w 1410060"/>
              <a:gd name="connsiteY36" fmla="*/ 477351 h 3255641"/>
              <a:gd name="connsiteX37" fmla="*/ 1084620 w 1410060"/>
              <a:gd name="connsiteY37" fmla="*/ 906622 h 3255641"/>
              <a:gd name="connsiteX38" fmla="*/ 521963 w 1410060"/>
              <a:gd name="connsiteY38" fmla="*/ 509789 h 3255641"/>
              <a:gd name="connsiteX39" fmla="*/ 571848 w 1410060"/>
              <a:gd name="connsiteY39" fmla="*/ 477351 h 3255641"/>
              <a:gd name="connsiteX40" fmla="*/ 824314 w 1410060"/>
              <a:gd name="connsiteY40" fmla="*/ 287983 h 3255641"/>
              <a:gd name="connsiteX41" fmla="*/ 1160852 w 1410060"/>
              <a:gd name="connsiteY41" fmla="*/ 698007 h 3255641"/>
              <a:gd name="connsiteX42" fmla="*/ 782758 w 1410060"/>
              <a:gd name="connsiteY42" fmla="*/ 303918 h 3255641"/>
              <a:gd name="connsiteX43" fmla="*/ 824314 w 1410060"/>
              <a:gd name="connsiteY43" fmla="*/ 287983 h 3255641"/>
              <a:gd name="connsiteX44" fmla="*/ 1070772 w 1410060"/>
              <a:gd name="connsiteY44" fmla="*/ 119981 h 3255641"/>
              <a:gd name="connsiteX45" fmla="*/ 1301153 w 1410060"/>
              <a:gd name="connsiteY45" fmla="*/ 534008 h 3255641"/>
              <a:gd name="connsiteX46" fmla="*/ 1053532 w 1410060"/>
              <a:gd name="connsiteY46" fmla="*/ 126241 h 3255641"/>
              <a:gd name="connsiteX47" fmla="*/ 1070772 w 1410060"/>
              <a:gd name="connsiteY47" fmla="*/ 119981 h 3255641"/>
              <a:gd name="connsiteX48" fmla="*/ 1323507 w 1410060"/>
              <a:gd name="connsiteY48" fmla="*/ 686 h 3255641"/>
              <a:gd name="connsiteX49" fmla="*/ 1410059 w 1410060"/>
              <a:gd name="connsiteY49" fmla="*/ 384750 h 3255641"/>
              <a:gd name="connsiteX50" fmla="*/ 1309298 w 1410060"/>
              <a:gd name="connsiteY50" fmla="*/ 1224 h 3255641"/>
              <a:gd name="connsiteX51" fmla="*/ 1323507 w 1410060"/>
              <a:gd name="connsiteY51" fmla="*/ 686 h 3255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410060" h="3255641">
                <a:moveTo>
                  <a:pt x="1410060" y="2870892"/>
                </a:moveTo>
                <a:cubicBezTo>
                  <a:pt x="1404359" y="2963192"/>
                  <a:pt x="1389037" y="3277664"/>
                  <a:pt x="1309299" y="3254418"/>
                </a:cubicBezTo>
                <a:cubicBezTo>
                  <a:pt x="1229561" y="3231173"/>
                  <a:pt x="1363766" y="2952459"/>
                  <a:pt x="1410060" y="2870892"/>
                </a:cubicBezTo>
                <a:close/>
                <a:moveTo>
                  <a:pt x="1301154" y="2721634"/>
                </a:moveTo>
                <a:cubicBezTo>
                  <a:pt x="1266596" y="2820526"/>
                  <a:pt x="1158473" y="3144008"/>
                  <a:pt x="1070773" y="3135661"/>
                </a:cubicBezTo>
                <a:cubicBezTo>
                  <a:pt x="1064927" y="3135104"/>
                  <a:pt x="1059171" y="3133073"/>
                  <a:pt x="1053533" y="3129402"/>
                </a:cubicBezTo>
                <a:cubicBezTo>
                  <a:pt x="963337" y="3070667"/>
                  <a:pt x="1218021" y="2798503"/>
                  <a:pt x="1301154" y="2721634"/>
                </a:cubicBezTo>
                <a:close/>
                <a:moveTo>
                  <a:pt x="1160853" y="2557635"/>
                </a:moveTo>
                <a:cubicBezTo>
                  <a:pt x="1103989" y="2654752"/>
                  <a:pt x="931761" y="2959147"/>
                  <a:pt x="824315" y="2967659"/>
                </a:cubicBezTo>
                <a:cubicBezTo>
                  <a:pt x="808966" y="2968875"/>
                  <a:pt x="794939" y="2964053"/>
                  <a:pt x="782759" y="2951725"/>
                </a:cubicBezTo>
                <a:cubicBezTo>
                  <a:pt x="685319" y="2853102"/>
                  <a:pt x="1045582" y="2619802"/>
                  <a:pt x="1160853" y="2557635"/>
                </a:cubicBezTo>
                <a:close/>
                <a:moveTo>
                  <a:pt x="1084621" y="2349020"/>
                </a:moveTo>
                <a:cubicBezTo>
                  <a:pt x="992361" y="2457285"/>
                  <a:pt x="710860" y="2798350"/>
                  <a:pt x="571849" y="2778291"/>
                </a:cubicBezTo>
                <a:cubicBezTo>
                  <a:pt x="551990" y="2775426"/>
                  <a:pt x="535039" y="2765191"/>
                  <a:pt x="521964" y="2745854"/>
                </a:cubicBezTo>
                <a:cubicBezTo>
                  <a:pt x="417358" y="2591160"/>
                  <a:pt x="924784" y="2395579"/>
                  <a:pt x="1084621" y="2349020"/>
                </a:cubicBezTo>
                <a:close/>
                <a:moveTo>
                  <a:pt x="1017496" y="2093539"/>
                </a:moveTo>
                <a:cubicBezTo>
                  <a:pt x="893084" y="2191252"/>
                  <a:pt x="529472" y="2485462"/>
                  <a:pt x="351961" y="2489352"/>
                </a:cubicBezTo>
                <a:cubicBezTo>
                  <a:pt x="310996" y="2490249"/>
                  <a:pt x="279943" y="2475686"/>
                  <a:pt x="264027" y="2439678"/>
                </a:cubicBezTo>
                <a:cubicBezTo>
                  <a:pt x="179140" y="2247641"/>
                  <a:pt x="819439" y="2117611"/>
                  <a:pt x="1017496" y="2093539"/>
                </a:cubicBezTo>
                <a:close/>
                <a:moveTo>
                  <a:pt x="574912" y="1888266"/>
                </a:moveTo>
                <a:cubicBezTo>
                  <a:pt x="725106" y="1891024"/>
                  <a:pt x="870926" y="1905636"/>
                  <a:pt x="949104" y="1917408"/>
                </a:cubicBezTo>
                <a:cubicBezTo>
                  <a:pt x="805581" y="1972069"/>
                  <a:pt x="405159" y="2130771"/>
                  <a:pt x="201574" y="2119439"/>
                </a:cubicBezTo>
                <a:cubicBezTo>
                  <a:pt x="133712" y="2115662"/>
                  <a:pt x="87721" y="2092993"/>
                  <a:pt x="80406" y="2041280"/>
                </a:cubicBezTo>
                <a:cubicBezTo>
                  <a:pt x="62118" y="1911998"/>
                  <a:pt x="324590" y="1883668"/>
                  <a:pt x="574912" y="1888266"/>
                </a:cubicBezTo>
                <a:close/>
                <a:moveTo>
                  <a:pt x="254330" y="1503657"/>
                </a:moveTo>
                <a:cubicBezTo>
                  <a:pt x="500676" y="1500500"/>
                  <a:pt x="857305" y="1581917"/>
                  <a:pt x="1000125" y="1612589"/>
                </a:cubicBezTo>
                <a:cubicBezTo>
                  <a:pt x="771106" y="1687645"/>
                  <a:pt x="4284" y="1875287"/>
                  <a:pt x="17" y="1629909"/>
                </a:cubicBezTo>
                <a:cubicBezTo>
                  <a:pt x="-1583" y="1537893"/>
                  <a:pt x="106523" y="1505552"/>
                  <a:pt x="254330" y="1503657"/>
                </a:cubicBezTo>
                <a:close/>
                <a:moveTo>
                  <a:pt x="201573" y="1136203"/>
                </a:moveTo>
                <a:cubicBezTo>
                  <a:pt x="405158" y="1124872"/>
                  <a:pt x="805580" y="1283573"/>
                  <a:pt x="949103" y="1338235"/>
                </a:cubicBezTo>
                <a:cubicBezTo>
                  <a:pt x="740628" y="1369627"/>
                  <a:pt x="51144" y="1421214"/>
                  <a:pt x="80405" y="1214362"/>
                </a:cubicBezTo>
                <a:cubicBezTo>
                  <a:pt x="87720" y="1162650"/>
                  <a:pt x="133711" y="1139980"/>
                  <a:pt x="201573" y="1136203"/>
                </a:cubicBezTo>
                <a:close/>
                <a:moveTo>
                  <a:pt x="351960" y="766291"/>
                </a:moveTo>
                <a:cubicBezTo>
                  <a:pt x="529471" y="770180"/>
                  <a:pt x="893083" y="1064391"/>
                  <a:pt x="1017495" y="1162103"/>
                </a:cubicBezTo>
                <a:cubicBezTo>
                  <a:pt x="819438" y="1138031"/>
                  <a:pt x="179139" y="1008001"/>
                  <a:pt x="264026" y="815964"/>
                </a:cubicBezTo>
                <a:cubicBezTo>
                  <a:pt x="279942" y="779957"/>
                  <a:pt x="310995" y="765394"/>
                  <a:pt x="351960" y="766291"/>
                </a:cubicBezTo>
                <a:close/>
                <a:moveTo>
                  <a:pt x="571848" y="477351"/>
                </a:moveTo>
                <a:cubicBezTo>
                  <a:pt x="710859" y="457293"/>
                  <a:pt x="992360" y="798358"/>
                  <a:pt x="1084620" y="906622"/>
                </a:cubicBezTo>
                <a:cubicBezTo>
                  <a:pt x="924783" y="860063"/>
                  <a:pt x="417357" y="664483"/>
                  <a:pt x="521963" y="509789"/>
                </a:cubicBezTo>
                <a:cubicBezTo>
                  <a:pt x="535038" y="490452"/>
                  <a:pt x="551989" y="480216"/>
                  <a:pt x="571848" y="477351"/>
                </a:cubicBezTo>
                <a:close/>
                <a:moveTo>
                  <a:pt x="824314" y="287983"/>
                </a:moveTo>
                <a:cubicBezTo>
                  <a:pt x="931760" y="296495"/>
                  <a:pt x="1103988" y="600891"/>
                  <a:pt x="1160852" y="698007"/>
                </a:cubicBezTo>
                <a:cubicBezTo>
                  <a:pt x="1045581" y="635840"/>
                  <a:pt x="685318" y="402540"/>
                  <a:pt x="782758" y="303918"/>
                </a:cubicBezTo>
                <a:cubicBezTo>
                  <a:pt x="794938" y="291589"/>
                  <a:pt x="808965" y="286767"/>
                  <a:pt x="824314" y="287983"/>
                </a:cubicBezTo>
                <a:close/>
                <a:moveTo>
                  <a:pt x="1070772" y="119981"/>
                </a:moveTo>
                <a:cubicBezTo>
                  <a:pt x="1158472" y="111635"/>
                  <a:pt x="1266595" y="435117"/>
                  <a:pt x="1301153" y="534008"/>
                </a:cubicBezTo>
                <a:cubicBezTo>
                  <a:pt x="1218020" y="457140"/>
                  <a:pt x="963336" y="184975"/>
                  <a:pt x="1053532" y="126241"/>
                </a:cubicBezTo>
                <a:cubicBezTo>
                  <a:pt x="1059170" y="122570"/>
                  <a:pt x="1064926" y="120538"/>
                  <a:pt x="1070772" y="119981"/>
                </a:cubicBezTo>
                <a:close/>
                <a:moveTo>
                  <a:pt x="1323507" y="686"/>
                </a:moveTo>
                <a:cubicBezTo>
                  <a:pt x="1390914" y="16419"/>
                  <a:pt x="1404714" y="298219"/>
                  <a:pt x="1410059" y="384750"/>
                </a:cubicBezTo>
                <a:cubicBezTo>
                  <a:pt x="1363765" y="303184"/>
                  <a:pt x="1229560" y="24470"/>
                  <a:pt x="1309298" y="1224"/>
                </a:cubicBezTo>
                <a:cubicBezTo>
                  <a:pt x="1314282" y="-229"/>
                  <a:pt x="1319014" y="-362"/>
                  <a:pt x="1323507" y="686"/>
                </a:cubicBezTo>
                <a:close/>
              </a:path>
            </a:pathLst>
          </a:custGeom>
          <a:gradFill>
            <a:gsLst>
              <a:gs pos="0">
                <a:srgbClr val="5E9EFF"/>
              </a:gs>
              <a:gs pos="39999">
                <a:srgbClr val="00FFFF">
                  <a:lumMod val="21000"/>
                  <a:lumOff val="79000"/>
                </a:srgbClr>
              </a:gs>
              <a:gs pos="70000">
                <a:srgbClr val="C4D6EB"/>
              </a:gs>
              <a:gs pos="100000">
                <a:schemeClr val="accent5">
                  <a:lumMod val="60000"/>
                  <a:lumOff val="40000"/>
                </a:schemeClr>
              </a:gs>
            </a:gsLst>
            <a:lin ang="5400000" scaled="0"/>
          </a:gradFill>
          <a:ln w="3810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45382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500" fill="hold"/>
                                        <p:tgtEl>
                                          <p:spTgt spid="2"/>
                                        </p:tgtEl>
                                        <p:attrNameLst>
                                          <p:attrName>ppt_w</p:attrName>
                                        </p:attrNameLst>
                                      </p:cBhvr>
                                      <p:tavLst>
                                        <p:tav tm="0">
                                          <p:val>
                                            <p:strVal val="#ppt_w"/>
                                          </p:val>
                                        </p:tav>
                                        <p:tav tm="100000">
                                          <p:val>
                                            <p:strVal val="#ppt_w"/>
                                          </p:val>
                                        </p:tav>
                                      </p:tavLst>
                                    </p:anim>
                                    <p:anim calcmode="lin" valueType="num">
                                      <p:cBhvr>
                                        <p:cTn id="11" dur="4500" fill="hold"/>
                                        <p:tgtEl>
                                          <p:spTgt spid="2"/>
                                        </p:tgtEl>
                                        <p:attrNameLst>
                                          <p:attrName>ppt_h</p:attrName>
                                        </p:attrNameLst>
                                      </p:cBhvr>
                                      <p:tavLst>
                                        <p:tav tm="0" fmla="#ppt_h*sin(2.5*pi*$)">
                                          <p:val>
                                            <p:fltVal val="0"/>
                                          </p:val>
                                        </p:tav>
                                        <p:tav tm="100000">
                                          <p:val>
                                            <p:fltVal val="1"/>
                                          </p:val>
                                        </p:tav>
                                      </p:tavLst>
                                    </p:anim>
                                  </p:childTnLst>
                                </p:cTn>
                              </p:par>
                              <p:par>
                                <p:cTn id="12" presetID="8" presetClass="emph" presetSubtype="0" repeatCount="indefinite" fill="hold" grpId="1" nodeType="withEffect">
                                  <p:stCondLst>
                                    <p:cond delay="0"/>
                                  </p:stCondLst>
                                  <p:childTnLst>
                                    <p:animRot by="21600000">
                                      <p:cBhvr>
                                        <p:cTn id="13" dur="4500" fill="hold"/>
                                        <p:tgtEl>
                                          <p:spTgt spid="2"/>
                                        </p:tgtEl>
                                        <p:attrNameLst>
                                          <p:attrName>r</p:attrName>
                                        </p:attrNameLst>
                                      </p:cBhvr>
                                    </p:animRot>
                                  </p:childTnLst>
                                </p:cTn>
                              </p:par>
                              <p:par>
                                <p:cTn id="14" presetID="2" presetClass="exit" presetSubtype="6" fill="hold" grpId="2" nodeType="withEffect">
                                  <p:stCondLst>
                                    <p:cond delay="0"/>
                                  </p:stCondLst>
                                  <p:childTnLst>
                                    <p:anim calcmode="lin" valueType="num">
                                      <p:cBhvr additive="base">
                                        <p:cTn id="15" dur="5000"/>
                                        <p:tgtEl>
                                          <p:spTgt spid="2"/>
                                        </p:tgtEl>
                                        <p:attrNameLst>
                                          <p:attrName>ppt_x</p:attrName>
                                        </p:attrNameLst>
                                      </p:cBhvr>
                                      <p:tavLst>
                                        <p:tav tm="0">
                                          <p:val>
                                            <p:strVal val="ppt_x"/>
                                          </p:val>
                                        </p:tav>
                                        <p:tav tm="100000">
                                          <p:val>
                                            <p:strVal val="1+ppt_w/2"/>
                                          </p:val>
                                        </p:tav>
                                      </p:tavLst>
                                    </p:anim>
                                    <p:anim calcmode="lin" valueType="num">
                                      <p:cBhvr additive="base">
                                        <p:cTn id="16" dur="5000"/>
                                        <p:tgtEl>
                                          <p:spTgt spid="2"/>
                                        </p:tgtEl>
                                        <p:attrNameLst>
                                          <p:attrName>ppt_y</p:attrName>
                                        </p:attrNameLst>
                                      </p:cBhvr>
                                      <p:tavLst>
                                        <p:tav tm="0">
                                          <p:val>
                                            <p:strVal val="ppt_y"/>
                                          </p:val>
                                        </p:tav>
                                        <p:tav tm="100000">
                                          <p:val>
                                            <p:strVal val="1+ppt_h/2"/>
                                          </p:val>
                                        </p:tav>
                                      </p:tavLst>
                                    </p:anim>
                                    <p:set>
                                      <p:cBhvr>
                                        <p:cTn id="17" dur="1" fill="hold">
                                          <p:stCondLst>
                                            <p:cond delay="4999"/>
                                          </p:stCondLst>
                                        </p:cTn>
                                        <p:tgtEl>
                                          <p:spTgt spid="2"/>
                                        </p:tgtEl>
                                        <p:attrNameLst>
                                          <p:attrName>style.visibility</p:attrName>
                                        </p:attrNameLst>
                                      </p:cBhvr>
                                      <p:to>
                                        <p:strVal val="hidden"/>
                                      </p:to>
                                    </p:set>
                                  </p:childTnLst>
                                </p:cTn>
                              </p:par>
                              <p:par>
                                <p:cTn id="18" presetID="19" presetClass="entr" presetSubtype="5"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500" fill="hold"/>
                                        <p:tgtEl>
                                          <p:spTgt spid="3"/>
                                        </p:tgtEl>
                                        <p:attrNameLst>
                                          <p:attrName>ppt_w</p:attrName>
                                        </p:attrNameLst>
                                      </p:cBhvr>
                                      <p:tavLst>
                                        <p:tav tm="0">
                                          <p:val>
                                            <p:strVal val="#ppt_w"/>
                                          </p:val>
                                        </p:tav>
                                        <p:tav tm="100000">
                                          <p:val>
                                            <p:strVal val="#ppt_w"/>
                                          </p:val>
                                        </p:tav>
                                      </p:tavLst>
                                    </p:anim>
                                    <p:anim calcmode="lin" valueType="num">
                                      <p:cBhvr>
                                        <p:cTn id="21" dur="4500" fill="hold"/>
                                        <p:tgtEl>
                                          <p:spTgt spid="3"/>
                                        </p:tgtEl>
                                        <p:attrNameLst>
                                          <p:attrName>ppt_h</p:attrName>
                                        </p:attrNameLst>
                                      </p:cBhvr>
                                      <p:tavLst>
                                        <p:tav tm="0" fmla="#ppt_h*sin(2.5*pi*$)">
                                          <p:val>
                                            <p:fltVal val="0"/>
                                          </p:val>
                                        </p:tav>
                                        <p:tav tm="100000">
                                          <p:val>
                                            <p:fltVal val="1"/>
                                          </p:val>
                                        </p:tav>
                                      </p:tavLst>
                                    </p:anim>
                                  </p:childTnLst>
                                </p:cTn>
                              </p:par>
                              <p:par>
                                <p:cTn id="22" presetID="8" presetClass="emph" presetSubtype="0" repeatCount="indefinite" fill="hold" grpId="1" nodeType="withEffect">
                                  <p:stCondLst>
                                    <p:cond delay="0"/>
                                  </p:stCondLst>
                                  <p:childTnLst>
                                    <p:animRot by="21600000">
                                      <p:cBhvr>
                                        <p:cTn id="23" dur="4500" fill="hold"/>
                                        <p:tgtEl>
                                          <p:spTgt spid="3"/>
                                        </p:tgtEl>
                                        <p:attrNameLst>
                                          <p:attrName>r</p:attrName>
                                        </p:attrNameLst>
                                      </p:cBhvr>
                                    </p:animRot>
                                  </p:childTnLst>
                                </p:cTn>
                              </p:par>
                              <p:par>
                                <p:cTn id="24" presetID="2" presetClass="exit" presetSubtype="6" fill="hold" grpId="2" nodeType="withEffect">
                                  <p:stCondLst>
                                    <p:cond delay="0"/>
                                  </p:stCondLst>
                                  <p:childTnLst>
                                    <p:anim calcmode="lin" valueType="num">
                                      <p:cBhvr additive="base">
                                        <p:cTn id="25" dur="4000"/>
                                        <p:tgtEl>
                                          <p:spTgt spid="3"/>
                                        </p:tgtEl>
                                        <p:attrNameLst>
                                          <p:attrName>ppt_x</p:attrName>
                                        </p:attrNameLst>
                                      </p:cBhvr>
                                      <p:tavLst>
                                        <p:tav tm="0">
                                          <p:val>
                                            <p:strVal val="ppt_x"/>
                                          </p:val>
                                        </p:tav>
                                        <p:tav tm="100000">
                                          <p:val>
                                            <p:strVal val="1+ppt_w/2"/>
                                          </p:val>
                                        </p:tav>
                                      </p:tavLst>
                                    </p:anim>
                                    <p:anim calcmode="lin" valueType="num">
                                      <p:cBhvr additive="base">
                                        <p:cTn id="26" dur="4000"/>
                                        <p:tgtEl>
                                          <p:spTgt spid="3"/>
                                        </p:tgtEl>
                                        <p:attrNameLst>
                                          <p:attrName>ppt_y</p:attrName>
                                        </p:attrNameLst>
                                      </p:cBhvr>
                                      <p:tavLst>
                                        <p:tav tm="0">
                                          <p:val>
                                            <p:strVal val="ppt_y"/>
                                          </p:val>
                                        </p:tav>
                                        <p:tav tm="100000">
                                          <p:val>
                                            <p:strVal val="1+ppt_h/2"/>
                                          </p:val>
                                        </p:tav>
                                      </p:tavLst>
                                    </p:anim>
                                    <p:set>
                                      <p:cBhvr>
                                        <p:cTn id="27" dur="1" fill="hold">
                                          <p:stCondLst>
                                            <p:cond delay="3999"/>
                                          </p:stCondLst>
                                        </p:cTn>
                                        <p:tgtEl>
                                          <p:spTgt spid="3"/>
                                        </p:tgtEl>
                                        <p:attrNameLst>
                                          <p:attrName>style.visibility</p:attrName>
                                        </p:attrNameLst>
                                      </p:cBhvr>
                                      <p:to>
                                        <p:strVal val="hidden"/>
                                      </p:to>
                                    </p:set>
                                  </p:childTnLst>
                                </p:cTn>
                              </p:par>
                              <p:par>
                                <p:cTn id="28" presetID="19" presetClass="entr" presetSubtype="5"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4500" fill="hold"/>
                                        <p:tgtEl>
                                          <p:spTgt spid="4"/>
                                        </p:tgtEl>
                                        <p:attrNameLst>
                                          <p:attrName>ppt_w</p:attrName>
                                        </p:attrNameLst>
                                      </p:cBhvr>
                                      <p:tavLst>
                                        <p:tav tm="0">
                                          <p:val>
                                            <p:strVal val="#ppt_w"/>
                                          </p:val>
                                        </p:tav>
                                        <p:tav tm="100000">
                                          <p:val>
                                            <p:strVal val="#ppt_w"/>
                                          </p:val>
                                        </p:tav>
                                      </p:tavLst>
                                    </p:anim>
                                    <p:anim calcmode="lin" valueType="num">
                                      <p:cBhvr>
                                        <p:cTn id="31" dur="4500" fill="hold"/>
                                        <p:tgtEl>
                                          <p:spTgt spid="4"/>
                                        </p:tgtEl>
                                        <p:attrNameLst>
                                          <p:attrName>ppt_h</p:attrName>
                                        </p:attrNameLst>
                                      </p:cBhvr>
                                      <p:tavLst>
                                        <p:tav tm="0" fmla="#ppt_h*sin(2.5*pi*$)">
                                          <p:val>
                                            <p:fltVal val="0"/>
                                          </p:val>
                                        </p:tav>
                                        <p:tav tm="100000">
                                          <p:val>
                                            <p:fltVal val="1"/>
                                          </p:val>
                                        </p:tav>
                                      </p:tavLst>
                                    </p:anim>
                                  </p:childTnLst>
                                </p:cTn>
                              </p:par>
                              <p:par>
                                <p:cTn id="32" presetID="8" presetClass="emph" presetSubtype="0" repeatCount="indefinite" fill="hold" grpId="1" nodeType="withEffect">
                                  <p:stCondLst>
                                    <p:cond delay="0"/>
                                  </p:stCondLst>
                                  <p:childTnLst>
                                    <p:animRot by="21600000">
                                      <p:cBhvr>
                                        <p:cTn id="33" dur="4500" fill="hold"/>
                                        <p:tgtEl>
                                          <p:spTgt spid="4"/>
                                        </p:tgtEl>
                                        <p:attrNameLst>
                                          <p:attrName>r</p:attrName>
                                        </p:attrNameLst>
                                      </p:cBhvr>
                                    </p:animRot>
                                  </p:childTnLst>
                                </p:cTn>
                              </p:par>
                              <p:par>
                                <p:cTn id="34" presetID="2" presetClass="exit" presetSubtype="6" fill="hold" grpId="2" nodeType="withEffect">
                                  <p:stCondLst>
                                    <p:cond delay="0"/>
                                  </p:stCondLst>
                                  <p:childTnLst>
                                    <p:anim calcmode="lin" valueType="num">
                                      <p:cBhvr additive="base">
                                        <p:cTn id="35" dur="3000"/>
                                        <p:tgtEl>
                                          <p:spTgt spid="4"/>
                                        </p:tgtEl>
                                        <p:attrNameLst>
                                          <p:attrName>ppt_x</p:attrName>
                                        </p:attrNameLst>
                                      </p:cBhvr>
                                      <p:tavLst>
                                        <p:tav tm="0">
                                          <p:val>
                                            <p:strVal val="ppt_x"/>
                                          </p:val>
                                        </p:tav>
                                        <p:tav tm="100000">
                                          <p:val>
                                            <p:strVal val="1+ppt_w/2"/>
                                          </p:val>
                                        </p:tav>
                                      </p:tavLst>
                                    </p:anim>
                                    <p:anim calcmode="lin" valueType="num">
                                      <p:cBhvr additive="base">
                                        <p:cTn id="36" dur="3000"/>
                                        <p:tgtEl>
                                          <p:spTgt spid="4"/>
                                        </p:tgtEl>
                                        <p:attrNameLst>
                                          <p:attrName>ppt_y</p:attrName>
                                        </p:attrNameLst>
                                      </p:cBhvr>
                                      <p:tavLst>
                                        <p:tav tm="0">
                                          <p:val>
                                            <p:strVal val="ppt_y"/>
                                          </p:val>
                                        </p:tav>
                                        <p:tav tm="100000">
                                          <p:val>
                                            <p:strVal val="1+ppt_h/2"/>
                                          </p:val>
                                        </p:tav>
                                      </p:tavLst>
                                    </p:anim>
                                    <p:set>
                                      <p:cBhvr>
                                        <p:cTn id="37" dur="1" fill="hold">
                                          <p:stCondLst>
                                            <p:cond delay="2999"/>
                                          </p:stCondLst>
                                        </p:cTn>
                                        <p:tgtEl>
                                          <p:spTgt spid="4"/>
                                        </p:tgtEl>
                                        <p:attrNameLst>
                                          <p:attrName>style.visibility</p:attrName>
                                        </p:attrNameLst>
                                      </p:cBhvr>
                                      <p:to>
                                        <p:strVal val="hidden"/>
                                      </p:to>
                                    </p:set>
                                  </p:childTnLst>
                                </p:cTn>
                              </p:par>
                              <p:par>
                                <p:cTn id="38" presetID="19" presetClass="entr" presetSubtype="5"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500" fill="hold"/>
                                        <p:tgtEl>
                                          <p:spTgt spid="5"/>
                                        </p:tgtEl>
                                        <p:attrNameLst>
                                          <p:attrName>ppt_w</p:attrName>
                                        </p:attrNameLst>
                                      </p:cBhvr>
                                      <p:tavLst>
                                        <p:tav tm="0">
                                          <p:val>
                                            <p:strVal val="#ppt_w"/>
                                          </p:val>
                                        </p:tav>
                                        <p:tav tm="100000">
                                          <p:val>
                                            <p:strVal val="#ppt_w"/>
                                          </p:val>
                                        </p:tav>
                                      </p:tavLst>
                                    </p:anim>
                                    <p:anim calcmode="lin" valueType="num">
                                      <p:cBhvr>
                                        <p:cTn id="41" dur="4500" fill="hold"/>
                                        <p:tgtEl>
                                          <p:spTgt spid="5"/>
                                        </p:tgtEl>
                                        <p:attrNameLst>
                                          <p:attrName>ppt_h</p:attrName>
                                        </p:attrNameLst>
                                      </p:cBhvr>
                                      <p:tavLst>
                                        <p:tav tm="0" fmla="#ppt_h*sin(2.5*pi*$)">
                                          <p:val>
                                            <p:fltVal val="0"/>
                                          </p:val>
                                        </p:tav>
                                        <p:tav tm="100000">
                                          <p:val>
                                            <p:fltVal val="1"/>
                                          </p:val>
                                        </p:tav>
                                      </p:tavLst>
                                    </p:anim>
                                  </p:childTnLst>
                                </p:cTn>
                              </p:par>
                              <p:par>
                                <p:cTn id="42" presetID="8" presetClass="emph" presetSubtype="0" repeatCount="indefinite" fill="hold" grpId="1" nodeType="withEffect">
                                  <p:stCondLst>
                                    <p:cond delay="0"/>
                                  </p:stCondLst>
                                  <p:childTnLst>
                                    <p:animRot by="-21600000">
                                      <p:cBhvr>
                                        <p:cTn id="43" dur="4500" fill="hold"/>
                                        <p:tgtEl>
                                          <p:spTgt spid="5"/>
                                        </p:tgtEl>
                                        <p:attrNameLst>
                                          <p:attrName>r</p:attrName>
                                        </p:attrNameLst>
                                      </p:cBhvr>
                                    </p:animRot>
                                  </p:childTnLst>
                                </p:cTn>
                              </p:par>
                              <p:par>
                                <p:cTn id="44" presetID="2" presetClass="exit" presetSubtype="12" fill="hold" grpId="2" nodeType="withEffect">
                                  <p:stCondLst>
                                    <p:cond delay="0"/>
                                  </p:stCondLst>
                                  <p:childTnLst>
                                    <p:anim calcmode="lin" valueType="num">
                                      <p:cBhvr additive="base">
                                        <p:cTn id="45" dur="5000"/>
                                        <p:tgtEl>
                                          <p:spTgt spid="5"/>
                                        </p:tgtEl>
                                        <p:attrNameLst>
                                          <p:attrName>ppt_x</p:attrName>
                                        </p:attrNameLst>
                                      </p:cBhvr>
                                      <p:tavLst>
                                        <p:tav tm="0">
                                          <p:val>
                                            <p:strVal val="ppt_x"/>
                                          </p:val>
                                        </p:tav>
                                        <p:tav tm="100000">
                                          <p:val>
                                            <p:strVal val="0-ppt_w/2"/>
                                          </p:val>
                                        </p:tav>
                                      </p:tavLst>
                                    </p:anim>
                                    <p:anim calcmode="lin" valueType="num">
                                      <p:cBhvr additive="base">
                                        <p:cTn id="46" dur="5000"/>
                                        <p:tgtEl>
                                          <p:spTgt spid="5"/>
                                        </p:tgtEl>
                                        <p:attrNameLst>
                                          <p:attrName>ppt_y</p:attrName>
                                        </p:attrNameLst>
                                      </p:cBhvr>
                                      <p:tavLst>
                                        <p:tav tm="0">
                                          <p:val>
                                            <p:strVal val="ppt_y"/>
                                          </p:val>
                                        </p:tav>
                                        <p:tav tm="100000">
                                          <p:val>
                                            <p:strVal val="1+ppt_h/2"/>
                                          </p:val>
                                        </p:tav>
                                      </p:tavLst>
                                    </p:anim>
                                    <p:set>
                                      <p:cBhvr>
                                        <p:cTn id="47" dur="1" fill="hold">
                                          <p:stCondLst>
                                            <p:cond delay="4999"/>
                                          </p:stCondLst>
                                        </p:cTn>
                                        <p:tgtEl>
                                          <p:spTgt spid="5"/>
                                        </p:tgtEl>
                                        <p:attrNameLst>
                                          <p:attrName>style.visibility</p:attrName>
                                        </p:attrNameLst>
                                      </p:cBhvr>
                                      <p:to>
                                        <p:strVal val="hidden"/>
                                      </p:to>
                                    </p:set>
                                  </p:childTnLst>
                                </p:cTn>
                              </p:par>
                              <p:par>
                                <p:cTn id="48" presetID="19" presetClass="entr" presetSubtype="5"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4500" fill="hold"/>
                                        <p:tgtEl>
                                          <p:spTgt spid="6"/>
                                        </p:tgtEl>
                                        <p:attrNameLst>
                                          <p:attrName>ppt_w</p:attrName>
                                        </p:attrNameLst>
                                      </p:cBhvr>
                                      <p:tavLst>
                                        <p:tav tm="0">
                                          <p:val>
                                            <p:strVal val="#ppt_w"/>
                                          </p:val>
                                        </p:tav>
                                        <p:tav tm="100000">
                                          <p:val>
                                            <p:strVal val="#ppt_w"/>
                                          </p:val>
                                        </p:tav>
                                      </p:tavLst>
                                    </p:anim>
                                    <p:anim calcmode="lin" valueType="num">
                                      <p:cBhvr>
                                        <p:cTn id="51" dur="4500" fill="hold"/>
                                        <p:tgtEl>
                                          <p:spTgt spid="6"/>
                                        </p:tgtEl>
                                        <p:attrNameLst>
                                          <p:attrName>ppt_h</p:attrName>
                                        </p:attrNameLst>
                                      </p:cBhvr>
                                      <p:tavLst>
                                        <p:tav tm="0" fmla="#ppt_h*sin(2.5*pi*$)">
                                          <p:val>
                                            <p:fltVal val="0"/>
                                          </p:val>
                                        </p:tav>
                                        <p:tav tm="100000">
                                          <p:val>
                                            <p:fltVal val="1"/>
                                          </p:val>
                                        </p:tav>
                                      </p:tavLst>
                                    </p:anim>
                                  </p:childTnLst>
                                </p:cTn>
                              </p:par>
                              <p:par>
                                <p:cTn id="52" presetID="8" presetClass="emph" presetSubtype="0" repeatCount="indefinite" fill="hold" grpId="1" nodeType="withEffect">
                                  <p:stCondLst>
                                    <p:cond delay="0"/>
                                  </p:stCondLst>
                                  <p:childTnLst>
                                    <p:animRot by="-21600000">
                                      <p:cBhvr>
                                        <p:cTn id="53" dur="4500" fill="hold"/>
                                        <p:tgtEl>
                                          <p:spTgt spid="6"/>
                                        </p:tgtEl>
                                        <p:attrNameLst>
                                          <p:attrName>r</p:attrName>
                                        </p:attrNameLst>
                                      </p:cBhvr>
                                    </p:animRot>
                                  </p:childTnLst>
                                </p:cTn>
                              </p:par>
                              <p:par>
                                <p:cTn id="54" presetID="2" presetClass="exit" presetSubtype="12" fill="hold" grpId="2" nodeType="withEffect">
                                  <p:stCondLst>
                                    <p:cond delay="0"/>
                                  </p:stCondLst>
                                  <p:childTnLst>
                                    <p:anim calcmode="lin" valueType="num">
                                      <p:cBhvr additive="base">
                                        <p:cTn id="55" dur="4000"/>
                                        <p:tgtEl>
                                          <p:spTgt spid="6"/>
                                        </p:tgtEl>
                                        <p:attrNameLst>
                                          <p:attrName>ppt_x</p:attrName>
                                        </p:attrNameLst>
                                      </p:cBhvr>
                                      <p:tavLst>
                                        <p:tav tm="0">
                                          <p:val>
                                            <p:strVal val="ppt_x"/>
                                          </p:val>
                                        </p:tav>
                                        <p:tav tm="100000">
                                          <p:val>
                                            <p:strVal val="0-ppt_w/2"/>
                                          </p:val>
                                        </p:tav>
                                      </p:tavLst>
                                    </p:anim>
                                    <p:anim calcmode="lin" valueType="num">
                                      <p:cBhvr additive="base">
                                        <p:cTn id="56" dur="4000"/>
                                        <p:tgtEl>
                                          <p:spTgt spid="6"/>
                                        </p:tgtEl>
                                        <p:attrNameLst>
                                          <p:attrName>ppt_y</p:attrName>
                                        </p:attrNameLst>
                                      </p:cBhvr>
                                      <p:tavLst>
                                        <p:tav tm="0">
                                          <p:val>
                                            <p:strVal val="ppt_y"/>
                                          </p:val>
                                        </p:tav>
                                        <p:tav tm="100000">
                                          <p:val>
                                            <p:strVal val="1+ppt_h/2"/>
                                          </p:val>
                                        </p:tav>
                                      </p:tavLst>
                                    </p:anim>
                                    <p:set>
                                      <p:cBhvr>
                                        <p:cTn id="57" dur="1" fill="hold">
                                          <p:stCondLst>
                                            <p:cond delay="3999"/>
                                          </p:stCondLst>
                                        </p:cTn>
                                        <p:tgtEl>
                                          <p:spTgt spid="6"/>
                                        </p:tgtEl>
                                        <p:attrNameLst>
                                          <p:attrName>style.visibility</p:attrName>
                                        </p:attrNameLst>
                                      </p:cBhvr>
                                      <p:to>
                                        <p:strVal val="hidden"/>
                                      </p:to>
                                    </p:set>
                                  </p:childTnLst>
                                </p:cTn>
                              </p:par>
                              <p:par>
                                <p:cTn id="58" presetID="19" presetClass="entr" presetSubtype="5"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4500" fill="hold"/>
                                        <p:tgtEl>
                                          <p:spTgt spid="7"/>
                                        </p:tgtEl>
                                        <p:attrNameLst>
                                          <p:attrName>ppt_w</p:attrName>
                                        </p:attrNameLst>
                                      </p:cBhvr>
                                      <p:tavLst>
                                        <p:tav tm="0">
                                          <p:val>
                                            <p:strVal val="#ppt_w"/>
                                          </p:val>
                                        </p:tav>
                                        <p:tav tm="100000">
                                          <p:val>
                                            <p:strVal val="#ppt_w"/>
                                          </p:val>
                                        </p:tav>
                                      </p:tavLst>
                                    </p:anim>
                                    <p:anim calcmode="lin" valueType="num">
                                      <p:cBhvr>
                                        <p:cTn id="61" dur="4500" fill="hold"/>
                                        <p:tgtEl>
                                          <p:spTgt spid="7"/>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grpId="1" nodeType="withEffect">
                                  <p:stCondLst>
                                    <p:cond delay="0"/>
                                  </p:stCondLst>
                                  <p:childTnLst>
                                    <p:animRot by="-21600000">
                                      <p:cBhvr>
                                        <p:cTn id="63" dur="4500" fill="hold"/>
                                        <p:tgtEl>
                                          <p:spTgt spid="7"/>
                                        </p:tgtEl>
                                        <p:attrNameLst>
                                          <p:attrName>r</p:attrName>
                                        </p:attrNameLst>
                                      </p:cBhvr>
                                    </p:animRot>
                                  </p:childTnLst>
                                </p:cTn>
                              </p:par>
                              <p:par>
                                <p:cTn id="64" presetID="2" presetClass="exit" presetSubtype="12" fill="hold" grpId="2"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0-ppt_w/2"/>
                                          </p:val>
                                        </p:tav>
                                      </p:tavLst>
                                    </p:anim>
                                    <p:anim calcmode="lin" valueType="num">
                                      <p:cBhvr additive="base">
                                        <p:cTn id="66" dur="3000"/>
                                        <p:tgtEl>
                                          <p:spTgt spid="7"/>
                                        </p:tgtEl>
                                        <p:attrNameLst>
                                          <p:attrName>ppt_y</p:attrName>
                                        </p:attrNameLst>
                                      </p:cBhvr>
                                      <p:tavLst>
                                        <p:tav tm="0">
                                          <p:val>
                                            <p:strVal val="ppt_y"/>
                                          </p:val>
                                        </p:tav>
                                        <p:tav tm="100000">
                                          <p:val>
                                            <p:strVal val="1+ppt_h/2"/>
                                          </p:val>
                                        </p:tav>
                                      </p:tavLst>
                                    </p:anim>
                                    <p:set>
                                      <p:cBhvr>
                                        <p:cTn id="67" dur="1" fill="hold">
                                          <p:stCondLst>
                                            <p:cond delay="2999"/>
                                          </p:stCondLst>
                                        </p:cTn>
                                        <p:tgtEl>
                                          <p:spTgt spid="7"/>
                                        </p:tgtEl>
                                        <p:attrNameLst>
                                          <p:attrName>style.visibility</p:attrName>
                                        </p:attrNameLst>
                                      </p:cBhvr>
                                      <p:to>
                                        <p:strVal val="hidden"/>
                                      </p:to>
                                    </p:set>
                                  </p:childTnLst>
                                </p:cTn>
                              </p:par>
                              <p:par>
                                <p:cTn id="68" presetID="19" presetClass="entr" presetSubtype="5"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4500" fill="hold"/>
                                        <p:tgtEl>
                                          <p:spTgt spid="8"/>
                                        </p:tgtEl>
                                        <p:attrNameLst>
                                          <p:attrName>ppt_w</p:attrName>
                                        </p:attrNameLst>
                                      </p:cBhvr>
                                      <p:tavLst>
                                        <p:tav tm="0">
                                          <p:val>
                                            <p:strVal val="#ppt_w"/>
                                          </p:val>
                                        </p:tav>
                                        <p:tav tm="100000">
                                          <p:val>
                                            <p:strVal val="#ppt_w"/>
                                          </p:val>
                                        </p:tav>
                                      </p:tavLst>
                                    </p:anim>
                                    <p:anim calcmode="lin" valueType="num">
                                      <p:cBhvr>
                                        <p:cTn id="71" dur="4500" fill="hold"/>
                                        <p:tgtEl>
                                          <p:spTgt spid="8"/>
                                        </p:tgtEl>
                                        <p:attrNameLst>
                                          <p:attrName>ppt_h</p:attrName>
                                        </p:attrNameLst>
                                      </p:cBhvr>
                                      <p:tavLst>
                                        <p:tav tm="0" fmla="#ppt_h*sin(2.5*pi*$)">
                                          <p:val>
                                            <p:fltVal val="0"/>
                                          </p:val>
                                        </p:tav>
                                        <p:tav tm="100000">
                                          <p:val>
                                            <p:fltVal val="1"/>
                                          </p:val>
                                        </p:tav>
                                      </p:tavLst>
                                    </p:anim>
                                  </p:childTnLst>
                                </p:cTn>
                              </p:par>
                              <p:par>
                                <p:cTn id="72" presetID="8" presetClass="emph" presetSubtype="0" repeatCount="indefinite" fill="hold" grpId="1" nodeType="withEffect">
                                  <p:stCondLst>
                                    <p:cond delay="0"/>
                                  </p:stCondLst>
                                  <p:childTnLst>
                                    <p:animRot by="-21600000">
                                      <p:cBhvr>
                                        <p:cTn id="73" dur="4500" fill="hold"/>
                                        <p:tgtEl>
                                          <p:spTgt spid="8"/>
                                        </p:tgtEl>
                                        <p:attrNameLst>
                                          <p:attrName>r</p:attrName>
                                        </p:attrNameLst>
                                      </p:cBhvr>
                                    </p:animRot>
                                  </p:childTnLst>
                                </p:cTn>
                              </p:par>
                              <p:par>
                                <p:cTn id="74" presetID="2" presetClass="exit" presetSubtype="3" fill="hold" grpId="2"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1+ppt_w/2"/>
                                          </p:val>
                                        </p:tav>
                                      </p:tavLst>
                                    </p:anim>
                                    <p:anim calcmode="lin" valueType="num">
                                      <p:cBhvr additive="base">
                                        <p:cTn id="76" dur="3000"/>
                                        <p:tgtEl>
                                          <p:spTgt spid="8"/>
                                        </p:tgtEl>
                                        <p:attrNameLst>
                                          <p:attrName>ppt_y</p:attrName>
                                        </p:attrNameLst>
                                      </p:cBhvr>
                                      <p:tavLst>
                                        <p:tav tm="0">
                                          <p:val>
                                            <p:strVal val="ppt_y"/>
                                          </p:val>
                                        </p:tav>
                                        <p:tav tm="100000">
                                          <p:val>
                                            <p:strVal val="0-ppt_h/2"/>
                                          </p:val>
                                        </p:tav>
                                      </p:tavLst>
                                    </p:anim>
                                    <p:set>
                                      <p:cBhvr>
                                        <p:cTn id="77" dur="1" fill="hold">
                                          <p:stCondLst>
                                            <p:cond delay="2999"/>
                                          </p:stCondLst>
                                        </p:cTn>
                                        <p:tgtEl>
                                          <p:spTgt spid="8"/>
                                        </p:tgtEl>
                                        <p:attrNameLst>
                                          <p:attrName>style.visibility</p:attrName>
                                        </p:attrNameLst>
                                      </p:cBhvr>
                                      <p:to>
                                        <p:strVal val="hidden"/>
                                      </p:to>
                                    </p:set>
                                  </p:childTnLst>
                                </p:cTn>
                              </p:par>
                              <p:par>
                                <p:cTn id="78" presetID="19" presetClass="entr" presetSubtype="5" fill="hold" grpId="0" nodeType="withEffect">
                                  <p:stCondLst>
                                    <p:cond delay="0"/>
                                  </p:stCondLst>
                                  <p:childTnLst>
                                    <p:set>
                                      <p:cBhvr>
                                        <p:cTn id="79" dur="1" fill="hold">
                                          <p:stCondLst>
                                            <p:cond delay="0"/>
                                          </p:stCondLst>
                                        </p:cTn>
                                        <p:tgtEl>
                                          <p:spTgt spid="9"/>
                                        </p:tgtEl>
                                        <p:attrNameLst>
                                          <p:attrName>style.visibility</p:attrName>
                                        </p:attrNameLst>
                                      </p:cBhvr>
                                      <p:to>
                                        <p:strVal val="visible"/>
                                      </p:to>
                                    </p:set>
                                    <p:anim calcmode="lin" valueType="num">
                                      <p:cBhvr>
                                        <p:cTn id="80" dur="4500" fill="hold"/>
                                        <p:tgtEl>
                                          <p:spTgt spid="9"/>
                                        </p:tgtEl>
                                        <p:attrNameLst>
                                          <p:attrName>ppt_w</p:attrName>
                                        </p:attrNameLst>
                                      </p:cBhvr>
                                      <p:tavLst>
                                        <p:tav tm="0">
                                          <p:val>
                                            <p:strVal val="#ppt_w"/>
                                          </p:val>
                                        </p:tav>
                                        <p:tav tm="100000">
                                          <p:val>
                                            <p:strVal val="#ppt_w"/>
                                          </p:val>
                                        </p:tav>
                                      </p:tavLst>
                                    </p:anim>
                                    <p:anim calcmode="lin" valueType="num">
                                      <p:cBhvr>
                                        <p:cTn id="81" dur="4500" fill="hold"/>
                                        <p:tgtEl>
                                          <p:spTgt spid="9"/>
                                        </p:tgtEl>
                                        <p:attrNameLst>
                                          <p:attrName>ppt_h</p:attrName>
                                        </p:attrNameLst>
                                      </p:cBhvr>
                                      <p:tavLst>
                                        <p:tav tm="0" fmla="#ppt_h*sin(2.5*pi*$)">
                                          <p:val>
                                            <p:fltVal val="0"/>
                                          </p:val>
                                        </p:tav>
                                        <p:tav tm="100000">
                                          <p:val>
                                            <p:fltVal val="1"/>
                                          </p:val>
                                        </p:tav>
                                      </p:tavLst>
                                    </p:anim>
                                  </p:childTnLst>
                                </p:cTn>
                              </p:par>
                              <p:par>
                                <p:cTn id="82" presetID="8" presetClass="emph" presetSubtype="0" repeatCount="indefinite" fill="hold" grpId="1" nodeType="withEffect">
                                  <p:stCondLst>
                                    <p:cond delay="0"/>
                                  </p:stCondLst>
                                  <p:childTnLst>
                                    <p:animRot by="-21600000">
                                      <p:cBhvr>
                                        <p:cTn id="83" dur="4500" fill="hold"/>
                                        <p:tgtEl>
                                          <p:spTgt spid="9"/>
                                        </p:tgtEl>
                                        <p:attrNameLst>
                                          <p:attrName>r</p:attrName>
                                        </p:attrNameLst>
                                      </p:cBhvr>
                                    </p:animRot>
                                  </p:childTnLst>
                                </p:cTn>
                              </p:par>
                              <p:par>
                                <p:cTn id="84" presetID="2" presetClass="exit" presetSubtype="3" fill="hold" grpId="2" nodeType="withEffect">
                                  <p:stCondLst>
                                    <p:cond delay="0"/>
                                  </p:stCondLst>
                                  <p:childTnLst>
                                    <p:anim calcmode="lin" valueType="num">
                                      <p:cBhvr additive="base">
                                        <p:cTn id="85" dur="4000"/>
                                        <p:tgtEl>
                                          <p:spTgt spid="9"/>
                                        </p:tgtEl>
                                        <p:attrNameLst>
                                          <p:attrName>ppt_x</p:attrName>
                                        </p:attrNameLst>
                                      </p:cBhvr>
                                      <p:tavLst>
                                        <p:tav tm="0">
                                          <p:val>
                                            <p:strVal val="ppt_x"/>
                                          </p:val>
                                        </p:tav>
                                        <p:tav tm="100000">
                                          <p:val>
                                            <p:strVal val="1+ppt_w/2"/>
                                          </p:val>
                                        </p:tav>
                                      </p:tavLst>
                                    </p:anim>
                                    <p:anim calcmode="lin" valueType="num">
                                      <p:cBhvr additive="base">
                                        <p:cTn id="86" dur="4000"/>
                                        <p:tgtEl>
                                          <p:spTgt spid="9"/>
                                        </p:tgtEl>
                                        <p:attrNameLst>
                                          <p:attrName>ppt_y</p:attrName>
                                        </p:attrNameLst>
                                      </p:cBhvr>
                                      <p:tavLst>
                                        <p:tav tm="0">
                                          <p:val>
                                            <p:strVal val="ppt_y"/>
                                          </p:val>
                                        </p:tav>
                                        <p:tav tm="100000">
                                          <p:val>
                                            <p:strVal val="0-ppt_h/2"/>
                                          </p:val>
                                        </p:tav>
                                      </p:tavLst>
                                    </p:anim>
                                    <p:set>
                                      <p:cBhvr>
                                        <p:cTn id="87" dur="1" fill="hold">
                                          <p:stCondLst>
                                            <p:cond delay="3999"/>
                                          </p:stCondLst>
                                        </p:cTn>
                                        <p:tgtEl>
                                          <p:spTgt spid="9"/>
                                        </p:tgtEl>
                                        <p:attrNameLst>
                                          <p:attrName>style.visibility</p:attrName>
                                        </p:attrNameLst>
                                      </p:cBhvr>
                                      <p:to>
                                        <p:strVal val="hidden"/>
                                      </p:to>
                                    </p:set>
                                  </p:childTnLst>
                                </p:cTn>
                              </p:par>
                              <p:par>
                                <p:cTn id="88" presetID="19" presetClass="entr" presetSubtype="5" fill="hold" grpId="0"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4500" fill="hold"/>
                                        <p:tgtEl>
                                          <p:spTgt spid="10"/>
                                        </p:tgtEl>
                                        <p:attrNameLst>
                                          <p:attrName>ppt_w</p:attrName>
                                        </p:attrNameLst>
                                      </p:cBhvr>
                                      <p:tavLst>
                                        <p:tav tm="0">
                                          <p:val>
                                            <p:strVal val="#ppt_w"/>
                                          </p:val>
                                        </p:tav>
                                        <p:tav tm="100000">
                                          <p:val>
                                            <p:strVal val="#ppt_w"/>
                                          </p:val>
                                        </p:tav>
                                      </p:tavLst>
                                    </p:anim>
                                    <p:anim calcmode="lin" valueType="num">
                                      <p:cBhvr>
                                        <p:cTn id="91" dur="4500" fill="hold"/>
                                        <p:tgtEl>
                                          <p:spTgt spid="10"/>
                                        </p:tgtEl>
                                        <p:attrNameLst>
                                          <p:attrName>ppt_h</p:attrName>
                                        </p:attrNameLst>
                                      </p:cBhvr>
                                      <p:tavLst>
                                        <p:tav tm="0" fmla="#ppt_h*sin(2.5*pi*$)">
                                          <p:val>
                                            <p:fltVal val="0"/>
                                          </p:val>
                                        </p:tav>
                                        <p:tav tm="100000">
                                          <p:val>
                                            <p:fltVal val="1"/>
                                          </p:val>
                                        </p:tav>
                                      </p:tavLst>
                                    </p:anim>
                                  </p:childTnLst>
                                </p:cTn>
                              </p:par>
                              <p:par>
                                <p:cTn id="92" presetID="8" presetClass="emph" presetSubtype="0" repeatCount="indefinite" fill="hold" grpId="1" nodeType="withEffect">
                                  <p:stCondLst>
                                    <p:cond delay="0"/>
                                  </p:stCondLst>
                                  <p:childTnLst>
                                    <p:animRot by="-21600000">
                                      <p:cBhvr>
                                        <p:cTn id="93" dur="4500" fill="hold"/>
                                        <p:tgtEl>
                                          <p:spTgt spid="10"/>
                                        </p:tgtEl>
                                        <p:attrNameLst>
                                          <p:attrName>r</p:attrName>
                                        </p:attrNameLst>
                                      </p:cBhvr>
                                    </p:animRot>
                                  </p:childTnLst>
                                </p:cTn>
                              </p:par>
                              <p:par>
                                <p:cTn id="94" presetID="2" presetClass="exit" presetSubtype="3" fill="hold" grpId="2" nodeType="withEffect">
                                  <p:stCondLst>
                                    <p:cond delay="0"/>
                                  </p:stCondLst>
                                  <p:childTnLst>
                                    <p:anim calcmode="lin" valueType="num">
                                      <p:cBhvr additive="base">
                                        <p:cTn id="95" dur="5000"/>
                                        <p:tgtEl>
                                          <p:spTgt spid="10"/>
                                        </p:tgtEl>
                                        <p:attrNameLst>
                                          <p:attrName>ppt_x</p:attrName>
                                        </p:attrNameLst>
                                      </p:cBhvr>
                                      <p:tavLst>
                                        <p:tav tm="0">
                                          <p:val>
                                            <p:strVal val="ppt_x"/>
                                          </p:val>
                                        </p:tav>
                                        <p:tav tm="100000">
                                          <p:val>
                                            <p:strVal val="1+ppt_w/2"/>
                                          </p:val>
                                        </p:tav>
                                      </p:tavLst>
                                    </p:anim>
                                    <p:anim calcmode="lin" valueType="num">
                                      <p:cBhvr additive="base">
                                        <p:cTn id="96" dur="5000"/>
                                        <p:tgtEl>
                                          <p:spTgt spid="10"/>
                                        </p:tgtEl>
                                        <p:attrNameLst>
                                          <p:attrName>ppt_y</p:attrName>
                                        </p:attrNameLst>
                                      </p:cBhvr>
                                      <p:tavLst>
                                        <p:tav tm="0">
                                          <p:val>
                                            <p:strVal val="ppt_y"/>
                                          </p:val>
                                        </p:tav>
                                        <p:tav tm="100000">
                                          <p:val>
                                            <p:strVal val="0-ppt_h/2"/>
                                          </p:val>
                                        </p:tav>
                                      </p:tavLst>
                                    </p:anim>
                                    <p:set>
                                      <p:cBhvr>
                                        <p:cTn id="97" dur="1" fill="hold">
                                          <p:stCondLst>
                                            <p:cond delay="4999"/>
                                          </p:stCondLst>
                                        </p:cTn>
                                        <p:tgtEl>
                                          <p:spTgt spid="10"/>
                                        </p:tgtEl>
                                        <p:attrNameLst>
                                          <p:attrName>style.visibility</p:attrName>
                                        </p:attrNameLst>
                                      </p:cBhvr>
                                      <p:to>
                                        <p:strVal val="hidden"/>
                                      </p:to>
                                    </p:set>
                                  </p:childTnLst>
                                </p:cTn>
                              </p:par>
                              <p:par>
                                <p:cTn id="98" presetID="19" presetClass="entr" presetSubtype="5" fill="hold" grpId="0" nodeType="with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p:cTn id="100" dur="4500" fill="hold"/>
                                        <p:tgtEl>
                                          <p:spTgt spid="11"/>
                                        </p:tgtEl>
                                        <p:attrNameLst>
                                          <p:attrName>ppt_w</p:attrName>
                                        </p:attrNameLst>
                                      </p:cBhvr>
                                      <p:tavLst>
                                        <p:tav tm="0">
                                          <p:val>
                                            <p:strVal val="#ppt_w"/>
                                          </p:val>
                                        </p:tav>
                                        <p:tav tm="100000">
                                          <p:val>
                                            <p:strVal val="#ppt_w"/>
                                          </p:val>
                                        </p:tav>
                                      </p:tavLst>
                                    </p:anim>
                                    <p:anim calcmode="lin" valueType="num">
                                      <p:cBhvr>
                                        <p:cTn id="101" dur="4500" fill="hold"/>
                                        <p:tgtEl>
                                          <p:spTgt spid="11"/>
                                        </p:tgtEl>
                                        <p:attrNameLst>
                                          <p:attrName>ppt_h</p:attrName>
                                        </p:attrNameLst>
                                      </p:cBhvr>
                                      <p:tavLst>
                                        <p:tav tm="0" fmla="#ppt_h*sin(2.5*pi*$)">
                                          <p:val>
                                            <p:fltVal val="0"/>
                                          </p:val>
                                        </p:tav>
                                        <p:tav tm="100000">
                                          <p:val>
                                            <p:fltVal val="1"/>
                                          </p:val>
                                        </p:tav>
                                      </p:tavLst>
                                    </p:anim>
                                  </p:childTnLst>
                                </p:cTn>
                              </p:par>
                              <p:par>
                                <p:cTn id="102" presetID="8" presetClass="emph" presetSubtype="0" repeatCount="indefinite" fill="hold" grpId="1" nodeType="withEffect">
                                  <p:stCondLst>
                                    <p:cond delay="0"/>
                                  </p:stCondLst>
                                  <p:childTnLst>
                                    <p:animRot by="21600000">
                                      <p:cBhvr>
                                        <p:cTn id="103" dur="4500" fill="hold"/>
                                        <p:tgtEl>
                                          <p:spTgt spid="11"/>
                                        </p:tgtEl>
                                        <p:attrNameLst>
                                          <p:attrName>r</p:attrName>
                                        </p:attrNameLst>
                                      </p:cBhvr>
                                    </p:animRot>
                                  </p:childTnLst>
                                </p:cTn>
                              </p:par>
                              <p:par>
                                <p:cTn id="104" presetID="2" presetClass="exit" presetSubtype="9" fill="hold" grpId="2"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0-ppt_w/2"/>
                                          </p:val>
                                        </p:tav>
                                      </p:tavLst>
                                    </p:anim>
                                    <p:anim calcmode="lin" valueType="num">
                                      <p:cBhvr additive="base">
                                        <p:cTn id="106" dur="3000"/>
                                        <p:tgtEl>
                                          <p:spTgt spid="11"/>
                                        </p:tgtEl>
                                        <p:attrNameLst>
                                          <p:attrName>ppt_y</p:attrName>
                                        </p:attrNameLst>
                                      </p:cBhvr>
                                      <p:tavLst>
                                        <p:tav tm="0">
                                          <p:val>
                                            <p:strVal val="ppt_y"/>
                                          </p:val>
                                        </p:tav>
                                        <p:tav tm="100000">
                                          <p:val>
                                            <p:strVal val="0-ppt_h/2"/>
                                          </p:val>
                                        </p:tav>
                                      </p:tavLst>
                                    </p:anim>
                                    <p:set>
                                      <p:cBhvr>
                                        <p:cTn id="107" dur="1" fill="hold">
                                          <p:stCondLst>
                                            <p:cond delay="2999"/>
                                          </p:stCondLst>
                                        </p:cTn>
                                        <p:tgtEl>
                                          <p:spTgt spid="11"/>
                                        </p:tgtEl>
                                        <p:attrNameLst>
                                          <p:attrName>style.visibility</p:attrName>
                                        </p:attrNameLst>
                                      </p:cBhvr>
                                      <p:to>
                                        <p:strVal val="hidden"/>
                                      </p:to>
                                    </p:set>
                                  </p:childTnLst>
                                </p:cTn>
                              </p:par>
                              <p:par>
                                <p:cTn id="108" presetID="19" presetClass="entr" presetSubtype="5"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4500" fill="hold"/>
                                        <p:tgtEl>
                                          <p:spTgt spid="12"/>
                                        </p:tgtEl>
                                        <p:attrNameLst>
                                          <p:attrName>ppt_w</p:attrName>
                                        </p:attrNameLst>
                                      </p:cBhvr>
                                      <p:tavLst>
                                        <p:tav tm="0">
                                          <p:val>
                                            <p:strVal val="#ppt_w"/>
                                          </p:val>
                                        </p:tav>
                                        <p:tav tm="100000">
                                          <p:val>
                                            <p:strVal val="#ppt_w"/>
                                          </p:val>
                                        </p:tav>
                                      </p:tavLst>
                                    </p:anim>
                                    <p:anim calcmode="lin" valueType="num">
                                      <p:cBhvr>
                                        <p:cTn id="111" dur="4500" fill="hold"/>
                                        <p:tgtEl>
                                          <p:spTgt spid="12"/>
                                        </p:tgtEl>
                                        <p:attrNameLst>
                                          <p:attrName>ppt_h</p:attrName>
                                        </p:attrNameLst>
                                      </p:cBhvr>
                                      <p:tavLst>
                                        <p:tav tm="0" fmla="#ppt_h*sin(2.5*pi*$)">
                                          <p:val>
                                            <p:fltVal val="0"/>
                                          </p:val>
                                        </p:tav>
                                        <p:tav tm="100000">
                                          <p:val>
                                            <p:fltVal val="1"/>
                                          </p:val>
                                        </p:tav>
                                      </p:tavLst>
                                    </p:anim>
                                  </p:childTnLst>
                                </p:cTn>
                              </p:par>
                              <p:par>
                                <p:cTn id="112" presetID="8" presetClass="emph" presetSubtype="0" repeatCount="indefinite" fill="hold" grpId="1" nodeType="withEffect">
                                  <p:stCondLst>
                                    <p:cond delay="0"/>
                                  </p:stCondLst>
                                  <p:childTnLst>
                                    <p:animRot by="21600000">
                                      <p:cBhvr>
                                        <p:cTn id="113" dur="4500" fill="hold"/>
                                        <p:tgtEl>
                                          <p:spTgt spid="12"/>
                                        </p:tgtEl>
                                        <p:attrNameLst>
                                          <p:attrName>r</p:attrName>
                                        </p:attrNameLst>
                                      </p:cBhvr>
                                    </p:animRot>
                                  </p:childTnLst>
                                </p:cTn>
                              </p:par>
                              <p:par>
                                <p:cTn id="114" presetID="2" presetClass="exit" presetSubtype="9" fill="hold" grpId="2" nodeType="withEffect">
                                  <p:stCondLst>
                                    <p:cond delay="0"/>
                                  </p:stCondLst>
                                  <p:childTnLst>
                                    <p:anim calcmode="lin" valueType="num">
                                      <p:cBhvr additive="base">
                                        <p:cTn id="115" dur="4000"/>
                                        <p:tgtEl>
                                          <p:spTgt spid="12"/>
                                        </p:tgtEl>
                                        <p:attrNameLst>
                                          <p:attrName>ppt_x</p:attrName>
                                        </p:attrNameLst>
                                      </p:cBhvr>
                                      <p:tavLst>
                                        <p:tav tm="0">
                                          <p:val>
                                            <p:strVal val="ppt_x"/>
                                          </p:val>
                                        </p:tav>
                                        <p:tav tm="100000">
                                          <p:val>
                                            <p:strVal val="0-ppt_w/2"/>
                                          </p:val>
                                        </p:tav>
                                      </p:tavLst>
                                    </p:anim>
                                    <p:anim calcmode="lin" valueType="num">
                                      <p:cBhvr additive="base">
                                        <p:cTn id="116" dur="4000"/>
                                        <p:tgtEl>
                                          <p:spTgt spid="12"/>
                                        </p:tgtEl>
                                        <p:attrNameLst>
                                          <p:attrName>ppt_y</p:attrName>
                                        </p:attrNameLst>
                                      </p:cBhvr>
                                      <p:tavLst>
                                        <p:tav tm="0">
                                          <p:val>
                                            <p:strVal val="ppt_y"/>
                                          </p:val>
                                        </p:tav>
                                        <p:tav tm="100000">
                                          <p:val>
                                            <p:strVal val="0-ppt_h/2"/>
                                          </p:val>
                                        </p:tav>
                                      </p:tavLst>
                                    </p:anim>
                                    <p:set>
                                      <p:cBhvr>
                                        <p:cTn id="117" dur="1" fill="hold">
                                          <p:stCondLst>
                                            <p:cond delay="3999"/>
                                          </p:stCondLst>
                                        </p:cTn>
                                        <p:tgtEl>
                                          <p:spTgt spid="12"/>
                                        </p:tgtEl>
                                        <p:attrNameLst>
                                          <p:attrName>style.visibility</p:attrName>
                                        </p:attrNameLst>
                                      </p:cBhvr>
                                      <p:to>
                                        <p:strVal val="hidden"/>
                                      </p:to>
                                    </p:set>
                                  </p:childTnLst>
                                </p:cTn>
                              </p:par>
                              <p:par>
                                <p:cTn id="118" presetID="19" presetClass="entr" presetSubtype="5" fill="hold" grpId="0" nodeType="with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p:cTn id="120" dur="4500" fill="hold"/>
                                        <p:tgtEl>
                                          <p:spTgt spid="13"/>
                                        </p:tgtEl>
                                        <p:attrNameLst>
                                          <p:attrName>ppt_w</p:attrName>
                                        </p:attrNameLst>
                                      </p:cBhvr>
                                      <p:tavLst>
                                        <p:tav tm="0">
                                          <p:val>
                                            <p:strVal val="#ppt_w"/>
                                          </p:val>
                                        </p:tav>
                                        <p:tav tm="100000">
                                          <p:val>
                                            <p:strVal val="#ppt_w"/>
                                          </p:val>
                                        </p:tav>
                                      </p:tavLst>
                                    </p:anim>
                                    <p:anim calcmode="lin" valueType="num">
                                      <p:cBhvr>
                                        <p:cTn id="121" dur="4500" fill="hold"/>
                                        <p:tgtEl>
                                          <p:spTgt spid="13"/>
                                        </p:tgtEl>
                                        <p:attrNameLst>
                                          <p:attrName>ppt_h</p:attrName>
                                        </p:attrNameLst>
                                      </p:cBhvr>
                                      <p:tavLst>
                                        <p:tav tm="0" fmla="#ppt_h*sin(2.5*pi*$)">
                                          <p:val>
                                            <p:fltVal val="0"/>
                                          </p:val>
                                        </p:tav>
                                        <p:tav tm="100000">
                                          <p:val>
                                            <p:fltVal val="1"/>
                                          </p:val>
                                        </p:tav>
                                      </p:tavLst>
                                    </p:anim>
                                  </p:childTnLst>
                                </p:cTn>
                              </p:par>
                              <p:par>
                                <p:cTn id="122" presetID="8" presetClass="emph" presetSubtype="0" repeatCount="indefinite" fill="hold" grpId="1" nodeType="withEffect">
                                  <p:stCondLst>
                                    <p:cond delay="0"/>
                                  </p:stCondLst>
                                  <p:childTnLst>
                                    <p:animRot by="21600000">
                                      <p:cBhvr>
                                        <p:cTn id="123" dur="4500" fill="hold"/>
                                        <p:tgtEl>
                                          <p:spTgt spid="13"/>
                                        </p:tgtEl>
                                        <p:attrNameLst>
                                          <p:attrName>r</p:attrName>
                                        </p:attrNameLst>
                                      </p:cBhvr>
                                    </p:animRot>
                                  </p:childTnLst>
                                </p:cTn>
                              </p:par>
                              <p:par>
                                <p:cTn id="124" presetID="2" presetClass="exit" presetSubtype="9" fill="hold" grpId="2" nodeType="withEffect">
                                  <p:stCondLst>
                                    <p:cond delay="0"/>
                                  </p:stCondLst>
                                  <p:childTnLst>
                                    <p:anim calcmode="lin" valueType="num">
                                      <p:cBhvr additive="base">
                                        <p:cTn id="125" dur="5000"/>
                                        <p:tgtEl>
                                          <p:spTgt spid="13"/>
                                        </p:tgtEl>
                                        <p:attrNameLst>
                                          <p:attrName>ppt_x</p:attrName>
                                        </p:attrNameLst>
                                      </p:cBhvr>
                                      <p:tavLst>
                                        <p:tav tm="0">
                                          <p:val>
                                            <p:strVal val="ppt_x"/>
                                          </p:val>
                                        </p:tav>
                                        <p:tav tm="100000">
                                          <p:val>
                                            <p:strVal val="0-ppt_w/2"/>
                                          </p:val>
                                        </p:tav>
                                      </p:tavLst>
                                    </p:anim>
                                    <p:anim calcmode="lin" valueType="num">
                                      <p:cBhvr additive="base">
                                        <p:cTn id="126" dur="5000"/>
                                        <p:tgtEl>
                                          <p:spTgt spid="13"/>
                                        </p:tgtEl>
                                        <p:attrNameLst>
                                          <p:attrName>ppt_y</p:attrName>
                                        </p:attrNameLst>
                                      </p:cBhvr>
                                      <p:tavLst>
                                        <p:tav tm="0">
                                          <p:val>
                                            <p:strVal val="ppt_y"/>
                                          </p:val>
                                        </p:tav>
                                        <p:tav tm="100000">
                                          <p:val>
                                            <p:strVal val="0-ppt_h/2"/>
                                          </p:val>
                                        </p:tav>
                                      </p:tavLst>
                                    </p:anim>
                                    <p:set>
                                      <p:cBhvr>
                                        <p:cTn id="127" dur="1" fill="hold">
                                          <p:stCondLst>
                                            <p:cond delay="4999"/>
                                          </p:stCondLst>
                                        </p:cTn>
                                        <p:tgtEl>
                                          <p:spTgt spid="13"/>
                                        </p:tgtEl>
                                        <p:attrNameLst>
                                          <p:attrName>style.visibility</p:attrName>
                                        </p:attrNameLst>
                                      </p:cBhvr>
                                      <p:to>
                                        <p:strVal val="hidden"/>
                                      </p:to>
                                    </p:set>
                                  </p:childTnLst>
                                </p:cTn>
                              </p:par>
                              <p:par>
                                <p:cTn id="128" presetID="23" presetClass="entr" presetSubtype="16" fill="hold" nodeType="withEffect">
                                  <p:stCondLst>
                                    <p:cond delay="750"/>
                                  </p:stCondLst>
                                  <p:childTnLst>
                                    <p:set>
                                      <p:cBhvr>
                                        <p:cTn id="129" dur="1" fill="hold">
                                          <p:stCondLst>
                                            <p:cond delay="0"/>
                                          </p:stCondLst>
                                        </p:cTn>
                                        <p:tgtEl>
                                          <p:spTgt spid="22"/>
                                        </p:tgtEl>
                                        <p:attrNameLst>
                                          <p:attrName>style.visibility</p:attrName>
                                        </p:attrNameLst>
                                      </p:cBhvr>
                                      <p:to>
                                        <p:strVal val="visible"/>
                                      </p:to>
                                    </p:set>
                                    <p:anim calcmode="lin" valueType="num">
                                      <p:cBhvr>
                                        <p:cTn id="130" dur="3750" fill="hold"/>
                                        <p:tgtEl>
                                          <p:spTgt spid="22"/>
                                        </p:tgtEl>
                                        <p:attrNameLst>
                                          <p:attrName>ppt_w</p:attrName>
                                        </p:attrNameLst>
                                      </p:cBhvr>
                                      <p:tavLst>
                                        <p:tav tm="0">
                                          <p:val>
                                            <p:fltVal val="0"/>
                                          </p:val>
                                        </p:tav>
                                        <p:tav tm="100000">
                                          <p:val>
                                            <p:strVal val="#ppt_w"/>
                                          </p:val>
                                        </p:tav>
                                      </p:tavLst>
                                    </p:anim>
                                    <p:anim calcmode="lin" valueType="num">
                                      <p:cBhvr>
                                        <p:cTn id="131" dur="3750" fill="hold"/>
                                        <p:tgtEl>
                                          <p:spTgt spid="22"/>
                                        </p:tgtEl>
                                        <p:attrNameLst>
                                          <p:attrName>ppt_h</p:attrName>
                                        </p:attrNameLst>
                                      </p:cBhvr>
                                      <p:tavLst>
                                        <p:tav tm="0">
                                          <p:val>
                                            <p:fltVal val="0"/>
                                          </p:val>
                                        </p:tav>
                                        <p:tav tm="100000">
                                          <p:val>
                                            <p:strVal val="#ppt_h"/>
                                          </p:val>
                                        </p:tav>
                                      </p:tavLst>
                                    </p:anim>
                                  </p:childTnLst>
                                </p:cTn>
                              </p:par>
                              <p:par>
                                <p:cTn id="132" presetID="8" presetClass="entr" presetSubtype="32" fill="hold" nodeType="withEffect">
                                  <p:stCondLst>
                                    <p:cond delay="750"/>
                                  </p:stCondLst>
                                  <p:childTnLst>
                                    <p:set>
                                      <p:cBhvr>
                                        <p:cTn id="133" dur="1" fill="hold">
                                          <p:stCondLst>
                                            <p:cond delay="0"/>
                                          </p:stCondLst>
                                        </p:cTn>
                                        <p:tgtEl>
                                          <p:spTgt spid="22"/>
                                        </p:tgtEl>
                                        <p:attrNameLst>
                                          <p:attrName>style.visibility</p:attrName>
                                        </p:attrNameLst>
                                      </p:cBhvr>
                                      <p:to>
                                        <p:strVal val="visible"/>
                                      </p:to>
                                    </p:set>
                                    <p:animEffect transition="in" filter="diamond(out)">
                                      <p:cBhvr>
                                        <p:cTn id="134" dur="3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3" grpId="0" animBg="1"/>
      <p:bldP spid="3" grpId="1" animBg="1"/>
      <p:bldP spid="3" grpId="2" animBg="1"/>
      <p:bldP spid="7" grpId="0" animBg="1"/>
      <p:bldP spid="7" grpId="1" animBg="1"/>
      <p:bldP spid="7" grpId="2" animBg="1"/>
      <p:bldP spid="2" grpId="0" animBg="1"/>
      <p:bldP spid="2" grpId="1" animBg="1"/>
      <p:bldP spid="2" grpId="2" animBg="1"/>
      <p:bldP spid="6" grpId="0" animBg="1"/>
      <p:bldP spid="6" grpId="1" animBg="1"/>
      <p:bldP spid="6" grpId="2" animBg="1"/>
      <p:bldP spid="5" grpId="0" animBg="1"/>
      <p:bldP spid="5" grpId="1" animBg="1"/>
      <p:bldP spid="5"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41559" y="0"/>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 name="19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308" y="0"/>
            <a:ext cx="9144000" cy="6858000"/>
          </a:xfrm>
          <a:prstGeom prst="rect">
            <a:avLst/>
          </a:prstGeom>
          <a:noFill/>
          <a:ln>
            <a:noFill/>
          </a:ln>
          <a:scene3d>
            <a:camera prst="orthographicFront"/>
            <a:lightRig rig="flat" dir="t"/>
          </a:scene3d>
          <a:sp3d>
            <a:bevelT w="165100" prst="coolSlant"/>
          </a:sp3d>
        </p:spPr>
      </p:pic>
      <p:sp>
        <p:nvSpPr>
          <p:cNvPr id="2" name="1 Forma libre"/>
          <p:cNvSpPr/>
          <p:nvPr/>
        </p:nvSpPr>
        <p:spPr>
          <a:xfrm rot="13007275" flipV="1">
            <a:off x="4032875" y="1309256"/>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3" name="2 Forma libre"/>
          <p:cNvSpPr/>
          <p:nvPr/>
        </p:nvSpPr>
        <p:spPr>
          <a:xfrm rot="8592725" flipH="1" flipV="1">
            <a:off x="4824962" y="1309256"/>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4" name="3 Forma libre"/>
          <p:cNvSpPr/>
          <p:nvPr/>
        </p:nvSpPr>
        <p:spPr>
          <a:xfrm rot="8592725">
            <a:off x="4032875" y="2821423"/>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5" name="4 Forma libre"/>
          <p:cNvSpPr/>
          <p:nvPr/>
        </p:nvSpPr>
        <p:spPr>
          <a:xfrm rot="13007275" flipH="1">
            <a:off x="4824963" y="2821423"/>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8592725" flipH="1" flipV="1">
            <a:off x="5977091" y="73319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8592725" flipH="1" flipV="1">
            <a:off x="6697170" y="229136"/>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8592725" flipH="1" flipV="1">
            <a:off x="7417251" y="-562952"/>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3007275" flipH="1">
            <a:off x="5977090" y="346949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3007275" flipH="1">
            <a:off x="6769178" y="404556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3007275" flipH="1">
            <a:off x="7417249" y="476564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8592725">
            <a:off x="3024762" y="346949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8592725">
            <a:off x="2088660" y="404556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8592725">
            <a:off x="1440586" y="4765640"/>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3007275" flipV="1">
            <a:off x="3024763" y="661185"/>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3007275" flipV="1">
            <a:off x="2160666" y="157127"/>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3007275" flipV="1">
            <a:off x="1440587" y="-490944"/>
            <a:ext cx="286163" cy="2623381"/>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25400" cap="flat" cmpd="sng" algn="ctr">
            <a:gradFill>
              <a:gsLst>
                <a:gs pos="0">
                  <a:srgbClr val="03D4A8"/>
                </a:gs>
                <a:gs pos="25000">
                  <a:srgbClr val="21D6E0">
                    <a:lumMod val="44000"/>
                    <a:lumOff val="56000"/>
                  </a:srgbClr>
                </a:gs>
                <a:gs pos="75000">
                  <a:srgbClr val="0087E6">
                    <a:lumMod val="23000"/>
                    <a:lumOff val="77000"/>
                  </a:srgbClr>
                </a:gs>
                <a:gs pos="100000">
                  <a:srgbClr val="005CBF"/>
                </a:gs>
              </a:gsLst>
              <a:lin ang="5400000" scaled="0"/>
            </a:gradFill>
            <a:prstDash val="solid"/>
          </a:ln>
          <a:effectLst/>
          <a:scene3d>
            <a:camera prst="orthographicFront"/>
            <a:lightRig rig="flat" dir="t"/>
          </a:scene3d>
          <a:sp3d prstMaterial="matte">
            <a:bevelT/>
          </a:sp3d>
        </p:spPr>
        <p:txBody>
          <a:bodyPr rtlCol="0" anchor="ctr"/>
          <a:lstStyle/>
          <a:p>
            <a:pPr algn="ctr">
              <a:defRPr/>
            </a:pPr>
            <a:endParaRPr lang="es-ES_tradnl" kern="0">
              <a:solidFill>
                <a:prstClr val="white"/>
              </a:solidFill>
              <a:latin typeface="Calibri"/>
            </a:endParaRPr>
          </a:p>
        </p:txBody>
      </p:sp>
      <p:sp>
        <p:nvSpPr>
          <p:cNvPr id="21" name="20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59889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ppt_h/2"/>
                                          </p:val>
                                        </p:tav>
                                        <p:tav tm="100000">
                                          <p:val>
                                            <p:strVal val="#ppt_y"/>
                                          </p:val>
                                        </p:tav>
                                      </p:tavLst>
                                    </p:anim>
                                    <p:anim calcmode="lin" valueType="num">
                                      <p:cBhvr>
                                        <p:cTn id="12" dur="3000" fill="hold"/>
                                        <p:tgtEl>
                                          <p:spTgt spid="2"/>
                                        </p:tgtEl>
                                        <p:attrNameLst>
                                          <p:attrName>ppt_w</p:attrName>
                                        </p:attrNameLst>
                                      </p:cBhvr>
                                      <p:tavLst>
                                        <p:tav tm="0">
                                          <p:val>
                                            <p:strVal val="#ppt_w"/>
                                          </p:val>
                                        </p:tav>
                                        <p:tav tm="100000">
                                          <p:val>
                                            <p:strVal val="#ppt_w"/>
                                          </p:val>
                                        </p:tav>
                                      </p:tavLst>
                                    </p:anim>
                                    <p:anim calcmode="lin" valueType="num">
                                      <p:cBhvr>
                                        <p:cTn id="13" dur="3000" fill="hold"/>
                                        <p:tgtEl>
                                          <p:spTgt spid="2"/>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ppt_x</p:attrName>
                                        </p:attrNameLst>
                                      </p:cBhvr>
                                      <p:tavLst>
                                        <p:tav tm="0">
                                          <p:val>
                                            <p:strVal val="#ppt_x"/>
                                          </p:val>
                                        </p:tav>
                                        <p:tav tm="100000">
                                          <p:val>
                                            <p:strVal val="#ppt_x"/>
                                          </p:val>
                                        </p:tav>
                                      </p:tavLst>
                                    </p:anim>
                                    <p:anim calcmode="lin" valueType="num">
                                      <p:cBhvr>
                                        <p:cTn id="17" dur="3000" fill="hold"/>
                                        <p:tgtEl>
                                          <p:spTgt spid="3"/>
                                        </p:tgtEl>
                                        <p:attrNameLst>
                                          <p:attrName>ppt_y</p:attrName>
                                        </p:attrNameLst>
                                      </p:cBhvr>
                                      <p:tavLst>
                                        <p:tav tm="0">
                                          <p:val>
                                            <p:strVal val="#ppt_y+#ppt_h/2"/>
                                          </p:val>
                                        </p:tav>
                                        <p:tav tm="100000">
                                          <p:val>
                                            <p:strVal val="#ppt_y"/>
                                          </p:val>
                                        </p:tav>
                                      </p:tavLst>
                                    </p:anim>
                                    <p:anim calcmode="lin" valueType="num">
                                      <p:cBhvr>
                                        <p:cTn id="18" dur="3000" fill="hold"/>
                                        <p:tgtEl>
                                          <p:spTgt spid="3"/>
                                        </p:tgtEl>
                                        <p:attrNameLst>
                                          <p:attrName>ppt_w</p:attrName>
                                        </p:attrNameLst>
                                      </p:cBhvr>
                                      <p:tavLst>
                                        <p:tav tm="0">
                                          <p:val>
                                            <p:strVal val="#ppt_w"/>
                                          </p:val>
                                        </p:tav>
                                        <p:tav tm="100000">
                                          <p:val>
                                            <p:strVal val="#ppt_w"/>
                                          </p:val>
                                        </p:tav>
                                      </p:tavLst>
                                    </p:anim>
                                    <p:anim calcmode="lin" valueType="num">
                                      <p:cBhvr>
                                        <p:cTn id="19" dur="3000" fill="hold"/>
                                        <p:tgtEl>
                                          <p:spTgt spid="3"/>
                                        </p:tgtEl>
                                        <p:attrNameLst>
                                          <p:attrName>ppt_h</p:attrName>
                                        </p:attrNameLst>
                                      </p:cBhvr>
                                      <p:tavLst>
                                        <p:tav tm="0">
                                          <p:val>
                                            <p:fltVal val="0"/>
                                          </p:val>
                                        </p:tav>
                                        <p:tav tm="100000">
                                          <p:val>
                                            <p:strVal val="#ppt_h"/>
                                          </p:val>
                                        </p:tav>
                                      </p:tavLst>
                                    </p:anim>
                                  </p:childTnLst>
                                </p:cTn>
                              </p:par>
                              <p:par>
                                <p:cTn id="20" presetID="17" presetClass="entr" presetSubtype="1"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ppt_x</p:attrName>
                                        </p:attrNameLst>
                                      </p:cBhvr>
                                      <p:tavLst>
                                        <p:tav tm="0">
                                          <p:val>
                                            <p:strVal val="#ppt_x"/>
                                          </p:val>
                                        </p:tav>
                                        <p:tav tm="100000">
                                          <p:val>
                                            <p:strVal val="#ppt_x"/>
                                          </p:val>
                                        </p:tav>
                                      </p:tavLst>
                                    </p:anim>
                                    <p:anim calcmode="lin" valueType="num">
                                      <p:cBhvr>
                                        <p:cTn id="23" dur="3000" fill="hold"/>
                                        <p:tgtEl>
                                          <p:spTgt spid="4"/>
                                        </p:tgtEl>
                                        <p:attrNameLst>
                                          <p:attrName>ppt_y</p:attrName>
                                        </p:attrNameLst>
                                      </p:cBhvr>
                                      <p:tavLst>
                                        <p:tav tm="0">
                                          <p:val>
                                            <p:strVal val="#ppt_y-#ppt_h/2"/>
                                          </p:val>
                                        </p:tav>
                                        <p:tav tm="100000">
                                          <p:val>
                                            <p:strVal val="#ppt_y"/>
                                          </p:val>
                                        </p:tav>
                                      </p:tavLst>
                                    </p:anim>
                                    <p:anim calcmode="lin" valueType="num">
                                      <p:cBhvr>
                                        <p:cTn id="24" dur="3000" fill="hold"/>
                                        <p:tgtEl>
                                          <p:spTgt spid="4"/>
                                        </p:tgtEl>
                                        <p:attrNameLst>
                                          <p:attrName>ppt_w</p:attrName>
                                        </p:attrNameLst>
                                      </p:cBhvr>
                                      <p:tavLst>
                                        <p:tav tm="0">
                                          <p:val>
                                            <p:strVal val="#ppt_w"/>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17" presetClass="entr" presetSubtype="1"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
                                          </p:val>
                                        </p:tav>
                                        <p:tav tm="100000">
                                          <p:val>
                                            <p:strVal val="#ppt_x"/>
                                          </p:val>
                                        </p:tav>
                                      </p:tavLst>
                                    </p:anim>
                                    <p:anim calcmode="lin" valueType="num">
                                      <p:cBhvr>
                                        <p:cTn id="29" dur="3000" fill="hold"/>
                                        <p:tgtEl>
                                          <p:spTgt spid="5"/>
                                        </p:tgtEl>
                                        <p:attrNameLst>
                                          <p:attrName>ppt_y</p:attrName>
                                        </p:attrNameLst>
                                      </p:cBhvr>
                                      <p:tavLst>
                                        <p:tav tm="0">
                                          <p:val>
                                            <p:strVal val="#ppt_y-#ppt_h/2"/>
                                          </p:val>
                                        </p:tav>
                                        <p:tav tm="100000">
                                          <p:val>
                                            <p:strVal val="#ppt_y"/>
                                          </p:val>
                                        </p:tav>
                                      </p:tavLst>
                                    </p:anim>
                                    <p:anim calcmode="lin" valueType="num">
                                      <p:cBhvr>
                                        <p:cTn id="30" dur="3000" fill="hold"/>
                                        <p:tgtEl>
                                          <p:spTgt spid="5"/>
                                        </p:tgtEl>
                                        <p:attrNameLst>
                                          <p:attrName>ppt_w</p:attrName>
                                        </p:attrNameLst>
                                      </p:cBhvr>
                                      <p:tavLst>
                                        <p:tav tm="0">
                                          <p:val>
                                            <p:strVal val="#ppt_w"/>
                                          </p:val>
                                        </p:tav>
                                        <p:tav tm="100000">
                                          <p:val>
                                            <p:strVal val="#ppt_w"/>
                                          </p:val>
                                        </p:tav>
                                      </p:tavLst>
                                    </p:anim>
                                    <p:anim calcmode="lin" valueType="num">
                                      <p:cBhvr>
                                        <p:cTn id="31" dur="3000" fill="hold"/>
                                        <p:tgtEl>
                                          <p:spTgt spid="5"/>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ppt_x</p:attrName>
                                        </p:attrNameLst>
                                      </p:cBhvr>
                                      <p:tavLst>
                                        <p:tav tm="0">
                                          <p:val>
                                            <p:strVal val="#ppt_x"/>
                                          </p:val>
                                        </p:tav>
                                        <p:tav tm="100000">
                                          <p:val>
                                            <p:strVal val="#ppt_x"/>
                                          </p:val>
                                        </p:tav>
                                      </p:tavLst>
                                    </p:anim>
                                    <p:anim calcmode="lin" valueType="num">
                                      <p:cBhvr>
                                        <p:cTn id="35" dur="3000" fill="hold"/>
                                        <p:tgtEl>
                                          <p:spTgt spid="6"/>
                                        </p:tgtEl>
                                        <p:attrNameLst>
                                          <p:attrName>ppt_y</p:attrName>
                                        </p:attrNameLst>
                                      </p:cBhvr>
                                      <p:tavLst>
                                        <p:tav tm="0">
                                          <p:val>
                                            <p:strVal val="#ppt_y+#ppt_h/2"/>
                                          </p:val>
                                        </p:tav>
                                        <p:tav tm="100000">
                                          <p:val>
                                            <p:strVal val="#ppt_y"/>
                                          </p:val>
                                        </p:tav>
                                      </p:tavLst>
                                    </p:anim>
                                    <p:anim calcmode="lin" valueType="num">
                                      <p:cBhvr>
                                        <p:cTn id="36" dur="3000" fill="hold"/>
                                        <p:tgtEl>
                                          <p:spTgt spid="6"/>
                                        </p:tgtEl>
                                        <p:attrNameLst>
                                          <p:attrName>ppt_w</p:attrName>
                                        </p:attrNameLst>
                                      </p:cBhvr>
                                      <p:tavLst>
                                        <p:tav tm="0">
                                          <p:val>
                                            <p:strVal val="#ppt_w"/>
                                          </p:val>
                                        </p:tav>
                                        <p:tav tm="100000">
                                          <p:val>
                                            <p:strVal val="#ppt_w"/>
                                          </p:val>
                                        </p:tav>
                                      </p:tavLst>
                                    </p:anim>
                                    <p:anim calcmode="lin" valueType="num">
                                      <p:cBhvr>
                                        <p:cTn id="37" dur="3000" fill="hold"/>
                                        <p:tgtEl>
                                          <p:spTgt spid="6"/>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0" fill="hold"/>
                                        <p:tgtEl>
                                          <p:spTgt spid="7"/>
                                        </p:tgtEl>
                                        <p:attrNameLst>
                                          <p:attrName>ppt_x</p:attrName>
                                        </p:attrNameLst>
                                      </p:cBhvr>
                                      <p:tavLst>
                                        <p:tav tm="0">
                                          <p:val>
                                            <p:strVal val="#ppt_x"/>
                                          </p:val>
                                        </p:tav>
                                        <p:tav tm="100000">
                                          <p:val>
                                            <p:strVal val="#ppt_x"/>
                                          </p:val>
                                        </p:tav>
                                      </p:tavLst>
                                    </p:anim>
                                    <p:anim calcmode="lin" valueType="num">
                                      <p:cBhvr>
                                        <p:cTn id="41" dur="3000" fill="hold"/>
                                        <p:tgtEl>
                                          <p:spTgt spid="7"/>
                                        </p:tgtEl>
                                        <p:attrNameLst>
                                          <p:attrName>ppt_y</p:attrName>
                                        </p:attrNameLst>
                                      </p:cBhvr>
                                      <p:tavLst>
                                        <p:tav tm="0">
                                          <p:val>
                                            <p:strVal val="#ppt_y+#ppt_h/2"/>
                                          </p:val>
                                        </p:tav>
                                        <p:tav tm="100000">
                                          <p:val>
                                            <p:strVal val="#ppt_y"/>
                                          </p:val>
                                        </p:tav>
                                      </p:tavLst>
                                    </p:anim>
                                    <p:anim calcmode="lin" valueType="num">
                                      <p:cBhvr>
                                        <p:cTn id="42" dur="3000" fill="hold"/>
                                        <p:tgtEl>
                                          <p:spTgt spid="7"/>
                                        </p:tgtEl>
                                        <p:attrNameLst>
                                          <p:attrName>ppt_w</p:attrName>
                                        </p:attrNameLst>
                                      </p:cBhvr>
                                      <p:tavLst>
                                        <p:tav tm="0">
                                          <p:val>
                                            <p:strVal val="#ppt_w"/>
                                          </p:val>
                                        </p:tav>
                                        <p:tav tm="100000">
                                          <p:val>
                                            <p:strVal val="#ppt_w"/>
                                          </p:val>
                                        </p:tav>
                                      </p:tavLst>
                                    </p:anim>
                                    <p:anim calcmode="lin" valueType="num">
                                      <p:cBhvr>
                                        <p:cTn id="43" dur="3000" fill="hold"/>
                                        <p:tgtEl>
                                          <p:spTgt spid="7"/>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ppt_x</p:attrName>
                                        </p:attrNameLst>
                                      </p:cBhvr>
                                      <p:tavLst>
                                        <p:tav tm="0">
                                          <p:val>
                                            <p:strVal val="#ppt_x"/>
                                          </p:val>
                                        </p:tav>
                                        <p:tav tm="100000">
                                          <p:val>
                                            <p:strVal val="#ppt_x"/>
                                          </p:val>
                                        </p:tav>
                                      </p:tavLst>
                                    </p:anim>
                                    <p:anim calcmode="lin" valueType="num">
                                      <p:cBhvr>
                                        <p:cTn id="47" dur="3000" fill="hold"/>
                                        <p:tgtEl>
                                          <p:spTgt spid="8"/>
                                        </p:tgtEl>
                                        <p:attrNameLst>
                                          <p:attrName>ppt_y</p:attrName>
                                        </p:attrNameLst>
                                      </p:cBhvr>
                                      <p:tavLst>
                                        <p:tav tm="0">
                                          <p:val>
                                            <p:strVal val="#ppt_y+#ppt_h/2"/>
                                          </p:val>
                                        </p:tav>
                                        <p:tav tm="100000">
                                          <p:val>
                                            <p:strVal val="#ppt_y"/>
                                          </p:val>
                                        </p:tav>
                                      </p:tavLst>
                                    </p:anim>
                                    <p:anim calcmode="lin" valueType="num">
                                      <p:cBhvr>
                                        <p:cTn id="48" dur="3000" fill="hold"/>
                                        <p:tgtEl>
                                          <p:spTgt spid="8"/>
                                        </p:tgtEl>
                                        <p:attrNameLst>
                                          <p:attrName>ppt_w</p:attrName>
                                        </p:attrNameLst>
                                      </p:cBhvr>
                                      <p:tavLst>
                                        <p:tav tm="0">
                                          <p:val>
                                            <p:strVal val="#ppt_w"/>
                                          </p:val>
                                        </p:tav>
                                        <p:tav tm="100000">
                                          <p:val>
                                            <p:strVal val="#ppt_w"/>
                                          </p:val>
                                        </p:tav>
                                      </p:tavLst>
                                    </p:anim>
                                    <p:anim calcmode="lin" valueType="num">
                                      <p:cBhvr>
                                        <p:cTn id="49" dur="3000" fill="hold"/>
                                        <p:tgtEl>
                                          <p:spTgt spid="8"/>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3000" fill="hold"/>
                                        <p:tgtEl>
                                          <p:spTgt spid="9"/>
                                        </p:tgtEl>
                                        <p:attrNameLst>
                                          <p:attrName>ppt_x</p:attrName>
                                        </p:attrNameLst>
                                      </p:cBhvr>
                                      <p:tavLst>
                                        <p:tav tm="0">
                                          <p:val>
                                            <p:strVal val="#ppt_x"/>
                                          </p:val>
                                        </p:tav>
                                        <p:tav tm="100000">
                                          <p:val>
                                            <p:strVal val="#ppt_x"/>
                                          </p:val>
                                        </p:tav>
                                      </p:tavLst>
                                    </p:anim>
                                    <p:anim calcmode="lin" valueType="num">
                                      <p:cBhvr>
                                        <p:cTn id="53" dur="3000" fill="hold"/>
                                        <p:tgtEl>
                                          <p:spTgt spid="9"/>
                                        </p:tgtEl>
                                        <p:attrNameLst>
                                          <p:attrName>ppt_y</p:attrName>
                                        </p:attrNameLst>
                                      </p:cBhvr>
                                      <p:tavLst>
                                        <p:tav tm="0">
                                          <p:val>
                                            <p:strVal val="#ppt_y-#ppt_h/2"/>
                                          </p:val>
                                        </p:tav>
                                        <p:tav tm="100000">
                                          <p:val>
                                            <p:strVal val="#ppt_y"/>
                                          </p:val>
                                        </p:tav>
                                      </p:tavLst>
                                    </p:anim>
                                    <p:anim calcmode="lin" valueType="num">
                                      <p:cBhvr>
                                        <p:cTn id="54" dur="3000" fill="hold"/>
                                        <p:tgtEl>
                                          <p:spTgt spid="9"/>
                                        </p:tgtEl>
                                        <p:attrNameLst>
                                          <p:attrName>ppt_w</p:attrName>
                                        </p:attrNameLst>
                                      </p:cBhvr>
                                      <p:tavLst>
                                        <p:tav tm="0">
                                          <p:val>
                                            <p:strVal val="#ppt_w"/>
                                          </p:val>
                                        </p:tav>
                                        <p:tav tm="100000">
                                          <p:val>
                                            <p:strVal val="#ppt_w"/>
                                          </p:val>
                                        </p:tav>
                                      </p:tavLst>
                                    </p:anim>
                                    <p:anim calcmode="lin" valueType="num">
                                      <p:cBhvr>
                                        <p:cTn id="55" dur="3000" fill="hold"/>
                                        <p:tgtEl>
                                          <p:spTgt spid="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000" fill="hold"/>
                                        <p:tgtEl>
                                          <p:spTgt spid="10"/>
                                        </p:tgtEl>
                                        <p:attrNameLst>
                                          <p:attrName>ppt_x</p:attrName>
                                        </p:attrNameLst>
                                      </p:cBhvr>
                                      <p:tavLst>
                                        <p:tav tm="0">
                                          <p:val>
                                            <p:strVal val="#ppt_x"/>
                                          </p:val>
                                        </p:tav>
                                        <p:tav tm="100000">
                                          <p:val>
                                            <p:strVal val="#ppt_x"/>
                                          </p:val>
                                        </p:tav>
                                      </p:tavLst>
                                    </p:anim>
                                    <p:anim calcmode="lin" valueType="num">
                                      <p:cBhvr>
                                        <p:cTn id="59" dur="3000" fill="hold"/>
                                        <p:tgtEl>
                                          <p:spTgt spid="10"/>
                                        </p:tgtEl>
                                        <p:attrNameLst>
                                          <p:attrName>ppt_y</p:attrName>
                                        </p:attrNameLst>
                                      </p:cBhvr>
                                      <p:tavLst>
                                        <p:tav tm="0">
                                          <p:val>
                                            <p:strVal val="#ppt_y-#ppt_h/2"/>
                                          </p:val>
                                        </p:tav>
                                        <p:tav tm="100000">
                                          <p:val>
                                            <p:strVal val="#ppt_y"/>
                                          </p:val>
                                        </p:tav>
                                      </p:tavLst>
                                    </p:anim>
                                    <p:anim calcmode="lin" valueType="num">
                                      <p:cBhvr>
                                        <p:cTn id="60" dur="3000" fill="hold"/>
                                        <p:tgtEl>
                                          <p:spTgt spid="10"/>
                                        </p:tgtEl>
                                        <p:attrNameLst>
                                          <p:attrName>ppt_w</p:attrName>
                                        </p:attrNameLst>
                                      </p:cBhvr>
                                      <p:tavLst>
                                        <p:tav tm="0">
                                          <p:val>
                                            <p:strVal val="#ppt_w"/>
                                          </p:val>
                                        </p:tav>
                                        <p:tav tm="100000">
                                          <p:val>
                                            <p:strVal val="#ppt_w"/>
                                          </p:val>
                                        </p:tav>
                                      </p:tavLst>
                                    </p:anim>
                                    <p:anim calcmode="lin" valueType="num">
                                      <p:cBhvr>
                                        <p:cTn id="61" dur="3000" fill="hold"/>
                                        <p:tgtEl>
                                          <p:spTgt spid="10"/>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3000" fill="hold"/>
                                        <p:tgtEl>
                                          <p:spTgt spid="11"/>
                                        </p:tgtEl>
                                        <p:attrNameLst>
                                          <p:attrName>ppt_x</p:attrName>
                                        </p:attrNameLst>
                                      </p:cBhvr>
                                      <p:tavLst>
                                        <p:tav tm="0">
                                          <p:val>
                                            <p:strVal val="#ppt_x"/>
                                          </p:val>
                                        </p:tav>
                                        <p:tav tm="100000">
                                          <p:val>
                                            <p:strVal val="#ppt_x"/>
                                          </p:val>
                                        </p:tav>
                                      </p:tavLst>
                                    </p:anim>
                                    <p:anim calcmode="lin" valueType="num">
                                      <p:cBhvr>
                                        <p:cTn id="65" dur="3000" fill="hold"/>
                                        <p:tgtEl>
                                          <p:spTgt spid="11"/>
                                        </p:tgtEl>
                                        <p:attrNameLst>
                                          <p:attrName>ppt_y</p:attrName>
                                        </p:attrNameLst>
                                      </p:cBhvr>
                                      <p:tavLst>
                                        <p:tav tm="0">
                                          <p:val>
                                            <p:strVal val="#ppt_y-#ppt_h/2"/>
                                          </p:val>
                                        </p:tav>
                                        <p:tav tm="100000">
                                          <p:val>
                                            <p:strVal val="#ppt_y"/>
                                          </p:val>
                                        </p:tav>
                                      </p:tavLst>
                                    </p:anim>
                                    <p:anim calcmode="lin" valueType="num">
                                      <p:cBhvr>
                                        <p:cTn id="66" dur="3000" fill="hold"/>
                                        <p:tgtEl>
                                          <p:spTgt spid="11"/>
                                        </p:tgtEl>
                                        <p:attrNameLst>
                                          <p:attrName>ppt_w</p:attrName>
                                        </p:attrNameLst>
                                      </p:cBhvr>
                                      <p:tavLst>
                                        <p:tav tm="0">
                                          <p:val>
                                            <p:strVal val="#ppt_w"/>
                                          </p:val>
                                        </p:tav>
                                        <p:tav tm="100000">
                                          <p:val>
                                            <p:strVal val="#ppt_w"/>
                                          </p:val>
                                        </p:tav>
                                      </p:tavLst>
                                    </p:anim>
                                    <p:anim calcmode="lin" valueType="num">
                                      <p:cBhvr>
                                        <p:cTn id="67" dur="3000" fill="hold"/>
                                        <p:tgtEl>
                                          <p:spTgt spid="11"/>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3000" fill="hold"/>
                                        <p:tgtEl>
                                          <p:spTgt spid="12"/>
                                        </p:tgtEl>
                                        <p:attrNameLst>
                                          <p:attrName>ppt_x</p:attrName>
                                        </p:attrNameLst>
                                      </p:cBhvr>
                                      <p:tavLst>
                                        <p:tav tm="0">
                                          <p:val>
                                            <p:strVal val="#ppt_x"/>
                                          </p:val>
                                        </p:tav>
                                        <p:tav tm="100000">
                                          <p:val>
                                            <p:strVal val="#ppt_x"/>
                                          </p:val>
                                        </p:tav>
                                      </p:tavLst>
                                    </p:anim>
                                    <p:anim calcmode="lin" valueType="num">
                                      <p:cBhvr>
                                        <p:cTn id="71" dur="3000" fill="hold"/>
                                        <p:tgtEl>
                                          <p:spTgt spid="12"/>
                                        </p:tgtEl>
                                        <p:attrNameLst>
                                          <p:attrName>ppt_y</p:attrName>
                                        </p:attrNameLst>
                                      </p:cBhvr>
                                      <p:tavLst>
                                        <p:tav tm="0">
                                          <p:val>
                                            <p:strVal val="#ppt_y-#ppt_h/2"/>
                                          </p:val>
                                        </p:tav>
                                        <p:tav tm="100000">
                                          <p:val>
                                            <p:strVal val="#ppt_y"/>
                                          </p:val>
                                        </p:tav>
                                      </p:tavLst>
                                    </p:anim>
                                    <p:anim calcmode="lin" valueType="num">
                                      <p:cBhvr>
                                        <p:cTn id="72" dur="3000" fill="hold"/>
                                        <p:tgtEl>
                                          <p:spTgt spid="12"/>
                                        </p:tgtEl>
                                        <p:attrNameLst>
                                          <p:attrName>ppt_w</p:attrName>
                                        </p:attrNameLst>
                                      </p:cBhvr>
                                      <p:tavLst>
                                        <p:tav tm="0">
                                          <p:val>
                                            <p:strVal val="#ppt_w"/>
                                          </p:val>
                                        </p:tav>
                                        <p:tav tm="100000">
                                          <p:val>
                                            <p:strVal val="#ppt_w"/>
                                          </p:val>
                                        </p:tav>
                                      </p:tavLst>
                                    </p:anim>
                                    <p:anim calcmode="lin" valueType="num">
                                      <p:cBhvr>
                                        <p:cTn id="73" dur="3000" fill="hold"/>
                                        <p:tgtEl>
                                          <p:spTgt spid="12"/>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3000" fill="hold"/>
                                        <p:tgtEl>
                                          <p:spTgt spid="13"/>
                                        </p:tgtEl>
                                        <p:attrNameLst>
                                          <p:attrName>ppt_x</p:attrName>
                                        </p:attrNameLst>
                                      </p:cBhvr>
                                      <p:tavLst>
                                        <p:tav tm="0">
                                          <p:val>
                                            <p:strVal val="#ppt_x"/>
                                          </p:val>
                                        </p:tav>
                                        <p:tav tm="100000">
                                          <p:val>
                                            <p:strVal val="#ppt_x"/>
                                          </p:val>
                                        </p:tav>
                                      </p:tavLst>
                                    </p:anim>
                                    <p:anim calcmode="lin" valueType="num">
                                      <p:cBhvr>
                                        <p:cTn id="77" dur="3000" fill="hold"/>
                                        <p:tgtEl>
                                          <p:spTgt spid="13"/>
                                        </p:tgtEl>
                                        <p:attrNameLst>
                                          <p:attrName>ppt_y</p:attrName>
                                        </p:attrNameLst>
                                      </p:cBhvr>
                                      <p:tavLst>
                                        <p:tav tm="0">
                                          <p:val>
                                            <p:strVal val="#ppt_y-#ppt_h/2"/>
                                          </p:val>
                                        </p:tav>
                                        <p:tav tm="100000">
                                          <p:val>
                                            <p:strVal val="#ppt_y"/>
                                          </p:val>
                                        </p:tav>
                                      </p:tavLst>
                                    </p:anim>
                                    <p:anim calcmode="lin" valueType="num">
                                      <p:cBhvr>
                                        <p:cTn id="78" dur="3000" fill="hold"/>
                                        <p:tgtEl>
                                          <p:spTgt spid="13"/>
                                        </p:tgtEl>
                                        <p:attrNameLst>
                                          <p:attrName>ppt_w</p:attrName>
                                        </p:attrNameLst>
                                      </p:cBhvr>
                                      <p:tavLst>
                                        <p:tav tm="0">
                                          <p:val>
                                            <p:strVal val="#ppt_w"/>
                                          </p:val>
                                        </p:tav>
                                        <p:tav tm="100000">
                                          <p:val>
                                            <p:strVal val="#ppt_w"/>
                                          </p:val>
                                        </p:tav>
                                      </p:tavLst>
                                    </p:anim>
                                    <p:anim calcmode="lin" valueType="num">
                                      <p:cBhvr>
                                        <p:cTn id="79" dur="3000" fill="hold"/>
                                        <p:tgtEl>
                                          <p:spTgt spid="13"/>
                                        </p:tgtEl>
                                        <p:attrNameLst>
                                          <p:attrName>ppt_h</p:attrName>
                                        </p:attrNameLst>
                                      </p:cBhvr>
                                      <p:tavLst>
                                        <p:tav tm="0">
                                          <p:val>
                                            <p:fltVal val="0"/>
                                          </p:val>
                                        </p:tav>
                                        <p:tav tm="100000">
                                          <p:val>
                                            <p:strVal val="#ppt_h"/>
                                          </p:val>
                                        </p:tav>
                                      </p:tavLst>
                                    </p:anim>
                                  </p:childTnLst>
                                </p:cTn>
                              </p:par>
                              <p:par>
                                <p:cTn id="80" presetID="17" presetClass="entr" presetSubtype="1"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000" fill="hold"/>
                                        <p:tgtEl>
                                          <p:spTgt spid="14"/>
                                        </p:tgtEl>
                                        <p:attrNameLst>
                                          <p:attrName>ppt_x</p:attrName>
                                        </p:attrNameLst>
                                      </p:cBhvr>
                                      <p:tavLst>
                                        <p:tav tm="0">
                                          <p:val>
                                            <p:strVal val="#ppt_x"/>
                                          </p:val>
                                        </p:tav>
                                        <p:tav tm="100000">
                                          <p:val>
                                            <p:strVal val="#ppt_x"/>
                                          </p:val>
                                        </p:tav>
                                      </p:tavLst>
                                    </p:anim>
                                    <p:anim calcmode="lin" valueType="num">
                                      <p:cBhvr>
                                        <p:cTn id="83" dur="3000" fill="hold"/>
                                        <p:tgtEl>
                                          <p:spTgt spid="14"/>
                                        </p:tgtEl>
                                        <p:attrNameLst>
                                          <p:attrName>ppt_y</p:attrName>
                                        </p:attrNameLst>
                                      </p:cBhvr>
                                      <p:tavLst>
                                        <p:tav tm="0">
                                          <p:val>
                                            <p:strVal val="#ppt_y-#ppt_h/2"/>
                                          </p:val>
                                        </p:tav>
                                        <p:tav tm="100000">
                                          <p:val>
                                            <p:strVal val="#ppt_y"/>
                                          </p:val>
                                        </p:tav>
                                      </p:tavLst>
                                    </p:anim>
                                    <p:anim calcmode="lin" valueType="num">
                                      <p:cBhvr>
                                        <p:cTn id="84" dur="3000" fill="hold"/>
                                        <p:tgtEl>
                                          <p:spTgt spid="14"/>
                                        </p:tgtEl>
                                        <p:attrNameLst>
                                          <p:attrName>ppt_w</p:attrName>
                                        </p:attrNameLst>
                                      </p:cBhvr>
                                      <p:tavLst>
                                        <p:tav tm="0">
                                          <p:val>
                                            <p:strVal val="#ppt_w"/>
                                          </p:val>
                                        </p:tav>
                                        <p:tav tm="100000">
                                          <p:val>
                                            <p:strVal val="#ppt_w"/>
                                          </p:val>
                                        </p:tav>
                                      </p:tavLst>
                                    </p:anim>
                                    <p:anim calcmode="lin" valueType="num">
                                      <p:cBhvr>
                                        <p:cTn id="85" dur="3000" fill="hold"/>
                                        <p:tgtEl>
                                          <p:spTgt spid="14"/>
                                        </p:tgtEl>
                                        <p:attrNameLst>
                                          <p:attrName>ppt_h</p:attrName>
                                        </p:attrNameLst>
                                      </p:cBhvr>
                                      <p:tavLst>
                                        <p:tav tm="0">
                                          <p:val>
                                            <p:fltVal val="0"/>
                                          </p:val>
                                        </p:tav>
                                        <p:tav tm="100000">
                                          <p:val>
                                            <p:strVal val="#ppt_h"/>
                                          </p:val>
                                        </p:tav>
                                      </p:tavLst>
                                    </p:anim>
                                  </p:childTnLst>
                                </p:cTn>
                              </p:par>
                              <p:par>
                                <p:cTn id="86" presetID="17" presetClass="entr" presetSubtype="4" fill="hold" grpId="0" nodeType="withEffect">
                                  <p:stCondLst>
                                    <p:cond delay="0"/>
                                  </p:stCondLst>
                                  <p:childTnLst>
                                    <p:set>
                                      <p:cBhvr>
                                        <p:cTn id="87" dur="1" fill="hold">
                                          <p:stCondLst>
                                            <p:cond delay="0"/>
                                          </p:stCondLst>
                                        </p:cTn>
                                        <p:tgtEl>
                                          <p:spTgt spid="15"/>
                                        </p:tgtEl>
                                        <p:attrNameLst>
                                          <p:attrName>style.visibility</p:attrName>
                                        </p:attrNameLst>
                                      </p:cBhvr>
                                      <p:to>
                                        <p:strVal val="visible"/>
                                      </p:to>
                                    </p:set>
                                    <p:anim calcmode="lin" valueType="num">
                                      <p:cBhvr>
                                        <p:cTn id="88" dur="3000" fill="hold"/>
                                        <p:tgtEl>
                                          <p:spTgt spid="15"/>
                                        </p:tgtEl>
                                        <p:attrNameLst>
                                          <p:attrName>ppt_x</p:attrName>
                                        </p:attrNameLst>
                                      </p:cBhvr>
                                      <p:tavLst>
                                        <p:tav tm="0">
                                          <p:val>
                                            <p:strVal val="#ppt_x"/>
                                          </p:val>
                                        </p:tav>
                                        <p:tav tm="100000">
                                          <p:val>
                                            <p:strVal val="#ppt_x"/>
                                          </p:val>
                                        </p:tav>
                                      </p:tavLst>
                                    </p:anim>
                                    <p:anim calcmode="lin" valueType="num">
                                      <p:cBhvr>
                                        <p:cTn id="89" dur="3000" fill="hold"/>
                                        <p:tgtEl>
                                          <p:spTgt spid="15"/>
                                        </p:tgtEl>
                                        <p:attrNameLst>
                                          <p:attrName>ppt_y</p:attrName>
                                        </p:attrNameLst>
                                      </p:cBhvr>
                                      <p:tavLst>
                                        <p:tav tm="0">
                                          <p:val>
                                            <p:strVal val="#ppt_y+#ppt_h/2"/>
                                          </p:val>
                                        </p:tav>
                                        <p:tav tm="100000">
                                          <p:val>
                                            <p:strVal val="#ppt_y"/>
                                          </p:val>
                                        </p:tav>
                                      </p:tavLst>
                                    </p:anim>
                                    <p:anim calcmode="lin" valueType="num">
                                      <p:cBhvr>
                                        <p:cTn id="90" dur="3000" fill="hold"/>
                                        <p:tgtEl>
                                          <p:spTgt spid="15"/>
                                        </p:tgtEl>
                                        <p:attrNameLst>
                                          <p:attrName>ppt_w</p:attrName>
                                        </p:attrNameLst>
                                      </p:cBhvr>
                                      <p:tavLst>
                                        <p:tav tm="0">
                                          <p:val>
                                            <p:strVal val="#ppt_w"/>
                                          </p:val>
                                        </p:tav>
                                        <p:tav tm="100000">
                                          <p:val>
                                            <p:strVal val="#ppt_w"/>
                                          </p:val>
                                        </p:tav>
                                      </p:tavLst>
                                    </p:anim>
                                    <p:anim calcmode="lin" valueType="num">
                                      <p:cBhvr>
                                        <p:cTn id="91" dur="3000" fill="hold"/>
                                        <p:tgtEl>
                                          <p:spTgt spid="15"/>
                                        </p:tgtEl>
                                        <p:attrNameLst>
                                          <p:attrName>ppt_h</p:attrName>
                                        </p:attrNameLst>
                                      </p:cBhvr>
                                      <p:tavLst>
                                        <p:tav tm="0">
                                          <p:val>
                                            <p:fltVal val="0"/>
                                          </p:val>
                                        </p:tav>
                                        <p:tav tm="100000">
                                          <p:val>
                                            <p:strVal val="#ppt_h"/>
                                          </p:val>
                                        </p:tav>
                                      </p:tavLst>
                                    </p:anim>
                                  </p:childTnLst>
                                </p:cTn>
                              </p:par>
                              <p:par>
                                <p:cTn id="92" presetID="17" presetClass="entr" presetSubtype="4"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3000" fill="hold"/>
                                        <p:tgtEl>
                                          <p:spTgt spid="16"/>
                                        </p:tgtEl>
                                        <p:attrNameLst>
                                          <p:attrName>ppt_x</p:attrName>
                                        </p:attrNameLst>
                                      </p:cBhvr>
                                      <p:tavLst>
                                        <p:tav tm="0">
                                          <p:val>
                                            <p:strVal val="#ppt_x"/>
                                          </p:val>
                                        </p:tav>
                                        <p:tav tm="100000">
                                          <p:val>
                                            <p:strVal val="#ppt_x"/>
                                          </p:val>
                                        </p:tav>
                                      </p:tavLst>
                                    </p:anim>
                                    <p:anim calcmode="lin" valueType="num">
                                      <p:cBhvr>
                                        <p:cTn id="95" dur="3000" fill="hold"/>
                                        <p:tgtEl>
                                          <p:spTgt spid="16"/>
                                        </p:tgtEl>
                                        <p:attrNameLst>
                                          <p:attrName>ppt_y</p:attrName>
                                        </p:attrNameLst>
                                      </p:cBhvr>
                                      <p:tavLst>
                                        <p:tav tm="0">
                                          <p:val>
                                            <p:strVal val="#ppt_y+#ppt_h/2"/>
                                          </p:val>
                                        </p:tav>
                                        <p:tav tm="100000">
                                          <p:val>
                                            <p:strVal val="#ppt_y"/>
                                          </p:val>
                                        </p:tav>
                                      </p:tavLst>
                                    </p:anim>
                                    <p:anim calcmode="lin" valueType="num">
                                      <p:cBhvr>
                                        <p:cTn id="96" dur="3000" fill="hold"/>
                                        <p:tgtEl>
                                          <p:spTgt spid="16"/>
                                        </p:tgtEl>
                                        <p:attrNameLst>
                                          <p:attrName>ppt_w</p:attrName>
                                        </p:attrNameLst>
                                      </p:cBhvr>
                                      <p:tavLst>
                                        <p:tav tm="0">
                                          <p:val>
                                            <p:strVal val="#ppt_w"/>
                                          </p:val>
                                        </p:tav>
                                        <p:tav tm="100000">
                                          <p:val>
                                            <p:strVal val="#ppt_w"/>
                                          </p:val>
                                        </p:tav>
                                      </p:tavLst>
                                    </p:anim>
                                    <p:anim calcmode="lin" valueType="num">
                                      <p:cBhvr>
                                        <p:cTn id="97" dur="3000" fill="hold"/>
                                        <p:tgtEl>
                                          <p:spTgt spid="16"/>
                                        </p:tgtEl>
                                        <p:attrNameLst>
                                          <p:attrName>ppt_h</p:attrName>
                                        </p:attrNameLst>
                                      </p:cBhvr>
                                      <p:tavLst>
                                        <p:tav tm="0">
                                          <p:val>
                                            <p:fltVal val="0"/>
                                          </p:val>
                                        </p:tav>
                                        <p:tav tm="100000">
                                          <p:val>
                                            <p:strVal val="#ppt_h"/>
                                          </p:val>
                                        </p:tav>
                                      </p:tavLst>
                                    </p:anim>
                                  </p:childTnLst>
                                </p:cTn>
                              </p:par>
                              <p:par>
                                <p:cTn id="98" presetID="17" presetClass="entr" presetSubtype="4"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3000" fill="hold"/>
                                        <p:tgtEl>
                                          <p:spTgt spid="17"/>
                                        </p:tgtEl>
                                        <p:attrNameLst>
                                          <p:attrName>ppt_x</p:attrName>
                                        </p:attrNameLst>
                                      </p:cBhvr>
                                      <p:tavLst>
                                        <p:tav tm="0">
                                          <p:val>
                                            <p:strVal val="#ppt_x"/>
                                          </p:val>
                                        </p:tav>
                                        <p:tav tm="100000">
                                          <p:val>
                                            <p:strVal val="#ppt_x"/>
                                          </p:val>
                                        </p:tav>
                                      </p:tavLst>
                                    </p:anim>
                                    <p:anim calcmode="lin" valueType="num">
                                      <p:cBhvr>
                                        <p:cTn id="101" dur="3000" fill="hold"/>
                                        <p:tgtEl>
                                          <p:spTgt spid="17"/>
                                        </p:tgtEl>
                                        <p:attrNameLst>
                                          <p:attrName>ppt_y</p:attrName>
                                        </p:attrNameLst>
                                      </p:cBhvr>
                                      <p:tavLst>
                                        <p:tav tm="0">
                                          <p:val>
                                            <p:strVal val="#ppt_y+#ppt_h/2"/>
                                          </p:val>
                                        </p:tav>
                                        <p:tav tm="100000">
                                          <p:val>
                                            <p:strVal val="#ppt_y"/>
                                          </p:val>
                                        </p:tav>
                                      </p:tavLst>
                                    </p:anim>
                                    <p:anim calcmode="lin" valueType="num">
                                      <p:cBhvr>
                                        <p:cTn id="102" dur="3000" fill="hold"/>
                                        <p:tgtEl>
                                          <p:spTgt spid="17"/>
                                        </p:tgtEl>
                                        <p:attrNameLst>
                                          <p:attrName>ppt_w</p:attrName>
                                        </p:attrNameLst>
                                      </p:cBhvr>
                                      <p:tavLst>
                                        <p:tav tm="0">
                                          <p:val>
                                            <p:strVal val="#ppt_w"/>
                                          </p:val>
                                        </p:tav>
                                        <p:tav tm="100000">
                                          <p:val>
                                            <p:strVal val="#ppt_w"/>
                                          </p:val>
                                        </p:tav>
                                      </p:tavLst>
                                    </p:anim>
                                    <p:anim calcmode="lin" valueType="num">
                                      <p:cBhvr>
                                        <p:cTn id="103" dur="3000" fill="hold"/>
                                        <p:tgtEl>
                                          <p:spTgt spid="17"/>
                                        </p:tgtEl>
                                        <p:attrNameLst>
                                          <p:attrName>ppt_h</p:attrName>
                                        </p:attrNameLst>
                                      </p:cBhvr>
                                      <p:tavLst>
                                        <p:tav tm="0">
                                          <p:val>
                                            <p:fltVal val="0"/>
                                          </p:val>
                                        </p:tav>
                                        <p:tav tm="100000">
                                          <p:val>
                                            <p:strVal val="#ppt_h"/>
                                          </p:val>
                                        </p:tav>
                                      </p:tavLst>
                                    </p:anim>
                                  </p:childTnLst>
                                </p:cTn>
                              </p:par>
                              <p:par>
                                <p:cTn id="104" presetID="6" presetClass="emph" presetSubtype="0" fill="hold" grpId="1" nodeType="withEffect">
                                  <p:stCondLst>
                                    <p:cond delay="0"/>
                                  </p:stCondLst>
                                  <p:childTnLst>
                                    <p:animScale>
                                      <p:cBhvr>
                                        <p:cTn id="105" dur="3000" fill="hold"/>
                                        <p:tgtEl>
                                          <p:spTgt spid="2"/>
                                        </p:tgtEl>
                                      </p:cBhvr>
                                      <p:by x="400000" y="100000"/>
                                    </p:animScale>
                                  </p:childTnLst>
                                </p:cTn>
                              </p:par>
                              <p:par>
                                <p:cTn id="106" presetID="2" presetClass="exit" presetSubtype="6" fill="hold" grpId="2" nodeType="withEffect">
                                  <p:stCondLst>
                                    <p:cond delay="0"/>
                                  </p:stCondLst>
                                  <p:childTnLst>
                                    <p:anim calcmode="lin" valueType="num">
                                      <p:cBhvr additive="base">
                                        <p:cTn id="107" dur="4250"/>
                                        <p:tgtEl>
                                          <p:spTgt spid="2"/>
                                        </p:tgtEl>
                                        <p:attrNameLst>
                                          <p:attrName>ppt_x</p:attrName>
                                        </p:attrNameLst>
                                      </p:cBhvr>
                                      <p:tavLst>
                                        <p:tav tm="0">
                                          <p:val>
                                            <p:strVal val="ppt_x"/>
                                          </p:val>
                                        </p:tav>
                                        <p:tav tm="100000">
                                          <p:val>
                                            <p:strVal val="1+ppt_w/2"/>
                                          </p:val>
                                        </p:tav>
                                      </p:tavLst>
                                    </p:anim>
                                    <p:anim calcmode="lin" valueType="num">
                                      <p:cBhvr additive="base">
                                        <p:cTn id="108" dur="4250"/>
                                        <p:tgtEl>
                                          <p:spTgt spid="2"/>
                                        </p:tgtEl>
                                        <p:attrNameLst>
                                          <p:attrName>ppt_y</p:attrName>
                                        </p:attrNameLst>
                                      </p:cBhvr>
                                      <p:tavLst>
                                        <p:tav tm="0">
                                          <p:val>
                                            <p:strVal val="ppt_y"/>
                                          </p:val>
                                        </p:tav>
                                        <p:tav tm="100000">
                                          <p:val>
                                            <p:strVal val="1+ppt_h/2"/>
                                          </p:val>
                                        </p:tav>
                                      </p:tavLst>
                                    </p:anim>
                                    <p:set>
                                      <p:cBhvr>
                                        <p:cTn id="109" dur="1" fill="hold">
                                          <p:stCondLst>
                                            <p:cond delay="4249"/>
                                          </p:stCondLst>
                                        </p:cTn>
                                        <p:tgtEl>
                                          <p:spTgt spid="2"/>
                                        </p:tgtEl>
                                        <p:attrNameLst>
                                          <p:attrName>style.visibility</p:attrName>
                                        </p:attrNameLst>
                                      </p:cBhvr>
                                      <p:to>
                                        <p:strVal val="hidden"/>
                                      </p:to>
                                    </p:set>
                                  </p:childTnLst>
                                </p:cTn>
                              </p:par>
                              <p:par>
                                <p:cTn id="110" presetID="6" presetClass="emph" presetSubtype="0" fill="hold" grpId="1" nodeType="withEffect">
                                  <p:stCondLst>
                                    <p:cond delay="0"/>
                                  </p:stCondLst>
                                  <p:childTnLst>
                                    <p:animScale>
                                      <p:cBhvr>
                                        <p:cTn id="111" dur="3000" fill="hold"/>
                                        <p:tgtEl>
                                          <p:spTgt spid="3"/>
                                        </p:tgtEl>
                                      </p:cBhvr>
                                      <p:by x="400000" y="100000"/>
                                    </p:animScale>
                                  </p:childTnLst>
                                </p:cTn>
                              </p:par>
                              <p:par>
                                <p:cTn id="112" presetID="2" presetClass="exit" presetSubtype="12" fill="hold" grpId="2" nodeType="withEffect">
                                  <p:stCondLst>
                                    <p:cond delay="0"/>
                                  </p:stCondLst>
                                  <p:childTnLst>
                                    <p:anim calcmode="lin" valueType="num">
                                      <p:cBhvr additive="base">
                                        <p:cTn id="113" dur="4250"/>
                                        <p:tgtEl>
                                          <p:spTgt spid="3"/>
                                        </p:tgtEl>
                                        <p:attrNameLst>
                                          <p:attrName>ppt_x</p:attrName>
                                        </p:attrNameLst>
                                      </p:cBhvr>
                                      <p:tavLst>
                                        <p:tav tm="0">
                                          <p:val>
                                            <p:strVal val="ppt_x"/>
                                          </p:val>
                                        </p:tav>
                                        <p:tav tm="100000">
                                          <p:val>
                                            <p:strVal val="0-ppt_w/2"/>
                                          </p:val>
                                        </p:tav>
                                      </p:tavLst>
                                    </p:anim>
                                    <p:anim calcmode="lin" valueType="num">
                                      <p:cBhvr additive="base">
                                        <p:cTn id="114" dur="4250"/>
                                        <p:tgtEl>
                                          <p:spTgt spid="3"/>
                                        </p:tgtEl>
                                        <p:attrNameLst>
                                          <p:attrName>ppt_y</p:attrName>
                                        </p:attrNameLst>
                                      </p:cBhvr>
                                      <p:tavLst>
                                        <p:tav tm="0">
                                          <p:val>
                                            <p:strVal val="ppt_y"/>
                                          </p:val>
                                        </p:tav>
                                        <p:tav tm="100000">
                                          <p:val>
                                            <p:strVal val="1+ppt_h/2"/>
                                          </p:val>
                                        </p:tav>
                                      </p:tavLst>
                                    </p:anim>
                                    <p:set>
                                      <p:cBhvr>
                                        <p:cTn id="115" dur="1" fill="hold">
                                          <p:stCondLst>
                                            <p:cond delay="4249"/>
                                          </p:stCondLst>
                                        </p:cTn>
                                        <p:tgtEl>
                                          <p:spTgt spid="3"/>
                                        </p:tgtEl>
                                        <p:attrNameLst>
                                          <p:attrName>style.visibility</p:attrName>
                                        </p:attrNameLst>
                                      </p:cBhvr>
                                      <p:to>
                                        <p:strVal val="hidden"/>
                                      </p:to>
                                    </p:set>
                                  </p:childTnLst>
                                </p:cTn>
                              </p:par>
                              <p:par>
                                <p:cTn id="116" presetID="6" presetClass="emph" presetSubtype="0" fill="hold" grpId="1" nodeType="withEffect">
                                  <p:stCondLst>
                                    <p:cond delay="0"/>
                                  </p:stCondLst>
                                  <p:childTnLst>
                                    <p:animScale>
                                      <p:cBhvr>
                                        <p:cTn id="117" dur="3000" fill="hold"/>
                                        <p:tgtEl>
                                          <p:spTgt spid="4"/>
                                        </p:tgtEl>
                                      </p:cBhvr>
                                      <p:by x="400000" y="100000"/>
                                    </p:animScale>
                                  </p:childTnLst>
                                </p:cTn>
                              </p:par>
                              <p:par>
                                <p:cTn id="118" presetID="2" presetClass="exit" presetSubtype="3" fill="hold" grpId="2" nodeType="withEffect">
                                  <p:stCondLst>
                                    <p:cond delay="0"/>
                                  </p:stCondLst>
                                  <p:childTnLst>
                                    <p:anim calcmode="lin" valueType="num">
                                      <p:cBhvr additive="base">
                                        <p:cTn id="119" dur="4250"/>
                                        <p:tgtEl>
                                          <p:spTgt spid="4"/>
                                        </p:tgtEl>
                                        <p:attrNameLst>
                                          <p:attrName>ppt_x</p:attrName>
                                        </p:attrNameLst>
                                      </p:cBhvr>
                                      <p:tavLst>
                                        <p:tav tm="0">
                                          <p:val>
                                            <p:strVal val="ppt_x"/>
                                          </p:val>
                                        </p:tav>
                                        <p:tav tm="100000">
                                          <p:val>
                                            <p:strVal val="1+ppt_w/2"/>
                                          </p:val>
                                        </p:tav>
                                      </p:tavLst>
                                    </p:anim>
                                    <p:anim calcmode="lin" valueType="num">
                                      <p:cBhvr additive="base">
                                        <p:cTn id="120" dur="4250"/>
                                        <p:tgtEl>
                                          <p:spTgt spid="4"/>
                                        </p:tgtEl>
                                        <p:attrNameLst>
                                          <p:attrName>ppt_y</p:attrName>
                                        </p:attrNameLst>
                                      </p:cBhvr>
                                      <p:tavLst>
                                        <p:tav tm="0">
                                          <p:val>
                                            <p:strVal val="ppt_y"/>
                                          </p:val>
                                        </p:tav>
                                        <p:tav tm="100000">
                                          <p:val>
                                            <p:strVal val="0-ppt_h/2"/>
                                          </p:val>
                                        </p:tav>
                                      </p:tavLst>
                                    </p:anim>
                                    <p:set>
                                      <p:cBhvr>
                                        <p:cTn id="121" dur="1" fill="hold">
                                          <p:stCondLst>
                                            <p:cond delay="4249"/>
                                          </p:stCondLst>
                                        </p:cTn>
                                        <p:tgtEl>
                                          <p:spTgt spid="4"/>
                                        </p:tgtEl>
                                        <p:attrNameLst>
                                          <p:attrName>style.visibility</p:attrName>
                                        </p:attrNameLst>
                                      </p:cBhvr>
                                      <p:to>
                                        <p:strVal val="hidden"/>
                                      </p:to>
                                    </p:set>
                                  </p:childTnLst>
                                </p:cTn>
                              </p:par>
                              <p:par>
                                <p:cTn id="122" presetID="6" presetClass="emph" presetSubtype="0" fill="hold" grpId="1" nodeType="withEffect">
                                  <p:stCondLst>
                                    <p:cond delay="0"/>
                                  </p:stCondLst>
                                  <p:childTnLst>
                                    <p:animScale>
                                      <p:cBhvr>
                                        <p:cTn id="123" dur="3000" fill="hold"/>
                                        <p:tgtEl>
                                          <p:spTgt spid="5"/>
                                        </p:tgtEl>
                                      </p:cBhvr>
                                      <p:by x="400000" y="100000"/>
                                    </p:animScale>
                                  </p:childTnLst>
                                </p:cTn>
                              </p:par>
                              <p:par>
                                <p:cTn id="124" presetID="2" presetClass="exit" presetSubtype="9" fill="hold" grpId="2" nodeType="withEffect">
                                  <p:stCondLst>
                                    <p:cond delay="0"/>
                                  </p:stCondLst>
                                  <p:childTnLst>
                                    <p:anim calcmode="lin" valueType="num">
                                      <p:cBhvr additive="base">
                                        <p:cTn id="125" dur="4250"/>
                                        <p:tgtEl>
                                          <p:spTgt spid="5"/>
                                        </p:tgtEl>
                                        <p:attrNameLst>
                                          <p:attrName>ppt_x</p:attrName>
                                        </p:attrNameLst>
                                      </p:cBhvr>
                                      <p:tavLst>
                                        <p:tav tm="0">
                                          <p:val>
                                            <p:strVal val="ppt_x"/>
                                          </p:val>
                                        </p:tav>
                                        <p:tav tm="100000">
                                          <p:val>
                                            <p:strVal val="0-ppt_w/2"/>
                                          </p:val>
                                        </p:tav>
                                      </p:tavLst>
                                    </p:anim>
                                    <p:anim calcmode="lin" valueType="num">
                                      <p:cBhvr additive="base">
                                        <p:cTn id="126" dur="4250"/>
                                        <p:tgtEl>
                                          <p:spTgt spid="5"/>
                                        </p:tgtEl>
                                        <p:attrNameLst>
                                          <p:attrName>ppt_y</p:attrName>
                                        </p:attrNameLst>
                                      </p:cBhvr>
                                      <p:tavLst>
                                        <p:tav tm="0">
                                          <p:val>
                                            <p:strVal val="ppt_y"/>
                                          </p:val>
                                        </p:tav>
                                        <p:tav tm="100000">
                                          <p:val>
                                            <p:strVal val="0-ppt_h/2"/>
                                          </p:val>
                                        </p:tav>
                                      </p:tavLst>
                                    </p:anim>
                                    <p:set>
                                      <p:cBhvr>
                                        <p:cTn id="127" dur="1" fill="hold">
                                          <p:stCondLst>
                                            <p:cond delay="4249"/>
                                          </p:stCondLst>
                                        </p:cTn>
                                        <p:tgtEl>
                                          <p:spTgt spid="5"/>
                                        </p:tgtEl>
                                        <p:attrNameLst>
                                          <p:attrName>style.visibility</p:attrName>
                                        </p:attrNameLst>
                                      </p:cBhvr>
                                      <p:to>
                                        <p:strVal val="hidden"/>
                                      </p:to>
                                    </p:set>
                                  </p:childTnLst>
                                </p:cTn>
                              </p:par>
                              <p:par>
                                <p:cTn id="128" presetID="6" presetClass="emph" presetSubtype="0" fill="hold" grpId="1" nodeType="withEffect">
                                  <p:stCondLst>
                                    <p:cond delay="0"/>
                                  </p:stCondLst>
                                  <p:childTnLst>
                                    <p:animScale>
                                      <p:cBhvr>
                                        <p:cTn id="129" dur="3000" fill="hold"/>
                                        <p:tgtEl>
                                          <p:spTgt spid="6"/>
                                        </p:tgtEl>
                                      </p:cBhvr>
                                      <p:by x="400000" y="100000"/>
                                    </p:animScale>
                                  </p:childTnLst>
                                </p:cTn>
                              </p:par>
                              <p:par>
                                <p:cTn id="130" presetID="2" presetClass="exit" presetSubtype="12" fill="hold" grpId="2" nodeType="withEffect">
                                  <p:stCondLst>
                                    <p:cond delay="0"/>
                                  </p:stCondLst>
                                  <p:childTnLst>
                                    <p:anim calcmode="lin" valueType="num">
                                      <p:cBhvr additive="base">
                                        <p:cTn id="131" dur="4250"/>
                                        <p:tgtEl>
                                          <p:spTgt spid="6"/>
                                        </p:tgtEl>
                                        <p:attrNameLst>
                                          <p:attrName>ppt_x</p:attrName>
                                        </p:attrNameLst>
                                      </p:cBhvr>
                                      <p:tavLst>
                                        <p:tav tm="0">
                                          <p:val>
                                            <p:strVal val="ppt_x"/>
                                          </p:val>
                                        </p:tav>
                                        <p:tav tm="100000">
                                          <p:val>
                                            <p:strVal val="0-ppt_w/2"/>
                                          </p:val>
                                        </p:tav>
                                      </p:tavLst>
                                    </p:anim>
                                    <p:anim calcmode="lin" valueType="num">
                                      <p:cBhvr additive="base">
                                        <p:cTn id="132" dur="4250"/>
                                        <p:tgtEl>
                                          <p:spTgt spid="6"/>
                                        </p:tgtEl>
                                        <p:attrNameLst>
                                          <p:attrName>ppt_y</p:attrName>
                                        </p:attrNameLst>
                                      </p:cBhvr>
                                      <p:tavLst>
                                        <p:tav tm="0">
                                          <p:val>
                                            <p:strVal val="ppt_y"/>
                                          </p:val>
                                        </p:tav>
                                        <p:tav tm="100000">
                                          <p:val>
                                            <p:strVal val="1+ppt_h/2"/>
                                          </p:val>
                                        </p:tav>
                                      </p:tavLst>
                                    </p:anim>
                                    <p:set>
                                      <p:cBhvr>
                                        <p:cTn id="133" dur="1" fill="hold">
                                          <p:stCondLst>
                                            <p:cond delay="4249"/>
                                          </p:stCondLst>
                                        </p:cTn>
                                        <p:tgtEl>
                                          <p:spTgt spid="6"/>
                                        </p:tgtEl>
                                        <p:attrNameLst>
                                          <p:attrName>style.visibility</p:attrName>
                                        </p:attrNameLst>
                                      </p:cBhvr>
                                      <p:to>
                                        <p:strVal val="hidden"/>
                                      </p:to>
                                    </p:set>
                                  </p:childTnLst>
                                </p:cTn>
                              </p:par>
                              <p:par>
                                <p:cTn id="134" presetID="6" presetClass="emph" presetSubtype="0" fill="hold" grpId="1" nodeType="withEffect">
                                  <p:stCondLst>
                                    <p:cond delay="0"/>
                                  </p:stCondLst>
                                  <p:childTnLst>
                                    <p:animScale>
                                      <p:cBhvr>
                                        <p:cTn id="135" dur="3000" fill="hold"/>
                                        <p:tgtEl>
                                          <p:spTgt spid="7"/>
                                        </p:tgtEl>
                                      </p:cBhvr>
                                      <p:by x="400000" y="100000"/>
                                    </p:animScale>
                                  </p:childTnLst>
                                </p:cTn>
                              </p:par>
                              <p:par>
                                <p:cTn id="136" presetID="2" presetClass="exit" presetSubtype="12" fill="hold" grpId="2" nodeType="withEffect">
                                  <p:stCondLst>
                                    <p:cond delay="0"/>
                                  </p:stCondLst>
                                  <p:childTnLst>
                                    <p:anim calcmode="lin" valueType="num">
                                      <p:cBhvr additive="base">
                                        <p:cTn id="137" dur="4250"/>
                                        <p:tgtEl>
                                          <p:spTgt spid="7"/>
                                        </p:tgtEl>
                                        <p:attrNameLst>
                                          <p:attrName>ppt_x</p:attrName>
                                        </p:attrNameLst>
                                      </p:cBhvr>
                                      <p:tavLst>
                                        <p:tav tm="0">
                                          <p:val>
                                            <p:strVal val="ppt_x"/>
                                          </p:val>
                                        </p:tav>
                                        <p:tav tm="100000">
                                          <p:val>
                                            <p:strVal val="0-ppt_w/2"/>
                                          </p:val>
                                        </p:tav>
                                      </p:tavLst>
                                    </p:anim>
                                    <p:anim calcmode="lin" valueType="num">
                                      <p:cBhvr additive="base">
                                        <p:cTn id="138" dur="4250"/>
                                        <p:tgtEl>
                                          <p:spTgt spid="7"/>
                                        </p:tgtEl>
                                        <p:attrNameLst>
                                          <p:attrName>ppt_y</p:attrName>
                                        </p:attrNameLst>
                                      </p:cBhvr>
                                      <p:tavLst>
                                        <p:tav tm="0">
                                          <p:val>
                                            <p:strVal val="ppt_y"/>
                                          </p:val>
                                        </p:tav>
                                        <p:tav tm="100000">
                                          <p:val>
                                            <p:strVal val="1+ppt_h/2"/>
                                          </p:val>
                                        </p:tav>
                                      </p:tavLst>
                                    </p:anim>
                                    <p:set>
                                      <p:cBhvr>
                                        <p:cTn id="139" dur="1" fill="hold">
                                          <p:stCondLst>
                                            <p:cond delay="4249"/>
                                          </p:stCondLst>
                                        </p:cTn>
                                        <p:tgtEl>
                                          <p:spTgt spid="7"/>
                                        </p:tgtEl>
                                        <p:attrNameLst>
                                          <p:attrName>style.visibility</p:attrName>
                                        </p:attrNameLst>
                                      </p:cBhvr>
                                      <p:to>
                                        <p:strVal val="hidden"/>
                                      </p:to>
                                    </p:set>
                                  </p:childTnLst>
                                </p:cTn>
                              </p:par>
                              <p:par>
                                <p:cTn id="140" presetID="6" presetClass="emph" presetSubtype="0" fill="hold" grpId="1" nodeType="withEffect">
                                  <p:stCondLst>
                                    <p:cond delay="0"/>
                                  </p:stCondLst>
                                  <p:childTnLst>
                                    <p:animScale>
                                      <p:cBhvr>
                                        <p:cTn id="141" dur="3000" fill="hold"/>
                                        <p:tgtEl>
                                          <p:spTgt spid="8"/>
                                        </p:tgtEl>
                                      </p:cBhvr>
                                      <p:by x="400000" y="100000"/>
                                    </p:animScale>
                                  </p:childTnLst>
                                </p:cTn>
                              </p:par>
                              <p:par>
                                <p:cTn id="142" presetID="2" presetClass="exit" presetSubtype="12" fill="hold" grpId="2" nodeType="withEffect">
                                  <p:stCondLst>
                                    <p:cond delay="0"/>
                                  </p:stCondLst>
                                  <p:childTnLst>
                                    <p:anim calcmode="lin" valueType="num">
                                      <p:cBhvr additive="base">
                                        <p:cTn id="143" dur="4250"/>
                                        <p:tgtEl>
                                          <p:spTgt spid="8"/>
                                        </p:tgtEl>
                                        <p:attrNameLst>
                                          <p:attrName>ppt_x</p:attrName>
                                        </p:attrNameLst>
                                      </p:cBhvr>
                                      <p:tavLst>
                                        <p:tav tm="0">
                                          <p:val>
                                            <p:strVal val="ppt_x"/>
                                          </p:val>
                                        </p:tav>
                                        <p:tav tm="100000">
                                          <p:val>
                                            <p:strVal val="0-ppt_w/2"/>
                                          </p:val>
                                        </p:tav>
                                      </p:tavLst>
                                    </p:anim>
                                    <p:anim calcmode="lin" valueType="num">
                                      <p:cBhvr additive="base">
                                        <p:cTn id="144" dur="4250"/>
                                        <p:tgtEl>
                                          <p:spTgt spid="8"/>
                                        </p:tgtEl>
                                        <p:attrNameLst>
                                          <p:attrName>ppt_y</p:attrName>
                                        </p:attrNameLst>
                                      </p:cBhvr>
                                      <p:tavLst>
                                        <p:tav tm="0">
                                          <p:val>
                                            <p:strVal val="ppt_y"/>
                                          </p:val>
                                        </p:tav>
                                        <p:tav tm="100000">
                                          <p:val>
                                            <p:strVal val="1+ppt_h/2"/>
                                          </p:val>
                                        </p:tav>
                                      </p:tavLst>
                                    </p:anim>
                                    <p:set>
                                      <p:cBhvr>
                                        <p:cTn id="145" dur="1" fill="hold">
                                          <p:stCondLst>
                                            <p:cond delay="4249"/>
                                          </p:stCondLst>
                                        </p:cTn>
                                        <p:tgtEl>
                                          <p:spTgt spid="8"/>
                                        </p:tgtEl>
                                        <p:attrNameLst>
                                          <p:attrName>style.visibility</p:attrName>
                                        </p:attrNameLst>
                                      </p:cBhvr>
                                      <p:to>
                                        <p:strVal val="hidden"/>
                                      </p:to>
                                    </p:set>
                                  </p:childTnLst>
                                </p:cTn>
                              </p:par>
                              <p:par>
                                <p:cTn id="146" presetID="6" presetClass="emph" presetSubtype="0" fill="hold" grpId="1" nodeType="withEffect">
                                  <p:stCondLst>
                                    <p:cond delay="0"/>
                                  </p:stCondLst>
                                  <p:childTnLst>
                                    <p:animScale>
                                      <p:cBhvr>
                                        <p:cTn id="147" dur="3000" fill="hold"/>
                                        <p:tgtEl>
                                          <p:spTgt spid="9"/>
                                        </p:tgtEl>
                                      </p:cBhvr>
                                      <p:by x="400000" y="100000"/>
                                    </p:animScale>
                                  </p:childTnLst>
                                </p:cTn>
                              </p:par>
                              <p:par>
                                <p:cTn id="148" presetID="2" presetClass="exit" presetSubtype="9" fill="hold" grpId="2" nodeType="withEffect">
                                  <p:stCondLst>
                                    <p:cond delay="0"/>
                                  </p:stCondLst>
                                  <p:childTnLst>
                                    <p:anim calcmode="lin" valueType="num">
                                      <p:cBhvr additive="base">
                                        <p:cTn id="149" dur="4250"/>
                                        <p:tgtEl>
                                          <p:spTgt spid="9"/>
                                        </p:tgtEl>
                                        <p:attrNameLst>
                                          <p:attrName>ppt_x</p:attrName>
                                        </p:attrNameLst>
                                      </p:cBhvr>
                                      <p:tavLst>
                                        <p:tav tm="0">
                                          <p:val>
                                            <p:strVal val="ppt_x"/>
                                          </p:val>
                                        </p:tav>
                                        <p:tav tm="100000">
                                          <p:val>
                                            <p:strVal val="0-ppt_w/2"/>
                                          </p:val>
                                        </p:tav>
                                      </p:tavLst>
                                    </p:anim>
                                    <p:anim calcmode="lin" valueType="num">
                                      <p:cBhvr additive="base">
                                        <p:cTn id="150" dur="4250"/>
                                        <p:tgtEl>
                                          <p:spTgt spid="9"/>
                                        </p:tgtEl>
                                        <p:attrNameLst>
                                          <p:attrName>ppt_y</p:attrName>
                                        </p:attrNameLst>
                                      </p:cBhvr>
                                      <p:tavLst>
                                        <p:tav tm="0">
                                          <p:val>
                                            <p:strVal val="ppt_y"/>
                                          </p:val>
                                        </p:tav>
                                        <p:tav tm="100000">
                                          <p:val>
                                            <p:strVal val="0-ppt_h/2"/>
                                          </p:val>
                                        </p:tav>
                                      </p:tavLst>
                                    </p:anim>
                                    <p:set>
                                      <p:cBhvr>
                                        <p:cTn id="151" dur="1" fill="hold">
                                          <p:stCondLst>
                                            <p:cond delay="4249"/>
                                          </p:stCondLst>
                                        </p:cTn>
                                        <p:tgtEl>
                                          <p:spTgt spid="9"/>
                                        </p:tgtEl>
                                        <p:attrNameLst>
                                          <p:attrName>style.visibility</p:attrName>
                                        </p:attrNameLst>
                                      </p:cBhvr>
                                      <p:to>
                                        <p:strVal val="hidden"/>
                                      </p:to>
                                    </p:set>
                                  </p:childTnLst>
                                </p:cTn>
                              </p:par>
                              <p:par>
                                <p:cTn id="152" presetID="6" presetClass="emph" presetSubtype="0" fill="hold" grpId="1" nodeType="withEffect">
                                  <p:stCondLst>
                                    <p:cond delay="0"/>
                                  </p:stCondLst>
                                  <p:childTnLst>
                                    <p:animScale>
                                      <p:cBhvr>
                                        <p:cTn id="153" dur="3000" fill="hold"/>
                                        <p:tgtEl>
                                          <p:spTgt spid="10"/>
                                        </p:tgtEl>
                                      </p:cBhvr>
                                      <p:by x="400000" y="100000"/>
                                    </p:animScale>
                                  </p:childTnLst>
                                </p:cTn>
                              </p:par>
                              <p:par>
                                <p:cTn id="154" presetID="2" presetClass="exit" presetSubtype="9" fill="hold" grpId="2" nodeType="withEffect">
                                  <p:stCondLst>
                                    <p:cond delay="0"/>
                                  </p:stCondLst>
                                  <p:childTnLst>
                                    <p:anim calcmode="lin" valueType="num">
                                      <p:cBhvr additive="base">
                                        <p:cTn id="155" dur="4250"/>
                                        <p:tgtEl>
                                          <p:spTgt spid="10"/>
                                        </p:tgtEl>
                                        <p:attrNameLst>
                                          <p:attrName>ppt_x</p:attrName>
                                        </p:attrNameLst>
                                      </p:cBhvr>
                                      <p:tavLst>
                                        <p:tav tm="0">
                                          <p:val>
                                            <p:strVal val="ppt_x"/>
                                          </p:val>
                                        </p:tav>
                                        <p:tav tm="100000">
                                          <p:val>
                                            <p:strVal val="0-ppt_w/2"/>
                                          </p:val>
                                        </p:tav>
                                      </p:tavLst>
                                    </p:anim>
                                    <p:anim calcmode="lin" valueType="num">
                                      <p:cBhvr additive="base">
                                        <p:cTn id="156" dur="4250"/>
                                        <p:tgtEl>
                                          <p:spTgt spid="10"/>
                                        </p:tgtEl>
                                        <p:attrNameLst>
                                          <p:attrName>ppt_y</p:attrName>
                                        </p:attrNameLst>
                                      </p:cBhvr>
                                      <p:tavLst>
                                        <p:tav tm="0">
                                          <p:val>
                                            <p:strVal val="ppt_y"/>
                                          </p:val>
                                        </p:tav>
                                        <p:tav tm="100000">
                                          <p:val>
                                            <p:strVal val="0-ppt_h/2"/>
                                          </p:val>
                                        </p:tav>
                                      </p:tavLst>
                                    </p:anim>
                                    <p:set>
                                      <p:cBhvr>
                                        <p:cTn id="157" dur="1" fill="hold">
                                          <p:stCondLst>
                                            <p:cond delay="4249"/>
                                          </p:stCondLst>
                                        </p:cTn>
                                        <p:tgtEl>
                                          <p:spTgt spid="10"/>
                                        </p:tgtEl>
                                        <p:attrNameLst>
                                          <p:attrName>style.visibility</p:attrName>
                                        </p:attrNameLst>
                                      </p:cBhvr>
                                      <p:to>
                                        <p:strVal val="hidden"/>
                                      </p:to>
                                    </p:set>
                                  </p:childTnLst>
                                </p:cTn>
                              </p:par>
                              <p:par>
                                <p:cTn id="158" presetID="6" presetClass="emph" presetSubtype="0" fill="hold" grpId="1" nodeType="withEffect">
                                  <p:stCondLst>
                                    <p:cond delay="0"/>
                                  </p:stCondLst>
                                  <p:childTnLst>
                                    <p:animScale>
                                      <p:cBhvr>
                                        <p:cTn id="159" dur="3000" fill="hold"/>
                                        <p:tgtEl>
                                          <p:spTgt spid="11"/>
                                        </p:tgtEl>
                                      </p:cBhvr>
                                      <p:by x="400000" y="100000"/>
                                    </p:animScale>
                                  </p:childTnLst>
                                </p:cTn>
                              </p:par>
                              <p:par>
                                <p:cTn id="160" presetID="2" presetClass="exit" presetSubtype="9" fill="hold" grpId="2" nodeType="withEffect">
                                  <p:stCondLst>
                                    <p:cond delay="0"/>
                                  </p:stCondLst>
                                  <p:childTnLst>
                                    <p:anim calcmode="lin" valueType="num">
                                      <p:cBhvr additive="base">
                                        <p:cTn id="161" dur="4250"/>
                                        <p:tgtEl>
                                          <p:spTgt spid="11"/>
                                        </p:tgtEl>
                                        <p:attrNameLst>
                                          <p:attrName>ppt_x</p:attrName>
                                        </p:attrNameLst>
                                      </p:cBhvr>
                                      <p:tavLst>
                                        <p:tav tm="0">
                                          <p:val>
                                            <p:strVal val="ppt_x"/>
                                          </p:val>
                                        </p:tav>
                                        <p:tav tm="100000">
                                          <p:val>
                                            <p:strVal val="0-ppt_w/2"/>
                                          </p:val>
                                        </p:tav>
                                      </p:tavLst>
                                    </p:anim>
                                    <p:anim calcmode="lin" valueType="num">
                                      <p:cBhvr additive="base">
                                        <p:cTn id="162" dur="4250"/>
                                        <p:tgtEl>
                                          <p:spTgt spid="11"/>
                                        </p:tgtEl>
                                        <p:attrNameLst>
                                          <p:attrName>ppt_y</p:attrName>
                                        </p:attrNameLst>
                                      </p:cBhvr>
                                      <p:tavLst>
                                        <p:tav tm="0">
                                          <p:val>
                                            <p:strVal val="ppt_y"/>
                                          </p:val>
                                        </p:tav>
                                        <p:tav tm="100000">
                                          <p:val>
                                            <p:strVal val="0-ppt_h/2"/>
                                          </p:val>
                                        </p:tav>
                                      </p:tavLst>
                                    </p:anim>
                                    <p:set>
                                      <p:cBhvr>
                                        <p:cTn id="163" dur="1" fill="hold">
                                          <p:stCondLst>
                                            <p:cond delay="4249"/>
                                          </p:stCondLst>
                                        </p:cTn>
                                        <p:tgtEl>
                                          <p:spTgt spid="11"/>
                                        </p:tgtEl>
                                        <p:attrNameLst>
                                          <p:attrName>style.visibility</p:attrName>
                                        </p:attrNameLst>
                                      </p:cBhvr>
                                      <p:to>
                                        <p:strVal val="hidden"/>
                                      </p:to>
                                    </p:set>
                                  </p:childTnLst>
                                </p:cTn>
                              </p:par>
                              <p:par>
                                <p:cTn id="164" presetID="6" presetClass="emph" presetSubtype="0" fill="hold" grpId="1" nodeType="withEffect">
                                  <p:stCondLst>
                                    <p:cond delay="0"/>
                                  </p:stCondLst>
                                  <p:childTnLst>
                                    <p:animScale>
                                      <p:cBhvr>
                                        <p:cTn id="165" dur="3000" fill="hold"/>
                                        <p:tgtEl>
                                          <p:spTgt spid="12"/>
                                        </p:tgtEl>
                                      </p:cBhvr>
                                      <p:by x="400000" y="100000"/>
                                    </p:animScale>
                                  </p:childTnLst>
                                </p:cTn>
                              </p:par>
                              <p:par>
                                <p:cTn id="166" presetID="2" presetClass="exit" presetSubtype="3" fill="hold" grpId="2" nodeType="withEffect">
                                  <p:stCondLst>
                                    <p:cond delay="0"/>
                                  </p:stCondLst>
                                  <p:childTnLst>
                                    <p:anim calcmode="lin" valueType="num">
                                      <p:cBhvr additive="base">
                                        <p:cTn id="167" dur="4250"/>
                                        <p:tgtEl>
                                          <p:spTgt spid="12"/>
                                        </p:tgtEl>
                                        <p:attrNameLst>
                                          <p:attrName>ppt_x</p:attrName>
                                        </p:attrNameLst>
                                      </p:cBhvr>
                                      <p:tavLst>
                                        <p:tav tm="0">
                                          <p:val>
                                            <p:strVal val="ppt_x"/>
                                          </p:val>
                                        </p:tav>
                                        <p:tav tm="100000">
                                          <p:val>
                                            <p:strVal val="1+ppt_w/2"/>
                                          </p:val>
                                        </p:tav>
                                      </p:tavLst>
                                    </p:anim>
                                    <p:anim calcmode="lin" valueType="num">
                                      <p:cBhvr additive="base">
                                        <p:cTn id="168" dur="4250"/>
                                        <p:tgtEl>
                                          <p:spTgt spid="12"/>
                                        </p:tgtEl>
                                        <p:attrNameLst>
                                          <p:attrName>ppt_y</p:attrName>
                                        </p:attrNameLst>
                                      </p:cBhvr>
                                      <p:tavLst>
                                        <p:tav tm="0">
                                          <p:val>
                                            <p:strVal val="ppt_y"/>
                                          </p:val>
                                        </p:tav>
                                        <p:tav tm="100000">
                                          <p:val>
                                            <p:strVal val="0-ppt_h/2"/>
                                          </p:val>
                                        </p:tav>
                                      </p:tavLst>
                                    </p:anim>
                                    <p:set>
                                      <p:cBhvr>
                                        <p:cTn id="169" dur="1" fill="hold">
                                          <p:stCondLst>
                                            <p:cond delay="4249"/>
                                          </p:stCondLst>
                                        </p:cTn>
                                        <p:tgtEl>
                                          <p:spTgt spid="12"/>
                                        </p:tgtEl>
                                        <p:attrNameLst>
                                          <p:attrName>style.visibility</p:attrName>
                                        </p:attrNameLst>
                                      </p:cBhvr>
                                      <p:to>
                                        <p:strVal val="hidden"/>
                                      </p:to>
                                    </p:set>
                                  </p:childTnLst>
                                </p:cTn>
                              </p:par>
                              <p:par>
                                <p:cTn id="170" presetID="6" presetClass="emph" presetSubtype="0" fill="hold" grpId="1" nodeType="withEffect">
                                  <p:stCondLst>
                                    <p:cond delay="0"/>
                                  </p:stCondLst>
                                  <p:childTnLst>
                                    <p:animScale>
                                      <p:cBhvr>
                                        <p:cTn id="171" dur="3000" fill="hold"/>
                                        <p:tgtEl>
                                          <p:spTgt spid="13"/>
                                        </p:tgtEl>
                                      </p:cBhvr>
                                      <p:by x="400000" y="100000"/>
                                    </p:animScale>
                                  </p:childTnLst>
                                </p:cTn>
                              </p:par>
                              <p:par>
                                <p:cTn id="172" presetID="2" presetClass="exit" presetSubtype="3" fill="hold" grpId="2" nodeType="withEffect">
                                  <p:stCondLst>
                                    <p:cond delay="0"/>
                                  </p:stCondLst>
                                  <p:childTnLst>
                                    <p:anim calcmode="lin" valueType="num">
                                      <p:cBhvr additive="base">
                                        <p:cTn id="173" dur="4250"/>
                                        <p:tgtEl>
                                          <p:spTgt spid="13"/>
                                        </p:tgtEl>
                                        <p:attrNameLst>
                                          <p:attrName>ppt_x</p:attrName>
                                        </p:attrNameLst>
                                      </p:cBhvr>
                                      <p:tavLst>
                                        <p:tav tm="0">
                                          <p:val>
                                            <p:strVal val="ppt_x"/>
                                          </p:val>
                                        </p:tav>
                                        <p:tav tm="100000">
                                          <p:val>
                                            <p:strVal val="1+ppt_w/2"/>
                                          </p:val>
                                        </p:tav>
                                      </p:tavLst>
                                    </p:anim>
                                    <p:anim calcmode="lin" valueType="num">
                                      <p:cBhvr additive="base">
                                        <p:cTn id="174" dur="4250"/>
                                        <p:tgtEl>
                                          <p:spTgt spid="13"/>
                                        </p:tgtEl>
                                        <p:attrNameLst>
                                          <p:attrName>ppt_y</p:attrName>
                                        </p:attrNameLst>
                                      </p:cBhvr>
                                      <p:tavLst>
                                        <p:tav tm="0">
                                          <p:val>
                                            <p:strVal val="ppt_y"/>
                                          </p:val>
                                        </p:tav>
                                        <p:tav tm="100000">
                                          <p:val>
                                            <p:strVal val="0-ppt_h/2"/>
                                          </p:val>
                                        </p:tav>
                                      </p:tavLst>
                                    </p:anim>
                                    <p:set>
                                      <p:cBhvr>
                                        <p:cTn id="175" dur="1" fill="hold">
                                          <p:stCondLst>
                                            <p:cond delay="4249"/>
                                          </p:stCondLst>
                                        </p:cTn>
                                        <p:tgtEl>
                                          <p:spTgt spid="13"/>
                                        </p:tgtEl>
                                        <p:attrNameLst>
                                          <p:attrName>style.visibility</p:attrName>
                                        </p:attrNameLst>
                                      </p:cBhvr>
                                      <p:to>
                                        <p:strVal val="hidden"/>
                                      </p:to>
                                    </p:set>
                                  </p:childTnLst>
                                </p:cTn>
                              </p:par>
                              <p:par>
                                <p:cTn id="176" presetID="6" presetClass="emph" presetSubtype="0" fill="hold" grpId="1" nodeType="withEffect">
                                  <p:stCondLst>
                                    <p:cond delay="0"/>
                                  </p:stCondLst>
                                  <p:childTnLst>
                                    <p:animScale>
                                      <p:cBhvr>
                                        <p:cTn id="177" dur="3000" fill="hold"/>
                                        <p:tgtEl>
                                          <p:spTgt spid="14"/>
                                        </p:tgtEl>
                                      </p:cBhvr>
                                      <p:by x="400000" y="100000"/>
                                    </p:animScale>
                                  </p:childTnLst>
                                </p:cTn>
                              </p:par>
                              <p:par>
                                <p:cTn id="178" presetID="2" presetClass="exit" presetSubtype="3" fill="hold" grpId="2" nodeType="withEffect">
                                  <p:stCondLst>
                                    <p:cond delay="0"/>
                                  </p:stCondLst>
                                  <p:childTnLst>
                                    <p:anim calcmode="lin" valueType="num">
                                      <p:cBhvr additive="base">
                                        <p:cTn id="179" dur="4250"/>
                                        <p:tgtEl>
                                          <p:spTgt spid="14"/>
                                        </p:tgtEl>
                                        <p:attrNameLst>
                                          <p:attrName>ppt_x</p:attrName>
                                        </p:attrNameLst>
                                      </p:cBhvr>
                                      <p:tavLst>
                                        <p:tav tm="0">
                                          <p:val>
                                            <p:strVal val="ppt_x"/>
                                          </p:val>
                                        </p:tav>
                                        <p:tav tm="100000">
                                          <p:val>
                                            <p:strVal val="1+ppt_w/2"/>
                                          </p:val>
                                        </p:tav>
                                      </p:tavLst>
                                    </p:anim>
                                    <p:anim calcmode="lin" valueType="num">
                                      <p:cBhvr additive="base">
                                        <p:cTn id="180" dur="4250"/>
                                        <p:tgtEl>
                                          <p:spTgt spid="14"/>
                                        </p:tgtEl>
                                        <p:attrNameLst>
                                          <p:attrName>ppt_y</p:attrName>
                                        </p:attrNameLst>
                                      </p:cBhvr>
                                      <p:tavLst>
                                        <p:tav tm="0">
                                          <p:val>
                                            <p:strVal val="ppt_y"/>
                                          </p:val>
                                        </p:tav>
                                        <p:tav tm="100000">
                                          <p:val>
                                            <p:strVal val="0-ppt_h/2"/>
                                          </p:val>
                                        </p:tav>
                                      </p:tavLst>
                                    </p:anim>
                                    <p:set>
                                      <p:cBhvr>
                                        <p:cTn id="181" dur="1" fill="hold">
                                          <p:stCondLst>
                                            <p:cond delay="4249"/>
                                          </p:stCondLst>
                                        </p:cTn>
                                        <p:tgtEl>
                                          <p:spTgt spid="14"/>
                                        </p:tgtEl>
                                        <p:attrNameLst>
                                          <p:attrName>style.visibility</p:attrName>
                                        </p:attrNameLst>
                                      </p:cBhvr>
                                      <p:to>
                                        <p:strVal val="hidden"/>
                                      </p:to>
                                    </p:set>
                                  </p:childTnLst>
                                </p:cTn>
                              </p:par>
                              <p:par>
                                <p:cTn id="182" presetID="6" presetClass="emph" presetSubtype="0" fill="hold" grpId="1" nodeType="withEffect">
                                  <p:stCondLst>
                                    <p:cond delay="0"/>
                                  </p:stCondLst>
                                  <p:childTnLst>
                                    <p:animScale>
                                      <p:cBhvr>
                                        <p:cTn id="183" dur="3000" fill="hold"/>
                                        <p:tgtEl>
                                          <p:spTgt spid="15"/>
                                        </p:tgtEl>
                                      </p:cBhvr>
                                      <p:by x="400000" y="100000"/>
                                    </p:animScale>
                                  </p:childTnLst>
                                </p:cTn>
                              </p:par>
                              <p:par>
                                <p:cTn id="184" presetID="2" presetClass="exit" presetSubtype="6" fill="hold" grpId="2" nodeType="withEffect">
                                  <p:stCondLst>
                                    <p:cond delay="0"/>
                                  </p:stCondLst>
                                  <p:childTnLst>
                                    <p:anim calcmode="lin" valueType="num">
                                      <p:cBhvr additive="base">
                                        <p:cTn id="185" dur="4250"/>
                                        <p:tgtEl>
                                          <p:spTgt spid="15"/>
                                        </p:tgtEl>
                                        <p:attrNameLst>
                                          <p:attrName>ppt_x</p:attrName>
                                        </p:attrNameLst>
                                      </p:cBhvr>
                                      <p:tavLst>
                                        <p:tav tm="0">
                                          <p:val>
                                            <p:strVal val="ppt_x"/>
                                          </p:val>
                                        </p:tav>
                                        <p:tav tm="100000">
                                          <p:val>
                                            <p:strVal val="1+ppt_w/2"/>
                                          </p:val>
                                        </p:tav>
                                      </p:tavLst>
                                    </p:anim>
                                    <p:anim calcmode="lin" valueType="num">
                                      <p:cBhvr additive="base">
                                        <p:cTn id="186" dur="4250"/>
                                        <p:tgtEl>
                                          <p:spTgt spid="15"/>
                                        </p:tgtEl>
                                        <p:attrNameLst>
                                          <p:attrName>ppt_y</p:attrName>
                                        </p:attrNameLst>
                                      </p:cBhvr>
                                      <p:tavLst>
                                        <p:tav tm="0">
                                          <p:val>
                                            <p:strVal val="ppt_y"/>
                                          </p:val>
                                        </p:tav>
                                        <p:tav tm="100000">
                                          <p:val>
                                            <p:strVal val="1+ppt_h/2"/>
                                          </p:val>
                                        </p:tav>
                                      </p:tavLst>
                                    </p:anim>
                                    <p:set>
                                      <p:cBhvr>
                                        <p:cTn id="187" dur="1" fill="hold">
                                          <p:stCondLst>
                                            <p:cond delay="4249"/>
                                          </p:stCondLst>
                                        </p:cTn>
                                        <p:tgtEl>
                                          <p:spTgt spid="15"/>
                                        </p:tgtEl>
                                        <p:attrNameLst>
                                          <p:attrName>style.visibility</p:attrName>
                                        </p:attrNameLst>
                                      </p:cBhvr>
                                      <p:to>
                                        <p:strVal val="hidden"/>
                                      </p:to>
                                    </p:set>
                                  </p:childTnLst>
                                </p:cTn>
                              </p:par>
                              <p:par>
                                <p:cTn id="188" presetID="6" presetClass="emph" presetSubtype="0" fill="hold" grpId="1" nodeType="withEffect">
                                  <p:stCondLst>
                                    <p:cond delay="0"/>
                                  </p:stCondLst>
                                  <p:childTnLst>
                                    <p:animScale>
                                      <p:cBhvr>
                                        <p:cTn id="189" dur="3000" fill="hold"/>
                                        <p:tgtEl>
                                          <p:spTgt spid="16"/>
                                        </p:tgtEl>
                                      </p:cBhvr>
                                      <p:by x="400000" y="100000"/>
                                    </p:animScale>
                                  </p:childTnLst>
                                </p:cTn>
                              </p:par>
                              <p:par>
                                <p:cTn id="190" presetID="2" presetClass="exit" presetSubtype="6" fill="hold" grpId="2" nodeType="withEffect">
                                  <p:stCondLst>
                                    <p:cond delay="0"/>
                                  </p:stCondLst>
                                  <p:childTnLst>
                                    <p:anim calcmode="lin" valueType="num">
                                      <p:cBhvr additive="base">
                                        <p:cTn id="191" dur="4250"/>
                                        <p:tgtEl>
                                          <p:spTgt spid="16"/>
                                        </p:tgtEl>
                                        <p:attrNameLst>
                                          <p:attrName>ppt_x</p:attrName>
                                        </p:attrNameLst>
                                      </p:cBhvr>
                                      <p:tavLst>
                                        <p:tav tm="0">
                                          <p:val>
                                            <p:strVal val="ppt_x"/>
                                          </p:val>
                                        </p:tav>
                                        <p:tav tm="100000">
                                          <p:val>
                                            <p:strVal val="1+ppt_w/2"/>
                                          </p:val>
                                        </p:tav>
                                      </p:tavLst>
                                    </p:anim>
                                    <p:anim calcmode="lin" valueType="num">
                                      <p:cBhvr additive="base">
                                        <p:cTn id="192" dur="4250"/>
                                        <p:tgtEl>
                                          <p:spTgt spid="16"/>
                                        </p:tgtEl>
                                        <p:attrNameLst>
                                          <p:attrName>ppt_y</p:attrName>
                                        </p:attrNameLst>
                                      </p:cBhvr>
                                      <p:tavLst>
                                        <p:tav tm="0">
                                          <p:val>
                                            <p:strVal val="ppt_y"/>
                                          </p:val>
                                        </p:tav>
                                        <p:tav tm="100000">
                                          <p:val>
                                            <p:strVal val="1+ppt_h/2"/>
                                          </p:val>
                                        </p:tav>
                                      </p:tavLst>
                                    </p:anim>
                                    <p:set>
                                      <p:cBhvr>
                                        <p:cTn id="193" dur="1" fill="hold">
                                          <p:stCondLst>
                                            <p:cond delay="4249"/>
                                          </p:stCondLst>
                                        </p:cTn>
                                        <p:tgtEl>
                                          <p:spTgt spid="16"/>
                                        </p:tgtEl>
                                        <p:attrNameLst>
                                          <p:attrName>style.visibility</p:attrName>
                                        </p:attrNameLst>
                                      </p:cBhvr>
                                      <p:to>
                                        <p:strVal val="hidden"/>
                                      </p:to>
                                    </p:set>
                                  </p:childTnLst>
                                </p:cTn>
                              </p:par>
                              <p:par>
                                <p:cTn id="194" presetID="6" presetClass="emph" presetSubtype="0" fill="hold" grpId="1" nodeType="withEffect">
                                  <p:stCondLst>
                                    <p:cond delay="0"/>
                                  </p:stCondLst>
                                  <p:childTnLst>
                                    <p:animScale>
                                      <p:cBhvr>
                                        <p:cTn id="195" dur="3000" fill="hold"/>
                                        <p:tgtEl>
                                          <p:spTgt spid="17"/>
                                        </p:tgtEl>
                                      </p:cBhvr>
                                      <p:by x="400000" y="100000"/>
                                    </p:animScale>
                                  </p:childTnLst>
                                </p:cTn>
                              </p:par>
                              <p:par>
                                <p:cTn id="196" presetID="2" presetClass="exit" presetSubtype="6" fill="hold" grpId="2" nodeType="withEffect">
                                  <p:stCondLst>
                                    <p:cond delay="0"/>
                                  </p:stCondLst>
                                  <p:childTnLst>
                                    <p:anim calcmode="lin" valueType="num">
                                      <p:cBhvr additive="base">
                                        <p:cTn id="197" dur="4250"/>
                                        <p:tgtEl>
                                          <p:spTgt spid="17"/>
                                        </p:tgtEl>
                                        <p:attrNameLst>
                                          <p:attrName>ppt_x</p:attrName>
                                        </p:attrNameLst>
                                      </p:cBhvr>
                                      <p:tavLst>
                                        <p:tav tm="0">
                                          <p:val>
                                            <p:strVal val="ppt_x"/>
                                          </p:val>
                                        </p:tav>
                                        <p:tav tm="100000">
                                          <p:val>
                                            <p:strVal val="1+ppt_w/2"/>
                                          </p:val>
                                        </p:tav>
                                      </p:tavLst>
                                    </p:anim>
                                    <p:anim calcmode="lin" valueType="num">
                                      <p:cBhvr additive="base">
                                        <p:cTn id="198" dur="4250"/>
                                        <p:tgtEl>
                                          <p:spTgt spid="17"/>
                                        </p:tgtEl>
                                        <p:attrNameLst>
                                          <p:attrName>ppt_y</p:attrName>
                                        </p:attrNameLst>
                                      </p:cBhvr>
                                      <p:tavLst>
                                        <p:tav tm="0">
                                          <p:val>
                                            <p:strVal val="ppt_y"/>
                                          </p:val>
                                        </p:tav>
                                        <p:tav tm="100000">
                                          <p:val>
                                            <p:strVal val="1+ppt_h/2"/>
                                          </p:val>
                                        </p:tav>
                                      </p:tavLst>
                                    </p:anim>
                                    <p:set>
                                      <p:cBhvr>
                                        <p:cTn id="199" dur="1" fill="hold">
                                          <p:stCondLst>
                                            <p:cond delay="4249"/>
                                          </p:stCondLst>
                                        </p:cTn>
                                        <p:tgtEl>
                                          <p:spTgt spid="17"/>
                                        </p:tgtEl>
                                        <p:attrNameLst>
                                          <p:attrName>style.visibility</p:attrName>
                                        </p:attrNameLst>
                                      </p:cBhvr>
                                      <p:to>
                                        <p:strVal val="hidden"/>
                                      </p:to>
                                    </p:set>
                                  </p:childTnLst>
                                </p:cTn>
                              </p:par>
                              <p:par>
                                <p:cTn id="200" presetID="23" presetClass="entr" presetSubtype="528" fill="hold" nodeType="withEffect">
                                  <p:stCondLst>
                                    <p:cond delay="0"/>
                                  </p:stCondLst>
                                  <p:childTnLst>
                                    <p:set>
                                      <p:cBhvr>
                                        <p:cTn id="201" dur="1" fill="hold">
                                          <p:stCondLst>
                                            <p:cond delay="0"/>
                                          </p:stCondLst>
                                        </p:cTn>
                                        <p:tgtEl>
                                          <p:spTgt spid="20"/>
                                        </p:tgtEl>
                                        <p:attrNameLst>
                                          <p:attrName>style.visibility</p:attrName>
                                        </p:attrNameLst>
                                      </p:cBhvr>
                                      <p:to>
                                        <p:strVal val="visible"/>
                                      </p:to>
                                    </p:set>
                                    <p:anim calcmode="lin" valueType="num">
                                      <p:cBhvr>
                                        <p:cTn id="202" dur="3500" fill="hold"/>
                                        <p:tgtEl>
                                          <p:spTgt spid="20"/>
                                        </p:tgtEl>
                                        <p:attrNameLst>
                                          <p:attrName>ppt_w</p:attrName>
                                        </p:attrNameLst>
                                      </p:cBhvr>
                                      <p:tavLst>
                                        <p:tav tm="0">
                                          <p:val>
                                            <p:fltVal val="0"/>
                                          </p:val>
                                        </p:tav>
                                        <p:tav tm="100000">
                                          <p:val>
                                            <p:strVal val="#ppt_w"/>
                                          </p:val>
                                        </p:tav>
                                      </p:tavLst>
                                    </p:anim>
                                    <p:anim calcmode="lin" valueType="num">
                                      <p:cBhvr>
                                        <p:cTn id="203" dur="3500" fill="hold"/>
                                        <p:tgtEl>
                                          <p:spTgt spid="20"/>
                                        </p:tgtEl>
                                        <p:attrNameLst>
                                          <p:attrName>ppt_h</p:attrName>
                                        </p:attrNameLst>
                                      </p:cBhvr>
                                      <p:tavLst>
                                        <p:tav tm="0">
                                          <p:val>
                                            <p:fltVal val="0"/>
                                          </p:val>
                                        </p:tav>
                                        <p:tav tm="100000">
                                          <p:val>
                                            <p:strVal val="#ppt_h"/>
                                          </p:val>
                                        </p:tav>
                                      </p:tavLst>
                                    </p:anim>
                                    <p:anim calcmode="lin" valueType="num">
                                      <p:cBhvr>
                                        <p:cTn id="204" dur="3500" fill="hold"/>
                                        <p:tgtEl>
                                          <p:spTgt spid="20"/>
                                        </p:tgtEl>
                                        <p:attrNameLst>
                                          <p:attrName>ppt_x</p:attrName>
                                        </p:attrNameLst>
                                      </p:cBhvr>
                                      <p:tavLst>
                                        <p:tav tm="0">
                                          <p:val>
                                            <p:fltVal val="0.5"/>
                                          </p:val>
                                        </p:tav>
                                        <p:tav tm="100000">
                                          <p:val>
                                            <p:strVal val="#ppt_x"/>
                                          </p:val>
                                        </p:tav>
                                      </p:tavLst>
                                    </p:anim>
                                    <p:anim calcmode="lin" valueType="num">
                                      <p:cBhvr>
                                        <p:cTn id="205" dur="3500" fill="hold"/>
                                        <p:tgtEl>
                                          <p:spTgt spid="20"/>
                                        </p:tgtEl>
                                        <p:attrNameLst>
                                          <p:attrName>ppt_y</p:attrName>
                                        </p:attrNameLst>
                                      </p:cBhvr>
                                      <p:tavLst>
                                        <p:tav tm="0">
                                          <p:val>
                                            <p:fltVal val="0.5"/>
                                          </p:val>
                                        </p:tav>
                                        <p:tav tm="100000">
                                          <p:val>
                                            <p:strVal val="#ppt_y"/>
                                          </p:val>
                                        </p:tav>
                                      </p:tavLst>
                                    </p:anim>
                                  </p:childTnLst>
                                </p:cTn>
                              </p:par>
                              <p:par>
                                <p:cTn id="206" presetID="8" presetClass="entr" presetSubtype="32" fill="hold" nodeType="withEffect">
                                  <p:stCondLst>
                                    <p:cond delay="0"/>
                                  </p:stCondLst>
                                  <p:childTnLst>
                                    <p:set>
                                      <p:cBhvr>
                                        <p:cTn id="207" dur="1" fill="hold">
                                          <p:stCondLst>
                                            <p:cond delay="0"/>
                                          </p:stCondLst>
                                        </p:cTn>
                                        <p:tgtEl>
                                          <p:spTgt spid="20"/>
                                        </p:tgtEl>
                                        <p:attrNameLst>
                                          <p:attrName>style.visibility</p:attrName>
                                        </p:attrNameLst>
                                      </p:cBhvr>
                                      <p:to>
                                        <p:strVal val="visible"/>
                                      </p:to>
                                    </p:set>
                                    <p:animEffect transition="in" filter="diamond(out)">
                                      <p:cBhvr>
                                        <p:cTn id="208" dur="3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2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65 Rectángulo"/>
          <p:cNvSpPr/>
          <p:nvPr/>
        </p:nvSpPr>
        <p:spPr>
          <a:xfrm>
            <a:off x="-14199" y="0"/>
            <a:ext cx="9158199" cy="6858000"/>
          </a:xfrm>
          <a:prstGeom prst="rect">
            <a:avLst/>
          </a:prstGeom>
          <a:gradFill>
            <a:gsLst>
              <a:gs pos="0">
                <a:srgbClr val="03D4A8">
                  <a:lumMod val="0"/>
                  <a:lumOff val="100000"/>
                </a:srgbClr>
              </a:gs>
              <a:gs pos="0">
                <a:srgbClr val="21D6E0">
                  <a:lumMod val="30000"/>
                  <a:lumOff val="70000"/>
                </a:srgbClr>
              </a:gs>
              <a:gs pos="23000">
                <a:srgbClr val="0087E6">
                  <a:lumMod val="77000"/>
                  <a:lumOff val="23000"/>
                </a:srgbClr>
              </a:gs>
              <a:gs pos="100000">
                <a:srgbClr val="005CBF">
                  <a:lumMod val="71000"/>
                </a:srgbClr>
              </a:gs>
            </a:gsLst>
            <a:lin ang="5400000" scaled="0"/>
          </a:gradFill>
          <a:ln>
            <a:noFill/>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3" name="62 Imagen" descr="Diapositiva38"/>
          <p:cNvPicPr>
            <a:picLocks noGrp="1" noChangeAspect="1"/>
          </p:cNvPicPr>
          <p:nvPr isPhoto="1"/>
        </p:nvPicPr>
        <p:blipFill rotWithShape="1">
          <a:blip r:embed="rId3">
            <a:lum/>
            <a:extLst>
              <a:ext uri="{28A0092B-C50C-407E-A947-70E740481C1C}">
                <a14:useLocalDpi xmlns:a14="http://schemas.microsoft.com/office/drawing/2010/main" val="0"/>
              </a:ext>
            </a:extLst>
          </a:blip>
          <a:srcRect t="-95687"/>
          <a:stretch/>
        </p:blipFill>
        <p:spPr>
          <a:xfrm>
            <a:off x="0" y="-6562165"/>
            <a:ext cx="9144000" cy="13420165"/>
          </a:xfrm>
          <a:prstGeom prst="rect">
            <a:avLst/>
          </a:prstGeom>
          <a:noFill/>
          <a:ln>
            <a:noFill/>
          </a:ln>
          <a:scene3d>
            <a:camera prst="orthographicFront"/>
            <a:lightRig rig="flat" dir="t"/>
          </a:scene3d>
          <a:sp3d>
            <a:bevelT w="165100" prst="coolSlant"/>
          </a:sp3d>
        </p:spPr>
      </p:pic>
      <p:sp>
        <p:nvSpPr>
          <p:cNvPr id="5" name="4 Forma libre"/>
          <p:cNvSpPr/>
          <p:nvPr/>
        </p:nvSpPr>
        <p:spPr>
          <a:xfrm rot="10800000" flipV="1">
            <a:off x="107504" y="12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 name="5 Forma libre"/>
          <p:cNvSpPr/>
          <p:nvPr/>
        </p:nvSpPr>
        <p:spPr>
          <a:xfrm rot="10800000" flipV="1">
            <a:off x="259904" y="164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7" name="6 Forma libre"/>
          <p:cNvSpPr/>
          <p:nvPr/>
        </p:nvSpPr>
        <p:spPr>
          <a:xfrm rot="10800000" flipV="1">
            <a:off x="412304" y="317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8" name="7 Forma libre"/>
          <p:cNvSpPr/>
          <p:nvPr/>
        </p:nvSpPr>
        <p:spPr>
          <a:xfrm rot="10800000" flipV="1">
            <a:off x="564704" y="469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9" name="8 Forma libre"/>
          <p:cNvSpPr/>
          <p:nvPr/>
        </p:nvSpPr>
        <p:spPr>
          <a:xfrm rot="10800000" flipV="1">
            <a:off x="717104" y="622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0" name="9 Forma libre"/>
          <p:cNvSpPr/>
          <p:nvPr/>
        </p:nvSpPr>
        <p:spPr>
          <a:xfrm rot="10800000" flipV="1">
            <a:off x="869504" y="774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1" name="10 Forma libre"/>
          <p:cNvSpPr/>
          <p:nvPr/>
        </p:nvSpPr>
        <p:spPr>
          <a:xfrm rot="10800000" flipV="1">
            <a:off x="1021904" y="926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2" name="11 Forma libre"/>
          <p:cNvSpPr/>
          <p:nvPr/>
        </p:nvSpPr>
        <p:spPr>
          <a:xfrm rot="10800000" flipV="1">
            <a:off x="1174304" y="1079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3" name="12 Forma libre"/>
          <p:cNvSpPr/>
          <p:nvPr/>
        </p:nvSpPr>
        <p:spPr>
          <a:xfrm rot="10800000" flipV="1">
            <a:off x="1326704" y="1231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4" name="13 Forma libre"/>
          <p:cNvSpPr/>
          <p:nvPr/>
        </p:nvSpPr>
        <p:spPr>
          <a:xfrm rot="10800000" flipV="1">
            <a:off x="1479104" y="1384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5" name="14 Forma libre"/>
          <p:cNvSpPr/>
          <p:nvPr/>
        </p:nvSpPr>
        <p:spPr>
          <a:xfrm rot="10800000" flipV="1">
            <a:off x="1631504" y="1536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6" name="15 Forma libre"/>
          <p:cNvSpPr/>
          <p:nvPr/>
        </p:nvSpPr>
        <p:spPr>
          <a:xfrm rot="10800000" flipV="1">
            <a:off x="1783904" y="1688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7" name="16 Forma libre"/>
          <p:cNvSpPr/>
          <p:nvPr/>
        </p:nvSpPr>
        <p:spPr>
          <a:xfrm rot="10800000" flipV="1">
            <a:off x="1936304" y="1841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8" name="17 Forma libre"/>
          <p:cNvSpPr/>
          <p:nvPr/>
        </p:nvSpPr>
        <p:spPr>
          <a:xfrm rot="10800000" flipV="1">
            <a:off x="2088704" y="1993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19" name="18 Forma libre"/>
          <p:cNvSpPr/>
          <p:nvPr/>
        </p:nvSpPr>
        <p:spPr>
          <a:xfrm rot="10800000" flipV="1">
            <a:off x="2241104" y="2146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0" name="19 Forma libre"/>
          <p:cNvSpPr/>
          <p:nvPr/>
        </p:nvSpPr>
        <p:spPr>
          <a:xfrm rot="10800000" flipV="1">
            <a:off x="2393504" y="2298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1" name="20 Forma libre"/>
          <p:cNvSpPr/>
          <p:nvPr/>
        </p:nvSpPr>
        <p:spPr>
          <a:xfrm rot="10800000" flipV="1">
            <a:off x="2545904" y="2450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2" name="21 Forma libre"/>
          <p:cNvSpPr/>
          <p:nvPr/>
        </p:nvSpPr>
        <p:spPr>
          <a:xfrm rot="10800000" flipV="1">
            <a:off x="2698304" y="2603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3" name="22 Forma libre"/>
          <p:cNvSpPr/>
          <p:nvPr/>
        </p:nvSpPr>
        <p:spPr>
          <a:xfrm rot="10800000" flipV="1">
            <a:off x="2850704" y="2755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4" name="23 Forma libre"/>
          <p:cNvSpPr/>
          <p:nvPr/>
        </p:nvSpPr>
        <p:spPr>
          <a:xfrm rot="10800000" flipV="1">
            <a:off x="3003104" y="2908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5" name="24 Forma libre"/>
          <p:cNvSpPr/>
          <p:nvPr/>
        </p:nvSpPr>
        <p:spPr>
          <a:xfrm rot="10800000" flipV="1">
            <a:off x="3155504" y="3060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6" name="25 Forma libre"/>
          <p:cNvSpPr/>
          <p:nvPr/>
        </p:nvSpPr>
        <p:spPr>
          <a:xfrm rot="10800000" flipV="1">
            <a:off x="3307904" y="3212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7" name="26 Forma libre"/>
          <p:cNvSpPr/>
          <p:nvPr/>
        </p:nvSpPr>
        <p:spPr>
          <a:xfrm rot="10800000" flipV="1">
            <a:off x="3460304" y="3348000"/>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8" name="27 Forma libre"/>
          <p:cNvSpPr/>
          <p:nvPr/>
        </p:nvSpPr>
        <p:spPr>
          <a:xfrm rot="10800000" flipV="1">
            <a:off x="3612704" y="35177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29" name="28 Forma libre"/>
          <p:cNvSpPr/>
          <p:nvPr/>
        </p:nvSpPr>
        <p:spPr>
          <a:xfrm rot="10800000" flipV="1">
            <a:off x="3765104" y="36701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0" name="29 Forma libre"/>
          <p:cNvSpPr/>
          <p:nvPr/>
        </p:nvSpPr>
        <p:spPr>
          <a:xfrm rot="10800000" flipV="1">
            <a:off x="3917504" y="38225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1" name="30 Forma libre"/>
          <p:cNvSpPr/>
          <p:nvPr/>
        </p:nvSpPr>
        <p:spPr>
          <a:xfrm rot="10800000" flipV="1">
            <a:off x="4069904" y="39749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2" name="31 Forma libre"/>
          <p:cNvSpPr/>
          <p:nvPr/>
        </p:nvSpPr>
        <p:spPr>
          <a:xfrm rot="10800000" flipV="1">
            <a:off x="4222304" y="4127376"/>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4" name="33 Forma libre"/>
          <p:cNvSpPr/>
          <p:nvPr/>
        </p:nvSpPr>
        <p:spPr>
          <a:xfrm rot="10800000" flipH="1" flipV="1">
            <a:off x="8686800" y="27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5" name="34 Forma libre"/>
          <p:cNvSpPr/>
          <p:nvPr/>
        </p:nvSpPr>
        <p:spPr>
          <a:xfrm rot="10800000" flipH="1" flipV="1">
            <a:off x="8534400" y="180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6" name="35 Forma libre"/>
          <p:cNvSpPr/>
          <p:nvPr/>
        </p:nvSpPr>
        <p:spPr>
          <a:xfrm rot="10800000" flipH="1" flipV="1">
            <a:off x="8382000" y="332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7" name="36 Forma libre"/>
          <p:cNvSpPr/>
          <p:nvPr/>
        </p:nvSpPr>
        <p:spPr>
          <a:xfrm rot="10800000" flipH="1" flipV="1">
            <a:off x="8229600" y="485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8" name="37 Forma libre"/>
          <p:cNvSpPr/>
          <p:nvPr/>
        </p:nvSpPr>
        <p:spPr>
          <a:xfrm rot="10800000" flipH="1" flipV="1">
            <a:off x="8077200" y="637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39" name="38 Forma libre"/>
          <p:cNvSpPr/>
          <p:nvPr/>
        </p:nvSpPr>
        <p:spPr>
          <a:xfrm rot="10800000" flipH="1" flipV="1">
            <a:off x="7924800" y="789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0" name="39 Forma libre"/>
          <p:cNvSpPr/>
          <p:nvPr/>
        </p:nvSpPr>
        <p:spPr>
          <a:xfrm rot="10800000" flipH="1" flipV="1">
            <a:off x="7772400" y="942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1" name="40 Forma libre"/>
          <p:cNvSpPr/>
          <p:nvPr/>
        </p:nvSpPr>
        <p:spPr>
          <a:xfrm rot="10800000" flipH="1" flipV="1">
            <a:off x="7620000" y="1094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2" name="41 Forma libre"/>
          <p:cNvSpPr/>
          <p:nvPr/>
        </p:nvSpPr>
        <p:spPr>
          <a:xfrm rot="10800000" flipH="1" flipV="1">
            <a:off x="7467600" y="1247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3" name="42 Forma libre"/>
          <p:cNvSpPr/>
          <p:nvPr/>
        </p:nvSpPr>
        <p:spPr>
          <a:xfrm rot="10800000" flipH="1" flipV="1">
            <a:off x="7315200" y="1399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4" name="43 Forma libre"/>
          <p:cNvSpPr/>
          <p:nvPr/>
        </p:nvSpPr>
        <p:spPr>
          <a:xfrm rot="10800000" flipH="1" flipV="1">
            <a:off x="7162800" y="1551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5" name="44 Forma libre"/>
          <p:cNvSpPr/>
          <p:nvPr/>
        </p:nvSpPr>
        <p:spPr>
          <a:xfrm rot="10800000" flipH="1" flipV="1">
            <a:off x="7010400" y="1704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6" name="45 Forma libre"/>
          <p:cNvSpPr/>
          <p:nvPr/>
        </p:nvSpPr>
        <p:spPr>
          <a:xfrm rot="10800000" flipH="1" flipV="1">
            <a:off x="6858000" y="1856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7" name="46 Forma libre"/>
          <p:cNvSpPr/>
          <p:nvPr/>
        </p:nvSpPr>
        <p:spPr>
          <a:xfrm rot="10800000" flipH="1" flipV="1">
            <a:off x="6705600" y="2009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8" name="47 Forma libre"/>
          <p:cNvSpPr/>
          <p:nvPr/>
        </p:nvSpPr>
        <p:spPr>
          <a:xfrm rot="10800000" flipH="1" flipV="1">
            <a:off x="6553200" y="2161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49" name="48 Forma libre"/>
          <p:cNvSpPr/>
          <p:nvPr/>
        </p:nvSpPr>
        <p:spPr>
          <a:xfrm rot="10800000" flipH="1" flipV="1">
            <a:off x="6400800" y="2313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0" name="49 Forma libre"/>
          <p:cNvSpPr/>
          <p:nvPr/>
        </p:nvSpPr>
        <p:spPr>
          <a:xfrm rot="10800000" flipH="1" flipV="1">
            <a:off x="6248400" y="2466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1" name="50 Forma libre"/>
          <p:cNvSpPr/>
          <p:nvPr/>
        </p:nvSpPr>
        <p:spPr>
          <a:xfrm rot="10800000" flipH="1" flipV="1">
            <a:off x="6096000" y="2618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2" name="51 Forma libre"/>
          <p:cNvSpPr/>
          <p:nvPr/>
        </p:nvSpPr>
        <p:spPr>
          <a:xfrm rot="10800000" flipH="1" flipV="1">
            <a:off x="5943600" y="2771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3" name="52 Forma libre"/>
          <p:cNvSpPr/>
          <p:nvPr/>
        </p:nvSpPr>
        <p:spPr>
          <a:xfrm rot="10800000" flipH="1" flipV="1">
            <a:off x="5791200" y="2923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4" name="53 Forma libre"/>
          <p:cNvSpPr/>
          <p:nvPr/>
        </p:nvSpPr>
        <p:spPr>
          <a:xfrm rot="10800000" flipH="1" flipV="1">
            <a:off x="5638800" y="3075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5" name="54 Forma libre"/>
          <p:cNvSpPr/>
          <p:nvPr/>
        </p:nvSpPr>
        <p:spPr>
          <a:xfrm rot="10800000" flipH="1" flipV="1">
            <a:off x="5486400" y="3228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6" name="55 Forma libre"/>
          <p:cNvSpPr/>
          <p:nvPr/>
        </p:nvSpPr>
        <p:spPr>
          <a:xfrm rot="10800000" flipH="1" flipV="1">
            <a:off x="5334000" y="3380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7" name="56 Forma libre"/>
          <p:cNvSpPr/>
          <p:nvPr/>
        </p:nvSpPr>
        <p:spPr>
          <a:xfrm rot="10800000" flipH="1" flipV="1">
            <a:off x="5181600" y="35331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8" name="57 Forma libre"/>
          <p:cNvSpPr/>
          <p:nvPr/>
        </p:nvSpPr>
        <p:spPr>
          <a:xfrm rot="10800000" flipH="1" flipV="1">
            <a:off x="5029200" y="36855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59" name="58 Forma libre"/>
          <p:cNvSpPr/>
          <p:nvPr/>
        </p:nvSpPr>
        <p:spPr>
          <a:xfrm rot="10800000" flipH="1" flipV="1">
            <a:off x="4876800" y="38379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0" name="59 Forma libre"/>
          <p:cNvSpPr/>
          <p:nvPr/>
        </p:nvSpPr>
        <p:spPr>
          <a:xfrm rot="10800000" flipH="1" flipV="1">
            <a:off x="4724400" y="39903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1" name="60 Forma libre"/>
          <p:cNvSpPr/>
          <p:nvPr/>
        </p:nvSpPr>
        <p:spPr>
          <a:xfrm rot="10800000" flipH="1" flipV="1">
            <a:off x="4572000" y="4142782"/>
            <a:ext cx="288032" cy="266429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noFill/>
          <a:ln w="12700" cap="flat" cmpd="sng" algn="ctr">
            <a:gradFill flip="none" rotWithShape="1">
              <a:gsLst>
                <a:gs pos="0">
                  <a:srgbClr val="5E9EFF"/>
                </a:gs>
                <a:gs pos="39999">
                  <a:srgbClr val="85C2FF"/>
                </a:gs>
                <a:gs pos="70000">
                  <a:srgbClr val="C4D6EB"/>
                </a:gs>
                <a:gs pos="100000">
                  <a:srgbClr val="FFEBFA"/>
                </a:gs>
              </a:gsLst>
              <a:lin ang="16200000" scaled="0"/>
              <a:tileRect/>
            </a:gradFill>
            <a:prstDash val="solid"/>
          </a:ln>
          <a:effectLst>
            <a:outerShdw dist="12700" algn="ctr" rotWithShape="0">
              <a:schemeClr val="bg2">
                <a:lumMod val="20000"/>
                <a:lumOff val="80000"/>
              </a:schemeClr>
            </a:outerShdw>
          </a:effectLst>
          <a:scene3d>
            <a:camera prst="orthographicFront"/>
            <a:lightRig rig="flat" dir="t"/>
          </a:scene3d>
          <a:sp3d prstMaterial="matte"/>
        </p:spPr>
        <p:txBody>
          <a:bodyPr rtlCol="0" anchor="ctr"/>
          <a:lstStyle/>
          <a:p>
            <a:pPr algn="ctr">
              <a:defRPr/>
            </a:pPr>
            <a:endParaRPr lang="es-ES_tradnl" kern="0">
              <a:solidFill>
                <a:prstClr val="white"/>
              </a:solidFill>
              <a:latin typeface="Calibri"/>
            </a:endParaRPr>
          </a:p>
        </p:txBody>
      </p:sp>
      <p:sp>
        <p:nvSpPr>
          <p:cNvPr id="62" name="61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562639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2"/>
                                        </p:tgtEl>
                                        <p:attrNameLst>
                                          <p:attrName>style.opacity</p:attrName>
                                        </p:attrNameLst>
                                      </p:cBhvr>
                                      <p:to>
                                        <p:strVal val="0"/>
                                      </p:to>
                                    </p:set>
                                    <p:animEffect filter="image" prLst="opacity: 0">
                                      <p:cBhvr rctx="IE">
                                        <p:cTn id="7" dur="indefinite"/>
                                        <p:tgtEl>
                                          <p:spTgt spid="62"/>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6" presetClass="emph" presetSubtype="0" fill="hold" grpId="1" nodeType="withEffect">
                                  <p:stCondLst>
                                    <p:cond delay="0"/>
                                  </p:stCondLst>
                                  <p:childTnLst>
                                    <p:animScale>
                                      <p:cBhvr>
                                        <p:cTn id="15" dur="3000" fill="hold"/>
                                        <p:tgtEl>
                                          <p:spTgt spid="5"/>
                                        </p:tgtEl>
                                      </p:cBhvr>
                                      <p:by x="400000" y="100000"/>
                                    </p:animScale>
                                  </p:childTnLst>
                                </p:cTn>
                              </p:par>
                              <p:par>
                                <p:cTn id="16" presetID="2" presetClass="exit" presetSubtype="6" fill="hold" grpId="2" nodeType="withEffect">
                                  <p:stCondLst>
                                    <p:cond delay="0"/>
                                  </p:stCondLst>
                                  <p:childTnLst>
                                    <p:anim calcmode="lin" valueType="num">
                                      <p:cBhvr additive="base">
                                        <p:cTn id="17" dur="4000"/>
                                        <p:tgtEl>
                                          <p:spTgt spid="5"/>
                                        </p:tgtEl>
                                        <p:attrNameLst>
                                          <p:attrName>ppt_x</p:attrName>
                                        </p:attrNameLst>
                                      </p:cBhvr>
                                      <p:tavLst>
                                        <p:tav tm="0">
                                          <p:val>
                                            <p:strVal val="ppt_x"/>
                                          </p:val>
                                        </p:tav>
                                        <p:tav tm="100000">
                                          <p:val>
                                            <p:strVal val="1+ppt_w/2"/>
                                          </p:val>
                                        </p:tav>
                                      </p:tavLst>
                                    </p:anim>
                                    <p:anim calcmode="lin" valueType="num">
                                      <p:cBhvr additive="base">
                                        <p:cTn id="18" dur="4000"/>
                                        <p:tgtEl>
                                          <p:spTgt spid="5"/>
                                        </p:tgtEl>
                                        <p:attrNameLst>
                                          <p:attrName>ppt_y</p:attrName>
                                        </p:attrNameLst>
                                      </p:cBhvr>
                                      <p:tavLst>
                                        <p:tav tm="0">
                                          <p:val>
                                            <p:strVal val="ppt_y"/>
                                          </p:val>
                                        </p:tav>
                                        <p:tav tm="100000">
                                          <p:val>
                                            <p:strVal val="1+ppt_h/2"/>
                                          </p:val>
                                        </p:tav>
                                      </p:tavLst>
                                    </p:anim>
                                    <p:set>
                                      <p:cBhvr>
                                        <p:cTn id="19" dur="1" fill="hold">
                                          <p:stCondLst>
                                            <p:cond delay="3999"/>
                                          </p:stCondLst>
                                        </p:cTn>
                                        <p:tgtEl>
                                          <p:spTgt spid="5"/>
                                        </p:tgtEl>
                                        <p:attrNameLst>
                                          <p:attrName>style.visibility</p:attrName>
                                        </p:attrNameLst>
                                      </p:cBhvr>
                                      <p:to>
                                        <p:strVal val="hidden"/>
                                      </p:to>
                                    </p:set>
                                  </p:childTnLst>
                                </p:cTn>
                              </p:par>
                              <p:par>
                                <p:cTn id="20" presetID="17"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ppt_x</p:attrName>
                                        </p:attrNameLst>
                                      </p:cBhvr>
                                      <p:tavLst>
                                        <p:tav tm="0">
                                          <p:val>
                                            <p:strVal val="#ppt_x"/>
                                          </p:val>
                                        </p:tav>
                                        <p:tav tm="100000">
                                          <p:val>
                                            <p:strVal val="#ppt_x"/>
                                          </p:val>
                                        </p:tav>
                                      </p:tavLst>
                                    </p:anim>
                                    <p:anim calcmode="lin" valueType="num">
                                      <p:cBhvr>
                                        <p:cTn id="23" dur="3000" fill="hold"/>
                                        <p:tgtEl>
                                          <p:spTgt spid="6"/>
                                        </p:tgtEl>
                                        <p:attrNameLst>
                                          <p:attrName>ppt_y</p:attrName>
                                        </p:attrNameLst>
                                      </p:cBhvr>
                                      <p:tavLst>
                                        <p:tav tm="0">
                                          <p:val>
                                            <p:strVal val="#ppt_y+#ppt_h/2"/>
                                          </p:val>
                                        </p:tav>
                                        <p:tav tm="100000">
                                          <p:val>
                                            <p:strVal val="#ppt_y"/>
                                          </p:val>
                                        </p:tav>
                                      </p:tavLst>
                                    </p:anim>
                                    <p:anim calcmode="lin" valueType="num">
                                      <p:cBhvr>
                                        <p:cTn id="24" dur="3000" fill="hold"/>
                                        <p:tgtEl>
                                          <p:spTgt spid="6"/>
                                        </p:tgtEl>
                                        <p:attrNameLst>
                                          <p:attrName>ppt_w</p:attrName>
                                        </p:attrNameLst>
                                      </p:cBhvr>
                                      <p:tavLst>
                                        <p:tav tm="0">
                                          <p:val>
                                            <p:strVal val="#ppt_w"/>
                                          </p:val>
                                        </p:tav>
                                        <p:tav tm="100000">
                                          <p:val>
                                            <p:strVal val="#ppt_w"/>
                                          </p:val>
                                        </p:tav>
                                      </p:tavLst>
                                    </p:anim>
                                    <p:anim calcmode="lin" valueType="num">
                                      <p:cBhvr>
                                        <p:cTn id="25" dur="3000" fill="hold"/>
                                        <p:tgtEl>
                                          <p:spTgt spid="6"/>
                                        </p:tgtEl>
                                        <p:attrNameLst>
                                          <p:attrName>ppt_h</p:attrName>
                                        </p:attrNameLst>
                                      </p:cBhvr>
                                      <p:tavLst>
                                        <p:tav tm="0">
                                          <p:val>
                                            <p:fltVal val="0"/>
                                          </p:val>
                                        </p:tav>
                                        <p:tav tm="100000">
                                          <p:val>
                                            <p:strVal val="#ppt_h"/>
                                          </p:val>
                                        </p:tav>
                                      </p:tavLst>
                                    </p:anim>
                                  </p:childTnLst>
                                </p:cTn>
                              </p:par>
                              <p:par>
                                <p:cTn id="26" presetID="6" presetClass="emph" presetSubtype="0" fill="hold" grpId="1" nodeType="withEffect">
                                  <p:stCondLst>
                                    <p:cond delay="0"/>
                                  </p:stCondLst>
                                  <p:childTnLst>
                                    <p:animScale>
                                      <p:cBhvr>
                                        <p:cTn id="27" dur="3000" fill="hold"/>
                                        <p:tgtEl>
                                          <p:spTgt spid="6"/>
                                        </p:tgtEl>
                                      </p:cBhvr>
                                      <p:by x="400000" y="100000"/>
                                    </p:animScale>
                                  </p:childTnLst>
                                </p:cTn>
                              </p:par>
                              <p:par>
                                <p:cTn id="28" presetID="2" presetClass="exit" presetSubtype="6" fill="hold" grpId="2" nodeType="withEffect">
                                  <p:stCondLst>
                                    <p:cond delay="0"/>
                                  </p:stCondLst>
                                  <p:childTnLst>
                                    <p:anim calcmode="lin" valueType="num">
                                      <p:cBhvr additive="base">
                                        <p:cTn id="29" dur="4000"/>
                                        <p:tgtEl>
                                          <p:spTgt spid="6"/>
                                        </p:tgtEl>
                                        <p:attrNameLst>
                                          <p:attrName>ppt_x</p:attrName>
                                        </p:attrNameLst>
                                      </p:cBhvr>
                                      <p:tavLst>
                                        <p:tav tm="0">
                                          <p:val>
                                            <p:strVal val="ppt_x"/>
                                          </p:val>
                                        </p:tav>
                                        <p:tav tm="100000">
                                          <p:val>
                                            <p:strVal val="1+ppt_w/2"/>
                                          </p:val>
                                        </p:tav>
                                      </p:tavLst>
                                    </p:anim>
                                    <p:anim calcmode="lin" valueType="num">
                                      <p:cBhvr additive="base">
                                        <p:cTn id="30" dur="4000"/>
                                        <p:tgtEl>
                                          <p:spTgt spid="6"/>
                                        </p:tgtEl>
                                        <p:attrNameLst>
                                          <p:attrName>ppt_y</p:attrName>
                                        </p:attrNameLst>
                                      </p:cBhvr>
                                      <p:tavLst>
                                        <p:tav tm="0">
                                          <p:val>
                                            <p:strVal val="ppt_y"/>
                                          </p:val>
                                        </p:tav>
                                        <p:tav tm="100000">
                                          <p:val>
                                            <p:strVal val="1+ppt_h/2"/>
                                          </p:val>
                                        </p:tav>
                                      </p:tavLst>
                                    </p:anim>
                                    <p:set>
                                      <p:cBhvr>
                                        <p:cTn id="31" dur="1" fill="hold">
                                          <p:stCondLst>
                                            <p:cond delay="3999"/>
                                          </p:stCondLst>
                                        </p:cTn>
                                        <p:tgtEl>
                                          <p:spTgt spid="6"/>
                                        </p:tgtEl>
                                        <p:attrNameLst>
                                          <p:attrName>style.visibility</p:attrName>
                                        </p:attrNameLst>
                                      </p:cBhvr>
                                      <p:to>
                                        <p:strVal val="hidden"/>
                                      </p:to>
                                    </p:set>
                                  </p:childTnLst>
                                </p:cTn>
                              </p:par>
                              <p:par>
                                <p:cTn id="32" presetID="17" presetClass="entr" presetSubtype="4"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ppt_x</p:attrName>
                                        </p:attrNameLst>
                                      </p:cBhvr>
                                      <p:tavLst>
                                        <p:tav tm="0">
                                          <p:val>
                                            <p:strVal val="#ppt_x"/>
                                          </p:val>
                                        </p:tav>
                                        <p:tav tm="100000">
                                          <p:val>
                                            <p:strVal val="#ppt_x"/>
                                          </p:val>
                                        </p:tav>
                                      </p:tavLst>
                                    </p:anim>
                                    <p:anim calcmode="lin" valueType="num">
                                      <p:cBhvr>
                                        <p:cTn id="35" dur="3000" fill="hold"/>
                                        <p:tgtEl>
                                          <p:spTgt spid="7"/>
                                        </p:tgtEl>
                                        <p:attrNameLst>
                                          <p:attrName>ppt_y</p:attrName>
                                        </p:attrNameLst>
                                      </p:cBhvr>
                                      <p:tavLst>
                                        <p:tav tm="0">
                                          <p:val>
                                            <p:strVal val="#ppt_y+#ppt_h/2"/>
                                          </p:val>
                                        </p:tav>
                                        <p:tav tm="100000">
                                          <p:val>
                                            <p:strVal val="#ppt_y"/>
                                          </p:val>
                                        </p:tav>
                                      </p:tavLst>
                                    </p:anim>
                                    <p:anim calcmode="lin" valueType="num">
                                      <p:cBhvr>
                                        <p:cTn id="36" dur="3000" fill="hold"/>
                                        <p:tgtEl>
                                          <p:spTgt spid="7"/>
                                        </p:tgtEl>
                                        <p:attrNameLst>
                                          <p:attrName>ppt_w</p:attrName>
                                        </p:attrNameLst>
                                      </p:cBhvr>
                                      <p:tavLst>
                                        <p:tav tm="0">
                                          <p:val>
                                            <p:strVal val="#ppt_w"/>
                                          </p:val>
                                        </p:tav>
                                        <p:tav tm="100000">
                                          <p:val>
                                            <p:strVal val="#ppt_w"/>
                                          </p:val>
                                        </p:tav>
                                      </p:tavLst>
                                    </p:anim>
                                    <p:anim calcmode="lin" valueType="num">
                                      <p:cBhvr>
                                        <p:cTn id="37" dur="3000" fill="hold"/>
                                        <p:tgtEl>
                                          <p:spTgt spid="7"/>
                                        </p:tgtEl>
                                        <p:attrNameLst>
                                          <p:attrName>ppt_h</p:attrName>
                                        </p:attrNameLst>
                                      </p:cBhvr>
                                      <p:tavLst>
                                        <p:tav tm="0">
                                          <p:val>
                                            <p:fltVal val="0"/>
                                          </p:val>
                                        </p:tav>
                                        <p:tav tm="100000">
                                          <p:val>
                                            <p:strVal val="#ppt_h"/>
                                          </p:val>
                                        </p:tav>
                                      </p:tavLst>
                                    </p:anim>
                                  </p:childTnLst>
                                </p:cTn>
                              </p:par>
                              <p:par>
                                <p:cTn id="38" presetID="6" presetClass="emph" presetSubtype="0" fill="hold" grpId="1" nodeType="withEffect">
                                  <p:stCondLst>
                                    <p:cond delay="0"/>
                                  </p:stCondLst>
                                  <p:childTnLst>
                                    <p:animScale>
                                      <p:cBhvr>
                                        <p:cTn id="39" dur="3000" fill="hold"/>
                                        <p:tgtEl>
                                          <p:spTgt spid="7"/>
                                        </p:tgtEl>
                                      </p:cBhvr>
                                      <p:by x="400000" y="100000"/>
                                    </p:animScale>
                                  </p:childTnLst>
                                </p:cTn>
                              </p:par>
                              <p:par>
                                <p:cTn id="40" presetID="2" presetClass="exit" presetSubtype="6" fill="hold" grpId="2" nodeType="withEffect">
                                  <p:stCondLst>
                                    <p:cond delay="0"/>
                                  </p:stCondLst>
                                  <p:childTnLst>
                                    <p:anim calcmode="lin" valueType="num">
                                      <p:cBhvr additive="base">
                                        <p:cTn id="41" dur="4000"/>
                                        <p:tgtEl>
                                          <p:spTgt spid="7"/>
                                        </p:tgtEl>
                                        <p:attrNameLst>
                                          <p:attrName>ppt_x</p:attrName>
                                        </p:attrNameLst>
                                      </p:cBhvr>
                                      <p:tavLst>
                                        <p:tav tm="0">
                                          <p:val>
                                            <p:strVal val="ppt_x"/>
                                          </p:val>
                                        </p:tav>
                                        <p:tav tm="100000">
                                          <p:val>
                                            <p:strVal val="1+ppt_w/2"/>
                                          </p:val>
                                        </p:tav>
                                      </p:tavLst>
                                    </p:anim>
                                    <p:anim calcmode="lin" valueType="num">
                                      <p:cBhvr additive="base">
                                        <p:cTn id="42" dur="4000"/>
                                        <p:tgtEl>
                                          <p:spTgt spid="7"/>
                                        </p:tgtEl>
                                        <p:attrNameLst>
                                          <p:attrName>ppt_y</p:attrName>
                                        </p:attrNameLst>
                                      </p:cBhvr>
                                      <p:tavLst>
                                        <p:tav tm="0">
                                          <p:val>
                                            <p:strVal val="ppt_y"/>
                                          </p:val>
                                        </p:tav>
                                        <p:tav tm="100000">
                                          <p:val>
                                            <p:strVal val="1+ppt_h/2"/>
                                          </p:val>
                                        </p:tav>
                                      </p:tavLst>
                                    </p:anim>
                                    <p:set>
                                      <p:cBhvr>
                                        <p:cTn id="43" dur="1" fill="hold">
                                          <p:stCondLst>
                                            <p:cond delay="3999"/>
                                          </p:stCondLst>
                                        </p:cTn>
                                        <p:tgtEl>
                                          <p:spTgt spid="7"/>
                                        </p:tgtEl>
                                        <p:attrNameLst>
                                          <p:attrName>style.visibility</p:attrName>
                                        </p:attrNameLst>
                                      </p:cBhvr>
                                      <p:to>
                                        <p:strVal val="hidden"/>
                                      </p:to>
                                    </p:set>
                                  </p:childTnLst>
                                </p:cTn>
                              </p:par>
                              <p:par>
                                <p:cTn id="44" presetID="17" presetClass="entr" presetSubtype="4"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ppt_x</p:attrName>
                                        </p:attrNameLst>
                                      </p:cBhvr>
                                      <p:tavLst>
                                        <p:tav tm="0">
                                          <p:val>
                                            <p:strVal val="#ppt_x"/>
                                          </p:val>
                                        </p:tav>
                                        <p:tav tm="100000">
                                          <p:val>
                                            <p:strVal val="#ppt_x"/>
                                          </p:val>
                                        </p:tav>
                                      </p:tavLst>
                                    </p:anim>
                                    <p:anim calcmode="lin" valueType="num">
                                      <p:cBhvr>
                                        <p:cTn id="47" dur="3000" fill="hold"/>
                                        <p:tgtEl>
                                          <p:spTgt spid="8"/>
                                        </p:tgtEl>
                                        <p:attrNameLst>
                                          <p:attrName>ppt_y</p:attrName>
                                        </p:attrNameLst>
                                      </p:cBhvr>
                                      <p:tavLst>
                                        <p:tav tm="0">
                                          <p:val>
                                            <p:strVal val="#ppt_y+#ppt_h/2"/>
                                          </p:val>
                                        </p:tav>
                                        <p:tav tm="100000">
                                          <p:val>
                                            <p:strVal val="#ppt_y"/>
                                          </p:val>
                                        </p:tav>
                                      </p:tavLst>
                                    </p:anim>
                                    <p:anim calcmode="lin" valueType="num">
                                      <p:cBhvr>
                                        <p:cTn id="48" dur="3000" fill="hold"/>
                                        <p:tgtEl>
                                          <p:spTgt spid="8"/>
                                        </p:tgtEl>
                                        <p:attrNameLst>
                                          <p:attrName>ppt_w</p:attrName>
                                        </p:attrNameLst>
                                      </p:cBhvr>
                                      <p:tavLst>
                                        <p:tav tm="0">
                                          <p:val>
                                            <p:strVal val="#ppt_w"/>
                                          </p:val>
                                        </p:tav>
                                        <p:tav tm="100000">
                                          <p:val>
                                            <p:strVal val="#ppt_w"/>
                                          </p:val>
                                        </p:tav>
                                      </p:tavLst>
                                    </p:anim>
                                    <p:anim calcmode="lin" valueType="num">
                                      <p:cBhvr>
                                        <p:cTn id="49" dur="3000" fill="hold"/>
                                        <p:tgtEl>
                                          <p:spTgt spid="8"/>
                                        </p:tgtEl>
                                        <p:attrNameLst>
                                          <p:attrName>ppt_h</p:attrName>
                                        </p:attrNameLst>
                                      </p:cBhvr>
                                      <p:tavLst>
                                        <p:tav tm="0">
                                          <p:val>
                                            <p:fltVal val="0"/>
                                          </p:val>
                                        </p:tav>
                                        <p:tav tm="100000">
                                          <p:val>
                                            <p:strVal val="#ppt_h"/>
                                          </p:val>
                                        </p:tav>
                                      </p:tavLst>
                                    </p:anim>
                                  </p:childTnLst>
                                </p:cTn>
                              </p:par>
                              <p:par>
                                <p:cTn id="50" presetID="6" presetClass="emph" presetSubtype="0" fill="hold" grpId="1" nodeType="withEffect">
                                  <p:stCondLst>
                                    <p:cond delay="0"/>
                                  </p:stCondLst>
                                  <p:childTnLst>
                                    <p:animScale>
                                      <p:cBhvr>
                                        <p:cTn id="51" dur="3000" fill="hold"/>
                                        <p:tgtEl>
                                          <p:spTgt spid="8"/>
                                        </p:tgtEl>
                                      </p:cBhvr>
                                      <p:by x="400000" y="100000"/>
                                    </p:animScale>
                                  </p:childTnLst>
                                </p:cTn>
                              </p:par>
                              <p:par>
                                <p:cTn id="52" presetID="2" presetClass="exit" presetSubtype="6" fill="hold" grpId="2" nodeType="withEffect">
                                  <p:stCondLst>
                                    <p:cond delay="0"/>
                                  </p:stCondLst>
                                  <p:childTnLst>
                                    <p:anim calcmode="lin" valueType="num">
                                      <p:cBhvr additive="base">
                                        <p:cTn id="53" dur="4000"/>
                                        <p:tgtEl>
                                          <p:spTgt spid="8"/>
                                        </p:tgtEl>
                                        <p:attrNameLst>
                                          <p:attrName>ppt_x</p:attrName>
                                        </p:attrNameLst>
                                      </p:cBhvr>
                                      <p:tavLst>
                                        <p:tav tm="0">
                                          <p:val>
                                            <p:strVal val="ppt_x"/>
                                          </p:val>
                                        </p:tav>
                                        <p:tav tm="100000">
                                          <p:val>
                                            <p:strVal val="1+ppt_w/2"/>
                                          </p:val>
                                        </p:tav>
                                      </p:tavLst>
                                    </p:anim>
                                    <p:anim calcmode="lin" valueType="num">
                                      <p:cBhvr additive="base">
                                        <p:cTn id="54" dur="4000"/>
                                        <p:tgtEl>
                                          <p:spTgt spid="8"/>
                                        </p:tgtEl>
                                        <p:attrNameLst>
                                          <p:attrName>ppt_y</p:attrName>
                                        </p:attrNameLst>
                                      </p:cBhvr>
                                      <p:tavLst>
                                        <p:tav tm="0">
                                          <p:val>
                                            <p:strVal val="ppt_y"/>
                                          </p:val>
                                        </p:tav>
                                        <p:tav tm="100000">
                                          <p:val>
                                            <p:strVal val="1+ppt_h/2"/>
                                          </p:val>
                                        </p:tav>
                                      </p:tavLst>
                                    </p:anim>
                                    <p:set>
                                      <p:cBhvr>
                                        <p:cTn id="55" dur="1" fill="hold">
                                          <p:stCondLst>
                                            <p:cond delay="3999"/>
                                          </p:stCondLst>
                                        </p:cTn>
                                        <p:tgtEl>
                                          <p:spTgt spid="8"/>
                                        </p:tgtEl>
                                        <p:attrNameLst>
                                          <p:attrName>style.visibility</p:attrName>
                                        </p:attrNameLst>
                                      </p:cBhvr>
                                      <p:to>
                                        <p:strVal val="hidden"/>
                                      </p:to>
                                    </p:set>
                                  </p:childTnLst>
                                </p:cTn>
                              </p:par>
                              <p:par>
                                <p:cTn id="56" presetID="17" presetClass="entr" presetSubtype="4"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ppt_x</p:attrName>
                                        </p:attrNameLst>
                                      </p:cBhvr>
                                      <p:tavLst>
                                        <p:tav tm="0">
                                          <p:val>
                                            <p:strVal val="#ppt_x"/>
                                          </p:val>
                                        </p:tav>
                                        <p:tav tm="100000">
                                          <p:val>
                                            <p:strVal val="#ppt_x"/>
                                          </p:val>
                                        </p:tav>
                                      </p:tavLst>
                                    </p:anim>
                                    <p:anim calcmode="lin" valueType="num">
                                      <p:cBhvr>
                                        <p:cTn id="59" dur="3000" fill="hold"/>
                                        <p:tgtEl>
                                          <p:spTgt spid="9"/>
                                        </p:tgtEl>
                                        <p:attrNameLst>
                                          <p:attrName>ppt_y</p:attrName>
                                        </p:attrNameLst>
                                      </p:cBhvr>
                                      <p:tavLst>
                                        <p:tav tm="0">
                                          <p:val>
                                            <p:strVal val="#ppt_y+#ppt_h/2"/>
                                          </p:val>
                                        </p:tav>
                                        <p:tav tm="100000">
                                          <p:val>
                                            <p:strVal val="#ppt_y"/>
                                          </p:val>
                                        </p:tav>
                                      </p:tavLst>
                                    </p:anim>
                                    <p:anim calcmode="lin" valueType="num">
                                      <p:cBhvr>
                                        <p:cTn id="60" dur="3000" fill="hold"/>
                                        <p:tgtEl>
                                          <p:spTgt spid="9"/>
                                        </p:tgtEl>
                                        <p:attrNameLst>
                                          <p:attrName>ppt_w</p:attrName>
                                        </p:attrNameLst>
                                      </p:cBhvr>
                                      <p:tavLst>
                                        <p:tav tm="0">
                                          <p:val>
                                            <p:strVal val="#ppt_w"/>
                                          </p:val>
                                        </p:tav>
                                        <p:tav tm="100000">
                                          <p:val>
                                            <p:strVal val="#ppt_w"/>
                                          </p:val>
                                        </p:tav>
                                      </p:tavLst>
                                    </p:anim>
                                    <p:anim calcmode="lin" valueType="num">
                                      <p:cBhvr>
                                        <p:cTn id="61" dur="3000" fill="hold"/>
                                        <p:tgtEl>
                                          <p:spTgt spid="9"/>
                                        </p:tgtEl>
                                        <p:attrNameLst>
                                          <p:attrName>ppt_h</p:attrName>
                                        </p:attrNameLst>
                                      </p:cBhvr>
                                      <p:tavLst>
                                        <p:tav tm="0">
                                          <p:val>
                                            <p:fltVal val="0"/>
                                          </p:val>
                                        </p:tav>
                                        <p:tav tm="100000">
                                          <p:val>
                                            <p:strVal val="#ppt_h"/>
                                          </p:val>
                                        </p:tav>
                                      </p:tavLst>
                                    </p:anim>
                                  </p:childTnLst>
                                </p:cTn>
                              </p:par>
                              <p:par>
                                <p:cTn id="62" presetID="6" presetClass="emph" presetSubtype="0" fill="hold" grpId="1" nodeType="withEffect">
                                  <p:stCondLst>
                                    <p:cond delay="0"/>
                                  </p:stCondLst>
                                  <p:childTnLst>
                                    <p:animScale>
                                      <p:cBhvr>
                                        <p:cTn id="63" dur="3000" fill="hold"/>
                                        <p:tgtEl>
                                          <p:spTgt spid="9"/>
                                        </p:tgtEl>
                                      </p:cBhvr>
                                      <p:by x="400000" y="100000"/>
                                    </p:animScale>
                                  </p:childTnLst>
                                </p:cTn>
                              </p:par>
                              <p:par>
                                <p:cTn id="64" presetID="2" presetClass="exit" presetSubtype="6" fill="hold" grpId="2" nodeType="withEffect">
                                  <p:stCondLst>
                                    <p:cond delay="0"/>
                                  </p:stCondLst>
                                  <p:childTnLst>
                                    <p:anim calcmode="lin" valueType="num">
                                      <p:cBhvr additive="base">
                                        <p:cTn id="65" dur="4000"/>
                                        <p:tgtEl>
                                          <p:spTgt spid="9"/>
                                        </p:tgtEl>
                                        <p:attrNameLst>
                                          <p:attrName>ppt_x</p:attrName>
                                        </p:attrNameLst>
                                      </p:cBhvr>
                                      <p:tavLst>
                                        <p:tav tm="0">
                                          <p:val>
                                            <p:strVal val="ppt_x"/>
                                          </p:val>
                                        </p:tav>
                                        <p:tav tm="100000">
                                          <p:val>
                                            <p:strVal val="1+ppt_w/2"/>
                                          </p:val>
                                        </p:tav>
                                      </p:tavLst>
                                    </p:anim>
                                    <p:anim calcmode="lin" valueType="num">
                                      <p:cBhvr additive="base">
                                        <p:cTn id="66" dur="4000"/>
                                        <p:tgtEl>
                                          <p:spTgt spid="9"/>
                                        </p:tgtEl>
                                        <p:attrNameLst>
                                          <p:attrName>ppt_y</p:attrName>
                                        </p:attrNameLst>
                                      </p:cBhvr>
                                      <p:tavLst>
                                        <p:tav tm="0">
                                          <p:val>
                                            <p:strVal val="ppt_y"/>
                                          </p:val>
                                        </p:tav>
                                        <p:tav tm="100000">
                                          <p:val>
                                            <p:strVal val="1+ppt_h/2"/>
                                          </p:val>
                                        </p:tav>
                                      </p:tavLst>
                                    </p:anim>
                                    <p:set>
                                      <p:cBhvr>
                                        <p:cTn id="67" dur="1" fill="hold">
                                          <p:stCondLst>
                                            <p:cond delay="3999"/>
                                          </p:stCondLst>
                                        </p:cTn>
                                        <p:tgtEl>
                                          <p:spTgt spid="9"/>
                                        </p:tgtEl>
                                        <p:attrNameLst>
                                          <p:attrName>style.visibility</p:attrName>
                                        </p:attrNameLst>
                                      </p:cBhvr>
                                      <p:to>
                                        <p:strVal val="hidden"/>
                                      </p:to>
                                    </p:set>
                                  </p:childTnLst>
                                </p:cTn>
                              </p:par>
                              <p:par>
                                <p:cTn id="68" presetID="17" presetClass="entr" presetSubtype="4"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ppt_x</p:attrName>
                                        </p:attrNameLst>
                                      </p:cBhvr>
                                      <p:tavLst>
                                        <p:tav tm="0">
                                          <p:val>
                                            <p:strVal val="#ppt_x"/>
                                          </p:val>
                                        </p:tav>
                                        <p:tav tm="100000">
                                          <p:val>
                                            <p:strVal val="#ppt_x"/>
                                          </p:val>
                                        </p:tav>
                                      </p:tavLst>
                                    </p:anim>
                                    <p:anim calcmode="lin" valueType="num">
                                      <p:cBhvr>
                                        <p:cTn id="71" dur="3000" fill="hold"/>
                                        <p:tgtEl>
                                          <p:spTgt spid="10"/>
                                        </p:tgtEl>
                                        <p:attrNameLst>
                                          <p:attrName>ppt_y</p:attrName>
                                        </p:attrNameLst>
                                      </p:cBhvr>
                                      <p:tavLst>
                                        <p:tav tm="0">
                                          <p:val>
                                            <p:strVal val="#ppt_y+#ppt_h/2"/>
                                          </p:val>
                                        </p:tav>
                                        <p:tav tm="100000">
                                          <p:val>
                                            <p:strVal val="#ppt_y"/>
                                          </p:val>
                                        </p:tav>
                                      </p:tavLst>
                                    </p:anim>
                                    <p:anim calcmode="lin" valueType="num">
                                      <p:cBhvr>
                                        <p:cTn id="72" dur="3000" fill="hold"/>
                                        <p:tgtEl>
                                          <p:spTgt spid="10"/>
                                        </p:tgtEl>
                                        <p:attrNameLst>
                                          <p:attrName>ppt_w</p:attrName>
                                        </p:attrNameLst>
                                      </p:cBhvr>
                                      <p:tavLst>
                                        <p:tav tm="0">
                                          <p:val>
                                            <p:strVal val="#ppt_w"/>
                                          </p:val>
                                        </p:tav>
                                        <p:tav tm="100000">
                                          <p:val>
                                            <p:strVal val="#ppt_w"/>
                                          </p:val>
                                        </p:tav>
                                      </p:tavLst>
                                    </p:anim>
                                    <p:anim calcmode="lin" valueType="num">
                                      <p:cBhvr>
                                        <p:cTn id="73" dur="3000" fill="hold"/>
                                        <p:tgtEl>
                                          <p:spTgt spid="10"/>
                                        </p:tgtEl>
                                        <p:attrNameLst>
                                          <p:attrName>ppt_h</p:attrName>
                                        </p:attrNameLst>
                                      </p:cBhvr>
                                      <p:tavLst>
                                        <p:tav tm="0">
                                          <p:val>
                                            <p:fltVal val="0"/>
                                          </p:val>
                                        </p:tav>
                                        <p:tav tm="100000">
                                          <p:val>
                                            <p:strVal val="#ppt_h"/>
                                          </p:val>
                                        </p:tav>
                                      </p:tavLst>
                                    </p:anim>
                                  </p:childTnLst>
                                </p:cTn>
                              </p:par>
                              <p:par>
                                <p:cTn id="74" presetID="6" presetClass="emph" presetSubtype="0" fill="hold" grpId="1" nodeType="withEffect">
                                  <p:stCondLst>
                                    <p:cond delay="0"/>
                                  </p:stCondLst>
                                  <p:childTnLst>
                                    <p:animScale>
                                      <p:cBhvr>
                                        <p:cTn id="75" dur="3000" fill="hold"/>
                                        <p:tgtEl>
                                          <p:spTgt spid="10"/>
                                        </p:tgtEl>
                                      </p:cBhvr>
                                      <p:by x="400000" y="100000"/>
                                    </p:animScale>
                                  </p:childTnLst>
                                </p:cTn>
                              </p:par>
                              <p:par>
                                <p:cTn id="76" presetID="2" presetClass="exit" presetSubtype="6" fill="hold" grpId="2" nodeType="withEffect">
                                  <p:stCondLst>
                                    <p:cond delay="0"/>
                                  </p:stCondLst>
                                  <p:childTnLst>
                                    <p:anim calcmode="lin" valueType="num">
                                      <p:cBhvr additive="base">
                                        <p:cTn id="77" dur="4000"/>
                                        <p:tgtEl>
                                          <p:spTgt spid="10"/>
                                        </p:tgtEl>
                                        <p:attrNameLst>
                                          <p:attrName>ppt_x</p:attrName>
                                        </p:attrNameLst>
                                      </p:cBhvr>
                                      <p:tavLst>
                                        <p:tav tm="0">
                                          <p:val>
                                            <p:strVal val="ppt_x"/>
                                          </p:val>
                                        </p:tav>
                                        <p:tav tm="100000">
                                          <p:val>
                                            <p:strVal val="1+ppt_w/2"/>
                                          </p:val>
                                        </p:tav>
                                      </p:tavLst>
                                    </p:anim>
                                    <p:anim calcmode="lin" valueType="num">
                                      <p:cBhvr additive="base">
                                        <p:cTn id="78" dur="4000"/>
                                        <p:tgtEl>
                                          <p:spTgt spid="10"/>
                                        </p:tgtEl>
                                        <p:attrNameLst>
                                          <p:attrName>ppt_y</p:attrName>
                                        </p:attrNameLst>
                                      </p:cBhvr>
                                      <p:tavLst>
                                        <p:tav tm="0">
                                          <p:val>
                                            <p:strVal val="ppt_y"/>
                                          </p:val>
                                        </p:tav>
                                        <p:tav tm="100000">
                                          <p:val>
                                            <p:strVal val="1+ppt_h/2"/>
                                          </p:val>
                                        </p:tav>
                                      </p:tavLst>
                                    </p:anim>
                                    <p:set>
                                      <p:cBhvr>
                                        <p:cTn id="79" dur="1" fill="hold">
                                          <p:stCondLst>
                                            <p:cond delay="3999"/>
                                          </p:stCondLst>
                                        </p:cTn>
                                        <p:tgtEl>
                                          <p:spTgt spid="10"/>
                                        </p:tgtEl>
                                        <p:attrNameLst>
                                          <p:attrName>style.visibility</p:attrName>
                                        </p:attrNameLst>
                                      </p:cBhvr>
                                      <p:to>
                                        <p:strVal val="hidden"/>
                                      </p:to>
                                    </p:set>
                                  </p:childTnLst>
                                </p:cTn>
                              </p:par>
                              <p:par>
                                <p:cTn id="80" presetID="17" presetClass="entr" presetSubtype="4"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ppt_x</p:attrName>
                                        </p:attrNameLst>
                                      </p:cBhvr>
                                      <p:tavLst>
                                        <p:tav tm="0">
                                          <p:val>
                                            <p:strVal val="#ppt_x"/>
                                          </p:val>
                                        </p:tav>
                                        <p:tav tm="100000">
                                          <p:val>
                                            <p:strVal val="#ppt_x"/>
                                          </p:val>
                                        </p:tav>
                                      </p:tavLst>
                                    </p:anim>
                                    <p:anim calcmode="lin" valueType="num">
                                      <p:cBhvr>
                                        <p:cTn id="83" dur="3000" fill="hold"/>
                                        <p:tgtEl>
                                          <p:spTgt spid="11"/>
                                        </p:tgtEl>
                                        <p:attrNameLst>
                                          <p:attrName>ppt_y</p:attrName>
                                        </p:attrNameLst>
                                      </p:cBhvr>
                                      <p:tavLst>
                                        <p:tav tm="0">
                                          <p:val>
                                            <p:strVal val="#ppt_y+#ppt_h/2"/>
                                          </p:val>
                                        </p:tav>
                                        <p:tav tm="100000">
                                          <p:val>
                                            <p:strVal val="#ppt_y"/>
                                          </p:val>
                                        </p:tav>
                                      </p:tavLst>
                                    </p:anim>
                                    <p:anim calcmode="lin" valueType="num">
                                      <p:cBhvr>
                                        <p:cTn id="84" dur="3000" fill="hold"/>
                                        <p:tgtEl>
                                          <p:spTgt spid="11"/>
                                        </p:tgtEl>
                                        <p:attrNameLst>
                                          <p:attrName>ppt_w</p:attrName>
                                        </p:attrNameLst>
                                      </p:cBhvr>
                                      <p:tavLst>
                                        <p:tav tm="0">
                                          <p:val>
                                            <p:strVal val="#ppt_w"/>
                                          </p:val>
                                        </p:tav>
                                        <p:tav tm="100000">
                                          <p:val>
                                            <p:strVal val="#ppt_w"/>
                                          </p:val>
                                        </p:tav>
                                      </p:tavLst>
                                    </p:anim>
                                    <p:anim calcmode="lin" valueType="num">
                                      <p:cBhvr>
                                        <p:cTn id="85" dur="3000" fill="hold"/>
                                        <p:tgtEl>
                                          <p:spTgt spid="11"/>
                                        </p:tgtEl>
                                        <p:attrNameLst>
                                          <p:attrName>ppt_h</p:attrName>
                                        </p:attrNameLst>
                                      </p:cBhvr>
                                      <p:tavLst>
                                        <p:tav tm="0">
                                          <p:val>
                                            <p:fltVal val="0"/>
                                          </p:val>
                                        </p:tav>
                                        <p:tav tm="100000">
                                          <p:val>
                                            <p:strVal val="#ppt_h"/>
                                          </p:val>
                                        </p:tav>
                                      </p:tavLst>
                                    </p:anim>
                                  </p:childTnLst>
                                </p:cTn>
                              </p:par>
                              <p:par>
                                <p:cTn id="86" presetID="6" presetClass="emph" presetSubtype="0" fill="hold" grpId="1" nodeType="withEffect">
                                  <p:stCondLst>
                                    <p:cond delay="0"/>
                                  </p:stCondLst>
                                  <p:childTnLst>
                                    <p:animScale>
                                      <p:cBhvr>
                                        <p:cTn id="87" dur="3000" fill="hold"/>
                                        <p:tgtEl>
                                          <p:spTgt spid="11"/>
                                        </p:tgtEl>
                                      </p:cBhvr>
                                      <p:by x="400000" y="100000"/>
                                    </p:animScale>
                                  </p:childTnLst>
                                </p:cTn>
                              </p:par>
                              <p:par>
                                <p:cTn id="88" presetID="2" presetClass="exit" presetSubtype="6" fill="hold" grpId="2" nodeType="withEffect">
                                  <p:stCondLst>
                                    <p:cond delay="0"/>
                                  </p:stCondLst>
                                  <p:childTnLst>
                                    <p:anim calcmode="lin" valueType="num">
                                      <p:cBhvr additive="base">
                                        <p:cTn id="89" dur="4000"/>
                                        <p:tgtEl>
                                          <p:spTgt spid="11"/>
                                        </p:tgtEl>
                                        <p:attrNameLst>
                                          <p:attrName>ppt_x</p:attrName>
                                        </p:attrNameLst>
                                      </p:cBhvr>
                                      <p:tavLst>
                                        <p:tav tm="0">
                                          <p:val>
                                            <p:strVal val="ppt_x"/>
                                          </p:val>
                                        </p:tav>
                                        <p:tav tm="100000">
                                          <p:val>
                                            <p:strVal val="1+ppt_w/2"/>
                                          </p:val>
                                        </p:tav>
                                      </p:tavLst>
                                    </p:anim>
                                    <p:anim calcmode="lin" valueType="num">
                                      <p:cBhvr additive="base">
                                        <p:cTn id="90" dur="4000"/>
                                        <p:tgtEl>
                                          <p:spTgt spid="11"/>
                                        </p:tgtEl>
                                        <p:attrNameLst>
                                          <p:attrName>ppt_y</p:attrName>
                                        </p:attrNameLst>
                                      </p:cBhvr>
                                      <p:tavLst>
                                        <p:tav tm="0">
                                          <p:val>
                                            <p:strVal val="ppt_y"/>
                                          </p:val>
                                        </p:tav>
                                        <p:tav tm="100000">
                                          <p:val>
                                            <p:strVal val="1+ppt_h/2"/>
                                          </p:val>
                                        </p:tav>
                                      </p:tavLst>
                                    </p:anim>
                                    <p:set>
                                      <p:cBhvr>
                                        <p:cTn id="91" dur="1" fill="hold">
                                          <p:stCondLst>
                                            <p:cond delay="3999"/>
                                          </p:stCondLst>
                                        </p:cTn>
                                        <p:tgtEl>
                                          <p:spTgt spid="11"/>
                                        </p:tgtEl>
                                        <p:attrNameLst>
                                          <p:attrName>style.visibility</p:attrName>
                                        </p:attrNameLst>
                                      </p:cBhvr>
                                      <p:to>
                                        <p:strVal val="hidden"/>
                                      </p:to>
                                    </p:set>
                                  </p:childTnLst>
                                </p:cTn>
                              </p:par>
                              <p:par>
                                <p:cTn id="92" presetID="17" presetClass="entr" presetSubtype="4"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 calcmode="lin" valueType="num">
                                      <p:cBhvr>
                                        <p:cTn id="94" dur="3000" fill="hold"/>
                                        <p:tgtEl>
                                          <p:spTgt spid="34"/>
                                        </p:tgtEl>
                                        <p:attrNameLst>
                                          <p:attrName>ppt_x</p:attrName>
                                        </p:attrNameLst>
                                      </p:cBhvr>
                                      <p:tavLst>
                                        <p:tav tm="0">
                                          <p:val>
                                            <p:strVal val="#ppt_x"/>
                                          </p:val>
                                        </p:tav>
                                        <p:tav tm="100000">
                                          <p:val>
                                            <p:strVal val="#ppt_x"/>
                                          </p:val>
                                        </p:tav>
                                      </p:tavLst>
                                    </p:anim>
                                    <p:anim calcmode="lin" valueType="num">
                                      <p:cBhvr>
                                        <p:cTn id="95" dur="3000" fill="hold"/>
                                        <p:tgtEl>
                                          <p:spTgt spid="34"/>
                                        </p:tgtEl>
                                        <p:attrNameLst>
                                          <p:attrName>ppt_y</p:attrName>
                                        </p:attrNameLst>
                                      </p:cBhvr>
                                      <p:tavLst>
                                        <p:tav tm="0">
                                          <p:val>
                                            <p:strVal val="#ppt_y+#ppt_h/2"/>
                                          </p:val>
                                        </p:tav>
                                        <p:tav tm="100000">
                                          <p:val>
                                            <p:strVal val="#ppt_y"/>
                                          </p:val>
                                        </p:tav>
                                      </p:tavLst>
                                    </p:anim>
                                    <p:anim calcmode="lin" valueType="num">
                                      <p:cBhvr>
                                        <p:cTn id="96" dur="3000" fill="hold"/>
                                        <p:tgtEl>
                                          <p:spTgt spid="34"/>
                                        </p:tgtEl>
                                        <p:attrNameLst>
                                          <p:attrName>ppt_w</p:attrName>
                                        </p:attrNameLst>
                                      </p:cBhvr>
                                      <p:tavLst>
                                        <p:tav tm="0">
                                          <p:val>
                                            <p:strVal val="#ppt_w"/>
                                          </p:val>
                                        </p:tav>
                                        <p:tav tm="100000">
                                          <p:val>
                                            <p:strVal val="#ppt_w"/>
                                          </p:val>
                                        </p:tav>
                                      </p:tavLst>
                                    </p:anim>
                                    <p:anim calcmode="lin" valueType="num">
                                      <p:cBhvr>
                                        <p:cTn id="97" dur="3000" fill="hold"/>
                                        <p:tgtEl>
                                          <p:spTgt spid="34"/>
                                        </p:tgtEl>
                                        <p:attrNameLst>
                                          <p:attrName>ppt_h</p:attrName>
                                        </p:attrNameLst>
                                      </p:cBhvr>
                                      <p:tavLst>
                                        <p:tav tm="0">
                                          <p:val>
                                            <p:fltVal val="0"/>
                                          </p:val>
                                        </p:tav>
                                        <p:tav tm="100000">
                                          <p:val>
                                            <p:strVal val="#ppt_h"/>
                                          </p:val>
                                        </p:tav>
                                      </p:tavLst>
                                    </p:anim>
                                  </p:childTnLst>
                                </p:cTn>
                              </p:par>
                              <p:par>
                                <p:cTn id="98" presetID="6" presetClass="emph" presetSubtype="0" fill="hold" grpId="1" nodeType="withEffect">
                                  <p:stCondLst>
                                    <p:cond delay="0"/>
                                  </p:stCondLst>
                                  <p:childTnLst>
                                    <p:animScale>
                                      <p:cBhvr>
                                        <p:cTn id="99" dur="3000" fill="hold"/>
                                        <p:tgtEl>
                                          <p:spTgt spid="34"/>
                                        </p:tgtEl>
                                      </p:cBhvr>
                                      <p:by x="400000" y="100000"/>
                                    </p:animScale>
                                  </p:childTnLst>
                                </p:cTn>
                              </p:par>
                              <p:par>
                                <p:cTn id="100" presetID="2" presetClass="exit" presetSubtype="12" fill="hold" grpId="2" nodeType="withEffect">
                                  <p:stCondLst>
                                    <p:cond delay="0"/>
                                  </p:stCondLst>
                                  <p:childTnLst>
                                    <p:anim calcmode="lin" valueType="num">
                                      <p:cBhvr additive="base">
                                        <p:cTn id="101" dur="4000"/>
                                        <p:tgtEl>
                                          <p:spTgt spid="34"/>
                                        </p:tgtEl>
                                        <p:attrNameLst>
                                          <p:attrName>ppt_x</p:attrName>
                                        </p:attrNameLst>
                                      </p:cBhvr>
                                      <p:tavLst>
                                        <p:tav tm="0">
                                          <p:val>
                                            <p:strVal val="ppt_x"/>
                                          </p:val>
                                        </p:tav>
                                        <p:tav tm="100000">
                                          <p:val>
                                            <p:strVal val="0-ppt_w/2"/>
                                          </p:val>
                                        </p:tav>
                                      </p:tavLst>
                                    </p:anim>
                                    <p:anim calcmode="lin" valueType="num">
                                      <p:cBhvr additive="base">
                                        <p:cTn id="102" dur="4000"/>
                                        <p:tgtEl>
                                          <p:spTgt spid="34"/>
                                        </p:tgtEl>
                                        <p:attrNameLst>
                                          <p:attrName>ppt_y</p:attrName>
                                        </p:attrNameLst>
                                      </p:cBhvr>
                                      <p:tavLst>
                                        <p:tav tm="0">
                                          <p:val>
                                            <p:strVal val="ppt_y"/>
                                          </p:val>
                                        </p:tav>
                                        <p:tav tm="100000">
                                          <p:val>
                                            <p:strVal val="1+ppt_h/2"/>
                                          </p:val>
                                        </p:tav>
                                      </p:tavLst>
                                    </p:anim>
                                    <p:set>
                                      <p:cBhvr>
                                        <p:cTn id="103" dur="1" fill="hold">
                                          <p:stCondLst>
                                            <p:cond delay="3999"/>
                                          </p:stCondLst>
                                        </p:cTn>
                                        <p:tgtEl>
                                          <p:spTgt spid="34"/>
                                        </p:tgtEl>
                                        <p:attrNameLst>
                                          <p:attrName>style.visibility</p:attrName>
                                        </p:attrNameLst>
                                      </p:cBhvr>
                                      <p:to>
                                        <p:strVal val="hidden"/>
                                      </p:to>
                                    </p:set>
                                  </p:childTnLst>
                                </p:cTn>
                              </p:par>
                              <p:par>
                                <p:cTn id="104" presetID="17" presetClass="entr" presetSubtype="4"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p:cTn id="106" dur="3000" fill="hold"/>
                                        <p:tgtEl>
                                          <p:spTgt spid="35"/>
                                        </p:tgtEl>
                                        <p:attrNameLst>
                                          <p:attrName>ppt_x</p:attrName>
                                        </p:attrNameLst>
                                      </p:cBhvr>
                                      <p:tavLst>
                                        <p:tav tm="0">
                                          <p:val>
                                            <p:strVal val="#ppt_x"/>
                                          </p:val>
                                        </p:tav>
                                        <p:tav tm="100000">
                                          <p:val>
                                            <p:strVal val="#ppt_x"/>
                                          </p:val>
                                        </p:tav>
                                      </p:tavLst>
                                    </p:anim>
                                    <p:anim calcmode="lin" valueType="num">
                                      <p:cBhvr>
                                        <p:cTn id="107" dur="3000" fill="hold"/>
                                        <p:tgtEl>
                                          <p:spTgt spid="35"/>
                                        </p:tgtEl>
                                        <p:attrNameLst>
                                          <p:attrName>ppt_y</p:attrName>
                                        </p:attrNameLst>
                                      </p:cBhvr>
                                      <p:tavLst>
                                        <p:tav tm="0">
                                          <p:val>
                                            <p:strVal val="#ppt_y+#ppt_h/2"/>
                                          </p:val>
                                        </p:tav>
                                        <p:tav tm="100000">
                                          <p:val>
                                            <p:strVal val="#ppt_y"/>
                                          </p:val>
                                        </p:tav>
                                      </p:tavLst>
                                    </p:anim>
                                    <p:anim calcmode="lin" valueType="num">
                                      <p:cBhvr>
                                        <p:cTn id="108" dur="3000" fill="hold"/>
                                        <p:tgtEl>
                                          <p:spTgt spid="35"/>
                                        </p:tgtEl>
                                        <p:attrNameLst>
                                          <p:attrName>ppt_w</p:attrName>
                                        </p:attrNameLst>
                                      </p:cBhvr>
                                      <p:tavLst>
                                        <p:tav tm="0">
                                          <p:val>
                                            <p:strVal val="#ppt_w"/>
                                          </p:val>
                                        </p:tav>
                                        <p:tav tm="100000">
                                          <p:val>
                                            <p:strVal val="#ppt_w"/>
                                          </p:val>
                                        </p:tav>
                                      </p:tavLst>
                                    </p:anim>
                                    <p:anim calcmode="lin" valueType="num">
                                      <p:cBhvr>
                                        <p:cTn id="109" dur="3000" fill="hold"/>
                                        <p:tgtEl>
                                          <p:spTgt spid="35"/>
                                        </p:tgtEl>
                                        <p:attrNameLst>
                                          <p:attrName>ppt_h</p:attrName>
                                        </p:attrNameLst>
                                      </p:cBhvr>
                                      <p:tavLst>
                                        <p:tav tm="0">
                                          <p:val>
                                            <p:fltVal val="0"/>
                                          </p:val>
                                        </p:tav>
                                        <p:tav tm="100000">
                                          <p:val>
                                            <p:strVal val="#ppt_h"/>
                                          </p:val>
                                        </p:tav>
                                      </p:tavLst>
                                    </p:anim>
                                  </p:childTnLst>
                                </p:cTn>
                              </p:par>
                              <p:par>
                                <p:cTn id="110" presetID="6" presetClass="emph" presetSubtype="0" fill="hold" grpId="1" nodeType="withEffect">
                                  <p:stCondLst>
                                    <p:cond delay="0"/>
                                  </p:stCondLst>
                                  <p:childTnLst>
                                    <p:animScale>
                                      <p:cBhvr>
                                        <p:cTn id="111" dur="3000" fill="hold"/>
                                        <p:tgtEl>
                                          <p:spTgt spid="35"/>
                                        </p:tgtEl>
                                      </p:cBhvr>
                                      <p:by x="400000" y="100000"/>
                                    </p:animScale>
                                  </p:childTnLst>
                                </p:cTn>
                              </p:par>
                              <p:par>
                                <p:cTn id="112" presetID="2" presetClass="exit" presetSubtype="12" fill="hold" grpId="2" nodeType="withEffect">
                                  <p:stCondLst>
                                    <p:cond delay="0"/>
                                  </p:stCondLst>
                                  <p:childTnLst>
                                    <p:anim calcmode="lin" valueType="num">
                                      <p:cBhvr additive="base">
                                        <p:cTn id="113" dur="4000"/>
                                        <p:tgtEl>
                                          <p:spTgt spid="35"/>
                                        </p:tgtEl>
                                        <p:attrNameLst>
                                          <p:attrName>ppt_x</p:attrName>
                                        </p:attrNameLst>
                                      </p:cBhvr>
                                      <p:tavLst>
                                        <p:tav tm="0">
                                          <p:val>
                                            <p:strVal val="ppt_x"/>
                                          </p:val>
                                        </p:tav>
                                        <p:tav tm="100000">
                                          <p:val>
                                            <p:strVal val="0-ppt_w/2"/>
                                          </p:val>
                                        </p:tav>
                                      </p:tavLst>
                                    </p:anim>
                                    <p:anim calcmode="lin" valueType="num">
                                      <p:cBhvr additive="base">
                                        <p:cTn id="114" dur="4000"/>
                                        <p:tgtEl>
                                          <p:spTgt spid="35"/>
                                        </p:tgtEl>
                                        <p:attrNameLst>
                                          <p:attrName>ppt_y</p:attrName>
                                        </p:attrNameLst>
                                      </p:cBhvr>
                                      <p:tavLst>
                                        <p:tav tm="0">
                                          <p:val>
                                            <p:strVal val="ppt_y"/>
                                          </p:val>
                                        </p:tav>
                                        <p:tav tm="100000">
                                          <p:val>
                                            <p:strVal val="1+ppt_h/2"/>
                                          </p:val>
                                        </p:tav>
                                      </p:tavLst>
                                    </p:anim>
                                    <p:set>
                                      <p:cBhvr>
                                        <p:cTn id="115" dur="1" fill="hold">
                                          <p:stCondLst>
                                            <p:cond delay="3999"/>
                                          </p:stCondLst>
                                        </p:cTn>
                                        <p:tgtEl>
                                          <p:spTgt spid="35"/>
                                        </p:tgtEl>
                                        <p:attrNameLst>
                                          <p:attrName>style.visibility</p:attrName>
                                        </p:attrNameLst>
                                      </p:cBhvr>
                                      <p:to>
                                        <p:strVal val="hidden"/>
                                      </p:to>
                                    </p:set>
                                  </p:childTnLst>
                                </p:cTn>
                              </p:par>
                              <p:par>
                                <p:cTn id="116" presetID="17" presetClass="entr" presetSubtype="4" fill="hold" grpId="0"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p:cTn id="118" dur="3000" fill="hold"/>
                                        <p:tgtEl>
                                          <p:spTgt spid="36"/>
                                        </p:tgtEl>
                                        <p:attrNameLst>
                                          <p:attrName>ppt_x</p:attrName>
                                        </p:attrNameLst>
                                      </p:cBhvr>
                                      <p:tavLst>
                                        <p:tav tm="0">
                                          <p:val>
                                            <p:strVal val="#ppt_x"/>
                                          </p:val>
                                        </p:tav>
                                        <p:tav tm="100000">
                                          <p:val>
                                            <p:strVal val="#ppt_x"/>
                                          </p:val>
                                        </p:tav>
                                      </p:tavLst>
                                    </p:anim>
                                    <p:anim calcmode="lin" valueType="num">
                                      <p:cBhvr>
                                        <p:cTn id="119" dur="3000" fill="hold"/>
                                        <p:tgtEl>
                                          <p:spTgt spid="36"/>
                                        </p:tgtEl>
                                        <p:attrNameLst>
                                          <p:attrName>ppt_y</p:attrName>
                                        </p:attrNameLst>
                                      </p:cBhvr>
                                      <p:tavLst>
                                        <p:tav tm="0">
                                          <p:val>
                                            <p:strVal val="#ppt_y+#ppt_h/2"/>
                                          </p:val>
                                        </p:tav>
                                        <p:tav tm="100000">
                                          <p:val>
                                            <p:strVal val="#ppt_y"/>
                                          </p:val>
                                        </p:tav>
                                      </p:tavLst>
                                    </p:anim>
                                    <p:anim calcmode="lin" valueType="num">
                                      <p:cBhvr>
                                        <p:cTn id="120" dur="3000" fill="hold"/>
                                        <p:tgtEl>
                                          <p:spTgt spid="36"/>
                                        </p:tgtEl>
                                        <p:attrNameLst>
                                          <p:attrName>ppt_w</p:attrName>
                                        </p:attrNameLst>
                                      </p:cBhvr>
                                      <p:tavLst>
                                        <p:tav tm="0">
                                          <p:val>
                                            <p:strVal val="#ppt_w"/>
                                          </p:val>
                                        </p:tav>
                                        <p:tav tm="100000">
                                          <p:val>
                                            <p:strVal val="#ppt_w"/>
                                          </p:val>
                                        </p:tav>
                                      </p:tavLst>
                                    </p:anim>
                                    <p:anim calcmode="lin" valueType="num">
                                      <p:cBhvr>
                                        <p:cTn id="121" dur="3000" fill="hold"/>
                                        <p:tgtEl>
                                          <p:spTgt spid="36"/>
                                        </p:tgtEl>
                                        <p:attrNameLst>
                                          <p:attrName>ppt_h</p:attrName>
                                        </p:attrNameLst>
                                      </p:cBhvr>
                                      <p:tavLst>
                                        <p:tav tm="0">
                                          <p:val>
                                            <p:fltVal val="0"/>
                                          </p:val>
                                        </p:tav>
                                        <p:tav tm="100000">
                                          <p:val>
                                            <p:strVal val="#ppt_h"/>
                                          </p:val>
                                        </p:tav>
                                      </p:tavLst>
                                    </p:anim>
                                  </p:childTnLst>
                                </p:cTn>
                              </p:par>
                              <p:par>
                                <p:cTn id="122" presetID="6" presetClass="emph" presetSubtype="0" fill="hold" grpId="1" nodeType="withEffect">
                                  <p:stCondLst>
                                    <p:cond delay="0"/>
                                  </p:stCondLst>
                                  <p:childTnLst>
                                    <p:animScale>
                                      <p:cBhvr>
                                        <p:cTn id="123" dur="3000" fill="hold"/>
                                        <p:tgtEl>
                                          <p:spTgt spid="36"/>
                                        </p:tgtEl>
                                      </p:cBhvr>
                                      <p:by x="400000" y="100000"/>
                                    </p:animScale>
                                  </p:childTnLst>
                                </p:cTn>
                              </p:par>
                              <p:par>
                                <p:cTn id="124" presetID="2" presetClass="exit" presetSubtype="12" fill="hold" grpId="2" nodeType="withEffect">
                                  <p:stCondLst>
                                    <p:cond delay="0"/>
                                  </p:stCondLst>
                                  <p:childTnLst>
                                    <p:anim calcmode="lin" valueType="num">
                                      <p:cBhvr additive="base">
                                        <p:cTn id="125" dur="4000"/>
                                        <p:tgtEl>
                                          <p:spTgt spid="36"/>
                                        </p:tgtEl>
                                        <p:attrNameLst>
                                          <p:attrName>ppt_x</p:attrName>
                                        </p:attrNameLst>
                                      </p:cBhvr>
                                      <p:tavLst>
                                        <p:tav tm="0">
                                          <p:val>
                                            <p:strVal val="ppt_x"/>
                                          </p:val>
                                        </p:tav>
                                        <p:tav tm="100000">
                                          <p:val>
                                            <p:strVal val="0-ppt_w/2"/>
                                          </p:val>
                                        </p:tav>
                                      </p:tavLst>
                                    </p:anim>
                                    <p:anim calcmode="lin" valueType="num">
                                      <p:cBhvr additive="base">
                                        <p:cTn id="126" dur="4000"/>
                                        <p:tgtEl>
                                          <p:spTgt spid="36"/>
                                        </p:tgtEl>
                                        <p:attrNameLst>
                                          <p:attrName>ppt_y</p:attrName>
                                        </p:attrNameLst>
                                      </p:cBhvr>
                                      <p:tavLst>
                                        <p:tav tm="0">
                                          <p:val>
                                            <p:strVal val="ppt_y"/>
                                          </p:val>
                                        </p:tav>
                                        <p:tav tm="100000">
                                          <p:val>
                                            <p:strVal val="1+ppt_h/2"/>
                                          </p:val>
                                        </p:tav>
                                      </p:tavLst>
                                    </p:anim>
                                    <p:set>
                                      <p:cBhvr>
                                        <p:cTn id="127" dur="1" fill="hold">
                                          <p:stCondLst>
                                            <p:cond delay="3999"/>
                                          </p:stCondLst>
                                        </p:cTn>
                                        <p:tgtEl>
                                          <p:spTgt spid="36"/>
                                        </p:tgtEl>
                                        <p:attrNameLst>
                                          <p:attrName>style.visibility</p:attrName>
                                        </p:attrNameLst>
                                      </p:cBhvr>
                                      <p:to>
                                        <p:strVal val="hidden"/>
                                      </p:to>
                                    </p:set>
                                  </p:childTnLst>
                                </p:cTn>
                              </p:par>
                              <p:par>
                                <p:cTn id="128" presetID="17" presetClass="entr" presetSubtype="4" fill="hold" grpId="0" nodeType="withEffect">
                                  <p:stCondLst>
                                    <p:cond delay="0"/>
                                  </p:stCondLst>
                                  <p:childTnLst>
                                    <p:set>
                                      <p:cBhvr>
                                        <p:cTn id="129" dur="1" fill="hold">
                                          <p:stCondLst>
                                            <p:cond delay="0"/>
                                          </p:stCondLst>
                                        </p:cTn>
                                        <p:tgtEl>
                                          <p:spTgt spid="37"/>
                                        </p:tgtEl>
                                        <p:attrNameLst>
                                          <p:attrName>style.visibility</p:attrName>
                                        </p:attrNameLst>
                                      </p:cBhvr>
                                      <p:to>
                                        <p:strVal val="visible"/>
                                      </p:to>
                                    </p:set>
                                    <p:anim calcmode="lin" valueType="num">
                                      <p:cBhvr>
                                        <p:cTn id="130" dur="3000" fill="hold"/>
                                        <p:tgtEl>
                                          <p:spTgt spid="37"/>
                                        </p:tgtEl>
                                        <p:attrNameLst>
                                          <p:attrName>ppt_x</p:attrName>
                                        </p:attrNameLst>
                                      </p:cBhvr>
                                      <p:tavLst>
                                        <p:tav tm="0">
                                          <p:val>
                                            <p:strVal val="#ppt_x"/>
                                          </p:val>
                                        </p:tav>
                                        <p:tav tm="100000">
                                          <p:val>
                                            <p:strVal val="#ppt_x"/>
                                          </p:val>
                                        </p:tav>
                                      </p:tavLst>
                                    </p:anim>
                                    <p:anim calcmode="lin" valueType="num">
                                      <p:cBhvr>
                                        <p:cTn id="131" dur="3000" fill="hold"/>
                                        <p:tgtEl>
                                          <p:spTgt spid="37"/>
                                        </p:tgtEl>
                                        <p:attrNameLst>
                                          <p:attrName>ppt_y</p:attrName>
                                        </p:attrNameLst>
                                      </p:cBhvr>
                                      <p:tavLst>
                                        <p:tav tm="0">
                                          <p:val>
                                            <p:strVal val="#ppt_y+#ppt_h/2"/>
                                          </p:val>
                                        </p:tav>
                                        <p:tav tm="100000">
                                          <p:val>
                                            <p:strVal val="#ppt_y"/>
                                          </p:val>
                                        </p:tav>
                                      </p:tavLst>
                                    </p:anim>
                                    <p:anim calcmode="lin" valueType="num">
                                      <p:cBhvr>
                                        <p:cTn id="132" dur="3000" fill="hold"/>
                                        <p:tgtEl>
                                          <p:spTgt spid="37"/>
                                        </p:tgtEl>
                                        <p:attrNameLst>
                                          <p:attrName>ppt_w</p:attrName>
                                        </p:attrNameLst>
                                      </p:cBhvr>
                                      <p:tavLst>
                                        <p:tav tm="0">
                                          <p:val>
                                            <p:strVal val="#ppt_w"/>
                                          </p:val>
                                        </p:tav>
                                        <p:tav tm="100000">
                                          <p:val>
                                            <p:strVal val="#ppt_w"/>
                                          </p:val>
                                        </p:tav>
                                      </p:tavLst>
                                    </p:anim>
                                    <p:anim calcmode="lin" valueType="num">
                                      <p:cBhvr>
                                        <p:cTn id="133" dur="3000" fill="hold"/>
                                        <p:tgtEl>
                                          <p:spTgt spid="37"/>
                                        </p:tgtEl>
                                        <p:attrNameLst>
                                          <p:attrName>ppt_h</p:attrName>
                                        </p:attrNameLst>
                                      </p:cBhvr>
                                      <p:tavLst>
                                        <p:tav tm="0">
                                          <p:val>
                                            <p:fltVal val="0"/>
                                          </p:val>
                                        </p:tav>
                                        <p:tav tm="100000">
                                          <p:val>
                                            <p:strVal val="#ppt_h"/>
                                          </p:val>
                                        </p:tav>
                                      </p:tavLst>
                                    </p:anim>
                                  </p:childTnLst>
                                </p:cTn>
                              </p:par>
                              <p:par>
                                <p:cTn id="134" presetID="6" presetClass="emph" presetSubtype="0" fill="hold" grpId="1" nodeType="withEffect">
                                  <p:stCondLst>
                                    <p:cond delay="0"/>
                                  </p:stCondLst>
                                  <p:childTnLst>
                                    <p:animScale>
                                      <p:cBhvr>
                                        <p:cTn id="135" dur="3000" fill="hold"/>
                                        <p:tgtEl>
                                          <p:spTgt spid="37"/>
                                        </p:tgtEl>
                                      </p:cBhvr>
                                      <p:by x="400000" y="100000"/>
                                    </p:animScale>
                                  </p:childTnLst>
                                </p:cTn>
                              </p:par>
                              <p:par>
                                <p:cTn id="136" presetID="2" presetClass="exit" presetSubtype="12" fill="hold" grpId="2" nodeType="withEffect">
                                  <p:stCondLst>
                                    <p:cond delay="0"/>
                                  </p:stCondLst>
                                  <p:childTnLst>
                                    <p:anim calcmode="lin" valueType="num">
                                      <p:cBhvr additive="base">
                                        <p:cTn id="137" dur="4000"/>
                                        <p:tgtEl>
                                          <p:spTgt spid="37"/>
                                        </p:tgtEl>
                                        <p:attrNameLst>
                                          <p:attrName>ppt_x</p:attrName>
                                        </p:attrNameLst>
                                      </p:cBhvr>
                                      <p:tavLst>
                                        <p:tav tm="0">
                                          <p:val>
                                            <p:strVal val="ppt_x"/>
                                          </p:val>
                                        </p:tav>
                                        <p:tav tm="100000">
                                          <p:val>
                                            <p:strVal val="0-ppt_w/2"/>
                                          </p:val>
                                        </p:tav>
                                      </p:tavLst>
                                    </p:anim>
                                    <p:anim calcmode="lin" valueType="num">
                                      <p:cBhvr additive="base">
                                        <p:cTn id="138" dur="4000"/>
                                        <p:tgtEl>
                                          <p:spTgt spid="37"/>
                                        </p:tgtEl>
                                        <p:attrNameLst>
                                          <p:attrName>ppt_y</p:attrName>
                                        </p:attrNameLst>
                                      </p:cBhvr>
                                      <p:tavLst>
                                        <p:tav tm="0">
                                          <p:val>
                                            <p:strVal val="ppt_y"/>
                                          </p:val>
                                        </p:tav>
                                        <p:tav tm="100000">
                                          <p:val>
                                            <p:strVal val="1+ppt_h/2"/>
                                          </p:val>
                                        </p:tav>
                                      </p:tavLst>
                                    </p:anim>
                                    <p:set>
                                      <p:cBhvr>
                                        <p:cTn id="139" dur="1" fill="hold">
                                          <p:stCondLst>
                                            <p:cond delay="3999"/>
                                          </p:stCondLst>
                                        </p:cTn>
                                        <p:tgtEl>
                                          <p:spTgt spid="37"/>
                                        </p:tgtEl>
                                        <p:attrNameLst>
                                          <p:attrName>style.visibility</p:attrName>
                                        </p:attrNameLst>
                                      </p:cBhvr>
                                      <p:to>
                                        <p:strVal val="hidden"/>
                                      </p:to>
                                    </p:set>
                                  </p:childTnLst>
                                </p:cTn>
                              </p:par>
                              <p:par>
                                <p:cTn id="140" presetID="17"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p:cTn id="142" dur="3000" fill="hold"/>
                                        <p:tgtEl>
                                          <p:spTgt spid="38"/>
                                        </p:tgtEl>
                                        <p:attrNameLst>
                                          <p:attrName>ppt_x</p:attrName>
                                        </p:attrNameLst>
                                      </p:cBhvr>
                                      <p:tavLst>
                                        <p:tav tm="0">
                                          <p:val>
                                            <p:strVal val="#ppt_x"/>
                                          </p:val>
                                        </p:tav>
                                        <p:tav tm="100000">
                                          <p:val>
                                            <p:strVal val="#ppt_x"/>
                                          </p:val>
                                        </p:tav>
                                      </p:tavLst>
                                    </p:anim>
                                    <p:anim calcmode="lin" valueType="num">
                                      <p:cBhvr>
                                        <p:cTn id="143" dur="3000" fill="hold"/>
                                        <p:tgtEl>
                                          <p:spTgt spid="38"/>
                                        </p:tgtEl>
                                        <p:attrNameLst>
                                          <p:attrName>ppt_y</p:attrName>
                                        </p:attrNameLst>
                                      </p:cBhvr>
                                      <p:tavLst>
                                        <p:tav tm="0">
                                          <p:val>
                                            <p:strVal val="#ppt_y+#ppt_h/2"/>
                                          </p:val>
                                        </p:tav>
                                        <p:tav tm="100000">
                                          <p:val>
                                            <p:strVal val="#ppt_y"/>
                                          </p:val>
                                        </p:tav>
                                      </p:tavLst>
                                    </p:anim>
                                    <p:anim calcmode="lin" valueType="num">
                                      <p:cBhvr>
                                        <p:cTn id="144" dur="3000" fill="hold"/>
                                        <p:tgtEl>
                                          <p:spTgt spid="38"/>
                                        </p:tgtEl>
                                        <p:attrNameLst>
                                          <p:attrName>ppt_w</p:attrName>
                                        </p:attrNameLst>
                                      </p:cBhvr>
                                      <p:tavLst>
                                        <p:tav tm="0">
                                          <p:val>
                                            <p:strVal val="#ppt_w"/>
                                          </p:val>
                                        </p:tav>
                                        <p:tav tm="100000">
                                          <p:val>
                                            <p:strVal val="#ppt_w"/>
                                          </p:val>
                                        </p:tav>
                                      </p:tavLst>
                                    </p:anim>
                                    <p:anim calcmode="lin" valueType="num">
                                      <p:cBhvr>
                                        <p:cTn id="145" dur="3000" fill="hold"/>
                                        <p:tgtEl>
                                          <p:spTgt spid="38"/>
                                        </p:tgtEl>
                                        <p:attrNameLst>
                                          <p:attrName>ppt_h</p:attrName>
                                        </p:attrNameLst>
                                      </p:cBhvr>
                                      <p:tavLst>
                                        <p:tav tm="0">
                                          <p:val>
                                            <p:fltVal val="0"/>
                                          </p:val>
                                        </p:tav>
                                        <p:tav tm="100000">
                                          <p:val>
                                            <p:strVal val="#ppt_h"/>
                                          </p:val>
                                        </p:tav>
                                      </p:tavLst>
                                    </p:anim>
                                  </p:childTnLst>
                                </p:cTn>
                              </p:par>
                              <p:par>
                                <p:cTn id="146" presetID="6" presetClass="emph" presetSubtype="0" fill="hold" grpId="1" nodeType="withEffect">
                                  <p:stCondLst>
                                    <p:cond delay="0"/>
                                  </p:stCondLst>
                                  <p:childTnLst>
                                    <p:animScale>
                                      <p:cBhvr>
                                        <p:cTn id="147" dur="3000" fill="hold"/>
                                        <p:tgtEl>
                                          <p:spTgt spid="38"/>
                                        </p:tgtEl>
                                      </p:cBhvr>
                                      <p:by x="400000" y="100000"/>
                                    </p:animScale>
                                  </p:childTnLst>
                                </p:cTn>
                              </p:par>
                              <p:par>
                                <p:cTn id="148" presetID="2" presetClass="exit" presetSubtype="12" fill="hold" grpId="2" nodeType="withEffect">
                                  <p:stCondLst>
                                    <p:cond delay="0"/>
                                  </p:stCondLst>
                                  <p:childTnLst>
                                    <p:anim calcmode="lin" valueType="num">
                                      <p:cBhvr additive="base">
                                        <p:cTn id="149" dur="4000"/>
                                        <p:tgtEl>
                                          <p:spTgt spid="38"/>
                                        </p:tgtEl>
                                        <p:attrNameLst>
                                          <p:attrName>ppt_x</p:attrName>
                                        </p:attrNameLst>
                                      </p:cBhvr>
                                      <p:tavLst>
                                        <p:tav tm="0">
                                          <p:val>
                                            <p:strVal val="ppt_x"/>
                                          </p:val>
                                        </p:tav>
                                        <p:tav tm="100000">
                                          <p:val>
                                            <p:strVal val="0-ppt_w/2"/>
                                          </p:val>
                                        </p:tav>
                                      </p:tavLst>
                                    </p:anim>
                                    <p:anim calcmode="lin" valueType="num">
                                      <p:cBhvr additive="base">
                                        <p:cTn id="150" dur="4000"/>
                                        <p:tgtEl>
                                          <p:spTgt spid="38"/>
                                        </p:tgtEl>
                                        <p:attrNameLst>
                                          <p:attrName>ppt_y</p:attrName>
                                        </p:attrNameLst>
                                      </p:cBhvr>
                                      <p:tavLst>
                                        <p:tav tm="0">
                                          <p:val>
                                            <p:strVal val="ppt_y"/>
                                          </p:val>
                                        </p:tav>
                                        <p:tav tm="100000">
                                          <p:val>
                                            <p:strVal val="1+ppt_h/2"/>
                                          </p:val>
                                        </p:tav>
                                      </p:tavLst>
                                    </p:anim>
                                    <p:set>
                                      <p:cBhvr>
                                        <p:cTn id="151" dur="1" fill="hold">
                                          <p:stCondLst>
                                            <p:cond delay="3999"/>
                                          </p:stCondLst>
                                        </p:cTn>
                                        <p:tgtEl>
                                          <p:spTgt spid="38"/>
                                        </p:tgtEl>
                                        <p:attrNameLst>
                                          <p:attrName>style.visibility</p:attrName>
                                        </p:attrNameLst>
                                      </p:cBhvr>
                                      <p:to>
                                        <p:strVal val="hidden"/>
                                      </p:to>
                                    </p:set>
                                  </p:childTnLst>
                                </p:cTn>
                              </p:par>
                              <p:par>
                                <p:cTn id="152" presetID="17"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p:cTn id="154" dur="3000" fill="hold"/>
                                        <p:tgtEl>
                                          <p:spTgt spid="39"/>
                                        </p:tgtEl>
                                        <p:attrNameLst>
                                          <p:attrName>ppt_x</p:attrName>
                                        </p:attrNameLst>
                                      </p:cBhvr>
                                      <p:tavLst>
                                        <p:tav tm="0">
                                          <p:val>
                                            <p:strVal val="#ppt_x"/>
                                          </p:val>
                                        </p:tav>
                                        <p:tav tm="100000">
                                          <p:val>
                                            <p:strVal val="#ppt_x"/>
                                          </p:val>
                                        </p:tav>
                                      </p:tavLst>
                                    </p:anim>
                                    <p:anim calcmode="lin" valueType="num">
                                      <p:cBhvr>
                                        <p:cTn id="155" dur="3000" fill="hold"/>
                                        <p:tgtEl>
                                          <p:spTgt spid="39"/>
                                        </p:tgtEl>
                                        <p:attrNameLst>
                                          <p:attrName>ppt_y</p:attrName>
                                        </p:attrNameLst>
                                      </p:cBhvr>
                                      <p:tavLst>
                                        <p:tav tm="0">
                                          <p:val>
                                            <p:strVal val="#ppt_y+#ppt_h/2"/>
                                          </p:val>
                                        </p:tav>
                                        <p:tav tm="100000">
                                          <p:val>
                                            <p:strVal val="#ppt_y"/>
                                          </p:val>
                                        </p:tav>
                                      </p:tavLst>
                                    </p:anim>
                                    <p:anim calcmode="lin" valueType="num">
                                      <p:cBhvr>
                                        <p:cTn id="156" dur="3000" fill="hold"/>
                                        <p:tgtEl>
                                          <p:spTgt spid="39"/>
                                        </p:tgtEl>
                                        <p:attrNameLst>
                                          <p:attrName>ppt_w</p:attrName>
                                        </p:attrNameLst>
                                      </p:cBhvr>
                                      <p:tavLst>
                                        <p:tav tm="0">
                                          <p:val>
                                            <p:strVal val="#ppt_w"/>
                                          </p:val>
                                        </p:tav>
                                        <p:tav tm="100000">
                                          <p:val>
                                            <p:strVal val="#ppt_w"/>
                                          </p:val>
                                        </p:tav>
                                      </p:tavLst>
                                    </p:anim>
                                    <p:anim calcmode="lin" valueType="num">
                                      <p:cBhvr>
                                        <p:cTn id="157" dur="3000" fill="hold"/>
                                        <p:tgtEl>
                                          <p:spTgt spid="39"/>
                                        </p:tgtEl>
                                        <p:attrNameLst>
                                          <p:attrName>ppt_h</p:attrName>
                                        </p:attrNameLst>
                                      </p:cBhvr>
                                      <p:tavLst>
                                        <p:tav tm="0">
                                          <p:val>
                                            <p:fltVal val="0"/>
                                          </p:val>
                                        </p:tav>
                                        <p:tav tm="100000">
                                          <p:val>
                                            <p:strVal val="#ppt_h"/>
                                          </p:val>
                                        </p:tav>
                                      </p:tavLst>
                                    </p:anim>
                                  </p:childTnLst>
                                </p:cTn>
                              </p:par>
                              <p:par>
                                <p:cTn id="158" presetID="6" presetClass="emph" presetSubtype="0" fill="hold" grpId="1" nodeType="withEffect">
                                  <p:stCondLst>
                                    <p:cond delay="0"/>
                                  </p:stCondLst>
                                  <p:childTnLst>
                                    <p:animScale>
                                      <p:cBhvr>
                                        <p:cTn id="159" dur="3000" fill="hold"/>
                                        <p:tgtEl>
                                          <p:spTgt spid="39"/>
                                        </p:tgtEl>
                                      </p:cBhvr>
                                      <p:by x="400000" y="100000"/>
                                    </p:animScale>
                                  </p:childTnLst>
                                </p:cTn>
                              </p:par>
                              <p:par>
                                <p:cTn id="160" presetID="2" presetClass="exit" presetSubtype="12" fill="hold" grpId="2" nodeType="withEffect">
                                  <p:stCondLst>
                                    <p:cond delay="0"/>
                                  </p:stCondLst>
                                  <p:childTnLst>
                                    <p:anim calcmode="lin" valueType="num">
                                      <p:cBhvr additive="base">
                                        <p:cTn id="161" dur="4000"/>
                                        <p:tgtEl>
                                          <p:spTgt spid="39"/>
                                        </p:tgtEl>
                                        <p:attrNameLst>
                                          <p:attrName>ppt_x</p:attrName>
                                        </p:attrNameLst>
                                      </p:cBhvr>
                                      <p:tavLst>
                                        <p:tav tm="0">
                                          <p:val>
                                            <p:strVal val="ppt_x"/>
                                          </p:val>
                                        </p:tav>
                                        <p:tav tm="100000">
                                          <p:val>
                                            <p:strVal val="0-ppt_w/2"/>
                                          </p:val>
                                        </p:tav>
                                      </p:tavLst>
                                    </p:anim>
                                    <p:anim calcmode="lin" valueType="num">
                                      <p:cBhvr additive="base">
                                        <p:cTn id="162" dur="4000"/>
                                        <p:tgtEl>
                                          <p:spTgt spid="39"/>
                                        </p:tgtEl>
                                        <p:attrNameLst>
                                          <p:attrName>ppt_y</p:attrName>
                                        </p:attrNameLst>
                                      </p:cBhvr>
                                      <p:tavLst>
                                        <p:tav tm="0">
                                          <p:val>
                                            <p:strVal val="ppt_y"/>
                                          </p:val>
                                        </p:tav>
                                        <p:tav tm="100000">
                                          <p:val>
                                            <p:strVal val="1+ppt_h/2"/>
                                          </p:val>
                                        </p:tav>
                                      </p:tavLst>
                                    </p:anim>
                                    <p:set>
                                      <p:cBhvr>
                                        <p:cTn id="163" dur="1" fill="hold">
                                          <p:stCondLst>
                                            <p:cond delay="3999"/>
                                          </p:stCondLst>
                                        </p:cTn>
                                        <p:tgtEl>
                                          <p:spTgt spid="39"/>
                                        </p:tgtEl>
                                        <p:attrNameLst>
                                          <p:attrName>style.visibility</p:attrName>
                                        </p:attrNameLst>
                                      </p:cBhvr>
                                      <p:to>
                                        <p:strVal val="hidden"/>
                                      </p:to>
                                    </p:set>
                                  </p:childTnLst>
                                </p:cTn>
                              </p:par>
                              <p:par>
                                <p:cTn id="164" presetID="17" presetClass="entr" presetSubtype="4" fill="hold" grpId="0" nodeType="withEffect">
                                  <p:stCondLst>
                                    <p:cond delay="0"/>
                                  </p:stCondLst>
                                  <p:childTnLst>
                                    <p:set>
                                      <p:cBhvr>
                                        <p:cTn id="165" dur="1" fill="hold">
                                          <p:stCondLst>
                                            <p:cond delay="0"/>
                                          </p:stCondLst>
                                        </p:cTn>
                                        <p:tgtEl>
                                          <p:spTgt spid="40"/>
                                        </p:tgtEl>
                                        <p:attrNameLst>
                                          <p:attrName>style.visibility</p:attrName>
                                        </p:attrNameLst>
                                      </p:cBhvr>
                                      <p:to>
                                        <p:strVal val="visible"/>
                                      </p:to>
                                    </p:set>
                                    <p:anim calcmode="lin" valueType="num">
                                      <p:cBhvr>
                                        <p:cTn id="166" dur="3000" fill="hold"/>
                                        <p:tgtEl>
                                          <p:spTgt spid="40"/>
                                        </p:tgtEl>
                                        <p:attrNameLst>
                                          <p:attrName>ppt_x</p:attrName>
                                        </p:attrNameLst>
                                      </p:cBhvr>
                                      <p:tavLst>
                                        <p:tav tm="0">
                                          <p:val>
                                            <p:strVal val="#ppt_x"/>
                                          </p:val>
                                        </p:tav>
                                        <p:tav tm="100000">
                                          <p:val>
                                            <p:strVal val="#ppt_x"/>
                                          </p:val>
                                        </p:tav>
                                      </p:tavLst>
                                    </p:anim>
                                    <p:anim calcmode="lin" valueType="num">
                                      <p:cBhvr>
                                        <p:cTn id="167" dur="3000" fill="hold"/>
                                        <p:tgtEl>
                                          <p:spTgt spid="40"/>
                                        </p:tgtEl>
                                        <p:attrNameLst>
                                          <p:attrName>ppt_y</p:attrName>
                                        </p:attrNameLst>
                                      </p:cBhvr>
                                      <p:tavLst>
                                        <p:tav tm="0">
                                          <p:val>
                                            <p:strVal val="#ppt_y+#ppt_h/2"/>
                                          </p:val>
                                        </p:tav>
                                        <p:tav tm="100000">
                                          <p:val>
                                            <p:strVal val="#ppt_y"/>
                                          </p:val>
                                        </p:tav>
                                      </p:tavLst>
                                    </p:anim>
                                    <p:anim calcmode="lin" valueType="num">
                                      <p:cBhvr>
                                        <p:cTn id="168" dur="3000" fill="hold"/>
                                        <p:tgtEl>
                                          <p:spTgt spid="40"/>
                                        </p:tgtEl>
                                        <p:attrNameLst>
                                          <p:attrName>ppt_w</p:attrName>
                                        </p:attrNameLst>
                                      </p:cBhvr>
                                      <p:tavLst>
                                        <p:tav tm="0">
                                          <p:val>
                                            <p:strVal val="#ppt_w"/>
                                          </p:val>
                                        </p:tav>
                                        <p:tav tm="100000">
                                          <p:val>
                                            <p:strVal val="#ppt_w"/>
                                          </p:val>
                                        </p:tav>
                                      </p:tavLst>
                                    </p:anim>
                                    <p:anim calcmode="lin" valueType="num">
                                      <p:cBhvr>
                                        <p:cTn id="169" dur="3000" fill="hold"/>
                                        <p:tgtEl>
                                          <p:spTgt spid="40"/>
                                        </p:tgtEl>
                                        <p:attrNameLst>
                                          <p:attrName>ppt_h</p:attrName>
                                        </p:attrNameLst>
                                      </p:cBhvr>
                                      <p:tavLst>
                                        <p:tav tm="0">
                                          <p:val>
                                            <p:fltVal val="0"/>
                                          </p:val>
                                        </p:tav>
                                        <p:tav tm="100000">
                                          <p:val>
                                            <p:strVal val="#ppt_h"/>
                                          </p:val>
                                        </p:tav>
                                      </p:tavLst>
                                    </p:anim>
                                  </p:childTnLst>
                                </p:cTn>
                              </p:par>
                              <p:par>
                                <p:cTn id="170" presetID="6" presetClass="emph" presetSubtype="0" fill="hold" grpId="1" nodeType="withEffect">
                                  <p:stCondLst>
                                    <p:cond delay="0"/>
                                  </p:stCondLst>
                                  <p:childTnLst>
                                    <p:animScale>
                                      <p:cBhvr>
                                        <p:cTn id="171" dur="3000" fill="hold"/>
                                        <p:tgtEl>
                                          <p:spTgt spid="40"/>
                                        </p:tgtEl>
                                      </p:cBhvr>
                                      <p:by x="400000" y="100000"/>
                                    </p:animScale>
                                  </p:childTnLst>
                                </p:cTn>
                              </p:par>
                              <p:par>
                                <p:cTn id="172" presetID="2" presetClass="exit" presetSubtype="12" fill="hold" grpId="2" nodeType="withEffect">
                                  <p:stCondLst>
                                    <p:cond delay="0"/>
                                  </p:stCondLst>
                                  <p:childTnLst>
                                    <p:anim calcmode="lin" valueType="num">
                                      <p:cBhvr additive="base">
                                        <p:cTn id="173" dur="4000"/>
                                        <p:tgtEl>
                                          <p:spTgt spid="40"/>
                                        </p:tgtEl>
                                        <p:attrNameLst>
                                          <p:attrName>ppt_x</p:attrName>
                                        </p:attrNameLst>
                                      </p:cBhvr>
                                      <p:tavLst>
                                        <p:tav tm="0">
                                          <p:val>
                                            <p:strVal val="ppt_x"/>
                                          </p:val>
                                        </p:tav>
                                        <p:tav tm="100000">
                                          <p:val>
                                            <p:strVal val="0-ppt_w/2"/>
                                          </p:val>
                                        </p:tav>
                                      </p:tavLst>
                                    </p:anim>
                                    <p:anim calcmode="lin" valueType="num">
                                      <p:cBhvr additive="base">
                                        <p:cTn id="174" dur="4000"/>
                                        <p:tgtEl>
                                          <p:spTgt spid="40"/>
                                        </p:tgtEl>
                                        <p:attrNameLst>
                                          <p:attrName>ppt_y</p:attrName>
                                        </p:attrNameLst>
                                      </p:cBhvr>
                                      <p:tavLst>
                                        <p:tav tm="0">
                                          <p:val>
                                            <p:strVal val="ppt_y"/>
                                          </p:val>
                                        </p:tav>
                                        <p:tav tm="100000">
                                          <p:val>
                                            <p:strVal val="1+ppt_h/2"/>
                                          </p:val>
                                        </p:tav>
                                      </p:tavLst>
                                    </p:anim>
                                    <p:set>
                                      <p:cBhvr>
                                        <p:cTn id="175" dur="1" fill="hold">
                                          <p:stCondLst>
                                            <p:cond delay="3999"/>
                                          </p:stCondLst>
                                        </p:cTn>
                                        <p:tgtEl>
                                          <p:spTgt spid="40"/>
                                        </p:tgtEl>
                                        <p:attrNameLst>
                                          <p:attrName>style.visibility</p:attrName>
                                        </p:attrNameLst>
                                      </p:cBhvr>
                                      <p:to>
                                        <p:strVal val="hidden"/>
                                      </p:to>
                                    </p:set>
                                  </p:childTnLst>
                                </p:cTn>
                              </p:par>
                              <p:par>
                                <p:cTn id="176" presetID="17" presetClass="entr" presetSubtype="4" fill="hold" grpId="0" nodeType="withEffect">
                                  <p:stCondLst>
                                    <p:cond delay="0"/>
                                  </p:stCondLst>
                                  <p:childTnLst>
                                    <p:set>
                                      <p:cBhvr>
                                        <p:cTn id="177" dur="1" fill="hold">
                                          <p:stCondLst>
                                            <p:cond delay="0"/>
                                          </p:stCondLst>
                                        </p:cTn>
                                        <p:tgtEl>
                                          <p:spTgt spid="41"/>
                                        </p:tgtEl>
                                        <p:attrNameLst>
                                          <p:attrName>style.visibility</p:attrName>
                                        </p:attrNameLst>
                                      </p:cBhvr>
                                      <p:to>
                                        <p:strVal val="visible"/>
                                      </p:to>
                                    </p:set>
                                    <p:anim calcmode="lin" valueType="num">
                                      <p:cBhvr>
                                        <p:cTn id="178" dur="3000" fill="hold"/>
                                        <p:tgtEl>
                                          <p:spTgt spid="41"/>
                                        </p:tgtEl>
                                        <p:attrNameLst>
                                          <p:attrName>ppt_x</p:attrName>
                                        </p:attrNameLst>
                                      </p:cBhvr>
                                      <p:tavLst>
                                        <p:tav tm="0">
                                          <p:val>
                                            <p:strVal val="#ppt_x"/>
                                          </p:val>
                                        </p:tav>
                                        <p:tav tm="100000">
                                          <p:val>
                                            <p:strVal val="#ppt_x"/>
                                          </p:val>
                                        </p:tav>
                                      </p:tavLst>
                                    </p:anim>
                                    <p:anim calcmode="lin" valueType="num">
                                      <p:cBhvr>
                                        <p:cTn id="179" dur="3000" fill="hold"/>
                                        <p:tgtEl>
                                          <p:spTgt spid="41"/>
                                        </p:tgtEl>
                                        <p:attrNameLst>
                                          <p:attrName>ppt_y</p:attrName>
                                        </p:attrNameLst>
                                      </p:cBhvr>
                                      <p:tavLst>
                                        <p:tav tm="0">
                                          <p:val>
                                            <p:strVal val="#ppt_y+#ppt_h/2"/>
                                          </p:val>
                                        </p:tav>
                                        <p:tav tm="100000">
                                          <p:val>
                                            <p:strVal val="#ppt_y"/>
                                          </p:val>
                                        </p:tav>
                                      </p:tavLst>
                                    </p:anim>
                                    <p:anim calcmode="lin" valueType="num">
                                      <p:cBhvr>
                                        <p:cTn id="180" dur="3000" fill="hold"/>
                                        <p:tgtEl>
                                          <p:spTgt spid="41"/>
                                        </p:tgtEl>
                                        <p:attrNameLst>
                                          <p:attrName>ppt_w</p:attrName>
                                        </p:attrNameLst>
                                      </p:cBhvr>
                                      <p:tavLst>
                                        <p:tav tm="0">
                                          <p:val>
                                            <p:strVal val="#ppt_w"/>
                                          </p:val>
                                        </p:tav>
                                        <p:tav tm="100000">
                                          <p:val>
                                            <p:strVal val="#ppt_w"/>
                                          </p:val>
                                        </p:tav>
                                      </p:tavLst>
                                    </p:anim>
                                    <p:anim calcmode="lin" valueType="num">
                                      <p:cBhvr>
                                        <p:cTn id="181" dur="3000" fill="hold"/>
                                        <p:tgtEl>
                                          <p:spTgt spid="41"/>
                                        </p:tgtEl>
                                        <p:attrNameLst>
                                          <p:attrName>ppt_h</p:attrName>
                                        </p:attrNameLst>
                                      </p:cBhvr>
                                      <p:tavLst>
                                        <p:tav tm="0">
                                          <p:val>
                                            <p:fltVal val="0"/>
                                          </p:val>
                                        </p:tav>
                                        <p:tav tm="100000">
                                          <p:val>
                                            <p:strVal val="#ppt_h"/>
                                          </p:val>
                                        </p:tav>
                                      </p:tavLst>
                                    </p:anim>
                                  </p:childTnLst>
                                </p:cTn>
                              </p:par>
                              <p:par>
                                <p:cTn id="182" presetID="6" presetClass="emph" presetSubtype="0" fill="hold" grpId="1" nodeType="withEffect">
                                  <p:stCondLst>
                                    <p:cond delay="0"/>
                                  </p:stCondLst>
                                  <p:childTnLst>
                                    <p:animScale>
                                      <p:cBhvr>
                                        <p:cTn id="183" dur="3000" fill="hold"/>
                                        <p:tgtEl>
                                          <p:spTgt spid="41"/>
                                        </p:tgtEl>
                                      </p:cBhvr>
                                      <p:by x="400000" y="100000"/>
                                    </p:animScale>
                                  </p:childTnLst>
                                </p:cTn>
                              </p:par>
                              <p:par>
                                <p:cTn id="184" presetID="2" presetClass="exit" presetSubtype="12" fill="hold" grpId="2" nodeType="withEffect">
                                  <p:stCondLst>
                                    <p:cond delay="0"/>
                                  </p:stCondLst>
                                  <p:childTnLst>
                                    <p:anim calcmode="lin" valueType="num">
                                      <p:cBhvr additive="base">
                                        <p:cTn id="185" dur="4000"/>
                                        <p:tgtEl>
                                          <p:spTgt spid="41"/>
                                        </p:tgtEl>
                                        <p:attrNameLst>
                                          <p:attrName>ppt_x</p:attrName>
                                        </p:attrNameLst>
                                      </p:cBhvr>
                                      <p:tavLst>
                                        <p:tav tm="0">
                                          <p:val>
                                            <p:strVal val="ppt_x"/>
                                          </p:val>
                                        </p:tav>
                                        <p:tav tm="100000">
                                          <p:val>
                                            <p:strVal val="0-ppt_w/2"/>
                                          </p:val>
                                        </p:tav>
                                      </p:tavLst>
                                    </p:anim>
                                    <p:anim calcmode="lin" valueType="num">
                                      <p:cBhvr additive="base">
                                        <p:cTn id="186" dur="4000"/>
                                        <p:tgtEl>
                                          <p:spTgt spid="41"/>
                                        </p:tgtEl>
                                        <p:attrNameLst>
                                          <p:attrName>ppt_y</p:attrName>
                                        </p:attrNameLst>
                                      </p:cBhvr>
                                      <p:tavLst>
                                        <p:tav tm="0">
                                          <p:val>
                                            <p:strVal val="ppt_y"/>
                                          </p:val>
                                        </p:tav>
                                        <p:tav tm="100000">
                                          <p:val>
                                            <p:strVal val="1+ppt_h/2"/>
                                          </p:val>
                                        </p:tav>
                                      </p:tavLst>
                                    </p:anim>
                                    <p:set>
                                      <p:cBhvr>
                                        <p:cTn id="187" dur="1" fill="hold">
                                          <p:stCondLst>
                                            <p:cond delay="3999"/>
                                          </p:stCondLst>
                                        </p:cTn>
                                        <p:tgtEl>
                                          <p:spTgt spid="41"/>
                                        </p:tgtEl>
                                        <p:attrNameLst>
                                          <p:attrName>style.visibility</p:attrName>
                                        </p:attrNameLst>
                                      </p:cBhvr>
                                      <p:to>
                                        <p:strVal val="hidden"/>
                                      </p:to>
                                    </p:set>
                                  </p:childTnLst>
                                </p:cTn>
                              </p:par>
                              <p:par>
                                <p:cTn id="188" presetID="17" presetClass="entr" presetSubtype="4" fill="hold" grpId="0" nodeType="withEffect">
                                  <p:stCondLst>
                                    <p:cond delay="0"/>
                                  </p:stCondLst>
                                  <p:childTnLst>
                                    <p:set>
                                      <p:cBhvr>
                                        <p:cTn id="189" dur="1" fill="hold">
                                          <p:stCondLst>
                                            <p:cond delay="0"/>
                                          </p:stCondLst>
                                        </p:cTn>
                                        <p:tgtEl>
                                          <p:spTgt spid="42"/>
                                        </p:tgtEl>
                                        <p:attrNameLst>
                                          <p:attrName>style.visibility</p:attrName>
                                        </p:attrNameLst>
                                      </p:cBhvr>
                                      <p:to>
                                        <p:strVal val="visible"/>
                                      </p:to>
                                    </p:set>
                                    <p:anim calcmode="lin" valueType="num">
                                      <p:cBhvr>
                                        <p:cTn id="190" dur="3000" fill="hold"/>
                                        <p:tgtEl>
                                          <p:spTgt spid="42"/>
                                        </p:tgtEl>
                                        <p:attrNameLst>
                                          <p:attrName>ppt_x</p:attrName>
                                        </p:attrNameLst>
                                      </p:cBhvr>
                                      <p:tavLst>
                                        <p:tav tm="0">
                                          <p:val>
                                            <p:strVal val="#ppt_x"/>
                                          </p:val>
                                        </p:tav>
                                        <p:tav tm="100000">
                                          <p:val>
                                            <p:strVal val="#ppt_x"/>
                                          </p:val>
                                        </p:tav>
                                      </p:tavLst>
                                    </p:anim>
                                    <p:anim calcmode="lin" valueType="num">
                                      <p:cBhvr>
                                        <p:cTn id="191" dur="3000" fill="hold"/>
                                        <p:tgtEl>
                                          <p:spTgt spid="42"/>
                                        </p:tgtEl>
                                        <p:attrNameLst>
                                          <p:attrName>ppt_y</p:attrName>
                                        </p:attrNameLst>
                                      </p:cBhvr>
                                      <p:tavLst>
                                        <p:tav tm="0">
                                          <p:val>
                                            <p:strVal val="#ppt_y+#ppt_h/2"/>
                                          </p:val>
                                        </p:tav>
                                        <p:tav tm="100000">
                                          <p:val>
                                            <p:strVal val="#ppt_y"/>
                                          </p:val>
                                        </p:tav>
                                      </p:tavLst>
                                    </p:anim>
                                    <p:anim calcmode="lin" valueType="num">
                                      <p:cBhvr>
                                        <p:cTn id="192" dur="3000" fill="hold"/>
                                        <p:tgtEl>
                                          <p:spTgt spid="42"/>
                                        </p:tgtEl>
                                        <p:attrNameLst>
                                          <p:attrName>ppt_w</p:attrName>
                                        </p:attrNameLst>
                                      </p:cBhvr>
                                      <p:tavLst>
                                        <p:tav tm="0">
                                          <p:val>
                                            <p:strVal val="#ppt_w"/>
                                          </p:val>
                                        </p:tav>
                                        <p:tav tm="100000">
                                          <p:val>
                                            <p:strVal val="#ppt_w"/>
                                          </p:val>
                                        </p:tav>
                                      </p:tavLst>
                                    </p:anim>
                                    <p:anim calcmode="lin" valueType="num">
                                      <p:cBhvr>
                                        <p:cTn id="193" dur="3000" fill="hold"/>
                                        <p:tgtEl>
                                          <p:spTgt spid="42"/>
                                        </p:tgtEl>
                                        <p:attrNameLst>
                                          <p:attrName>ppt_h</p:attrName>
                                        </p:attrNameLst>
                                      </p:cBhvr>
                                      <p:tavLst>
                                        <p:tav tm="0">
                                          <p:val>
                                            <p:fltVal val="0"/>
                                          </p:val>
                                        </p:tav>
                                        <p:tav tm="100000">
                                          <p:val>
                                            <p:strVal val="#ppt_h"/>
                                          </p:val>
                                        </p:tav>
                                      </p:tavLst>
                                    </p:anim>
                                  </p:childTnLst>
                                </p:cTn>
                              </p:par>
                              <p:par>
                                <p:cTn id="194" presetID="6" presetClass="emph" presetSubtype="0" fill="hold" grpId="1" nodeType="withEffect">
                                  <p:stCondLst>
                                    <p:cond delay="0"/>
                                  </p:stCondLst>
                                  <p:childTnLst>
                                    <p:animScale>
                                      <p:cBhvr>
                                        <p:cTn id="195" dur="3000" fill="hold"/>
                                        <p:tgtEl>
                                          <p:spTgt spid="42"/>
                                        </p:tgtEl>
                                      </p:cBhvr>
                                      <p:by x="400000" y="100000"/>
                                    </p:animScale>
                                  </p:childTnLst>
                                </p:cTn>
                              </p:par>
                              <p:par>
                                <p:cTn id="196" presetID="2" presetClass="exit" presetSubtype="12" fill="hold" grpId="2" nodeType="withEffect">
                                  <p:stCondLst>
                                    <p:cond delay="0"/>
                                  </p:stCondLst>
                                  <p:childTnLst>
                                    <p:anim calcmode="lin" valueType="num">
                                      <p:cBhvr additive="base">
                                        <p:cTn id="197" dur="4000"/>
                                        <p:tgtEl>
                                          <p:spTgt spid="42"/>
                                        </p:tgtEl>
                                        <p:attrNameLst>
                                          <p:attrName>ppt_x</p:attrName>
                                        </p:attrNameLst>
                                      </p:cBhvr>
                                      <p:tavLst>
                                        <p:tav tm="0">
                                          <p:val>
                                            <p:strVal val="ppt_x"/>
                                          </p:val>
                                        </p:tav>
                                        <p:tav tm="100000">
                                          <p:val>
                                            <p:strVal val="0-ppt_w/2"/>
                                          </p:val>
                                        </p:tav>
                                      </p:tavLst>
                                    </p:anim>
                                    <p:anim calcmode="lin" valueType="num">
                                      <p:cBhvr additive="base">
                                        <p:cTn id="198" dur="4000"/>
                                        <p:tgtEl>
                                          <p:spTgt spid="42"/>
                                        </p:tgtEl>
                                        <p:attrNameLst>
                                          <p:attrName>ppt_y</p:attrName>
                                        </p:attrNameLst>
                                      </p:cBhvr>
                                      <p:tavLst>
                                        <p:tav tm="0">
                                          <p:val>
                                            <p:strVal val="ppt_y"/>
                                          </p:val>
                                        </p:tav>
                                        <p:tav tm="100000">
                                          <p:val>
                                            <p:strVal val="1+ppt_h/2"/>
                                          </p:val>
                                        </p:tav>
                                      </p:tavLst>
                                    </p:anim>
                                    <p:set>
                                      <p:cBhvr>
                                        <p:cTn id="199" dur="1" fill="hold">
                                          <p:stCondLst>
                                            <p:cond delay="3999"/>
                                          </p:stCondLst>
                                        </p:cTn>
                                        <p:tgtEl>
                                          <p:spTgt spid="42"/>
                                        </p:tgtEl>
                                        <p:attrNameLst>
                                          <p:attrName>style.visibility</p:attrName>
                                        </p:attrNameLst>
                                      </p:cBhvr>
                                      <p:to>
                                        <p:strVal val="hidden"/>
                                      </p:to>
                                    </p:set>
                                  </p:childTnLst>
                                </p:cTn>
                              </p:par>
                              <p:par>
                                <p:cTn id="200" presetID="17" presetClass="entr" presetSubtype="4"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p:cTn id="202" dur="3000" fill="hold"/>
                                        <p:tgtEl>
                                          <p:spTgt spid="43"/>
                                        </p:tgtEl>
                                        <p:attrNameLst>
                                          <p:attrName>ppt_x</p:attrName>
                                        </p:attrNameLst>
                                      </p:cBhvr>
                                      <p:tavLst>
                                        <p:tav tm="0">
                                          <p:val>
                                            <p:strVal val="#ppt_x"/>
                                          </p:val>
                                        </p:tav>
                                        <p:tav tm="100000">
                                          <p:val>
                                            <p:strVal val="#ppt_x"/>
                                          </p:val>
                                        </p:tav>
                                      </p:tavLst>
                                    </p:anim>
                                    <p:anim calcmode="lin" valueType="num">
                                      <p:cBhvr>
                                        <p:cTn id="203" dur="3000" fill="hold"/>
                                        <p:tgtEl>
                                          <p:spTgt spid="43"/>
                                        </p:tgtEl>
                                        <p:attrNameLst>
                                          <p:attrName>ppt_y</p:attrName>
                                        </p:attrNameLst>
                                      </p:cBhvr>
                                      <p:tavLst>
                                        <p:tav tm="0">
                                          <p:val>
                                            <p:strVal val="#ppt_y+#ppt_h/2"/>
                                          </p:val>
                                        </p:tav>
                                        <p:tav tm="100000">
                                          <p:val>
                                            <p:strVal val="#ppt_y"/>
                                          </p:val>
                                        </p:tav>
                                      </p:tavLst>
                                    </p:anim>
                                    <p:anim calcmode="lin" valueType="num">
                                      <p:cBhvr>
                                        <p:cTn id="204" dur="3000" fill="hold"/>
                                        <p:tgtEl>
                                          <p:spTgt spid="43"/>
                                        </p:tgtEl>
                                        <p:attrNameLst>
                                          <p:attrName>ppt_w</p:attrName>
                                        </p:attrNameLst>
                                      </p:cBhvr>
                                      <p:tavLst>
                                        <p:tav tm="0">
                                          <p:val>
                                            <p:strVal val="#ppt_w"/>
                                          </p:val>
                                        </p:tav>
                                        <p:tav tm="100000">
                                          <p:val>
                                            <p:strVal val="#ppt_w"/>
                                          </p:val>
                                        </p:tav>
                                      </p:tavLst>
                                    </p:anim>
                                    <p:anim calcmode="lin" valueType="num">
                                      <p:cBhvr>
                                        <p:cTn id="205" dur="3000" fill="hold"/>
                                        <p:tgtEl>
                                          <p:spTgt spid="43"/>
                                        </p:tgtEl>
                                        <p:attrNameLst>
                                          <p:attrName>ppt_h</p:attrName>
                                        </p:attrNameLst>
                                      </p:cBhvr>
                                      <p:tavLst>
                                        <p:tav tm="0">
                                          <p:val>
                                            <p:fltVal val="0"/>
                                          </p:val>
                                        </p:tav>
                                        <p:tav tm="100000">
                                          <p:val>
                                            <p:strVal val="#ppt_h"/>
                                          </p:val>
                                        </p:tav>
                                      </p:tavLst>
                                    </p:anim>
                                  </p:childTnLst>
                                </p:cTn>
                              </p:par>
                              <p:par>
                                <p:cTn id="206" presetID="6" presetClass="emph" presetSubtype="0" fill="hold" grpId="1" nodeType="withEffect">
                                  <p:stCondLst>
                                    <p:cond delay="0"/>
                                  </p:stCondLst>
                                  <p:childTnLst>
                                    <p:animScale>
                                      <p:cBhvr>
                                        <p:cTn id="207" dur="3000" fill="hold"/>
                                        <p:tgtEl>
                                          <p:spTgt spid="43"/>
                                        </p:tgtEl>
                                      </p:cBhvr>
                                      <p:by x="400000" y="100000"/>
                                    </p:animScale>
                                  </p:childTnLst>
                                </p:cTn>
                              </p:par>
                              <p:par>
                                <p:cTn id="208" presetID="2" presetClass="exit" presetSubtype="12" fill="hold" grpId="2" nodeType="withEffect">
                                  <p:stCondLst>
                                    <p:cond delay="0"/>
                                  </p:stCondLst>
                                  <p:childTnLst>
                                    <p:anim calcmode="lin" valueType="num">
                                      <p:cBhvr additive="base">
                                        <p:cTn id="209" dur="4000"/>
                                        <p:tgtEl>
                                          <p:spTgt spid="43"/>
                                        </p:tgtEl>
                                        <p:attrNameLst>
                                          <p:attrName>ppt_x</p:attrName>
                                        </p:attrNameLst>
                                      </p:cBhvr>
                                      <p:tavLst>
                                        <p:tav tm="0">
                                          <p:val>
                                            <p:strVal val="ppt_x"/>
                                          </p:val>
                                        </p:tav>
                                        <p:tav tm="100000">
                                          <p:val>
                                            <p:strVal val="0-ppt_w/2"/>
                                          </p:val>
                                        </p:tav>
                                      </p:tavLst>
                                    </p:anim>
                                    <p:anim calcmode="lin" valueType="num">
                                      <p:cBhvr additive="base">
                                        <p:cTn id="210" dur="4000"/>
                                        <p:tgtEl>
                                          <p:spTgt spid="43"/>
                                        </p:tgtEl>
                                        <p:attrNameLst>
                                          <p:attrName>ppt_y</p:attrName>
                                        </p:attrNameLst>
                                      </p:cBhvr>
                                      <p:tavLst>
                                        <p:tav tm="0">
                                          <p:val>
                                            <p:strVal val="ppt_y"/>
                                          </p:val>
                                        </p:tav>
                                        <p:tav tm="100000">
                                          <p:val>
                                            <p:strVal val="1+ppt_h/2"/>
                                          </p:val>
                                        </p:tav>
                                      </p:tavLst>
                                    </p:anim>
                                    <p:set>
                                      <p:cBhvr>
                                        <p:cTn id="211" dur="1" fill="hold">
                                          <p:stCondLst>
                                            <p:cond delay="3999"/>
                                          </p:stCondLst>
                                        </p:cTn>
                                        <p:tgtEl>
                                          <p:spTgt spid="43"/>
                                        </p:tgtEl>
                                        <p:attrNameLst>
                                          <p:attrName>style.visibility</p:attrName>
                                        </p:attrNameLst>
                                      </p:cBhvr>
                                      <p:to>
                                        <p:strVal val="hidden"/>
                                      </p:to>
                                    </p:set>
                                  </p:childTnLst>
                                </p:cTn>
                              </p:par>
                              <p:par>
                                <p:cTn id="212" presetID="17" presetClass="entr" presetSubtype="4" fill="hold" grpId="0" nodeType="withEffect">
                                  <p:stCondLst>
                                    <p:cond delay="0"/>
                                  </p:stCondLst>
                                  <p:childTnLst>
                                    <p:set>
                                      <p:cBhvr>
                                        <p:cTn id="213" dur="1" fill="hold">
                                          <p:stCondLst>
                                            <p:cond delay="0"/>
                                          </p:stCondLst>
                                        </p:cTn>
                                        <p:tgtEl>
                                          <p:spTgt spid="44"/>
                                        </p:tgtEl>
                                        <p:attrNameLst>
                                          <p:attrName>style.visibility</p:attrName>
                                        </p:attrNameLst>
                                      </p:cBhvr>
                                      <p:to>
                                        <p:strVal val="visible"/>
                                      </p:to>
                                    </p:set>
                                    <p:anim calcmode="lin" valueType="num">
                                      <p:cBhvr>
                                        <p:cTn id="214" dur="3000" fill="hold"/>
                                        <p:tgtEl>
                                          <p:spTgt spid="44"/>
                                        </p:tgtEl>
                                        <p:attrNameLst>
                                          <p:attrName>ppt_x</p:attrName>
                                        </p:attrNameLst>
                                      </p:cBhvr>
                                      <p:tavLst>
                                        <p:tav tm="0">
                                          <p:val>
                                            <p:strVal val="#ppt_x"/>
                                          </p:val>
                                        </p:tav>
                                        <p:tav tm="100000">
                                          <p:val>
                                            <p:strVal val="#ppt_x"/>
                                          </p:val>
                                        </p:tav>
                                      </p:tavLst>
                                    </p:anim>
                                    <p:anim calcmode="lin" valueType="num">
                                      <p:cBhvr>
                                        <p:cTn id="215" dur="3000" fill="hold"/>
                                        <p:tgtEl>
                                          <p:spTgt spid="44"/>
                                        </p:tgtEl>
                                        <p:attrNameLst>
                                          <p:attrName>ppt_y</p:attrName>
                                        </p:attrNameLst>
                                      </p:cBhvr>
                                      <p:tavLst>
                                        <p:tav tm="0">
                                          <p:val>
                                            <p:strVal val="#ppt_y+#ppt_h/2"/>
                                          </p:val>
                                        </p:tav>
                                        <p:tav tm="100000">
                                          <p:val>
                                            <p:strVal val="#ppt_y"/>
                                          </p:val>
                                        </p:tav>
                                      </p:tavLst>
                                    </p:anim>
                                    <p:anim calcmode="lin" valueType="num">
                                      <p:cBhvr>
                                        <p:cTn id="216" dur="3000" fill="hold"/>
                                        <p:tgtEl>
                                          <p:spTgt spid="44"/>
                                        </p:tgtEl>
                                        <p:attrNameLst>
                                          <p:attrName>ppt_w</p:attrName>
                                        </p:attrNameLst>
                                      </p:cBhvr>
                                      <p:tavLst>
                                        <p:tav tm="0">
                                          <p:val>
                                            <p:strVal val="#ppt_w"/>
                                          </p:val>
                                        </p:tav>
                                        <p:tav tm="100000">
                                          <p:val>
                                            <p:strVal val="#ppt_w"/>
                                          </p:val>
                                        </p:tav>
                                      </p:tavLst>
                                    </p:anim>
                                    <p:anim calcmode="lin" valueType="num">
                                      <p:cBhvr>
                                        <p:cTn id="217" dur="3000" fill="hold"/>
                                        <p:tgtEl>
                                          <p:spTgt spid="44"/>
                                        </p:tgtEl>
                                        <p:attrNameLst>
                                          <p:attrName>ppt_h</p:attrName>
                                        </p:attrNameLst>
                                      </p:cBhvr>
                                      <p:tavLst>
                                        <p:tav tm="0">
                                          <p:val>
                                            <p:fltVal val="0"/>
                                          </p:val>
                                        </p:tav>
                                        <p:tav tm="100000">
                                          <p:val>
                                            <p:strVal val="#ppt_h"/>
                                          </p:val>
                                        </p:tav>
                                      </p:tavLst>
                                    </p:anim>
                                  </p:childTnLst>
                                </p:cTn>
                              </p:par>
                              <p:par>
                                <p:cTn id="218" presetID="6" presetClass="emph" presetSubtype="0" fill="hold" grpId="1" nodeType="withEffect">
                                  <p:stCondLst>
                                    <p:cond delay="0"/>
                                  </p:stCondLst>
                                  <p:childTnLst>
                                    <p:animScale>
                                      <p:cBhvr>
                                        <p:cTn id="219" dur="3000" fill="hold"/>
                                        <p:tgtEl>
                                          <p:spTgt spid="44"/>
                                        </p:tgtEl>
                                      </p:cBhvr>
                                      <p:by x="400000" y="100000"/>
                                    </p:animScale>
                                  </p:childTnLst>
                                </p:cTn>
                              </p:par>
                              <p:par>
                                <p:cTn id="220" presetID="2" presetClass="exit" presetSubtype="12" fill="hold" grpId="2" nodeType="withEffect">
                                  <p:stCondLst>
                                    <p:cond delay="0"/>
                                  </p:stCondLst>
                                  <p:childTnLst>
                                    <p:anim calcmode="lin" valueType="num">
                                      <p:cBhvr additive="base">
                                        <p:cTn id="221" dur="4000"/>
                                        <p:tgtEl>
                                          <p:spTgt spid="44"/>
                                        </p:tgtEl>
                                        <p:attrNameLst>
                                          <p:attrName>ppt_x</p:attrName>
                                        </p:attrNameLst>
                                      </p:cBhvr>
                                      <p:tavLst>
                                        <p:tav tm="0">
                                          <p:val>
                                            <p:strVal val="ppt_x"/>
                                          </p:val>
                                        </p:tav>
                                        <p:tav tm="100000">
                                          <p:val>
                                            <p:strVal val="0-ppt_w/2"/>
                                          </p:val>
                                        </p:tav>
                                      </p:tavLst>
                                    </p:anim>
                                    <p:anim calcmode="lin" valueType="num">
                                      <p:cBhvr additive="base">
                                        <p:cTn id="222" dur="4000"/>
                                        <p:tgtEl>
                                          <p:spTgt spid="44"/>
                                        </p:tgtEl>
                                        <p:attrNameLst>
                                          <p:attrName>ppt_y</p:attrName>
                                        </p:attrNameLst>
                                      </p:cBhvr>
                                      <p:tavLst>
                                        <p:tav tm="0">
                                          <p:val>
                                            <p:strVal val="ppt_y"/>
                                          </p:val>
                                        </p:tav>
                                        <p:tav tm="100000">
                                          <p:val>
                                            <p:strVal val="1+ppt_h/2"/>
                                          </p:val>
                                        </p:tav>
                                      </p:tavLst>
                                    </p:anim>
                                    <p:set>
                                      <p:cBhvr>
                                        <p:cTn id="223" dur="1" fill="hold">
                                          <p:stCondLst>
                                            <p:cond delay="3999"/>
                                          </p:stCondLst>
                                        </p:cTn>
                                        <p:tgtEl>
                                          <p:spTgt spid="44"/>
                                        </p:tgtEl>
                                        <p:attrNameLst>
                                          <p:attrName>style.visibility</p:attrName>
                                        </p:attrNameLst>
                                      </p:cBhvr>
                                      <p:to>
                                        <p:strVal val="hidden"/>
                                      </p:to>
                                    </p:set>
                                  </p:childTnLst>
                                </p:cTn>
                              </p:par>
                              <p:par>
                                <p:cTn id="224" presetID="17" presetClass="entr" presetSubtype="4" fill="hold" grpId="0" nodeType="withEffect">
                                  <p:stCondLst>
                                    <p:cond delay="0"/>
                                  </p:stCondLst>
                                  <p:childTnLst>
                                    <p:set>
                                      <p:cBhvr>
                                        <p:cTn id="225" dur="1" fill="hold">
                                          <p:stCondLst>
                                            <p:cond delay="0"/>
                                          </p:stCondLst>
                                        </p:cTn>
                                        <p:tgtEl>
                                          <p:spTgt spid="45"/>
                                        </p:tgtEl>
                                        <p:attrNameLst>
                                          <p:attrName>style.visibility</p:attrName>
                                        </p:attrNameLst>
                                      </p:cBhvr>
                                      <p:to>
                                        <p:strVal val="visible"/>
                                      </p:to>
                                    </p:set>
                                    <p:anim calcmode="lin" valueType="num">
                                      <p:cBhvr>
                                        <p:cTn id="226" dur="3000" fill="hold"/>
                                        <p:tgtEl>
                                          <p:spTgt spid="45"/>
                                        </p:tgtEl>
                                        <p:attrNameLst>
                                          <p:attrName>ppt_x</p:attrName>
                                        </p:attrNameLst>
                                      </p:cBhvr>
                                      <p:tavLst>
                                        <p:tav tm="0">
                                          <p:val>
                                            <p:strVal val="#ppt_x"/>
                                          </p:val>
                                        </p:tav>
                                        <p:tav tm="100000">
                                          <p:val>
                                            <p:strVal val="#ppt_x"/>
                                          </p:val>
                                        </p:tav>
                                      </p:tavLst>
                                    </p:anim>
                                    <p:anim calcmode="lin" valueType="num">
                                      <p:cBhvr>
                                        <p:cTn id="227" dur="3000" fill="hold"/>
                                        <p:tgtEl>
                                          <p:spTgt spid="45"/>
                                        </p:tgtEl>
                                        <p:attrNameLst>
                                          <p:attrName>ppt_y</p:attrName>
                                        </p:attrNameLst>
                                      </p:cBhvr>
                                      <p:tavLst>
                                        <p:tav tm="0">
                                          <p:val>
                                            <p:strVal val="#ppt_y+#ppt_h/2"/>
                                          </p:val>
                                        </p:tav>
                                        <p:tav tm="100000">
                                          <p:val>
                                            <p:strVal val="#ppt_y"/>
                                          </p:val>
                                        </p:tav>
                                      </p:tavLst>
                                    </p:anim>
                                    <p:anim calcmode="lin" valueType="num">
                                      <p:cBhvr>
                                        <p:cTn id="228" dur="3000" fill="hold"/>
                                        <p:tgtEl>
                                          <p:spTgt spid="45"/>
                                        </p:tgtEl>
                                        <p:attrNameLst>
                                          <p:attrName>ppt_w</p:attrName>
                                        </p:attrNameLst>
                                      </p:cBhvr>
                                      <p:tavLst>
                                        <p:tav tm="0">
                                          <p:val>
                                            <p:strVal val="#ppt_w"/>
                                          </p:val>
                                        </p:tav>
                                        <p:tav tm="100000">
                                          <p:val>
                                            <p:strVal val="#ppt_w"/>
                                          </p:val>
                                        </p:tav>
                                      </p:tavLst>
                                    </p:anim>
                                    <p:anim calcmode="lin" valueType="num">
                                      <p:cBhvr>
                                        <p:cTn id="229" dur="3000" fill="hold"/>
                                        <p:tgtEl>
                                          <p:spTgt spid="45"/>
                                        </p:tgtEl>
                                        <p:attrNameLst>
                                          <p:attrName>ppt_h</p:attrName>
                                        </p:attrNameLst>
                                      </p:cBhvr>
                                      <p:tavLst>
                                        <p:tav tm="0">
                                          <p:val>
                                            <p:fltVal val="0"/>
                                          </p:val>
                                        </p:tav>
                                        <p:tav tm="100000">
                                          <p:val>
                                            <p:strVal val="#ppt_h"/>
                                          </p:val>
                                        </p:tav>
                                      </p:tavLst>
                                    </p:anim>
                                  </p:childTnLst>
                                </p:cTn>
                              </p:par>
                              <p:par>
                                <p:cTn id="230" presetID="6" presetClass="emph" presetSubtype="0" fill="hold" grpId="1" nodeType="withEffect">
                                  <p:stCondLst>
                                    <p:cond delay="0"/>
                                  </p:stCondLst>
                                  <p:childTnLst>
                                    <p:animScale>
                                      <p:cBhvr>
                                        <p:cTn id="231" dur="3000" fill="hold"/>
                                        <p:tgtEl>
                                          <p:spTgt spid="45"/>
                                        </p:tgtEl>
                                      </p:cBhvr>
                                      <p:by x="400000" y="100000"/>
                                    </p:animScale>
                                  </p:childTnLst>
                                </p:cTn>
                              </p:par>
                              <p:par>
                                <p:cTn id="232" presetID="2" presetClass="exit" presetSubtype="12" fill="hold" grpId="2" nodeType="withEffect">
                                  <p:stCondLst>
                                    <p:cond delay="0"/>
                                  </p:stCondLst>
                                  <p:childTnLst>
                                    <p:anim calcmode="lin" valueType="num">
                                      <p:cBhvr additive="base">
                                        <p:cTn id="233" dur="4000"/>
                                        <p:tgtEl>
                                          <p:spTgt spid="45"/>
                                        </p:tgtEl>
                                        <p:attrNameLst>
                                          <p:attrName>ppt_x</p:attrName>
                                        </p:attrNameLst>
                                      </p:cBhvr>
                                      <p:tavLst>
                                        <p:tav tm="0">
                                          <p:val>
                                            <p:strVal val="ppt_x"/>
                                          </p:val>
                                        </p:tav>
                                        <p:tav tm="100000">
                                          <p:val>
                                            <p:strVal val="0-ppt_w/2"/>
                                          </p:val>
                                        </p:tav>
                                      </p:tavLst>
                                    </p:anim>
                                    <p:anim calcmode="lin" valueType="num">
                                      <p:cBhvr additive="base">
                                        <p:cTn id="234" dur="4000"/>
                                        <p:tgtEl>
                                          <p:spTgt spid="45"/>
                                        </p:tgtEl>
                                        <p:attrNameLst>
                                          <p:attrName>ppt_y</p:attrName>
                                        </p:attrNameLst>
                                      </p:cBhvr>
                                      <p:tavLst>
                                        <p:tav tm="0">
                                          <p:val>
                                            <p:strVal val="ppt_y"/>
                                          </p:val>
                                        </p:tav>
                                        <p:tav tm="100000">
                                          <p:val>
                                            <p:strVal val="1+ppt_h/2"/>
                                          </p:val>
                                        </p:tav>
                                      </p:tavLst>
                                    </p:anim>
                                    <p:set>
                                      <p:cBhvr>
                                        <p:cTn id="235" dur="1" fill="hold">
                                          <p:stCondLst>
                                            <p:cond delay="3999"/>
                                          </p:stCondLst>
                                        </p:cTn>
                                        <p:tgtEl>
                                          <p:spTgt spid="45"/>
                                        </p:tgtEl>
                                        <p:attrNameLst>
                                          <p:attrName>style.visibility</p:attrName>
                                        </p:attrNameLst>
                                      </p:cBhvr>
                                      <p:to>
                                        <p:strVal val="hidden"/>
                                      </p:to>
                                    </p:set>
                                  </p:childTnLst>
                                </p:cTn>
                              </p:par>
                              <p:par>
                                <p:cTn id="236" presetID="17" presetClass="entr" presetSubtype="4" fill="hold" grpId="0" nodeType="withEffect">
                                  <p:stCondLst>
                                    <p:cond delay="0"/>
                                  </p:stCondLst>
                                  <p:childTnLst>
                                    <p:set>
                                      <p:cBhvr>
                                        <p:cTn id="237" dur="1" fill="hold">
                                          <p:stCondLst>
                                            <p:cond delay="0"/>
                                          </p:stCondLst>
                                        </p:cTn>
                                        <p:tgtEl>
                                          <p:spTgt spid="46"/>
                                        </p:tgtEl>
                                        <p:attrNameLst>
                                          <p:attrName>style.visibility</p:attrName>
                                        </p:attrNameLst>
                                      </p:cBhvr>
                                      <p:to>
                                        <p:strVal val="visible"/>
                                      </p:to>
                                    </p:set>
                                    <p:anim calcmode="lin" valueType="num">
                                      <p:cBhvr>
                                        <p:cTn id="238" dur="3000" fill="hold"/>
                                        <p:tgtEl>
                                          <p:spTgt spid="46"/>
                                        </p:tgtEl>
                                        <p:attrNameLst>
                                          <p:attrName>ppt_x</p:attrName>
                                        </p:attrNameLst>
                                      </p:cBhvr>
                                      <p:tavLst>
                                        <p:tav tm="0">
                                          <p:val>
                                            <p:strVal val="#ppt_x"/>
                                          </p:val>
                                        </p:tav>
                                        <p:tav tm="100000">
                                          <p:val>
                                            <p:strVal val="#ppt_x"/>
                                          </p:val>
                                        </p:tav>
                                      </p:tavLst>
                                    </p:anim>
                                    <p:anim calcmode="lin" valueType="num">
                                      <p:cBhvr>
                                        <p:cTn id="239" dur="3000" fill="hold"/>
                                        <p:tgtEl>
                                          <p:spTgt spid="46"/>
                                        </p:tgtEl>
                                        <p:attrNameLst>
                                          <p:attrName>ppt_y</p:attrName>
                                        </p:attrNameLst>
                                      </p:cBhvr>
                                      <p:tavLst>
                                        <p:tav tm="0">
                                          <p:val>
                                            <p:strVal val="#ppt_y+#ppt_h/2"/>
                                          </p:val>
                                        </p:tav>
                                        <p:tav tm="100000">
                                          <p:val>
                                            <p:strVal val="#ppt_y"/>
                                          </p:val>
                                        </p:tav>
                                      </p:tavLst>
                                    </p:anim>
                                    <p:anim calcmode="lin" valueType="num">
                                      <p:cBhvr>
                                        <p:cTn id="240" dur="3000" fill="hold"/>
                                        <p:tgtEl>
                                          <p:spTgt spid="46"/>
                                        </p:tgtEl>
                                        <p:attrNameLst>
                                          <p:attrName>ppt_w</p:attrName>
                                        </p:attrNameLst>
                                      </p:cBhvr>
                                      <p:tavLst>
                                        <p:tav tm="0">
                                          <p:val>
                                            <p:strVal val="#ppt_w"/>
                                          </p:val>
                                        </p:tav>
                                        <p:tav tm="100000">
                                          <p:val>
                                            <p:strVal val="#ppt_w"/>
                                          </p:val>
                                        </p:tav>
                                      </p:tavLst>
                                    </p:anim>
                                    <p:anim calcmode="lin" valueType="num">
                                      <p:cBhvr>
                                        <p:cTn id="241" dur="3000" fill="hold"/>
                                        <p:tgtEl>
                                          <p:spTgt spid="46"/>
                                        </p:tgtEl>
                                        <p:attrNameLst>
                                          <p:attrName>ppt_h</p:attrName>
                                        </p:attrNameLst>
                                      </p:cBhvr>
                                      <p:tavLst>
                                        <p:tav tm="0">
                                          <p:val>
                                            <p:fltVal val="0"/>
                                          </p:val>
                                        </p:tav>
                                        <p:tav tm="100000">
                                          <p:val>
                                            <p:strVal val="#ppt_h"/>
                                          </p:val>
                                        </p:tav>
                                      </p:tavLst>
                                    </p:anim>
                                  </p:childTnLst>
                                </p:cTn>
                              </p:par>
                              <p:par>
                                <p:cTn id="242" presetID="6" presetClass="emph" presetSubtype="0" fill="hold" grpId="1" nodeType="withEffect">
                                  <p:stCondLst>
                                    <p:cond delay="0"/>
                                  </p:stCondLst>
                                  <p:childTnLst>
                                    <p:animScale>
                                      <p:cBhvr>
                                        <p:cTn id="243" dur="3000" fill="hold"/>
                                        <p:tgtEl>
                                          <p:spTgt spid="46"/>
                                        </p:tgtEl>
                                      </p:cBhvr>
                                      <p:by x="400000" y="100000"/>
                                    </p:animScale>
                                  </p:childTnLst>
                                </p:cTn>
                              </p:par>
                              <p:par>
                                <p:cTn id="244" presetID="2" presetClass="exit" presetSubtype="12" fill="hold" grpId="2" nodeType="withEffect">
                                  <p:stCondLst>
                                    <p:cond delay="0"/>
                                  </p:stCondLst>
                                  <p:childTnLst>
                                    <p:anim calcmode="lin" valueType="num">
                                      <p:cBhvr additive="base">
                                        <p:cTn id="245" dur="4000"/>
                                        <p:tgtEl>
                                          <p:spTgt spid="46"/>
                                        </p:tgtEl>
                                        <p:attrNameLst>
                                          <p:attrName>ppt_x</p:attrName>
                                        </p:attrNameLst>
                                      </p:cBhvr>
                                      <p:tavLst>
                                        <p:tav tm="0">
                                          <p:val>
                                            <p:strVal val="ppt_x"/>
                                          </p:val>
                                        </p:tav>
                                        <p:tav tm="100000">
                                          <p:val>
                                            <p:strVal val="0-ppt_w/2"/>
                                          </p:val>
                                        </p:tav>
                                      </p:tavLst>
                                    </p:anim>
                                    <p:anim calcmode="lin" valueType="num">
                                      <p:cBhvr additive="base">
                                        <p:cTn id="246" dur="4000"/>
                                        <p:tgtEl>
                                          <p:spTgt spid="46"/>
                                        </p:tgtEl>
                                        <p:attrNameLst>
                                          <p:attrName>ppt_y</p:attrName>
                                        </p:attrNameLst>
                                      </p:cBhvr>
                                      <p:tavLst>
                                        <p:tav tm="0">
                                          <p:val>
                                            <p:strVal val="ppt_y"/>
                                          </p:val>
                                        </p:tav>
                                        <p:tav tm="100000">
                                          <p:val>
                                            <p:strVal val="1+ppt_h/2"/>
                                          </p:val>
                                        </p:tav>
                                      </p:tavLst>
                                    </p:anim>
                                    <p:set>
                                      <p:cBhvr>
                                        <p:cTn id="247" dur="1" fill="hold">
                                          <p:stCondLst>
                                            <p:cond delay="3999"/>
                                          </p:stCondLst>
                                        </p:cTn>
                                        <p:tgtEl>
                                          <p:spTgt spid="46"/>
                                        </p:tgtEl>
                                        <p:attrNameLst>
                                          <p:attrName>style.visibility</p:attrName>
                                        </p:attrNameLst>
                                      </p:cBhvr>
                                      <p:to>
                                        <p:strVal val="hidden"/>
                                      </p:to>
                                    </p:set>
                                  </p:childTnLst>
                                </p:cTn>
                              </p:par>
                              <p:par>
                                <p:cTn id="248" presetID="17" presetClass="entr" presetSubtype="4" fill="hold" grpId="0" nodeType="withEffect">
                                  <p:stCondLst>
                                    <p:cond delay="0"/>
                                  </p:stCondLst>
                                  <p:childTnLst>
                                    <p:set>
                                      <p:cBhvr>
                                        <p:cTn id="249" dur="1" fill="hold">
                                          <p:stCondLst>
                                            <p:cond delay="0"/>
                                          </p:stCondLst>
                                        </p:cTn>
                                        <p:tgtEl>
                                          <p:spTgt spid="47"/>
                                        </p:tgtEl>
                                        <p:attrNameLst>
                                          <p:attrName>style.visibility</p:attrName>
                                        </p:attrNameLst>
                                      </p:cBhvr>
                                      <p:to>
                                        <p:strVal val="visible"/>
                                      </p:to>
                                    </p:set>
                                    <p:anim calcmode="lin" valueType="num">
                                      <p:cBhvr>
                                        <p:cTn id="250" dur="3000" fill="hold"/>
                                        <p:tgtEl>
                                          <p:spTgt spid="47"/>
                                        </p:tgtEl>
                                        <p:attrNameLst>
                                          <p:attrName>ppt_x</p:attrName>
                                        </p:attrNameLst>
                                      </p:cBhvr>
                                      <p:tavLst>
                                        <p:tav tm="0">
                                          <p:val>
                                            <p:strVal val="#ppt_x"/>
                                          </p:val>
                                        </p:tav>
                                        <p:tav tm="100000">
                                          <p:val>
                                            <p:strVal val="#ppt_x"/>
                                          </p:val>
                                        </p:tav>
                                      </p:tavLst>
                                    </p:anim>
                                    <p:anim calcmode="lin" valueType="num">
                                      <p:cBhvr>
                                        <p:cTn id="251" dur="3000" fill="hold"/>
                                        <p:tgtEl>
                                          <p:spTgt spid="47"/>
                                        </p:tgtEl>
                                        <p:attrNameLst>
                                          <p:attrName>ppt_y</p:attrName>
                                        </p:attrNameLst>
                                      </p:cBhvr>
                                      <p:tavLst>
                                        <p:tav tm="0">
                                          <p:val>
                                            <p:strVal val="#ppt_y+#ppt_h/2"/>
                                          </p:val>
                                        </p:tav>
                                        <p:tav tm="100000">
                                          <p:val>
                                            <p:strVal val="#ppt_y"/>
                                          </p:val>
                                        </p:tav>
                                      </p:tavLst>
                                    </p:anim>
                                    <p:anim calcmode="lin" valueType="num">
                                      <p:cBhvr>
                                        <p:cTn id="252" dur="3000" fill="hold"/>
                                        <p:tgtEl>
                                          <p:spTgt spid="47"/>
                                        </p:tgtEl>
                                        <p:attrNameLst>
                                          <p:attrName>ppt_w</p:attrName>
                                        </p:attrNameLst>
                                      </p:cBhvr>
                                      <p:tavLst>
                                        <p:tav tm="0">
                                          <p:val>
                                            <p:strVal val="#ppt_w"/>
                                          </p:val>
                                        </p:tav>
                                        <p:tav tm="100000">
                                          <p:val>
                                            <p:strVal val="#ppt_w"/>
                                          </p:val>
                                        </p:tav>
                                      </p:tavLst>
                                    </p:anim>
                                    <p:anim calcmode="lin" valueType="num">
                                      <p:cBhvr>
                                        <p:cTn id="253" dur="3000" fill="hold"/>
                                        <p:tgtEl>
                                          <p:spTgt spid="47"/>
                                        </p:tgtEl>
                                        <p:attrNameLst>
                                          <p:attrName>ppt_h</p:attrName>
                                        </p:attrNameLst>
                                      </p:cBhvr>
                                      <p:tavLst>
                                        <p:tav tm="0">
                                          <p:val>
                                            <p:fltVal val="0"/>
                                          </p:val>
                                        </p:tav>
                                        <p:tav tm="100000">
                                          <p:val>
                                            <p:strVal val="#ppt_h"/>
                                          </p:val>
                                        </p:tav>
                                      </p:tavLst>
                                    </p:anim>
                                  </p:childTnLst>
                                </p:cTn>
                              </p:par>
                              <p:par>
                                <p:cTn id="254" presetID="6" presetClass="emph" presetSubtype="0" fill="hold" grpId="1" nodeType="withEffect">
                                  <p:stCondLst>
                                    <p:cond delay="0"/>
                                  </p:stCondLst>
                                  <p:childTnLst>
                                    <p:animScale>
                                      <p:cBhvr>
                                        <p:cTn id="255" dur="3000" fill="hold"/>
                                        <p:tgtEl>
                                          <p:spTgt spid="47"/>
                                        </p:tgtEl>
                                      </p:cBhvr>
                                      <p:by x="400000" y="100000"/>
                                    </p:animScale>
                                  </p:childTnLst>
                                </p:cTn>
                              </p:par>
                              <p:par>
                                <p:cTn id="256" presetID="2" presetClass="exit" presetSubtype="12" fill="hold" grpId="2" nodeType="withEffect">
                                  <p:stCondLst>
                                    <p:cond delay="0"/>
                                  </p:stCondLst>
                                  <p:childTnLst>
                                    <p:anim calcmode="lin" valueType="num">
                                      <p:cBhvr additive="base">
                                        <p:cTn id="257" dur="4000"/>
                                        <p:tgtEl>
                                          <p:spTgt spid="47"/>
                                        </p:tgtEl>
                                        <p:attrNameLst>
                                          <p:attrName>ppt_x</p:attrName>
                                        </p:attrNameLst>
                                      </p:cBhvr>
                                      <p:tavLst>
                                        <p:tav tm="0">
                                          <p:val>
                                            <p:strVal val="ppt_x"/>
                                          </p:val>
                                        </p:tav>
                                        <p:tav tm="100000">
                                          <p:val>
                                            <p:strVal val="0-ppt_w/2"/>
                                          </p:val>
                                        </p:tav>
                                      </p:tavLst>
                                    </p:anim>
                                    <p:anim calcmode="lin" valueType="num">
                                      <p:cBhvr additive="base">
                                        <p:cTn id="258" dur="4000"/>
                                        <p:tgtEl>
                                          <p:spTgt spid="47"/>
                                        </p:tgtEl>
                                        <p:attrNameLst>
                                          <p:attrName>ppt_y</p:attrName>
                                        </p:attrNameLst>
                                      </p:cBhvr>
                                      <p:tavLst>
                                        <p:tav tm="0">
                                          <p:val>
                                            <p:strVal val="ppt_y"/>
                                          </p:val>
                                        </p:tav>
                                        <p:tav tm="100000">
                                          <p:val>
                                            <p:strVal val="1+ppt_h/2"/>
                                          </p:val>
                                        </p:tav>
                                      </p:tavLst>
                                    </p:anim>
                                    <p:set>
                                      <p:cBhvr>
                                        <p:cTn id="259" dur="1" fill="hold">
                                          <p:stCondLst>
                                            <p:cond delay="3999"/>
                                          </p:stCondLst>
                                        </p:cTn>
                                        <p:tgtEl>
                                          <p:spTgt spid="47"/>
                                        </p:tgtEl>
                                        <p:attrNameLst>
                                          <p:attrName>style.visibility</p:attrName>
                                        </p:attrNameLst>
                                      </p:cBhvr>
                                      <p:to>
                                        <p:strVal val="hidden"/>
                                      </p:to>
                                    </p:set>
                                  </p:childTnLst>
                                </p:cTn>
                              </p:par>
                              <p:par>
                                <p:cTn id="260" presetID="17" presetClass="entr" presetSubtype="4" fill="hold" grpId="0" nodeType="withEffect">
                                  <p:stCondLst>
                                    <p:cond delay="0"/>
                                  </p:stCondLst>
                                  <p:childTnLst>
                                    <p:set>
                                      <p:cBhvr>
                                        <p:cTn id="261" dur="1" fill="hold">
                                          <p:stCondLst>
                                            <p:cond delay="0"/>
                                          </p:stCondLst>
                                        </p:cTn>
                                        <p:tgtEl>
                                          <p:spTgt spid="48"/>
                                        </p:tgtEl>
                                        <p:attrNameLst>
                                          <p:attrName>style.visibility</p:attrName>
                                        </p:attrNameLst>
                                      </p:cBhvr>
                                      <p:to>
                                        <p:strVal val="visible"/>
                                      </p:to>
                                    </p:set>
                                    <p:anim calcmode="lin" valueType="num">
                                      <p:cBhvr>
                                        <p:cTn id="262" dur="3000" fill="hold"/>
                                        <p:tgtEl>
                                          <p:spTgt spid="48"/>
                                        </p:tgtEl>
                                        <p:attrNameLst>
                                          <p:attrName>ppt_x</p:attrName>
                                        </p:attrNameLst>
                                      </p:cBhvr>
                                      <p:tavLst>
                                        <p:tav tm="0">
                                          <p:val>
                                            <p:strVal val="#ppt_x"/>
                                          </p:val>
                                        </p:tav>
                                        <p:tav tm="100000">
                                          <p:val>
                                            <p:strVal val="#ppt_x"/>
                                          </p:val>
                                        </p:tav>
                                      </p:tavLst>
                                    </p:anim>
                                    <p:anim calcmode="lin" valueType="num">
                                      <p:cBhvr>
                                        <p:cTn id="263" dur="3000" fill="hold"/>
                                        <p:tgtEl>
                                          <p:spTgt spid="48"/>
                                        </p:tgtEl>
                                        <p:attrNameLst>
                                          <p:attrName>ppt_y</p:attrName>
                                        </p:attrNameLst>
                                      </p:cBhvr>
                                      <p:tavLst>
                                        <p:tav tm="0">
                                          <p:val>
                                            <p:strVal val="#ppt_y+#ppt_h/2"/>
                                          </p:val>
                                        </p:tav>
                                        <p:tav tm="100000">
                                          <p:val>
                                            <p:strVal val="#ppt_y"/>
                                          </p:val>
                                        </p:tav>
                                      </p:tavLst>
                                    </p:anim>
                                    <p:anim calcmode="lin" valueType="num">
                                      <p:cBhvr>
                                        <p:cTn id="264" dur="3000" fill="hold"/>
                                        <p:tgtEl>
                                          <p:spTgt spid="48"/>
                                        </p:tgtEl>
                                        <p:attrNameLst>
                                          <p:attrName>ppt_w</p:attrName>
                                        </p:attrNameLst>
                                      </p:cBhvr>
                                      <p:tavLst>
                                        <p:tav tm="0">
                                          <p:val>
                                            <p:strVal val="#ppt_w"/>
                                          </p:val>
                                        </p:tav>
                                        <p:tav tm="100000">
                                          <p:val>
                                            <p:strVal val="#ppt_w"/>
                                          </p:val>
                                        </p:tav>
                                      </p:tavLst>
                                    </p:anim>
                                    <p:anim calcmode="lin" valueType="num">
                                      <p:cBhvr>
                                        <p:cTn id="265" dur="3000" fill="hold"/>
                                        <p:tgtEl>
                                          <p:spTgt spid="48"/>
                                        </p:tgtEl>
                                        <p:attrNameLst>
                                          <p:attrName>ppt_h</p:attrName>
                                        </p:attrNameLst>
                                      </p:cBhvr>
                                      <p:tavLst>
                                        <p:tav tm="0">
                                          <p:val>
                                            <p:fltVal val="0"/>
                                          </p:val>
                                        </p:tav>
                                        <p:tav tm="100000">
                                          <p:val>
                                            <p:strVal val="#ppt_h"/>
                                          </p:val>
                                        </p:tav>
                                      </p:tavLst>
                                    </p:anim>
                                  </p:childTnLst>
                                </p:cTn>
                              </p:par>
                              <p:par>
                                <p:cTn id="266" presetID="6" presetClass="emph" presetSubtype="0" fill="hold" grpId="1" nodeType="withEffect">
                                  <p:stCondLst>
                                    <p:cond delay="0"/>
                                  </p:stCondLst>
                                  <p:childTnLst>
                                    <p:animScale>
                                      <p:cBhvr>
                                        <p:cTn id="267" dur="3000" fill="hold"/>
                                        <p:tgtEl>
                                          <p:spTgt spid="48"/>
                                        </p:tgtEl>
                                      </p:cBhvr>
                                      <p:by x="400000" y="100000"/>
                                    </p:animScale>
                                  </p:childTnLst>
                                </p:cTn>
                              </p:par>
                              <p:par>
                                <p:cTn id="268" presetID="2" presetClass="exit" presetSubtype="12" fill="hold" grpId="2" nodeType="withEffect">
                                  <p:stCondLst>
                                    <p:cond delay="0"/>
                                  </p:stCondLst>
                                  <p:childTnLst>
                                    <p:anim calcmode="lin" valueType="num">
                                      <p:cBhvr additive="base">
                                        <p:cTn id="269" dur="4000"/>
                                        <p:tgtEl>
                                          <p:spTgt spid="48"/>
                                        </p:tgtEl>
                                        <p:attrNameLst>
                                          <p:attrName>ppt_x</p:attrName>
                                        </p:attrNameLst>
                                      </p:cBhvr>
                                      <p:tavLst>
                                        <p:tav tm="0">
                                          <p:val>
                                            <p:strVal val="ppt_x"/>
                                          </p:val>
                                        </p:tav>
                                        <p:tav tm="100000">
                                          <p:val>
                                            <p:strVal val="0-ppt_w/2"/>
                                          </p:val>
                                        </p:tav>
                                      </p:tavLst>
                                    </p:anim>
                                    <p:anim calcmode="lin" valueType="num">
                                      <p:cBhvr additive="base">
                                        <p:cTn id="270" dur="4000"/>
                                        <p:tgtEl>
                                          <p:spTgt spid="48"/>
                                        </p:tgtEl>
                                        <p:attrNameLst>
                                          <p:attrName>ppt_y</p:attrName>
                                        </p:attrNameLst>
                                      </p:cBhvr>
                                      <p:tavLst>
                                        <p:tav tm="0">
                                          <p:val>
                                            <p:strVal val="ppt_y"/>
                                          </p:val>
                                        </p:tav>
                                        <p:tav tm="100000">
                                          <p:val>
                                            <p:strVal val="1+ppt_h/2"/>
                                          </p:val>
                                        </p:tav>
                                      </p:tavLst>
                                    </p:anim>
                                    <p:set>
                                      <p:cBhvr>
                                        <p:cTn id="271" dur="1" fill="hold">
                                          <p:stCondLst>
                                            <p:cond delay="3999"/>
                                          </p:stCondLst>
                                        </p:cTn>
                                        <p:tgtEl>
                                          <p:spTgt spid="48"/>
                                        </p:tgtEl>
                                        <p:attrNameLst>
                                          <p:attrName>style.visibility</p:attrName>
                                        </p:attrNameLst>
                                      </p:cBhvr>
                                      <p:to>
                                        <p:strVal val="hidden"/>
                                      </p:to>
                                    </p:set>
                                  </p:childTnLst>
                                </p:cTn>
                              </p:par>
                              <p:par>
                                <p:cTn id="272" presetID="17" presetClass="entr" presetSubtype="4" fill="hold" grpId="0" nodeType="withEffect">
                                  <p:stCondLst>
                                    <p:cond delay="0"/>
                                  </p:stCondLst>
                                  <p:childTnLst>
                                    <p:set>
                                      <p:cBhvr>
                                        <p:cTn id="273" dur="1" fill="hold">
                                          <p:stCondLst>
                                            <p:cond delay="0"/>
                                          </p:stCondLst>
                                        </p:cTn>
                                        <p:tgtEl>
                                          <p:spTgt spid="49"/>
                                        </p:tgtEl>
                                        <p:attrNameLst>
                                          <p:attrName>style.visibility</p:attrName>
                                        </p:attrNameLst>
                                      </p:cBhvr>
                                      <p:to>
                                        <p:strVal val="visible"/>
                                      </p:to>
                                    </p:set>
                                    <p:anim calcmode="lin" valueType="num">
                                      <p:cBhvr>
                                        <p:cTn id="274" dur="3000" fill="hold"/>
                                        <p:tgtEl>
                                          <p:spTgt spid="49"/>
                                        </p:tgtEl>
                                        <p:attrNameLst>
                                          <p:attrName>ppt_x</p:attrName>
                                        </p:attrNameLst>
                                      </p:cBhvr>
                                      <p:tavLst>
                                        <p:tav tm="0">
                                          <p:val>
                                            <p:strVal val="#ppt_x"/>
                                          </p:val>
                                        </p:tav>
                                        <p:tav tm="100000">
                                          <p:val>
                                            <p:strVal val="#ppt_x"/>
                                          </p:val>
                                        </p:tav>
                                      </p:tavLst>
                                    </p:anim>
                                    <p:anim calcmode="lin" valueType="num">
                                      <p:cBhvr>
                                        <p:cTn id="275" dur="3000" fill="hold"/>
                                        <p:tgtEl>
                                          <p:spTgt spid="49"/>
                                        </p:tgtEl>
                                        <p:attrNameLst>
                                          <p:attrName>ppt_y</p:attrName>
                                        </p:attrNameLst>
                                      </p:cBhvr>
                                      <p:tavLst>
                                        <p:tav tm="0">
                                          <p:val>
                                            <p:strVal val="#ppt_y+#ppt_h/2"/>
                                          </p:val>
                                        </p:tav>
                                        <p:tav tm="100000">
                                          <p:val>
                                            <p:strVal val="#ppt_y"/>
                                          </p:val>
                                        </p:tav>
                                      </p:tavLst>
                                    </p:anim>
                                    <p:anim calcmode="lin" valueType="num">
                                      <p:cBhvr>
                                        <p:cTn id="276" dur="3000" fill="hold"/>
                                        <p:tgtEl>
                                          <p:spTgt spid="49"/>
                                        </p:tgtEl>
                                        <p:attrNameLst>
                                          <p:attrName>ppt_w</p:attrName>
                                        </p:attrNameLst>
                                      </p:cBhvr>
                                      <p:tavLst>
                                        <p:tav tm="0">
                                          <p:val>
                                            <p:strVal val="#ppt_w"/>
                                          </p:val>
                                        </p:tav>
                                        <p:tav tm="100000">
                                          <p:val>
                                            <p:strVal val="#ppt_w"/>
                                          </p:val>
                                        </p:tav>
                                      </p:tavLst>
                                    </p:anim>
                                    <p:anim calcmode="lin" valueType="num">
                                      <p:cBhvr>
                                        <p:cTn id="277" dur="3000" fill="hold"/>
                                        <p:tgtEl>
                                          <p:spTgt spid="49"/>
                                        </p:tgtEl>
                                        <p:attrNameLst>
                                          <p:attrName>ppt_h</p:attrName>
                                        </p:attrNameLst>
                                      </p:cBhvr>
                                      <p:tavLst>
                                        <p:tav tm="0">
                                          <p:val>
                                            <p:fltVal val="0"/>
                                          </p:val>
                                        </p:tav>
                                        <p:tav tm="100000">
                                          <p:val>
                                            <p:strVal val="#ppt_h"/>
                                          </p:val>
                                        </p:tav>
                                      </p:tavLst>
                                    </p:anim>
                                  </p:childTnLst>
                                </p:cTn>
                              </p:par>
                              <p:par>
                                <p:cTn id="278" presetID="6" presetClass="emph" presetSubtype="0" fill="hold" grpId="1" nodeType="withEffect">
                                  <p:stCondLst>
                                    <p:cond delay="0"/>
                                  </p:stCondLst>
                                  <p:childTnLst>
                                    <p:animScale>
                                      <p:cBhvr>
                                        <p:cTn id="279" dur="3000" fill="hold"/>
                                        <p:tgtEl>
                                          <p:spTgt spid="49"/>
                                        </p:tgtEl>
                                      </p:cBhvr>
                                      <p:by x="400000" y="100000"/>
                                    </p:animScale>
                                  </p:childTnLst>
                                </p:cTn>
                              </p:par>
                              <p:par>
                                <p:cTn id="280" presetID="2" presetClass="exit" presetSubtype="12" fill="hold" grpId="2" nodeType="withEffect">
                                  <p:stCondLst>
                                    <p:cond delay="0"/>
                                  </p:stCondLst>
                                  <p:childTnLst>
                                    <p:anim calcmode="lin" valueType="num">
                                      <p:cBhvr additive="base">
                                        <p:cTn id="281" dur="4000"/>
                                        <p:tgtEl>
                                          <p:spTgt spid="49"/>
                                        </p:tgtEl>
                                        <p:attrNameLst>
                                          <p:attrName>ppt_x</p:attrName>
                                        </p:attrNameLst>
                                      </p:cBhvr>
                                      <p:tavLst>
                                        <p:tav tm="0">
                                          <p:val>
                                            <p:strVal val="ppt_x"/>
                                          </p:val>
                                        </p:tav>
                                        <p:tav tm="100000">
                                          <p:val>
                                            <p:strVal val="0-ppt_w/2"/>
                                          </p:val>
                                        </p:tav>
                                      </p:tavLst>
                                    </p:anim>
                                    <p:anim calcmode="lin" valueType="num">
                                      <p:cBhvr additive="base">
                                        <p:cTn id="282" dur="4000"/>
                                        <p:tgtEl>
                                          <p:spTgt spid="49"/>
                                        </p:tgtEl>
                                        <p:attrNameLst>
                                          <p:attrName>ppt_y</p:attrName>
                                        </p:attrNameLst>
                                      </p:cBhvr>
                                      <p:tavLst>
                                        <p:tav tm="0">
                                          <p:val>
                                            <p:strVal val="ppt_y"/>
                                          </p:val>
                                        </p:tav>
                                        <p:tav tm="100000">
                                          <p:val>
                                            <p:strVal val="1+ppt_h/2"/>
                                          </p:val>
                                        </p:tav>
                                      </p:tavLst>
                                    </p:anim>
                                    <p:set>
                                      <p:cBhvr>
                                        <p:cTn id="283" dur="1" fill="hold">
                                          <p:stCondLst>
                                            <p:cond delay="3999"/>
                                          </p:stCondLst>
                                        </p:cTn>
                                        <p:tgtEl>
                                          <p:spTgt spid="49"/>
                                        </p:tgtEl>
                                        <p:attrNameLst>
                                          <p:attrName>style.visibility</p:attrName>
                                        </p:attrNameLst>
                                      </p:cBhvr>
                                      <p:to>
                                        <p:strVal val="hidden"/>
                                      </p:to>
                                    </p:set>
                                  </p:childTnLst>
                                </p:cTn>
                              </p:par>
                              <p:par>
                                <p:cTn id="284" presetID="17" presetClass="entr" presetSubtype="4" fill="hold" grpId="0" nodeType="withEffect">
                                  <p:stCondLst>
                                    <p:cond delay="0"/>
                                  </p:stCondLst>
                                  <p:childTnLst>
                                    <p:set>
                                      <p:cBhvr>
                                        <p:cTn id="285" dur="1" fill="hold">
                                          <p:stCondLst>
                                            <p:cond delay="0"/>
                                          </p:stCondLst>
                                        </p:cTn>
                                        <p:tgtEl>
                                          <p:spTgt spid="50"/>
                                        </p:tgtEl>
                                        <p:attrNameLst>
                                          <p:attrName>style.visibility</p:attrName>
                                        </p:attrNameLst>
                                      </p:cBhvr>
                                      <p:to>
                                        <p:strVal val="visible"/>
                                      </p:to>
                                    </p:set>
                                    <p:anim calcmode="lin" valueType="num">
                                      <p:cBhvr>
                                        <p:cTn id="286" dur="3000" fill="hold"/>
                                        <p:tgtEl>
                                          <p:spTgt spid="50"/>
                                        </p:tgtEl>
                                        <p:attrNameLst>
                                          <p:attrName>ppt_x</p:attrName>
                                        </p:attrNameLst>
                                      </p:cBhvr>
                                      <p:tavLst>
                                        <p:tav tm="0">
                                          <p:val>
                                            <p:strVal val="#ppt_x"/>
                                          </p:val>
                                        </p:tav>
                                        <p:tav tm="100000">
                                          <p:val>
                                            <p:strVal val="#ppt_x"/>
                                          </p:val>
                                        </p:tav>
                                      </p:tavLst>
                                    </p:anim>
                                    <p:anim calcmode="lin" valueType="num">
                                      <p:cBhvr>
                                        <p:cTn id="287" dur="3000" fill="hold"/>
                                        <p:tgtEl>
                                          <p:spTgt spid="50"/>
                                        </p:tgtEl>
                                        <p:attrNameLst>
                                          <p:attrName>ppt_y</p:attrName>
                                        </p:attrNameLst>
                                      </p:cBhvr>
                                      <p:tavLst>
                                        <p:tav tm="0">
                                          <p:val>
                                            <p:strVal val="#ppt_y+#ppt_h/2"/>
                                          </p:val>
                                        </p:tav>
                                        <p:tav tm="100000">
                                          <p:val>
                                            <p:strVal val="#ppt_y"/>
                                          </p:val>
                                        </p:tav>
                                      </p:tavLst>
                                    </p:anim>
                                    <p:anim calcmode="lin" valueType="num">
                                      <p:cBhvr>
                                        <p:cTn id="288" dur="3000" fill="hold"/>
                                        <p:tgtEl>
                                          <p:spTgt spid="50"/>
                                        </p:tgtEl>
                                        <p:attrNameLst>
                                          <p:attrName>ppt_w</p:attrName>
                                        </p:attrNameLst>
                                      </p:cBhvr>
                                      <p:tavLst>
                                        <p:tav tm="0">
                                          <p:val>
                                            <p:strVal val="#ppt_w"/>
                                          </p:val>
                                        </p:tav>
                                        <p:tav tm="100000">
                                          <p:val>
                                            <p:strVal val="#ppt_w"/>
                                          </p:val>
                                        </p:tav>
                                      </p:tavLst>
                                    </p:anim>
                                    <p:anim calcmode="lin" valueType="num">
                                      <p:cBhvr>
                                        <p:cTn id="289" dur="3000" fill="hold"/>
                                        <p:tgtEl>
                                          <p:spTgt spid="50"/>
                                        </p:tgtEl>
                                        <p:attrNameLst>
                                          <p:attrName>ppt_h</p:attrName>
                                        </p:attrNameLst>
                                      </p:cBhvr>
                                      <p:tavLst>
                                        <p:tav tm="0">
                                          <p:val>
                                            <p:fltVal val="0"/>
                                          </p:val>
                                        </p:tav>
                                        <p:tav tm="100000">
                                          <p:val>
                                            <p:strVal val="#ppt_h"/>
                                          </p:val>
                                        </p:tav>
                                      </p:tavLst>
                                    </p:anim>
                                  </p:childTnLst>
                                </p:cTn>
                              </p:par>
                              <p:par>
                                <p:cTn id="290" presetID="6" presetClass="emph" presetSubtype="0" fill="hold" grpId="1" nodeType="withEffect">
                                  <p:stCondLst>
                                    <p:cond delay="0"/>
                                  </p:stCondLst>
                                  <p:childTnLst>
                                    <p:animScale>
                                      <p:cBhvr>
                                        <p:cTn id="291" dur="3000" fill="hold"/>
                                        <p:tgtEl>
                                          <p:spTgt spid="50"/>
                                        </p:tgtEl>
                                      </p:cBhvr>
                                      <p:by x="400000" y="100000"/>
                                    </p:animScale>
                                  </p:childTnLst>
                                </p:cTn>
                              </p:par>
                              <p:par>
                                <p:cTn id="292" presetID="2" presetClass="exit" presetSubtype="12" fill="hold" grpId="2" nodeType="withEffect">
                                  <p:stCondLst>
                                    <p:cond delay="0"/>
                                  </p:stCondLst>
                                  <p:childTnLst>
                                    <p:anim calcmode="lin" valueType="num">
                                      <p:cBhvr additive="base">
                                        <p:cTn id="293" dur="4000"/>
                                        <p:tgtEl>
                                          <p:spTgt spid="50"/>
                                        </p:tgtEl>
                                        <p:attrNameLst>
                                          <p:attrName>ppt_x</p:attrName>
                                        </p:attrNameLst>
                                      </p:cBhvr>
                                      <p:tavLst>
                                        <p:tav tm="0">
                                          <p:val>
                                            <p:strVal val="ppt_x"/>
                                          </p:val>
                                        </p:tav>
                                        <p:tav tm="100000">
                                          <p:val>
                                            <p:strVal val="0-ppt_w/2"/>
                                          </p:val>
                                        </p:tav>
                                      </p:tavLst>
                                    </p:anim>
                                    <p:anim calcmode="lin" valueType="num">
                                      <p:cBhvr additive="base">
                                        <p:cTn id="294" dur="4000"/>
                                        <p:tgtEl>
                                          <p:spTgt spid="50"/>
                                        </p:tgtEl>
                                        <p:attrNameLst>
                                          <p:attrName>ppt_y</p:attrName>
                                        </p:attrNameLst>
                                      </p:cBhvr>
                                      <p:tavLst>
                                        <p:tav tm="0">
                                          <p:val>
                                            <p:strVal val="ppt_y"/>
                                          </p:val>
                                        </p:tav>
                                        <p:tav tm="100000">
                                          <p:val>
                                            <p:strVal val="1+ppt_h/2"/>
                                          </p:val>
                                        </p:tav>
                                      </p:tavLst>
                                    </p:anim>
                                    <p:set>
                                      <p:cBhvr>
                                        <p:cTn id="295" dur="1" fill="hold">
                                          <p:stCondLst>
                                            <p:cond delay="3999"/>
                                          </p:stCondLst>
                                        </p:cTn>
                                        <p:tgtEl>
                                          <p:spTgt spid="50"/>
                                        </p:tgtEl>
                                        <p:attrNameLst>
                                          <p:attrName>style.visibility</p:attrName>
                                        </p:attrNameLst>
                                      </p:cBhvr>
                                      <p:to>
                                        <p:strVal val="hidden"/>
                                      </p:to>
                                    </p:set>
                                  </p:childTnLst>
                                </p:cTn>
                              </p:par>
                              <p:par>
                                <p:cTn id="296" presetID="17" presetClass="entr" presetSubtype="4" fill="hold" grpId="0" nodeType="withEffect">
                                  <p:stCondLst>
                                    <p:cond delay="0"/>
                                  </p:stCondLst>
                                  <p:childTnLst>
                                    <p:set>
                                      <p:cBhvr>
                                        <p:cTn id="297" dur="1" fill="hold">
                                          <p:stCondLst>
                                            <p:cond delay="0"/>
                                          </p:stCondLst>
                                        </p:cTn>
                                        <p:tgtEl>
                                          <p:spTgt spid="51"/>
                                        </p:tgtEl>
                                        <p:attrNameLst>
                                          <p:attrName>style.visibility</p:attrName>
                                        </p:attrNameLst>
                                      </p:cBhvr>
                                      <p:to>
                                        <p:strVal val="visible"/>
                                      </p:to>
                                    </p:set>
                                    <p:anim calcmode="lin" valueType="num">
                                      <p:cBhvr>
                                        <p:cTn id="298" dur="3000" fill="hold"/>
                                        <p:tgtEl>
                                          <p:spTgt spid="51"/>
                                        </p:tgtEl>
                                        <p:attrNameLst>
                                          <p:attrName>ppt_x</p:attrName>
                                        </p:attrNameLst>
                                      </p:cBhvr>
                                      <p:tavLst>
                                        <p:tav tm="0">
                                          <p:val>
                                            <p:strVal val="#ppt_x"/>
                                          </p:val>
                                        </p:tav>
                                        <p:tav tm="100000">
                                          <p:val>
                                            <p:strVal val="#ppt_x"/>
                                          </p:val>
                                        </p:tav>
                                      </p:tavLst>
                                    </p:anim>
                                    <p:anim calcmode="lin" valueType="num">
                                      <p:cBhvr>
                                        <p:cTn id="299" dur="3000" fill="hold"/>
                                        <p:tgtEl>
                                          <p:spTgt spid="51"/>
                                        </p:tgtEl>
                                        <p:attrNameLst>
                                          <p:attrName>ppt_y</p:attrName>
                                        </p:attrNameLst>
                                      </p:cBhvr>
                                      <p:tavLst>
                                        <p:tav tm="0">
                                          <p:val>
                                            <p:strVal val="#ppt_y+#ppt_h/2"/>
                                          </p:val>
                                        </p:tav>
                                        <p:tav tm="100000">
                                          <p:val>
                                            <p:strVal val="#ppt_y"/>
                                          </p:val>
                                        </p:tav>
                                      </p:tavLst>
                                    </p:anim>
                                    <p:anim calcmode="lin" valueType="num">
                                      <p:cBhvr>
                                        <p:cTn id="300" dur="3000" fill="hold"/>
                                        <p:tgtEl>
                                          <p:spTgt spid="51"/>
                                        </p:tgtEl>
                                        <p:attrNameLst>
                                          <p:attrName>ppt_w</p:attrName>
                                        </p:attrNameLst>
                                      </p:cBhvr>
                                      <p:tavLst>
                                        <p:tav tm="0">
                                          <p:val>
                                            <p:strVal val="#ppt_w"/>
                                          </p:val>
                                        </p:tav>
                                        <p:tav tm="100000">
                                          <p:val>
                                            <p:strVal val="#ppt_w"/>
                                          </p:val>
                                        </p:tav>
                                      </p:tavLst>
                                    </p:anim>
                                    <p:anim calcmode="lin" valueType="num">
                                      <p:cBhvr>
                                        <p:cTn id="301" dur="3000" fill="hold"/>
                                        <p:tgtEl>
                                          <p:spTgt spid="51"/>
                                        </p:tgtEl>
                                        <p:attrNameLst>
                                          <p:attrName>ppt_h</p:attrName>
                                        </p:attrNameLst>
                                      </p:cBhvr>
                                      <p:tavLst>
                                        <p:tav tm="0">
                                          <p:val>
                                            <p:fltVal val="0"/>
                                          </p:val>
                                        </p:tav>
                                        <p:tav tm="100000">
                                          <p:val>
                                            <p:strVal val="#ppt_h"/>
                                          </p:val>
                                        </p:tav>
                                      </p:tavLst>
                                    </p:anim>
                                  </p:childTnLst>
                                </p:cTn>
                              </p:par>
                              <p:par>
                                <p:cTn id="302" presetID="6" presetClass="emph" presetSubtype="0" fill="hold" grpId="1" nodeType="withEffect">
                                  <p:stCondLst>
                                    <p:cond delay="0"/>
                                  </p:stCondLst>
                                  <p:childTnLst>
                                    <p:animScale>
                                      <p:cBhvr>
                                        <p:cTn id="303" dur="3000" fill="hold"/>
                                        <p:tgtEl>
                                          <p:spTgt spid="51"/>
                                        </p:tgtEl>
                                      </p:cBhvr>
                                      <p:by x="400000" y="100000"/>
                                    </p:animScale>
                                  </p:childTnLst>
                                </p:cTn>
                              </p:par>
                              <p:par>
                                <p:cTn id="304" presetID="2" presetClass="exit" presetSubtype="12" fill="hold" grpId="2" nodeType="withEffect">
                                  <p:stCondLst>
                                    <p:cond delay="0"/>
                                  </p:stCondLst>
                                  <p:childTnLst>
                                    <p:anim calcmode="lin" valueType="num">
                                      <p:cBhvr additive="base">
                                        <p:cTn id="305" dur="4000"/>
                                        <p:tgtEl>
                                          <p:spTgt spid="51"/>
                                        </p:tgtEl>
                                        <p:attrNameLst>
                                          <p:attrName>ppt_x</p:attrName>
                                        </p:attrNameLst>
                                      </p:cBhvr>
                                      <p:tavLst>
                                        <p:tav tm="0">
                                          <p:val>
                                            <p:strVal val="ppt_x"/>
                                          </p:val>
                                        </p:tav>
                                        <p:tav tm="100000">
                                          <p:val>
                                            <p:strVal val="0-ppt_w/2"/>
                                          </p:val>
                                        </p:tav>
                                      </p:tavLst>
                                    </p:anim>
                                    <p:anim calcmode="lin" valueType="num">
                                      <p:cBhvr additive="base">
                                        <p:cTn id="306" dur="4000"/>
                                        <p:tgtEl>
                                          <p:spTgt spid="51"/>
                                        </p:tgtEl>
                                        <p:attrNameLst>
                                          <p:attrName>ppt_y</p:attrName>
                                        </p:attrNameLst>
                                      </p:cBhvr>
                                      <p:tavLst>
                                        <p:tav tm="0">
                                          <p:val>
                                            <p:strVal val="ppt_y"/>
                                          </p:val>
                                        </p:tav>
                                        <p:tav tm="100000">
                                          <p:val>
                                            <p:strVal val="1+ppt_h/2"/>
                                          </p:val>
                                        </p:tav>
                                      </p:tavLst>
                                    </p:anim>
                                    <p:set>
                                      <p:cBhvr>
                                        <p:cTn id="307" dur="1" fill="hold">
                                          <p:stCondLst>
                                            <p:cond delay="3999"/>
                                          </p:stCondLst>
                                        </p:cTn>
                                        <p:tgtEl>
                                          <p:spTgt spid="51"/>
                                        </p:tgtEl>
                                        <p:attrNameLst>
                                          <p:attrName>style.visibility</p:attrName>
                                        </p:attrNameLst>
                                      </p:cBhvr>
                                      <p:to>
                                        <p:strVal val="hidden"/>
                                      </p:to>
                                    </p:set>
                                  </p:childTnLst>
                                </p:cTn>
                              </p:par>
                              <p:par>
                                <p:cTn id="308" presetID="17" presetClass="entr" presetSubtype="4" fill="hold" grpId="0" nodeType="withEffect">
                                  <p:stCondLst>
                                    <p:cond delay="0"/>
                                  </p:stCondLst>
                                  <p:childTnLst>
                                    <p:set>
                                      <p:cBhvr>
                                        <p:cTn id="309" dur="1" fill="hold">
                                          <p:stCondLst>
                                            <p:cond delay="0"/>
                                          </p:stCondLst>
                                        </p:cTn>
                                        <p:tgtEl>
                                          <p:spTgt spid="52"/>
                                        </p:tgtEl>
                                        <p:attrNameLst>
                                          <p:attrName>style.visibility</p:attrName>
                                        </p:attrNameLst>
                                      </p:cBhvr>
                                      <p:to>
                                        <p:strVal val="visible"/>
                                      </p:to>
                                    </p:set>
                                    <p:anim calcmode="lin" valueType="num">
                                      <p:cBhvr>
                                        <p:cTn id="310" dur="3000" fill="hold"/>
                                        <p:tgtEl>
                                          <p:spTgt spid="52"/>
                                        </p:tgtEl>
                                        <p:attrNameLst>
                                          <p:attrName>ppt_x</p:attrName>
                                        </p:attrNameLst>
                                      </p:cBhvr>
                                      <p:tavLst>
                                        <p:tav tm="0">
                                          <p:val>
                                            <p:strVal val="#ppt_x"/>
                                          </p:val>
                                        </p:tav>
                                        <p:tav tm="100000">
                                          <p:val>
                                            <p:strVal val="#ppt_x"/>
                                          </p:val>
                                        </p:tav>
                                      </p:tavLst>
                                    </p:anim>
                                    <p:anim calcmode="lin" valueType="num">
                                      <p:cBhvr>
                                        <p:cTn id="311" dur="3000" fill="hold"/>
                                        <p:tgtEl>
                                          <p:spTgt spid="52"/>
                                        </p:tgtEl>
                                        <p:attrNameLst>
                                          <p:attrName>ppt_y</p:attrName>
                                        </p:attrNameLst>
                                      </p:cBhvr>
                                      <p:tavLst>
                                        <p:tav tm="0">
                                          <p:val>
                                            <p:strVal val="#ppt_y+#ppt_h/2"/>
                                          </p:val>
                                        </p:tav>
                                        <p:tav tm="100000">
                                          <p:val>
                                            <p:strVal val="#ppt_y"/>
                                          </p:val>
                                        </p:tav>
                                      </p:tavLst>
                                    </p:anim>
                                    <p:anim calcmode="lin" valueType="num">
                                      <p:cBhvr>
                                        <p:cTn id="312" dur="3000" fill="hold"/>
                                        <p:tgtEl>
                                          <p:spTgt spid="52"/>
                                        </p:tgtEl>
                                        <p:attrNameLst>
                                          <p:attrName>ppt_w</p:attrName>
                                        </p:attrNameLst>
                                      </p:cBhvr>
                                      <p:tavLst>
                                        <p:tav tm="0">
                                          <p:val>
                                            <p:strVal val="#ppt_w"/>
                                          </p:val>
                                        </p:tav>
                                        <p:tav tm="100000">
                                          <p:val>
                                            <p:strVal val="#ppt_w"/>
                                          </p:val>
                                        </p:tav>
                                      </p:tavLst>
                                    </p:anim>
                                    <p:anim calcmode="lin" valueType="num">
                                      <p:cBhvr>
                                        <p:cTn id="313" dur="3000" fill="hold"/>
                                        <p:tgtEl>
                                          <p:spTgt spid="52"/>
                                        </p:tgtEl>
                                        <p:attrNameLst>
                                          <p:attrName>ppt_h</p:attrName>
                                        </p:attrNameLst>
                                      </p:cBhvr>
                                      <p:tavLst>
                                        <p:tav tm="0">
                                          <p:val>
                                            <p:fltVal val="0"/>
                                          </p:val>
                                        </p:tav>
                                        <p:tav tm="100000">
                                          <p:val>
                                            <p:strVal val="#ppt_h"/>
                                          </p:val>
                                        </p:tav>
                                      </p:tavLst>
                                    </p:anim>
                                  </p:childTnLst>
                                </p:cTn>
                              </p:par>
                              <p:par>
                                <p:cTn id="314" presetID="6" presetClass="emph" presetSubtype="0" fill="hold" grpId="1" nodeType="withEffect">
                                  <p:stCondLst>
                                    <p:cond delay="0"/>
                                  </p:stCondLst>
                                  <p:childTnLst>
                                    <p:animScale>
                                      <p:cBhvr>
                                        <p:cTn id="315" dur="3000" fill="hold"/>
                                        <p:tgtEl>
                                          <p:spTgt spid="52"/>
                                        </p:tgtEl>
                                      </p:cBhvr>
                                      <p:by x="400000" y="100000"/>
                                    </p:animScale>
                                  </p:childTnLst>
                                </p:cTn>
                              </p:par>
                              <p:par>
                                <p:cTn id="316" presetID="2" presetClass="exit" presetSubtype="12" fill="hold" grpId="2" nodeType="withEffect">
                                  <p:stCondLst>
                                    <p:cond delay="0"/>
                                  </p:stCondLst>
                                  <p:childTnLst>
                                    <p:anim calcmode="lin" valueType="num">
                                      <p:cBhvr additive="base">
                                        <p:cTn id="317" dur="4000"/>
                                        <p:tgtEl>
                                          <p:spTgt spid="52"/>
                                        </p:tgtEl>
                                        <p:attrNameLst>
                                          <p:attrName>ppt_x</p:attrName>
                                        </p:attrNameLst>
                                      </p:cBhvr>
                                      <p:tavLst>
                                        <p:tav tm="0">
                                          <p:val>
                                            <p:strVal val="ppt_x"/>
                                          </p:val>
                                        </p:tav>
                                        <p:tav tm="100000">
                                          <p:val>
                                            <p:strVal val="0-ppt_w/2"/>
                                          </p:val>
                                        </p:tav>
                                      </p:tavLst>
                                    </p:anim>
                                    <p:anim calcmode="lin" valueType="num">
                                      <p:cBhvr additive="base">
                                        <p:cTn id="318" dur="4000"/>
                                        <p:tgtEl>
                                          <p:spTgt spid="52"/>
                                        </p:tgtEl>
                                        <p:attrNameLst>
                                          <p:attrName>ppt_y</p:attrName>
                                        </p:attrNameLst>
                                      </p:cBhvr>
                                      <p:tavLst>
                                        <p:tav tm="0">
                                          <p:val>
                                            <p:strVal val="ppt_y"/>
                                          </p:val>
                                        </p:tav>
                                        <p:tav tm="100000">
                                          <p:val>
                                            <p:strVal val="1+ppt_h/2"/>
                                          </p:val>
                                        </p:tav>
                                      </p:tavLst>
                                    </p:anim>
                                    <p:set>
                                      <p:cBhvr>
                                        <p:cTn id="319" dur="1" fill="hold">
                                          <p:stCondLst>
                                            <p:cond delay="3999"/>
                                          </p:stCondLst>
                                        </p:cTn>
                                        <p:tgtEl>
                                          <p:spTgt spid="52"/>
                                        </p:tgtEl>
                                        <p:attrNameLst>
                                          <p:attrName>style.visibility</p:attrName>
                                        </p:attrNameLst>
                                      </p:cBhvr>
                                      <p:to>
                                        <p:strVal val="hidden"/>
                                      </p:to>
                                    </p:set>
                                  </p:childTnLst>
                                </p:cTn>
                              </p:par>
                              <p:par>
                                <p:cTn id="320" presetID="17" presetClass="entr" presetSubtype="4" fill="hold" grpId="0" nodeType="withEffect">
                                  <p:stCondLst>
                                    <p:cond delay="0"/>
                                  </p:stCondLst>
                                  <p:childTnLst>
                                    <p:set>
                                      <p:cBhvr>
                                        <p:cTn id="321" dur="1" fill="hold">
                                          <p:stCondLst>
                                            <p:cond delay="0"/>
                                          </p:stCondLst>
                                        </p:cTn>
                                        <p:tgtEl>
                                          <p:spTgt spid="53"/>
                                        </p:tgtEl>
                                        <p:attrNameLst>
                                          <p:attrName>style.visibility</p:attrName>
                                        </p:attrNameLst>
                                      </p:cBhvr>
                                      <p:to>
                                        <p:strVal val="visible"/>
                                      </p:to>
                                    </p:set>
                                    <p:anim calcmode="lin" valueType="num">
                                      <p:cBhvr>
                                        <p:cTn id="322" dur="3000" fill="hold"/>
                                        <p:tgtEl>
                                          <p:spTgt spid="53"/>
                                        </p:tgtEl>
                                        <p:attrNameLst>
                                          <p:attrName>ppt_x</p:attrName>
                                        </p:attrNameLst>
                                      </p:cBhvr>
                                      <p:tavLst>
                                        <p:tav tm="0">
                                          <p:val>
                                            <p:strVal val="#ppt_x"/>
                                          </p:val>
                                        </p:tav>
                                        <p:tav tm="100000">
                                          <p:val>
                                            <p:strVal val="#ppt_x"/>
                                          </p:val>
                                        </p:tav>
                                      </p:tavLst>
                                    </p:anim>
                                    <p:anim calcmode="lin" valueType="num">
                                      <p:cBhvr>
                                        <p:cTn id="323" dur="3000" fill="hold"/>
                                        <p:tgtEl>
                                          <p:spTgt spid="53"/>
                                        </p:tgtEl>
                                        <p:attrNameLst>
                                          <p:attrName>ppt_y</p:attrName>
                                        </p:attrNameLst>
                                      </p:cBhvr>
                                      <p:tavLst>
                                        <p:tav tm="0">
                                          <p:val>
                                            <p:strVal val="#ppt_y+#ppt_h/2"/>
                                          </p:val>
                                        </p:tav>
                                        <p:tav tm="100000">
                                          <p:val>
                                            <p:strVal val="#ppt_y"/>
                                          </p:val>
                                        </p:tav>
                                      </p:tavLst>
                                    </p:anim>
                                    <p:anim calcmode="lin" valueType="num">
                                      <p:cBhvr>
                                        <p:cTn id="324" dur="3000" fill="hold"/>
                                        <p:tgtEl>
                                          <p:spTgt spid="53"/>
                                        </p:tgtEl>
                                        <p:attrNameLst>
                                          <p:attrName>ppt_w</p:attrName>
                                        </p:attrNameLst>
                                      </p:cBhvr>
                                      <p:tavLst>
                                        <p:tav tm="0">
                                          <p:val>
                                            <p:strVal val="#ppt_w"/>
                                          </p:val>
                                        </p:tav>
                                        <p:tav tm="100000">
                                          <p:val>
                                            <p:strVal val="#ppt_w"/>
                                          </p:val>
                                        </p:tav>
                                      </p:tavLst>
                                    </p:anim>
                                    <p:anim calcmode="lin" valueType="num">
                                      <p:cBhvr>
                                        <p:cTn id="325" dur="3000" fill="hold"/>
                                        <p:tgtEl>
                                          <p:spTgt spid="53"/>
                                        </p:tgtEl>
                                        <p:attrNameLst>
                                          <p:attrName>ppt_h</p:attrName>
                                        </p:attrNameLst>
                                      </p:cBhvr>
                                      <p:tavLst>
                                        <p:tav tm="0">
                                          <p:val>
                                            <p:fltVal val="0"/>
                                          </p:val>
                                        </p:tav>
                                        <p:tav tm="100000">
                                          <p:val>
                                            <p:strVal val="#ppt_h"/>
                                          </p:val>
                                        </p:tav>
                                      </p:tavLst>
                                    </p:anim>
                                  </p:childTnLst>
                                </p:cTn>
                              </p:par>
                              <p:par>
                                <p:cTn id="326" presetID="6" presetClass="emph" presetSubtype="0" fill="hold" grpId="1" nodeType="withEffect">
                                  <p:stCondLst>
                                    <p:cond delay="0"/>
                                  </p:stCondLst>
                                  <p:childTnLst>
                                    <p:animScale>
                                      <p:cBhvr>
                                        <p:cTn id="327" dur="3000" fill="hold"/>
                                        <p:tgtEl>
                                          <p:spTgt spid="53"/>
                                        </p:tgtEl>
                                      </p:cBhvr>
                                      <p:by x="400000" y="100000"/>
                                    </p:animScale>
                                  </p:childTnLst>
                                </p:cTn>
                              </p:par>
                              <p:par>
                                <p:cTn id="328" presetID="2" presetClass="exit" presetSubtype="12" fill="hold" grpId="2" nodeType="withEffect">
                                  <p:stCondLst>
                                    <p:cond delay="0"/>
                                  </p:stCondLst>
                                  <p:childTnLst>
                                    <p:anim calcmode="lin" valueType="num">
                                      <p:cBhvr additive="base">
                                        <p:cTn id="329" dur="4000"/>
                                        <p:tgtEl>
                                          <p:spTgt spid="53"/>
                                        </p:tgtEl>
                                        <p:attrNameLst>
                                          <p:attrName>ppt_x</p:attrName>
                                        </p:attrNameLst>
                                      </p:cBhvr>
                                      <p:tavLst>
                                        <p:tav tm="0">
                                          <p:val>
                                            <p:strVal val="ppt_x"/>
                                          </p:val>
                                        </p:tav>
                                        <p:tav tm="100000">
                                          <p:val>
                                            <p:strVal val="0-ppt_w/2"/>
                                          </p:val>
                                        </p:tav>
                                      </p:tavLst>
                                    </p:anim>
                                    <p:anim calcmode="lin" valueType="num">
                                      <p:cBhvr additive="base">
                                        <p:cTn id="330" dur="4000"/>
                                        <p:tgtEl>
                                          <p:spTgt spid="53"/>
                                        </p:tgtEl>
                                        <p:attrNameLst>
                                          <p:attrName>ppt_y</p:attrName>
                                        </p:attrNameLst>
                                      </p:cBhvr>
                                      <p:tavLst>
                                        <p:tav tm="0">
                                          <p:val>
                                            <p:strVal val="ppt_y"/>
                                          </p:val>
                                        </p:tav>
                                        <p:tav tm="100000">
                                          <p:val>
                                            <p:strVal val="1+ppt_h/2"/>
                                          </p:val>
                                        </p:tav>
                                      </p:tavLst>
                                    </p:anim>
                                    <p:set>
                                      <p:cBhvr>
                                        <p:cTn id="331" dur="1" fill="hold">
                                          <p:stCondLst>
                                            <p:cond delay="3999"/>
                                          </p:stCondLst>
                                        </p:cTn>
                                        <p:tgtEl>
                                          <p:spTgt spid="53"/>
                                        </p:tgtEl>
                                        <p:attrNameLst>
                                          <p:attrName>style.visibility</p:attrName>
                                        </p:attrNameLst>
                                      </p:cBhvr>
                                      <p:to>
                                        <p:strVal val="hidden"/>
                                      </p:to>
                                    </p:set>
                                  </p:childTnLst>
                                </p:cTn>
                              </p:par>
                              <p:par>
                                <p:cTn id="332" presetID="17" presetClass="entr" presetSubtype="4" fill="hold" grpId="0" nodeType="withEffect">
                                  <p:stCondLst>
                                    <p:cond delay="0"/>
                                  </p:stCondLst>
                                  <p:childTnLst>
                                    <p:set>
                                      <p:cBhvr>
                                        <p:cTn id="333" dur="1" fill="hold">
                                          <p:stCondLst>
                                            <p:cond delay="0"/>
                                          </p:stCondLst>
                                        </p:cTn>
                                        <p:tgtEl>
                                          <p:spTgt spid="54"/>
                                        </p:tgtEl>
                                        <p:attrNameLst>
                                          <p:attrName>style.visibility</p:attrName>
                                        </p:attrNameLst>
                                      </p:cBhvr>
                                      <p:to>
                                        <p:strVal val="visible"/>
                                      </p:to>
                                    </p:set>
                                    <p:anim calcmode="lin" valueType="num">
                                      <p:cBhvr>
                                        <p:cTn id="334" dur="3000" fill="hold"/>
                                        <p:tgtEl>
                                          <p:spTgt spid="54"/>
                                        </p:tgtEl>
                                        <p:attrNameLst>
                                          <p:attrName>ppt_x</p:attrName>
                                        </p:attrNameLst>
                                      </p:cBhvr>
                                      <p:tavLst>
                                        <p:tav tm="0">
                                          <p:val>
                                            <p:strVal val="#ppt_x"/>
                                          </p:val>
                                        </p:tav>
                                        <p:tav tm="100000">
                                          <p:val>
                                            <p:strVal val="#ppt_x"/>
                                          </p:val>
                                        </p:tav>
                                      </p:tavLst>
                                    </p:anim>
                                    <p:anim calcmode="lin" valueType="num">
                                      <p:cBhvr>
                                        <p:cTn id="335" dur="3000" fill="hold"/>
                                        <p:tgtEl>
                                          <p:spTgt spid="54"/>
                                        </p:tgtEl>
                                        <p:attrNameLst>
                                          <p:attrName>ppt_y</p:attrName>
                                        </p:attrNameLst>
                                      </p:cBhvr>
                                      <p:tavLst>
                                        <p:tav tm="0">
                                          <p:val>
                                            <p:strVal val="#ppt_y+#ppt_h/2"/>
                                          </p:val>
                                        </p:tav>
                                        <p:tav tm="100000">
                                          <p:val>
                                            <p:strVal val="#ppt_y"/>
                                          </p:val>
                                        </p:tav>
                                      </p:tavLst>
                                    </p:anim>
                                    <p:anim calcmode="lin" valueType="num">
                                      <p:cBhvr>
                                        <p:cTn id="336" dur="3000" fill="hold"/>
                                        <p:tgtEl>
                                          <p:spTgt spid="54"/>
                                        </p:tgtEl>
                                        <p:attrNameLst>
                                          <p:attrName>ppt_w</p:attrName>
                                        </p:attrNameLst>
                                      </p:cBhvr>
                                      <p:tavLst>
                                        <p:tav tm="0">
                                          <p:val>
                                            <p:strVal val="#ppt_w"/>
                                          </p:val>
                                        </p:tav>
                                        <p:tav tm="100000">
                                          <p:val>
                                            <p:strVal val="#ppt_w"/>
                                          </p:val>
                                        </p:tav>
                                      </p:tavLst>
                                    </p:anim>
                                    <p:anim calcmode="lin" valueType="num">
                                      <p:cBhvr>
                                        <p:cTn id="337" dur="3000" fill="hold"/>
                                        <p:tgtEl>
                                          <p:spTgt spid="54"/>
                                        </p:tgtEl>
                                        <p:attrNameLst>
                                          <p:attrName>ppt_h</p:attrName>
                                        </p:attrNameLst>
                                      </p:cBhvr>
                                      <p:tavLst>
                                        <p:tav tm="0">
                                          <p:val>
                                            <p:fltVal val="0"/>
                                          </p:val>
                                        </p:tav>
                                        <p:tav tm="100000">
                                          <p:val>
                                            <p:strVal val="#ppt_h"/>
                                          </p:val>
                                        </p:tav>
                                      </p:tavLst>
                                    </p:anim>
                                  </p:childTnLst>
                                </p:cTn>
                              </p:par>
                              <p:par>
                                <p:cTn id="338" presetID="6" presetClass="emph" presetSubtype="0" fill="hold" grpId="1" nodeType="withEffect">
                                  <p:stCondLst>
                                    <p:cond delay="0"/>
                                  </p:stCondLst>
                                  <p:childTnLst>
                                    <p:animScale>
                                      <p:cBhvr>
                                        <p:cTn id="339" dur="3000" fill="hold"/>
                                        <p:tgtEl>
                                          <p:spTgt spid="54"/>
                                        </p:tgtEl>
                                      </p:cBhvr>
                                      <p:by x="400000" y="100000"/>
                                    </p:animScale>
                                  </p:childTnLst>
                                </p:cTn>
                              </p:par>
                              <p:par>
                                <p:cTn id="340" presetID="2" presetClass="exit" presetSubtype="12" fill="hold" grpId="2" nodeType="withEffect">
                                  <p:stCondLst>
                                    <p:cond delay="0"/>
                                  </p:stCondLst>
                                  <p:childTnLst>
                                    <p:anim calcmode="lin" valueType="num">
                                      <p:cBhvr additive="base">
                                        <p:cTn id="341" dur="4000"/>
                                        <p:tgtEl>
                                          <p:spTgt spid="54"/>
                                        </p:tgtEl>
                                        <p:attrNameLst>
                                          <p:attrName>ppt_x</p:attrName>
                                        </p:attrNameLst>
                                      </p:cBhvr>
                                      <p:tavLst>
                                        <p:tav tm="0">
                                          <p:val>
                                            <p:strVal val="ppt_x"/>
                                          </p:val>
                                        </p:tav>
                                        <p:tav tm="100000">
                                          <p:val>
                                            <p:strVal val="0-ppt_w/2"/>
                                          </p:val>
                                        </p:tav>
                                      </p:tavLst>
                                    </p:anim>
                                    <p:anim calcmode="lin" valueType="num">
                                      <p:cBhvr additive="base">
                                        <p:cTn id="342" dur="4000"/>
                                        <p:tgtEl>
                                          <p:spTgt spid="54"/>
                                        </p:tgtEl>
                                        <p:attrNameLst>
                                          <p:attrName>ppt_y</p:attrName>
                                        </p:attrNameLst>
                                      </p:cBhvr>
                                      <p:tavLst>
                                        <p:tav tm="0">
                                          <p:val>
                                            <p:strVal val="ppt_y"/>
                                          </p:val>
                                        </p:tav>
                                        <p:tav tm="100000">
                                          <p:val>
                                            <p:strVal val="1+ppt_h/2"/>
                                          </p:val>
                                        </p:tav>
                                      </p:tavLst>
                                    </p:anim>
                                    <p:set>
                                      <p:cBhvr>
                                        <p:cTn id="343" dur="1" fill="hold">
                                          <p:stCondLst>
                                            <p:cond delay="3999"/>
                                          </p:stCondLst>
                                        </p:cTn>
                                        <p:tgtEl>
                                          <p:spTgt spid="54"/>
                                        </p:tgtEl>
                                        <p:attrNameLst>
                                          <p:attrName>style.visibility</p:attrName>
                                        </p:attrNameLst>
                                      </p:cBhvr>
                                      <p:to>
                                        <p:strVal val="hidden"/>
                                      </p:to>
                                    </p:set>
                                  </p:childTnLst>
                                </p:cTn>
                              </p:par>
                              <p:par>
                                <p:cTn id="344" presetID="17" presetClass="entr" presetSubtype="4" fill="hold" grpId="0" nodeType="withEffect">
                                  <p:stCondLst>
                                    <p:cond delay="0"/>
                                  </p:stCondLst>
                                  <p:childTnLst>
                                    <p:set>
                                      <p:cBhvr>
                                        <p:cTn id="345" dur="1" fill="hold">
                                          <p:stCondLst>
                                            <p:cond delay="0"/>
                                          </p:stCondLst>
                                        </p:cTn>
                                        <p:tgtEl>
                                          <p:spTgt spid="55"/>
                                        </p:tgtEl>
                                        <p:attrNameLst>
                                          <p:attrName>style.visibility</p:attrName>
                                        </p:attrNameLst>
                                      </p:cBhvr>
                                      <p:to>
                                        <p:strVal val="visible"/>
                                      </p:to>
                                    </p:set>
                                    <p:anim calcmode="lin" valueType="num">
                                      <p:cBhvr>
                                        <p:cTn id="346" dur="3000" fill="hold"/>
                                        <p:tgtEl>
                                          <p:spTgt spid="55"/>
                                        </p:tgtEl>
                                        <p:attrNameLst>
                                          <p:attrName>ppt_x</p:attrName>
                                        </p:attrNameLst>
                                      </p:cBhvr>
                                      <p:tavLst>
                                        <p:tav tm="0">
                                          <p:val>
                                            <p:strVal val="#ppt_x"/>
                                          </p:val>
                                        </p:tav>
                                        <p:tav tm="100000">
                                          <p:val>
                                            <p:strVal val="#ppt_x"/>
                                          </p:val>
                                        </p:tav>
                                      </p:tavLst>
                                    </p:anim>
                                    <p:anim calcmode="lin" valueType="num">
                                      <p:cBhvr>
                                        <p:cTn id="347" dur="3000" fill="hold"/>
                                        <p:tgtEl>
                                          <p:spTgt spid="55"/>
                                        </p:tgtEl>
                                        <p:attrNameLst>
                                          <p:attrName>ppt_y</p:attrName>
                                        </p:attrNameLst>
                                      </p:cBhvr>
                                      <p:tavLst>
                                        <p:tav tm="0">
                                          <p:val>
                                            <p:strVal val="#ppt_y+#ppt_h/2"/>
                                          </p:val>
                                        </p:tav>
                                        <p:tav tm="100000">
                                          <p:val>
                                            <p:strVal val="#ppt_y"/>
                                          </p:val>
                                        </p:tav>
                                      </p:tavLst>
                                    </p:anim>
                                    <p:anim calcmode="lin" valueType="num">
                                      <p:cBhvr>
                                        <p:cTn id="348" dur="3000" fill="hold"/>
                                        <p:tgtEl>
                                          <p:spTgt spid="55"/>
                                        </p:tgtEl>
                                        <p:attrNameLst>
                                          <p:attrName>ppt_w</p:attrName>
                                        </p:attrNameLst>
                                      </p:cBhvr>
                                      <p:tavLst>
                                        <p:tav tm="0">
                                          <p:val>
                                            <p:strVal val="#ppt_w"/>
                                          </p:val>
                                        </p:tav>
                                        <p:tav tm="100000">
                                          <p:val>
                                            <p:strVal val="#ppt_w"/>
                                          </p:val>
                                        </p:tav>
                                      </p:tavLst>
                                    </p:anim>
                                    <p:anim calcmode="lin" valueType="num">
                                      <p:cBhvr>
                                        <p:cTn id="349" dur="3000" fill="hold"/>
                                        <p:tgtEl>
                                          <p:spTgt spid="55"/>
                                        </p:tgtEl>
                                        <p:attrNameLst>
                                          <p:attrName>ppt_h</p:attrName>
                                        </p:attrNameLst>
                                      </p:cBhvr>
                                      <p:tavLst>
                                        <p:tav tm="0">
                                          <p:val>
                                            <p:fltVal val="0"/>
                                          </p:val>
                                        </p:tav>
                                        <p:tav tm="100000">
                                          <p:val>
                                            <p:strVal val="#ppt_h"/>
                                          </p:val>
                                        </p:tav>
                                      </p:tavLst>
                                    </p:anim>
                                  </p:childTnLst>
                                </p:cTn>
                              </p:par>
                              <p:par>
                                <p:cTn id="350" presetID="6" presetClass="emph" presetSubtype="0" fill="hold" grpId="1" nodeType="withEffect">
                                  <p:stCondLst>
                                    <p:cond delay="0"/>
                                  </p:stCondLst>
                                  <p:childTnLst>
                                    <p:animScale>
                                      <p:cBhvr>
                                        <p:cTn id="351" dur="3000" fill="hold"/>
                                        <p:tgtEl>
                                          <p:spTgt spid="55"/>
                                        </p:tgtEl>
                                      </p:cBhvr>
                                      <p:by x="400000" y="100000"/>
                                    </p:animScale>
                                  </p:childTnLst>
                                </p:cTn>
                              </p:par>
                              <p:par>
                                <p:cTn id="352" presetID="2" presetClass="exit" presetSubtype="12" fill="hold" grpId="2" nodeType="withEffect">
                                  <p:stCondLst>
                                    <p:cond delay="0"/>
                                  </p:stCondLst>
                                  <p:childTnLst>
                                    <p:anim calcmode="lin" valueType="num">
                                      <p:cBhvr additive="base">
                                        <p:cTn id="353" dur="4000"/>
                                        <p:tgtEl>
                                          <p:spTgt spid="55"/>
                                        </p:tgtEl>
                                        <p:attrNameLst>
                                          <p:attrName>ppt_x</p:attrName>
                                        </p:attrNameLst>
                                      </p:cBhvr>
                                      <p:tavLst>
                                        <p:tav tm="0">
                                          <p:val>
                                            <p:strVal val="ppt_x"/>
                                          </p:val>
                                        </p:tav>
                                        <p:tav tm="100000">
                                          <p:val>
                                            <p:strVal val="0-ppt_w/2"/>
                                          </p:val>
                                        </p:tav>
                                      </p:tavLst>
                                    </p:anim>
                                    <p:anim calcmode="lin" valueType="num">
                                      <p:cBhvr additive="base">
                                        <p:cTn id="354" dur="4000"/>
                                        <p:tgtEl>
                                          <p:spTgt spid="55"/>
                                        </p:tgtEl>
                                        <p:attrNameLst>
                                          <p:attrName>ppt_y</p:attrName>
                                        </p:attrNameLst>
                                      </p:cBhvr>
                                      <p:tavLst>
                                        <p:tav tm="0">
                                          <p:val>
                                            <p:strVal val="ppt_y"/>
                                          </p:val>
                                        </p:tav>
                                        <p:tav tm="100000">
                                          <p:val>
                                            <p:strVal val="1+ppt_h/2"/>
                                          </p:val>
                                        </p:tav>
                                      </p:tavLst>
                                    </p:anim>
                                    <p:set>
                                      <p:cBhvr>
                                        <p:cTn id="355" dur="1" fill="hold">
                                          <p:stCondLst>
                                            <p:cond delay="3999"/>
                                          </p:stCondLst>
                                        </p:cTn>
                                        <p:tgtEl>
                                          <p:spTgt spid="55"/>
                                        </p:tgtEl>
                                        <p:attrNameLst>
                                          <p:attrName>style.visibility</p:attrName>
                                        </p:attrNameLst>
                                      </p:cBhvr>
                                      <p:to>
                                        <p:strVal val="hidden"/>
                                      </p:to>
                                    </p:set>
                                  </p:childTnLst>
                                </p:cTn>
                              </p:par>
                              <p:par>
                                <p:cTn id="356" presetID="17" presetClass="entr" presetSubtype="4" fill="hold" grpId="0" nodeType="withEffect">
                                  <p:stCondLst>
                                    <p:cond delay="0"/>
                                  </p:stCondLst>
                                  <p:childTnLst>
                                    <p:set>
                                      <p:cBhvr>
                                        <p:cTn id="357" dur="1" fill="hold">
                                          <p:stCondLst>
                                            <p:cond delay="0"/>
                                          </p:stCondLst>
                                        </p:cTn>
                                        <p:tgtEl>
                                          <p:spTgt spid="56"/>
                                        </p:tgtEl>
                                        <p:attrNameLst>
                                          <p:attrName>style.visibility</p:attrName>
                                        </p:attrNameLst>
                                      </p:cBhvr>
                                      <p:to>
                                        <p:strVal val="visible"/>
                                      </p:to>
                                    </p:set>
                                    <p:anim calcmode="lin" valueType="num">
                                      <p:cBhvr>
                                        <p:cTn id="358" dur="3000" fill="hold"/>
                                        <p:tgtEl>
                                          <p:spTgt spid="56"/>
                                        </p:tgtEl>
                                        <p:attrNameLst>
                                          <p:attrName>ppt_x</p:attrName>
                                        </p:attrNameLst>
                                      </p:cBhvr>
                                      <p:tavLst>
                                        <p:tav tm="0">
                                          <p:val>
                                            <p:strVal val="#ppt_x"/>
                                          </p:val>
                                        </p:tav>
                                        <p:tav tm="100000">
                                          <p:val>
                                            <p:strVal val="#ppt_x"/>
                                          </p:val>
                                        </p:tav>
                                      </p:tavLst>
                                    </p:anim>
                                    <p:anim calcmode="lin" valueType="num">
                                      <p:cBhvr>
                                        <p:cTn id="359" dur="3000" fill="hold"/>
                                        <p:tgtEl>
                                          <p:spTgt spid="56"/>
                                        </p:tgtEl>
                                        <p:attrNameLst>
                                          <p:attrName>ppt_y</p:attrName>
                                        </p:attrNameLst>
                                      </p:cBhvr>
                                      <p:tavLst>
                                        <p:tav tm="0">
                                          <p:val>
                                            <p:strVal val="#ppt_y+#ppt_h/2"/>
                                          </p:val>
                                        </p:tav>
                                        <p:tav tm="100000">
                                          <p:val>
                                            <p:strVal val="#ppt_y"/>
                                          </p:val>
                                        </p:tav>
                                      </p:tavLst>
                                    </p:anim>
                                    <p:anim calcmode="lin" valueType="num">
                                      <p:cBhvr>
                                        <p:cTn id="360" dur="3000" fill="hold"/>
                                        <p:tgtEl>
                                          <p:spTgt spid="56"/>
                                        </p:tgtEl>
                                        <p:attrNameLst>
                                          <p:attrName>ppt_w</p:attrName>
                                        </p:attrNameLst>
                                      </p:cBhvr>
                                      <p:tavLst>
                                        <p:tav tm="0">
                                          <p:val>
                                            <p:strVal val="#ppt_w"/>
                                          </p:val>
                                        </p:tav>
                                        <p:tav tm="100000">
                                          <p:val>
                                            <p:strVal val="#ppt_w"/>
                                          </p:val>
                                        </p:tav>
                                      </p:tavLst>
                                    </p:anim>
                                    <p:anim calcmode="lin" valueType="num">
                                      <p:cBhvr>
                                        <p:cTn id="361" dur="3000" fill="hold"/>
                                        <p:tgtEl>
                                          <p:spTgt spid="56"/>
                                        </p:tgtEl>
                                        <p:attrNameLst>
                                          <p:attrName>ppt_h</p:attrName>
                                        </p:attrNameLst>
                                      </p:cBhvr>
                                      <p:tavLst>
                                        <p:tav tm="0">
                                          <p:val>
                                            <p:fltVal val="0"/>
                                          </p:val>
                                        </p:tav>
                                        <p:tav tm="100000">
                                          <p:val>
                                            <p:strVal val="#ppt_h"/>
                                          </p:val>
                                        </p:tav>
                                      </p:tavLst>
                                    </p:anim>
                                  </p:childTnLst>
                                </p:cTn>
                              </p:par>
                              <p:par>
                                <p:cTn id="362" presetID="6" presetClass="emph" presetSubtype="0" fill="hold" grpId="1" nodeType="withEffect">
                                  <p:stCondLst>
                                    <p:cond delay="0"/>
                                  </p:stCondLst>
                                  <p:childTnLst>
                                    <p:animScale>
                                      <p:cBhvr>
                                        <p:cTn id="363" dur="3000" fill="hold"/>
                                        <p:tgtEl>
                                          <p:spTgt spid="56"/>
                                        </p:tgtEl>
                                      </p:cBhvr>
                                      <p:by x="400000" y="100000"/>
                                    </p:animScale>
                                  </p:childTnLst>
                                </p:cTn>
                              </p:par>
                              <p:par>
                                <p:cTn id="364" presetID="2" presetClass="exit" presetSubtype="12" fill="hold" grpId="2" nodeType="withEffect">
                                  <p:stCondLst>
                                    <p:cond delay="0"/>
                                  </p:stCondLst>
                                  <p:childTnLst>
                                    <p:anim calcmode="lin" valueType="num">
                                      <p:cBhvr additive="base">
                                        <p:cTn id="365" dur="4000"/>
                                        <p:tgtEl>
                                          <p:spTgt spid="56"/>
                                        </p:tgtEl>
                                        <p:attrNameLst>
                                          <p:attrName>ppt_x</p:attrName>
                                        </p:attrNameLst>
                                      </p:cBhvr>
                                      <p:tavLst>
                                        <p:tav tm="0">
                                          <p:val>
                                            <p:strVal val="ppt_x"/>
                                          </p:val>
                                        </p:tav>
                                        <p:tav tm="100000">
                                          <p:val>
                                            <p:strVal val="0-ppt_w/2"/>
                                          </p:val>
                                        </p:tav>
                                      </p:tavLst>
                                    </p:anim>
                                    <p:anim calcmode="lin" valueType="num">
                                      <p:cBhvr additive="base">
                                        <p:cTn id="366" dur="4000"/>
                                        <p:tgtEl>
                                          <p:spTgt spid="56"/>
                                        </p:tgtEl>
                                        <p:attrNameLst>
                                          <p:attrName>ppt_y</p:attrName>
                                        </p:attrNameLst>
                                      </p:cBhvr>
                                      <p:tavLst>
                                        <p:tav tm="0">
                                          <p:val>
                                            <p:strVal val="ppt_y"/>
                                          </p:val>
                                        </p:tav>
                                        <p:tav tm="100000">
                                          <p:val>
                                            <p:strVal val="1+ppt_h/2"/>
                                          </p:val>
                                        </p:tav>
                                      </p:tavLst>
                                    </p:anim>
                                    <p:set>
                                      <p:cBhvr>
                                        <p:cTn id="367" dur="1" fill="hold">
                                          <p:stCondLst>
                                            <p:cond delay="3999"/>
                                          </p:stCondLst>
                                        </p:cTn>
                                        <p:tgtEl>
                                          <p:spTgt spid="56"/>
                                        </p:tgtEl>
                                        <p:attrNameLst>
                                          <p:attrName>style.visibility</p:attrName>
                                        </p:attrNameLst>
                                      </p:cBhvr>
                                      <p:to>
                                        <p:strVal val="hidden"/>
                                      </p:to>
                                    </p:set>
                                  </p:childTnLst>
                                </p:cTn>
                              </p:par>
                              <p:par>
                                <p:cTn id="368" presetID="17" presetClass="entr" presetSubtype="4" fill="hold" grpId="0" nodeType="withEffect">
                                  <p:stCondLst>
                                    <p:cond delay="0"/>
                                  </p:stCondLst>
                                  <p:childTnLst>
                                    <p:set>
                                      <p:cBhvr>
                                        <p:cTn id="369" dur="1" fill="hold">
                                          <p:stCondLst>
                                            <p:cond delay="0"/>
                                          </p:stCondLst>
                                        </p:cTn>
                                        <p:tgtEl>
                                          <p:spTgt spid="57"/>
                                        </p:tgtEl>
                                        <p:attrNameLst>
                                          <p:attrName>style.visibility</p:attrName>
                                        </p:attrNameLst>
                                      </p:cBhvr>
                                      <p:to>
                                        <p:strVal val="visible"/>
                                      </p:to>
                                    </p:set>
                                    <p:anim calcmode="lin" valueType="num">
                                      <p:cBhvr>
                                        <p:cTn id="370" dur="3000" fill="hold"/>
                                        <p:tgtEl>
                                          <p:spTgt spid="57"/>
                                        </p:tgtEl>
                                        <p:attrNameLst>
                                          <p:attrName>ppt_x</p:attrName>
                                        </p:attrNameLst>
                                      </p:cBhvr>
                                      <p:tavLst>
                                        <p:tav tm="0">
                                          <p:val>
                                            <p:strVal val="#ppt_x"/>
                                          </p:val>
                                        </p:tav>
                                        <p:tav tm="100000">
                                          <p:val>
                                            <p:strVal val="#ppt_x"/>
                                          </p:val>
                                        </p:tav>
                                      </p:tavLst>
                                    </p:anim>
                                    <p:anim calcmode="lin" valueType="num">
                                      <p:cBhvr>
                                        <p:cTn id="371" dur="3000" fill="hold"/>
                                        <p:tgtEl>
                                          <p:spTgt spid="57"/>
                                        </p:tgtEl>
                                        <p:attrNameLst>
                                          <p:attrName>ppt_y</p:attrName>
                                        </p:attrNameLst>
                                      </p:cBhvr>
                                      <p:tavLst>
                                        <p:tav tm="0">
                                          <p:val>
                                            <p:strVal val="#ppt_y+#ppt_h/2"/>
                                          </p:val>
                                        </p:tav>
                                        <p:tav tm="100000">
                                          <p:val>
                                            <p:strVal val="#ppt_y"/>
                                          </p:val>
                                        </p:tav>
                                      </p:tavLst>
                                    </p:anim>
                                    <p:anim calcmode="lin" valueType="num">
                                      <p:cBhvr>
                                        <p:cTn id="372" dur="3000" fill="hold"/>
                                        <p:tgtEl>
                                          <p:spTgt spid="57"/>
                                        </p:tgtEl>
                                        <p:attrNameLst>
                                          <p:attrName>ppt_w</p:attrName>
                                        </p:attrNameLst>
                                      </p:cBhvr>
                                      <p:tavLst>
                                        <p:tav tm="0">
                                          <p:val>
                                            <p:strVal val="#ppt_w"/>
                                          </p:val>
                                        </p:tav>
                                        <p:tav tm="100000">
                                          <p:val>
                                            <p:strVal val="#ppt_w"/>
                                          </p:val>
                                        </p:tav>
                                      </p:tavLst>
                                    </p:anim>
                                    <p:anim calcmode="lin" valueType="num">
                                      <p:cBhvr>
                                        <p:cTn id="373" dur="3000" fill="hold"/>
                                        <p:tgtEl>
                                          <p:spTgt spid="57"/>
                                        </p:tgtEl>
                                        <p:attrNameLst>
                                          <p:attrName>ppt_h</p:attrName>
                                        </p:attrNameLst>
                                      </p:cBhvr>
                                      <p:tavLst>
                                        <p:tav tm="0">
                                          <p:val>
                                            <p:fltVal val="0"/>
                                          </p:val>
                                        </p:tav>
                                        <p:tav tm="100000">
                                          <p:val>
                                            <p:strVal val="#ppt_h"/>
                                          </p:val>
                                        </p:tav>
                                      </p:tavLst>
                                    </p:anim>
                                  </p:childTnLst>
                                </p:cTn>
                              </p:par>
                              <p:par>
                                <p:cTn id="374" presetID="6" presetClass="emph" presetSubtype="0" fill="hold" grpId="1" nodeType="withEffect">
                                  <p:stCondLst>
                                    <p:cond delay="0"/>
                                  </p:stCondLst>
                                  <p:childTnLst>
                                    <p:animScale>
                                      <p:cBhvr>
                                        <p:cTn id="375" dur="3000" fill="hold"/>
                                        <p:tgtEl>
                                          <p:spTgt spid="57"/>
                                        </p:tgtEl>
                                      </p:cBhvr>
                                      <p:by x="400000" y="100000"/>
                                    </p:animScale>
                                  </p:childTnLst>
                                </p:cTn>
                              </p:par>
                              <p:par>
                                <p:cTn id="376" presetID="2" presetClass="exit" presetSubtype="12" fill="hold" grpId="2" nodeType="withEffect">
                                  <p:stCondLst>
                                    <p:cond delay="0"/>
                                  </p:stCondLst>
                                  <p:childTnLst>
                                    <p:anim calcmode="lin" valueType="num">
                                      <p:cBhvr additive="base">
                                        <p:cTn id="377" dur="4000"/>
                                        <p:tgtEl>
                                          <p:spTgt spid="57"/>
                                        </p:tgtEl>
                                        <p:attrNameLst>
                                          <p:attrName>ppt_x</p:attrName>
                                        </p:attrNameLst>
                                      </p:cBhvr>
                                      <p:tavLst>
                                        <p:tav tm="0">
                                          <p:val>
                                            <p:strVal val="ppt_x"/>
                                          </p:val>
                                        </p:tav>
                                        <p:tav tm="100000">
                                          <p:val>
                                            <p:strVal val="0-ppt_w/2"/>
                                          </p:val>
                                        </p:tav>
                                      </p:tavLst>
                                    </p:anim>
                                    <p:anim calcmode="lin" valueType="num">
                                      <p:cBhvr additive="base">
                                        <p:cTn id="378" dur="4000"/>
                                        <p:tgtEl>
                                          <p:spTgt spid="57"/>
                                        </p:tgtEl>
                                        <p:attrNameLst>
                                          <p:attrName>ppt_y</p:attrName>
                                        </p:attrNameLst>
                                      </p:cBhvr>
                                      <p:tavLst>
                                        <p:tav tm="0">
                                          <p:val>
                                            <p:strVal val="ppt_y"/>
                                          </p:val>
                                        </p:tav>
                                        <p:tav tm="100000">
                                          <p:val>
                                            <p:strVal val="1+ppt_h/2"/>
                                          </p:val>
                                        </p:tav>
                                      </p:tavLst>
                                    </p:anim>
                                    <p:set>
                                      <p:cBhvr>
                                        <p:cTn id="379" dur="1" fill="hold">
                                          <p:stCondLst>
                                            <p:cond delay="3999"/>
                                          </p:stCondLst>
                                        </p:cTn>
                                        <p:tgtEl>
                                          <p:spTgt spid="57"/>
                                        </p:tgtEl>
                                        <p:attrNameLst>
                                          <p:attrName>style.visibility</p:attrName>
                                        </p:attrNameLst>
                                      </p:cBhvr>
                                      <p:to>
                                        <p:strVal val="hidden"/>
                                      </p:to>
                                    </p:set>
                                  </p:childTnLst>
                                </p:cTn>
                              </p:par>
                              <p:par>
                                <p:cTn id="380" presetID="17" presetClass="entr" presetSubtype="4" fill="hold" grpId="0" nodeType="withEffect">
                                  <p:stCondLst>
                                    <p:cond delay="0"/>
                                  </p:stCondLst>
                                  <p:childTnLst>
                                    <p:set>
                                      <p:cBhvr>
                                        <p:cTn id="381" dur="1" fill="hold">
                                          <p:stCondLst>
                                            <p:cond delay="0"/>
                                          </p:stCondLst>
                                        </p:cTn>
                                        <p:tgtEl>
                                          <p:spTgt spid="58"/>
                                        </p:tgtEl>
                                        <p:attrNameLst>
                                          <p:attrName>style.visibility</p:attrName>
                                        </p:attrNameLst>
                                      </p:cBhvr>
                                      <p:to>
                                        <p:strVal val="visible"/>
                                      </p:to>
                                    </p:set>
                                    <p:anim calcmode="lin" valueType="num">
                                      <p:cBhvr>
                                        <p:cTn id="382" dur="3000" fill="hold"/>
                                        <p:tgtEl>
                                          <p:spTgt spid="58"/>
                                        </p:tgtEl>
                                        <p:attrNameLst>
                                          <p:attrName>ppt_x</p:attrName>
                                        </p:attrNameLst>
                                      </p:cBhvr>
                                      <p:tavLst>
                                        <p:tav tm="0">
                                          <p:val>
                                            <p:strVal val="#ppt_x"/>
                                          </p:val>
                                        </p:tav>
                                        <p:tav tm="100000">
                                          <p:val>
                                            <p:strVal val="#ppt_x"/>
                                          </p:val>
                                        </p:tav>
                                      </p:tavLst>
                                    </p:anim>
                                    <p:anim calcmode="lin" valueType="num">
                                      <p:cBhvr>
                                        <p:cTn id="383" dur="3000" fill="hold"/>
                                        <p:tgtEl>
                                          <p:spTgt spid="58"/>
                                        </p:tgtEl>
                                        <p:attrNameLst>
                                          <p:attrName>ppt_y</p:attrName>
                                        </p:attrNameLst>
                                      </p:cBhvr>
                                      <p:tavLst>
                                        <p:tav tm="0">
                                          <p:val>
                                            <p:strVal val="#ppt_y+#ppt_h/2"/>
                                          </p:val>
                                        </p:tav>
                                        <p:tav tm="100000">
                                          <p:val>
                                            <p:strVal val="#ppt_y"/>
                                          </p:val>
                                        </p:tav>
                                      </p:tavLst>
                                    </p:anim>
                                    <p:anim calcmode="lin" valueType="num">
                                      <p:cBhvr>
                                        <p:cTn id="384" dur="3000" fill="hold"/>
                                        <p:tgtEl>
                                          <p:spTgt spid="58"/>
                                        </p:tgtEl>
                                        <p:attrNameLst>
                                          <p:attrName>ppt_w</p:attrName>
                                        </p:attrNameLst>
                                      </p:cBhvr>
                                      <p:tavLst>
                                        <p:tav tm="0">
                                          <p:val>
                                            <p:strVal val="#ppt_w"/>
                                          </p:val>
                                        </p:tav>
                                        <p:tav tm="100000">
                                          <p:val>
                                            <p:strVal val="#ppt_w"/>
                                          </p:val>
                                        </p:tav>
                                      </p:tavLst>
                                    </p:anim>
                                    <p:anim calcmode="lin" valueType="num">
                                      <p:cBhvr>
                                        <p:cTn id="385" dur="3000" fill="hold"/>
                                        <p:tgtEl>
                                          <p:spTgt spid="58"/>
                                        </p:tgtEl>
                                        <p:attrNameLst>
                                          <p:attrName>ppt_h</p:attrName>
                                        </p:attrNameLst>
                                      </p:cBhvr>
                                      <p:tavLst>
                                        <p:tav tm="0">
                                          <p:val>
                                            <p:fltVal val="0"/>
                                          </p:val>
                                        </p:tav>
                                        <p:tav tm="100000">
                                          <p:val>
                                            <p:strVal val="#ppt_h"/>
                                          </p:val>
                                        </p:tav>
                                      </p:tavLst>
                                    </p:anim>
                                  </p:childTnLst>
                                </p:cTn>
                              </p:par>
                              <p:par>
                                <p:cTn id="386" presetID="6" presetClass="emph" presetSubtype="0" fill="hold" grpId="1" nodeType="withEffect">
                                  <p:stCondLst>
                                    <p:cond delay="0"/>
                                  </p:stCondLst>
                                  <p:childTnLst>
                                    <p:animScale>
                                      <p:cBhvr>
                                        <p:cTn id="387" dur="3000" fill="hold"/>
                                        <p:tgtEl>
                                          <p:spTgt spid="58"/>
                                        </p:tgtEl>
                                      </p:cBhvr>
                                      <p:by x="400000" y="100000"/>
                                    </p:animScale>
                                  </p:childTnLst>
                                </p:cTn>
                              </p:par>
                              <p:par>
                                <p:cTn id="388" presetID="2" presetClass="exit" presetSubtype="12" fill="hold" grpId="2" nodeType="withEffect">
                                  <p:stCondLst>
                                    <p:cond delay="0"/>
                                  </p:stCondLst>
                                  <p:childTnLst>
                                    <p:anim calcmode="lin" valueType="num">
                                      <p:cBhvr additive="base">
                                        <p:cTn id="389" dur="4000"/>
                                        <p:tgtEl>
                                          <p:spTgt spid="58"/>
                                        </p:tgtEl>
                                        <p:attrNameLst>
                                          <p:attrName>ppt_x</p:attrName>
                                        </p:attrNameLst>
                                      </p:cBhvr>
                                      <p:tavLst>
                                        <p:tav tm="0">
                                          <p:val>
                                            <p:strVal val="ppt_x"/>
                                          </p:val>
                                        </p:tav>
                                        <p:tav tm="100000">
                                          <p:val>
                                            <p:strVal val="0-ppt_w/2"/>
                                          </p:val>
                                        </p:tav>
                                      </p:tavLst>
                                    </p:anim>
                                    <p:anim calcmode="lin" valueType="num">
                                      <p:cBhvr additive="base">
                                        <p:cTn id="390" dur="4000"/>
                                        <p:tgtEl>
                                          <p:spTgt spid="58"/>
                                        </p:tgtEl>
                                        <p:attrNameLst>
                                          <p:attrName>ppt_y</p:attrName>
                                        </p:attrNameLst>
                                      </p:cBhvr>
                                      <p:tavLst>
                                        <p:tav tm="0">
                                          <p:val>
                                            <p:strVal val="ppt_y"/>
                                          </p:val>
                                        </p:tav>
                                        <p:tav tm="100000">
                                          <p:val>
                                            <p:strVal val="1+ppt_h/2"/>
                                          </p:val>
                                        </p:tav>
                                      </p:tavLst>
                                    </p:anim>
                                    <p:set>
                                      <p:cBhvr>
                                        <p:cTn id="391" dur="1" fill="hold">
                                          <p:stCondLst>
                                            <p:cond delay="3999"/>
                                          </p:stCondLst>
                                        </p:cTn>
                                        <p:tgtEl>
                                          <p:spTgt spid="58"/>
                                        </p:tgtEl>
                                        <p:attrNameLst>
                                          <p:attrName>style.visibility</p:attrName>
                                        </p:attrNameLst>
                                      </p:cBhvr>
                                      <p:to>
                                        <p:strVal val="hidden"/>
                                      </p:to>
                                    </p:set>
                                  </p:childTnLst>
                                </p:cTn>
                              </p:par>
                              <p:par>
                                <p:cTn id="392" presetID="17" presetClass="entr" presetSubtype="4" fill="hold" grpId="0" nodeType="withEffect">
                                  <p:stCondLst>
                                    <p:cond delay="0"/>
                                  </p:stCondLst>
                                  <p:childTnLst>
                                    <p:set>
                                      <p:cBhvr>
                                        <p:cTn id="393" dur="1" fill="hold">
                                          <p:stCondLst>
                                            <p:cond delay="0"/>
                                          </p:stCondLst>
                                        </p:cTn>
                                        <p:tgtEl>
                                          <p:spTgt spid="59"/>
                                        </p:tgtEl>
                                        <p:attrNameLst>
                                          <p:attrName>style.visibility</p:attrName>
                                        </p:attrNameLst>
                                      </p:cBhvr>
                                      <p:to>
                                        <p:strVal val="visible"/>
                                      </p:to>
                                    </p:set>
                                    <p:anim calcmode="lin" valueType="num">
                                      <p:cBhvr>
                                        <p:cTn id="394" dur="3000" fill="hold"/>
                                        <p:tgtEl>
                                          <p:spTgt spid="59"/>
                                        </p:tgtEl>
                                        <p:attrNameLst>
                                          <p:attrName>ppt_x</p:attrName>
                                        </p:attrNameLst>
                                      </p:cBhvr>
                                      <p:tavLst>
                                        <p:tav tm="0">
                                          <p:val>
                                            <p:strVal val="#ppt_x"/>
                                          </p:val>
                                        </p:tav>
                                        <p:tav tm="100000">
                                          <p:val>
                                            <p:strVal val="#ppt_x"/>
                                          </p:val>
                                        </p:tav>
                                      </p:tavLst>
                                    </p:anim>
                                    <p:anim calcmode="lin" valueType="num">
                                      <p:cBhvr>
                                        <p:cTn id="395" dur="3000" fill="hold"/>
                                        <p:tgtEl>
                                          <p:spTgt spid="59"/>
                                        </p:tgtEl>
                                        <p:attrNameLst>
                                          <p:attrName>ppt_y</p:attrName>
                                        </p:attrNameLst>
                                      </p:cBhvr>
                                      <p:tavLst>
                                        <p:tav tm="0">
                                          <p:val>
                                            <p:strVal val="#ppt_y+#ppt_h/2"/>
                                          </p:val>
                                        </p:tav>
                                        <p:tav tm="100000">
                                          <p:val>
                                            <p:strVal val="#ppt_y"/>
                                          </p:val>
                                        </p:tav>
                                      </p:tavLst>
                                    </p:anim>
                                    <p:anim calcmode="lin" valueType="num">
                                      <p:cBhvr>
                                        <p:cTn id="396" dur="3000" fill="hold"/>
                                        <p:tgtEl>
                                          <p:spTgt spid="59"/>
                                        </p:tgtEl>
                                        <p:attrNameLst>
                                          <p:attrName>ppt_w</p:attrName>
                                        </p:attrNameLst>
                                      </p:cBhvr>
                                      <p:tavLst>
                                        <p:tav tm="0">
                                          <p:val>
                                            <p:strVal val="#ppt_w"/>
                                          </p:val>
                                        </p:tav>
                                        <p:tav tm="100000">
                                          <p:val>
                                            <p:strVal val="#ppt_w"/>
                                          </p:val>
                                        </p:tav>
                                      </p:tavLst>
                                    </p:anim>
                                    <p:anim calcmode="lin" valueType="num">
                                      <p:cBhvr>
                                        <p:cTn id="397" dur="3000" fill="hold"/>
                                        <p:tgtEl>
                                          <p:spTgt spid="59"/>
                                        </p:tgtEl>
                                        <p:attrNameLst>
                                          <p:attrName>ppt_h</p:attrName>
                                        </p:attrNameLst>
                                      </p:cBhvr>
                                      <p:tavLst>
                                        <p:tav tm="0">
                                          <p:val>
                                            <p:fltVal val="0"/>
                                          </p:val>
                                        </p:tav>
                                        <p:tav tm="100000">
                                          <p:val>
                                            <p:strVal val="#ppt_h"/>
                                          </p:val>
                                        </p:tav>
                                      </p:tavLst>
                                    </p:anim>
                                  </p:childTnLst>
                                </p:cTn>
                              </p:par>
                              <p:par>
                                <p:cTn id="398" presetID="6" presetClass="emph" presetSubtype="0" fill="hold" grpId="1" nodeType="withEffect">
                                  <p:stCondLst>
                                    <p:cond delay="0"/>
                                  </p:stCondLst>
                                  <p:childTnLst>
                                    <p:animScale>
                                      <p:cBhvr>
                                        <p:cTn id="399" dur="3000" fill="hold"/>
                                        <p:tgtEl>
                                          <p:spTgt spid="59"/>
                                        </p:tgtEl>
                                      </p:cBhvr>
                                      <p:by x="400000" y="100000"/>
                                    </p:animScale>
                                  </p:childTnLst>
                                </p:cTn>
                              </p:par>
                              <p:par>
                                <p:cTn id="400" presetID="2" presetClass="exit" presetSubtype="12" fill="hold" grpId="2" nodeType="withEffect">
                                  <p:stCondLst>
                                    <p:cond delay="0"/>
                                  </p:stCondLst>
                                  <p:childTnLst>
                                    <p:anim calcmode="lin" valueType="num">
                                      <p:cBhvr additive="base">
                                        <p:cTn id="401" dur="4000"/>
                                        <p:tgtEl>
                                          <p:spTgt spid="59"/>
                                        </p:tgtEl>
                                        <p:attrNameLst>
                                          <p:attrName>ppt_x</p:attrName>
                                        </p:attrNameLst>
                                      </p:cBhvr>
                                      <p:tavLst>
                                        <p:tav tm="0">
                                          <p:val>
                                            <p:strVal val="ppt_x"/>
                                          </p:val>
                                        </p:tav>
                                        <p:tav tm="100000">
                                          <p:val>
                                            <p:strVal val="0-ppt_w/2"/>
                                          </p:val>
                                        </p:tav>
                                      </p:tavLst>
                                    </p:anim>
                                    <p:anim calcmode="lin" valueType="num">
                                      <p:cBhvr additive="base">
                                        <p:cTn id="402" dur="4000"/>
                                        <p:tgtEl>
                                          <p:spTgt spid="59"/>
                                        </p:tgtEl>
                                        <p:attrNameLst>
                                          <p:attrName>ppt_y</p:attrName>
                                        </p:attrNameLst>
                                      </p:cBhvr>
                                      <p:tavLst>
                                        <p:tav tm="0">
                                          <p:val>
                                            <p:strVal val="ppt_y"/>
                                          </p:val>
                                        </p:tav>
                                        <p:tav tm="100000">
                                          <p:val>
                                            <p:strVal val="1+ppt_h/2"/>
                                          </p:val>
                                        </p:tav>
                                      </p:tavLst>
                                    </p:anim>
                                    <p:set>
                                      <p:cBhvr>
                                        <p:cTn id="403" dur="1" fill="hold">
                                          <p:stCondLst>
                                            <p:cond delay="3999"/>
                                          </p:stCondLst>
                                        </p:cTn>
                                        <p:tgtEl>
                                          <p:spTgt spid="59"/>
                                        </p:tgtEl>
                                        <p:attrNameLst>
                                          <p:attrName>style.visibility</p:attrName>
                                        </p:attrNameLst>
                                      </p:cBhvr>
                                      <p:to>
                                        <p:strVal val="hidden"/>
                                      </p:to>
                                    </p:set>
                                  </p:childTnLst>
                                </p:cTn>
                              </p:par>
                              <p:par>
                                <p:cTn id="404" presetID="17" presetClass="entr" presetSubtype="4" fill="hold" grpId="0" nodeType="withEffect">
                                  <p:stCondLst>
                                    <p:cond delay="0"/>
                                  </p:stCondLst>
                                  <p:childTnLst>
                                    <p:set>
                                      <p:cBhvr>
                                        <p:cTn id="405" dur="1" fill="hold">
                                          <p:stCondLst>
                                            <p:cond delay="0"/>
                                          </p:stCondLst>
                                        </p:cTn>
                                        <p:tgtEl>
                                          <p:spTgt spid="60"/>
                                        </p:tgtEl>
                                        <p:attrNameLst>
                                          <p:attrName>style.visibility</p:attrName>
                                        </p:attrNameLst>
                                      </p:cBhvr>
                                      <p:to>
                                        <p:strVal val="visible"/>
                                      </p:to>
                                    </p:set>
                                    <p:anim calcmode="lin" valueType="num">
                                      <p:cBhvr>
                                        <p:cTn id="406" dur="3000" fill="hold"/>
                                        <p:tgtEl>
                                          <p:spTgt spid="60"/>
                                        </p:tgtEl>
                                        <p:attrNameLst>
                                          <p:attrName>ppt_x</p:attrName>
                                        </p:attrNameLst>
                                      </p:cBhvr>
                                      <p:tavLst>
                                        <p:tav tm="0">
                                          <p:val>
                                            <p:strVal val="#ppt_x"/>
                                          </p:val>
                                        </p:tav>
                                        <p:tav tm="100000">
                                          <p:val>
                                            <p:strVal val="#ppt_x"/>
                                          </p:val>
                                        </p:tav>
                                      </p:tavLst>
                                    </p:anim>
                                    <p:anim calcmode="lin" valueType="num">
                                      <p:cBhvr>
                                        <p:cTn id="407" dur="3000" fill="hold"/>
                                        <p:tgtEl>
                                          <p:spTgt spid="60"/>
                                        </p:tgtEl>
                                        <p:attrNameLst>
                                          <p:attrName>ppt_y</p:attrName>
                                        </p:attrNameLst>
                                      </p:cBhvr>
                                      <p:tavLst>
                                        <p:tav tm="0">
                                          <p:val>
                                            <p:strVal val="#ppt_y+#ppt_h/2"/>
                                          </p:val>
                                        </p:tav>
                                        <p:tav tm="100000">
                                          <p:val>
                                            <p:strVal val="#ppt_y"/>
                                          </p:val>
                                        </p:tav>
                                      </p:tavLst>
                                    </p:anim>
                                    <p:anim calcmode="lin" valueType="num">
                                      <p:cBhvr>
                                        <p:cTn id="408" dur="3000" fill="hold"/>
                                        <p:tgtEl>
                                          <p:spTgt spid="60"/>
                                        </p:tgtEl>
                                        <p:attrNameLst>
                                          <p:attrName>ppt_w</p:attrName>
                                        </p:attrNameLst>
                                      </p:cBhvr>
                                      <p:tavLst>
                                        <p:tav tm="0">
                                          <p:val>
                                            <p:strVal val="#ppt_w"/>
                                          </p:val>
                                        </p:tav>
                                        <p:tav tm="100000">
                                          <p:val>
                                            <p:strVal val="#ppt_w"/>
                                          </p:val>
                                        </p:tav>
                                      </p:tavLst>
                                    </p:anim>
                                    <p:anim calcmode="lin" valueType="num">
                                      <p:cBhvr>
                                        <p:cTn id="409" dur="3000" fill="hold"/>
                                        <p:tgtEl>
                                          <p:spTgt spid="60"/>
                                        </p:tgtEl>
                                        <p:attrNameLst>
                                          <p:attrName>ppt_h</p:attrName>
                                        </p:attrNameLst>
                                      </p:cBhvr>
                                      <p:tavLst>
                                        <p:tav tm="0">
                                          <p:val>
                                            <p:fltVal val="0"/>
                                          </p:val>
                                        </p:tav>
                                        <p:tav tm="100000">
                                          <p:val>
                                            <p:strVal val="#ppt_h"/>
                                          </p:val>
                                        </p:tav>
                                      </p:tavLst>
                                    </p:anim>
                                  </p:childTnLst>
                                </p:cTn>
                              </p:par>
                              <p:par>
                                <p:cTn id="410" presetID="6" presetClass="emph" presetSubtype="0" fill="hold" grpId="1" nodeType="withEffect">
                                  <p:stCondLst>
                                    <p:cond delay="0"/>
                                  </p:stCondLst>
                                  <p:childTnLst>
                                    <p:animScale>
                                      <p:cBhvr>
                                        <p:cTn id="411" dur="3000" fill="hold"/>
                                        <p:tgtEl>
                                          <p:spTgt spid="60"/>
                                        </p:tgtEl>
                                      </p:cBhvr>
                                      <p:by x="400000" y="100000"/>
                                    </p:animScale>
                                  </p:childTnLst>
                                </p:cTn>
                              </p:par>
                              <p:par>
                                <p:cTn id="412" presetID="2" presetClass="exit" presetSubtype="12" fill="hold" grpId="2" nodeType="withEffect">
                                  <p:stCondLst>
                                    <p:cond delay="0"/>
                                  </p:stCondLst>
                                  <p:childTnLst>
                                    <p:anim calcmode="lin" valueType="num">
                                      <p:cBhvr additive="base">
                                        <p:cTn id="413" dur="4000"/>
                                        <p:tgtEl>
                                          <p:spTgt spid="60"/>
                                        </p:tgtEl>
                                        <p:attrNameLst>
                                          <p:attrName>ppt_x</p:attrName>
                                        </p:attrNameLst>
                                      </p:cBhvr>
                                      <p:tavLst>
                                        <p:tav tm="0">
                                          <p:val>
                                            <p:strVal val="ppt_x"/>
                                          </p:val>
                                        </p:tav>
                                        <p:tav tm="100000">
                                          <p:val>
                                            <p:strVal val="0-ppt_w/2"/>
                                          </p:val>
                                        </p:tav>
                                      </p:tavLst>
                                    </p:anim>
                                    <p:anim calcmode="lin" valueType="num">
                                      <p:cBhvr additive="base">
                                        <p:cTn id="414" dur="4000"/>
                                        <p:tgtEl>
                                          <p:spTgt spid="60"/>
                                        </p:tgtEl>
                                        <p:attrNameLst>
                                          <p:attrName>ppt_y</p:attrName>
                                        </p:attrNameLst>
                                      </p:cBhvr>
                                      <p:tavLst>
                                        <p:tav tm="0">
                                          <p:val>
                                            <p:strVal val="ppt_y"/>
                                          </p:val>
                                        </p:tav>
                                        <p:tav tm="100000">
                                          <p:val>
                                            <p:strVal val="1+ppt_h/2"/>
                                          </p:val>
                                        </p:tav>
                                      </p:tavLst>
                                    </p:anim>
                                    <p:set>
                                      <p:cBhvr>
                                        <p:cTn id="415" dur="1" fill="hold">
                                          <p:stCondLst>
                                            <p:cond delay="3999"/>
                                          </p:stCondLst>
                                        </p:cTn>
                                        <p:tgtEl>
                                          <p:spTgt spid="60"/>
                                        </p:tgtEl>
                                        <p:attrNameLst>
                                          <p:attrName>style.visibility</p:attrName>
                                        </p:attrNameLst>
                                      </p:cBhvr>
                                      <p:to>
                                        <p:strVal val="hidden"/>
                                      </p:to>
                                    </p:set>
                                  </p:childTnLst>
                                </p:cTn>
                              </p:par>
                              <p:par>
                                <p:cTn id="416" presetID="17" presetClass="entr" presetSubtype="4" fill="hold" grpId="0" nodeType="withEffect">
                                  <p:stCondLst>
                                    <p:cond delay="0"/>
                                  </p:stCondLst>
                                  <p:childTnLst>
                                    <p:set>
                                      <p:cBhvr>
                                        <p:cTn id="417" dur="1" fill="hold">
                                          <p:stCondLst>
                                            <p:cond delay="0"/>
                                          </p:stCondLst>
                                        </p:cTn>
                                        <p:tgtEl>
                                          <p:spTgt spid="61"/>
                                        </p:tgtEl>
                                        <p:attrNameLst>
                                          <p:attrName>style.visibility</p:attrName>
                                        </p:attrNameLst>
                                      </p:cBhvr>
                                      <p:to>
                                        <p:strVal val="visible"/>
                                      </p:to>
                                    </p:set>
                                    <p:anim calcmode="lin" valueType="num">
                                      <p:cBhvr>
                                        <p:cTn id="418" dur="3000" fill="hold"/>
                                        <p:tgtEl>
                                          <p:spTgt spid="61"/>
                                        </p:tgtEl>
                                        <p:attrNameLst>
                                          <p:attrName>ppt_x</p:attrName>
                                        </p:attrNameLst>
                                      </p:cBhvr>
                                      <p:tavLst>
                                        <p:tav tm="0">
                                          <p:val>
                                            <p:strVal val="#ppt_x"/>
                                          </p:val>
                                        </p:tav>
                                        <p:tav tm="100000">
                                          <p:val>
                                            <p:strVal val="#ppt_x"/>
                                          </p:val>
                                        </p:tav>
                                      </p:tavLst>
                                    </p:anim>
                                    <p:anim calcmode="lin" valueType="num">
                                      <p:cBhvr>
                                        <p:cTn id="419" dur="3000" fill="hold"/>
                                        <p:tgtEl>
                                          <p:spTgt spid="61"/>
                                        </p:tgtEl>
                                        <p:attrNameLst>
                                          <p:attrName>ppt_y</p:attrName>
                                        </p:attrNameLst>
                                      </p:cBhvr>
                                      <p:tavLst>
                                        <p:tav tm="0">
                                          <p:val>
                                            <p:strVal val="#ppt_y+#ppt_h/2"/>
                                          </p:val>
                                        </p:tav>
                                        <p:tav tm="100000">
                                          <p:val>
                                            <p:strVal val="#ppt_y"/>
                                          </p:val>
                                        </p:tav>
                                      </p:tavLst>
                                    </p:anim>
                                    <p:anim calcmode="lin" valueType="num">
                                      <p:cBhvr>
                                        <p:cTn id="420" dur="3000" fill="hold"/>
                                        <p:tgtEl>
                                          <p:spTgt spid="61"/>
                                        </p:tgtEl>
                                        <p:attrNameLst>
                                          <p:attrName>ppt_w</p:attrName>
                                        </p:attrNameLst>
                                      </p:cBhvr>
                                      <p:tavLst>
                                        <p:tav tm="0">
                                          <p:val>
                                            <p:strVal val="#ppt_w"/>
                                          </p:val>
                                        </p:tav>
                                        <p:tav tm="100000">
                                          <p:val>
                                            <p:strVal val="#ppt_w"/>
                                          </p:val>
                                        </p:tav>
                                      </p:tavLst>
                                    </p:anim>
                                    <p:anim calcmode="lin" valueType="num">
                                      <p:cBhvr>
                                        <p:cTn id="421" dur="3000" fill="hold"/>
                                        <p:tgtEl>
                                          <p:spTgt spid="61"/>
                                        </p:tgtEl>
                                        <p:attrNameLst>
                                          <p:attrName>ppt_h</p:attrName>
                                        </p:attrNameLst>
                                      </p:cBhvr>
                                      <p:tavLst>
                                        <p:tav tm="0">
                                          <p:val>
                                            <p:fltVal val="0"/>
                                          </p:val>
                                        </p:tav>
                                        <p:tav tm="100000">
                                          <p:val>
                                            <p:strVal val="#ppt_h"/>
                                          </p:val>
                                        </p:tav>
                                      </p:tavLst>
                                    </p:anim>
                                  </p:childTnLst>
                                </p:cTn>
                              </p:par>
                              <p:par>
                                <p:cTn id="422" presetID="6" presetClass="emph" presetSubtype="0" fill="hold" grpId="1" nodeType="withEffect">
                                  <p:stCondLst>
                                    <p:cond delay="0"/>
                                  </p:stCondLst>
                                  <p:childTnLst>
                                    <p:animScale>
                                      <p:cBhvr>
                                        <p:cTn id="423" dur="3000" fill="hold"/>
                                        <p:tgtEl>
                                          <p:spTgt spid="61"/>
                                        </p:tgtEl>
                                      </p:cBhvr>
                                      <p:by x="400000" y="100000"/>
                                    </p:animScale>
                                  </p:childTnLst>
                                </p:cTn>
                              </p:par>
                              <p:par>
                                <p:cTn id="424" presetID="2" presetClass="exit" presetSubtype="12" fill="hold" grpId="2" nodeType="withEffect">
                                  <p:stCondLst>
                                    <p:cond delay="0"/>
                                  </p:stCondLst>
                                  <p:childTnLst>
                                    <p:anim calcmode="lin" valueType="num">
                                      <p:cBhvr additive="base">
                                        <p:cTn id="425" dur="4000"/>
                                        <p:tgtEl>
                                          <p:spTgt spid="61"/>
                                        </p:tgtEl>
                                        <p:attrNameLst>
                                          <p:attrName>ppt_x</p:attrName>
                                        </p:attrNameLst>
                                      </p:cBhvr>
                                      <p:tavLst>
                                        <p:tav tm="0">
                                          <p:val>
                                            <p:strVal val="ppt_x"/>
                                          </p:val>
                                        </p:tav>
                                        <p:tav tm="100000">
                                          <p:val>
                                            <p:strVal val="0-ppt_w/2"/>
                                          </p:val>
                                        </p:tav>
                                      </p:tavLst>
                                    </p:anim>
                                    <p:anim calcmode="lin" valueType="num">
                                      <p:cBhvr additive="base">
                                        <p:cTn id="426" dur="4000"/>
                                        <p:tgtEl>
                                          <p:spTgt spid="61"/>
                                        </p:tgtEl>
                                        <p:attrNameLst>
                                          <p:attrName>ppt_y</p:attrName>
                                        </p:attrNameLst>
                                      </p:cBhvr>
                                      <p:tavLst>
                                        <p:tav tm="0">
                                          <p:val>
                                            <p:strVal val="ppt_y"/>
                                          </p:val>
                                        </p:tav>
                                        <p:tav tm="100000">
                                          <p:val>
                                            <p:strVal val="1+ppt_h/2"/>
                                          </p:val>
                                        </p:tav>
                                      </p:tavLst>
                                    </p:anim>
                                    <p:set>
                                      <p:cBhvr>
                                        <p:cTn id="427" dur="1" fill="hold">
                                          <p:stCondLst>
                                            <p:cond delay="3999"/>
                                          </p:stCondLst>
                                        </p:cTn>
                                        <p:tgtEl>
                                          <p:spTgt spid="61"/>
                                        </p:tgtEl>
                                        <p:attrNameLst>
                                          <p:attrName>style.visibility</p:attrName>
                                        </p:attrNameLst>
                                      </p:cBhvr>
                                      <p:to>
                                        <p:strVal val="hidden"/>
                                      </p:to>
                                    </p:set>
                                  </p:childTnLst>
                                </p:cTn>
                              </p:par>
                              <p:par>
                                <p:cTn id="428" presetID="17" presetClass="entr" presetSubtype="4" fill="hold" grpId="0" nodeType="withEffect">
                                  <p:stCondLst>
                                    <p:cond delay="0"/>
                                  </p:stCondLst>
                                  <p:childTnLst>
                                    <p:set>
                                      <p:cBhvr>
                                        <p:cTn id="429" dur="1" fill="hold">
                                          <p:stCondLst>
                                            <p:cond delay="0"/>
                                          </p:stCondLst>
                                        </p:cTn>
                                        <p:tgtEl>
                                          <p:spTgt spid="32"/>
                                        </p:tgtEl>
                                        <p:attrNameLst>
                                          <p:attrName>style.visibility</p:attrName>
                                        </p:attrNameLst>
                                      </p:cBhvr>
                                      <p:to>
                                        <p:strVal val="visible"/>
                                      </p:to>
                                    </p:set>
                                    <p:anim calcmode="lin" valueType="num">
                                      <p:cBhvr>
                                        <p:cTn id="430" dur="3000" fill="hold"/>
                                        <p:tgtEl>
                                          <p:spTgt spid="32"/>
                                        </p:tgtEl>
                                        <p:attrNameLst>
                                          <p:attrName>ppt_x</p:attrName>
                                        </p:attrNameLst>
                                      </p:cBhvr>
                                      <p:tavLst>
                                        <p:tav tm="0">
                                          <p:val>
                                            <p:strVal val="#ppt_x"/>
                                          </p:val>
                                        </p:tav>
                                        <p:tav tm="100000">
                                          <p:val>
                                            <p:strVal val="#ppt_x"/>
                                          </p:val>
                                        </p:tav>
                                      </p:tavLst>
                                    </p:anim>
                                    <p:anim calcmode="lin" valueType="num">
                                      <p:cBhvr>
                                        <p:cTn id="431" dur="3000" fill="hold"/>
                                        <p:tgtEl>
                                          <p:spTgt spid="32"/>
                                        </p:tgtEl>
                                        <p:attrNameLst>
                                          <p:attrName>ppt_y</p:attrName>
                                        </p:attrNameLst>
                                      </p:cBhvr>
                                      <p:tavLst>
                                        <p:tav tm="0">
                                          <p:val>
                                            <p:strVal val="#ppt_y+#ppt_h/2"/>
                                          </p:val>
                                        </p:tav>
                                        <p:tav tm="100000">
                                          <p:val>
                                            <p:strVal val="#ppt_y"/>
                                          </p:val>
                                        </p:tav>
                                      </p:tavLst>
                                    </p:anim>
                                    <p:anim calcmode="lin" valueType="num">
                                      <p:cBhvr>
                                        <p:cTn id="432" dur="3000" fill="hold"/>
                                        <p:tgtEl>
                                          <p:spTgt spid="32"/>
                                        </p:tgtEl>
                                        <p:attrNameLst>
                                          <p:attrName>ppt_w</p:attrName>
                                        </p:attrNameLst>
                                      </p:cBhvr>
                                      <p:tavLst>
                                        <p:tav tm="0">
                                          <p:val>
                                            <p:strVal val="#ppt_w"/>
                                          </p:val>
                                        </p:tav>
                                        <p:tav tm="100000">
                                          <p:val>
                                            <p:strVal val="#ppt_w"/>
                                          </p:val>
                                        </p:tav>
                                      </p:tavLst>
                                    </p:anim>
                                    <p:anim calcmode="lin" valueType="num">
                                      <p:cBhvr>
                                        <p:cTn id="433" dur="3000" fill="hold"/>
                                        <p:tgtEl>
                                          <p:spTgt spid="32"/>
                                        </p:tgtEl>
                                        <p:attrNameLst>
                                          <p:attrName>ppt_h</p:attrName>
                                        </p:attrNameLst>
                                      </p:cBhvr>
                                      <p:tavLst>
                                        <p:tav tm="0">
                                          <p:val>
                                            <p:fltVal val="0"/>
                                          </p:val>
                                        </p:tav>
                                        <p:tav tm="100000">
                                          <p:val>
                                            <p:strVal val="#ppt_h"/>
                                          </p:val>
                                        </p:tav>
                                      </p:tavLst>
                                    </p:anim>
                                  </p:childTnLst>
                                </p:cTn>
                              </p:par>
                              <p:par>
                                <p:cTn id="434" presetID="6" presetClass="emph" presetSubtype="0" fill="hold" grpId="1" nodeType="withEffect">
                                  <p:stCondLst>
                                    <p:cond delay="0"/>
                                  </p:stCondLst>
                                  <p:childTnLst>
                                    <p:animScale>
                                      <p:cBhvr>
                                        <p:cTn id="435" dur="3000" fill="hold"/>
                                        <p:tgtEl>
                                          <p:spTgt spid="32"/>
                                        </p:tgtEl>
                                      </p:cBhvr>
                                      <p:by x="400000" y="100000"/>
                                    </p:animScale>
                                  </p:childTnLst>
                                </p:cTn>
                              </p:par>
                              <p:par>
                                <p:cTn id="436" presetID="2" presetClass="exit" presetSubtype="6" fill="hold" grpId="2" nodeType="withEffect">
                                  <p:stCondLst>
                                    <p:cond delay="0"/>
                                  </p:stCondLst>
                                  <p:childTnLst>
                                    <p:anim calcmode="lin" valueType="num">
                                      <p:cBhvr additive="base">
                                        <p:cTn id="437" dur="4000"/>
                                        <p:tgtEl>
                                          <p:spTgt spid="32"/>
                                        </p:tgtEl>
                                        <p:attrNameLst>
                                          <p:attrName>ppt_x</p:attrName>
                                        </p:attrNameLst>
                                      </p:cBhvr>
                                      <p:tavLst>
                                        <p:tav tm="0">
                                          <p:val>
                                            <p:strVal val="ppt_x"/>
                                          </p:val>
                                        </p:tav>
                                        <p:tav tm="100000">
                                          <p:val>
                                            <p:strVal val="1+ppt_w/2"/>
                                          </p:val>
                                        </p:tav>
                                      </p:tavLst>
                                    </p:anim>
                                    <p:anim calcmode="lin" valueType="num">
                                      <p:cBhvr additive="base">
                                        <p:cTn id="438" dur="4000"/>
                                        <p:tgtEl>
                                          <p:spTgt spid="32"/>
                                        </p:tgtEl>
                                        <p:attrNameLst>
                                          <p:attrName>ppt_y</p:attrName>
                                        </p:attrNameLst>
                                      </p:cBhvr>
                                      <p:tavLst>
                                        <p:tav tm="0">
                                          <p:val>
                                            <p:strVal val="ppt_y"/>
                                          </p:val>
                                        </p:tav>
                                        <p:tav tm="100000">
                                          <p:val>
                                            <p:strVal val="1+ppt_h/2"/>
                                          </p:val>
                                        </p:tav>
                                      </p:tavLst>
                                    </p:anim>
                                    <p:set>
                                      <p:cBhvr>
                                        <p:cTn id="439" dur="1" fill="hold">
                                          <p:stCondLst>
                                            <p:cond delay="3999"/>
                                          </p:stCondLst>
                                        </p:cTn>
                                        <p:tgtEl>
                                          <p:spTgt spid="32"/>
                                        </p:tgtEl>
                                        <p:attrNameLst>
                                          <p:attrName>style.visibility</p:attrName>
                                        </p:attrNameLst>
                                      </p:cBhvr>
                                      <p:to>
                                        <p:strVal val="hidden"/>
                                      </p:to>
                                    </p:set>
                                  </p:childTnLst>
                                </p:cTn>
                              </p:par>
                              <p:par>
                                <p:cTn id="440" presetID="17" presetClass="entr" presetSubtype="4" fill="hold" grpId="0" nodeType="withEffect">
                                  <p:stCondLst>
                                    <p:cond delay="0"/>
                                  </p:stCondLst>
                                  <p:childTnLst>
                                    <p:set>
                                      <p:cBhvr>
                                        <p:cTn id="441" dur="1" fill="hold">
                                          <p:stCondLst>
                                            <p:cond delay="0"/>
                                          </p:stCondLst>
                                        </p:cTn>
                                        <p:tgtEl>
                                          <p:spTgt spid="31"/>
                                        </p:tgtEl>
                                        <p:attrNameLst>
                                          <p:attrName>style.visibility</p:attrName>
                                        </p:attrNameLst>
                                      </p:cBhvr>
                                      <p:to>
                                        <p:strVal val="visible"/>
                                      </p:to>
                                    </p:set>
                                    <p:anim calcmode="lin" valueType="num">
                                      <p:cBhvr>
                                        <p:cTn id="442" dur="3000" fill="hold"/>
                                        <p:tgtEl>
                                          <p:spTgt spid="31"/>
                                        </p:tgtEl>
                                        <p:attrNameLst>
                                          <p:attrName>ppt_x</p:attrName>
                                        </p:attrNameLst>
                                      </p:cBhvr>
                                      <p:tavLst>
                                        <p:tav tm="0">
                                          <p:val>
                                            <p:strVal val="#ppt_x"/>
                                          </p:val>
                                        </p:tav>
                                        <p:tav tm="100000">
                                          <p:val>
                                            <p:strVal val="#ppt_x"/>
                                          </p:val>
                                        </p:tav>
                                      </p:tavLst>
                                    </p:anim>
                                    <p:anim calcmode="lin" valueType="num">
                                      <p:cBhvr>
                                        <p:cTn id="443" dur="3000" fill="hold"/>
                                        <p:tgtEl>
                                          <p:spTgt spid="31"/>
                                        </p:tgtEl>
                                        <p:attrNameLst>
                                          <p:attrName>ppt_y</p:attrName>
                                        </p:attrNameLst>
                                      </p:cBhvr>
                                      <p:tavLst>
                                        <p:tav tm="0">
                                          <p:val>
                                            <p:strVal val="#ppt_y+#ppt_h/2"/>
                                          </p:val>
                                        </p:tav>
                                        <p:tav tm="100000">
                                          <p:val>
                                            <p:strVal val="#ppt_y"/>
                                          </p:val>
                                        </p:tav>
                                      </p:tavLst>
                                    </p:anim>
                                    <p:anim calcmode="lin" valueType="num">
                                      <p:cBhvr>
                                        <p:cTn id="444" dur="3000" fill="hold"/>
                                        <p:tgtEl>
                                          <p:spTgt spid="31"/>
                                        </p:tgtEl>
                                        <p:attrNameLst>
                                          <p:attrName>ppt_w</p:attrName>
                                        </p:attrNameLst>
                                      </p:cBhvr>
                                      <p:tavLst>
                                        <p:tav tm="0">
                                          <p:val>
                                            <p:strVal val="#ppt_w"/>
                                          </p:val>
                                        </p:tav>
                                        <p:tav tm="100000">
                                          <p:val>
                                            <p:strVal val="#ppt_w"/>
                                          </p:val>
                                        </p:tav>
                                      </p:tavLst>
                                    </p:anim>
                                    <p:anim calcmode="lin" valueType="num">
                                      <p:cBhvr>
                                        <p:cTn id="445" dur="3000" fill="hold"/>
                                        <p:tgtEl>
                                          <p:spTgt spid="31"/>
                                        </p:tgtEl>
                                        <p:attrNameLst>
                                          <p:attrName>ppt_h</p:attrName>
                                        </p:attrNameLst>
                                      </p:cBhvr>
                                      <p:tavLst>
                                        <p:tav tm="0">
                                          <p:val>
                                            <p:fltVal val="0"/>
                                          </p:val>
                                        </p:tav>
                                        <p:tav tm="100000">
                                          <p:val>
                                            <p:strVal val="#ppt_h"/>
                                          </p:val>
                                        </p:tav>
                                      </p:tavLst>
                                    </p:anim>
                                  </p:childTnLst>
                                </p:cTn>
                              </p:par>
                              <p:par>
                                <p:cTn id="446" presetID="6" presetClass="emph" presetSubtype="0" fill="hold" grpId="1" nodeType="withEffect">
                                  <p:stCondLst>
                                    <p:cond delay="0"/>
                                  </p:stCondLst>
                                  <p:childTnLst>
                                    <p:animScale>
                                      <p:cBhvr>
                                        <p:cTn id="447" dur="3000" fill="hold"/>
                                        <p:tgtEl>
                                          <p:spTgt spid="31"/>
                                        </p:tgtEl>
                                      </p:cBhvr>
                                      <p:by x="400000" y="100000"/>
                                    </p:animScale>
                                  </p:childTnLst>
                                </p:cTn>
                              </p:par>
                              <p:par>
                                <p:cTn id="448" presetID="2" presetClass="exit" presetSubtype="6" fill="hold" grpId="2" nodeType="withEffect">
                                  <p:stCondLst>
                                    <p:cond delay="0"/>
                                  </p:stCondLst>
                                  <p:childTnLst>
                                    <p:anim calcmode="lin" valueType="num">
                                      <p:cBhvr additive="base">
                                        <p:cTn id="449" dur="4000"/>
                                        <p:tgtEl>
                                          <p:spTgt spid="31"/>
                                        </p:tgtEl>
                                        <p:attrNameLst>
                                          <p:attrName>ppt_x</p:attrName>
                                        </p:attrNameLst>
                                      </p:cBhvr>
                                      <p:tavLst>
                                        <p:tav tm="0">
                                          <p:val>
                                            <p:strVal val="ppt_x"/>
                                          </p:val>
                                        </p:tav>
                                        <p:tav tm="100000">
                                          <p:val>
                                            <p:strVal val="1+ppt_w/2"/>
                                          </p:val>
                                        </p:tav>
                                      </p:tavLst>
                                    </p:anim>
                                    <p:anim calcmode="lin" valueType="num">
                                      <p:cBhvr additive="base">
                                        <p:cTn id="450" dur="4000"/>
                                        <p:tgtEl>
                                          <p:spTgt spid="31"/>
                                        </p:tgtEl>
                                        <p:attrNameLst>
                                          <p:attrName>ppt_y</p:attrName>
                                        </p:attrNameLst>
                                      </p:cBhvr>
                                      <p:tavLst>
                                        <p:tav tm="0">
                                          <p:val>
                                            <p:strVal val="ppt_y"/>
                                          </p:val>
                                        </p:tav>
                                        <p:tav tm="100000">
                                          <p:val>
                                            <p:strVal val="1+ppt_h/2"/>
                                          </p:val>
                                        </p:tav>
                                      </p:tavLst>
                                    </p:anim>
                                    <p:set>
                                      <p:cBhvr>
                                        <p:cTn id="451" dur="1" fill="hold">
                                          <p:stCondLst>
                                            <p:cond delay="3999"/>
                                          </p:stCondLst>
                                        </p:cTn>
                                        <p:tgtEl>
                                          <p:spTgt spid="31"/>
                                        </p:tgtEl>
                                        <p:attrNameLst>
                                          <p:attrName>style.visibility</p:attrName>
                                        </p:attrNameLst>
                                      </p:cBhvr>
                                      <p:to>
                                        <p:strVal val="hidden"/>
                                      </p:to>
                                    </p:set>
                                  </p:childTnLst>
                                </p:cTn>
                              </p:par>
                              <p:par>
                                <p:cTn id="452" presetID="17" presetClass="entr" presetSubtype="4" fill="hold" grpId="0" nodeType="withEffect">
                                  <p:stCondLst>
                                    <p:cond delay="0"/>
                                  </p:stCondLst>
                                  <p:childTnLst>
                                    <p:set>
                                      <p:cBhvr>
                                        <p:cTn id="453" dur="1" fill="hold">
                                          <p:stCondLst>
                                            <p:cond delay="0"/>
                                          </p:stCondLst>
                                        </p:cTn>
                                        <p:tgtEl>
                                          <p:spTgt spid="30"/>
                                        </p:tgtEl>
                                        <p:attrNameLst>
                                          <p:attrName>style.visibility</p:attrName>
                                        </p:attrNameLst>
                                      </p:cBhvr>
                                      <p:to>
                                        <p:strVal val="visible"/>
                                      </p:to>
                                    </p:set>
                                    <p:anim calcmode="lin" valueType="num">
                                      <p:cBhvr>
                                        <p:cTn id="454" dur="3000" fill="hold"/>
                                        <p:tgtEl>
                                          <p:spTgt spid="30"/>
                                        </p:tgtEl>
                                        <p:attrNameLst>
                                          <p:attrName>ppt_x</p:attrName>
                                        </p:attrNameLst>
                                      </p:cBhvr>
                                      <p:tavLst>
                                        <p:tav tm="0">
                                          <p:val>
                                            <p:strVal val="#ppt_x"/>
                                          </p:val>
                                        </p:tav>
                                        <p:tav tm="100000">
                                          <p:val>
                                            <p:strVal val="#ppt_x"/>
                                          </p:val>
                                        </p:tav>
                                      </p:tavLst>
                                    </p:anim>
                                    <p:anim calcmode="lin" valueType="num">
                                      <p:cBhvr>
                                        <p:cTn id="455" dur="3000" fill="hold"/>
                                        <p:tgtEl>
                                          <p:spTgt spid="30"/>
                                        </p:tgtEl>
                                        <p:attrNameLst>
                                          <p:attrName>ppt_y</p:attrName>
                                        </p:attrNameLst>
                                      </p:cBhvr>
                                      <p:tavLst>
                                        <p:tav tm="0">
                                          <p:val>
                                            <p:strVal val="#ppt_y+#ppt_h/2"/>
                                          </p:val>
                                        </p:tav>
                                        <p:tav tm="100000">
                                          <p:val>
                                            <p:strVal val="#ppt_y"/>
                                          </p:val>
                                        </p:tav>
                                      </p:tavLst>
                                    </p:anim>
                                    <p:anim calcmode="lin" valueType="num">
                                      <p:cBhvr>
                                        <p:cTn id="456" dur="3000" fill="hold"/>
                                        <p:tgtEl>
                                          <p:spTgt spid="30"/>
                                        </p:tgtEl>
                                        <p:attrNameLst>
                                          <p:attrName>ppt_w</p:attrName>
                                        </p:attrNameLst>
                                      </p:cBhvr>
                                      <p:tavLst>
                                        <p:tav tm="0">
                                          <p:val>
                                            <p:strVal val="#ppt_w"/>
                                          </p:val>
                                        </p:tav>
                                        <p:tav tm="100000">
                                          <p:val>
                                            <p:strVal val="#ppt_w"/>
                                          </p:val>
                                        </p:tav>
                                      </p:tavLst>
                                    </p:anim>
                                    <p:anim calcmode="lin" valueType="num">
                                      <p:cBhvr>
                                        <p:cTn id="457" dur="3000" fill="hold"/>
                                        <p:tgtEl>
                                          <p:spTgt spid="30"/>
                                        </p:tgtEl>
                                        <p:attrNameLst>
                                          <p:attrName>ppt_h</p:attrName>
                                        </p:attrNameLst>
                                      </p:cBhvr>
                                      <p:tavLst>
                                        <p:tav tm="0">
                                          <p:val>
                                            <p:fltVal val="0"/>
                                          </p:val>
                                        </p:tav>
                                        <p:tav tm="100000">
                                          <p:val>
                                            <p:strVal val="#ppt_h"/>
                                          </p:val>
                                        </p:tav>
                                      </p:tavLst>
                                    </p:anim>
                                  </p:childTnLst>
                                </p:cTn>
                              </p:par>
                              <p:par>
                                <p:cTn id="458" presetID="6" presetClass="emph" presetSubtype="0" fill="hold" grpId="1" nodeType="withEffect">
                                  <p:stCondLst>
                                    <p:cond delay="0"/>
                                  </p:stCondLst>
                                  <p:childTnLst>
                                    <p:animScale>
                                      <p:cBhvr>
                                        <p:cTn id="459" dur="3000" fill="hold"/>
                                        <p:tgtEl>
                                          <p:spTgt spid="30"/>
                                        </p:tgtEl>
                                      </p:cBhvr>
                                      <p:by x="400000" y="100000"/>
                                    </p:animScale>
                                  </p:childTnLst>
                                </p:cTn>
                              </p:par>
                              <p:par>
                                <p:cTn id="460" presetID="2" presetClass="exit" presetSubtype="6" fill="hold" grpId="2" nodeType="withEffect">
                                  <p:stCondLst>
                                    <p:cond delay="0"/>
                                  </p:stCondLst>
                                  <p:childTnLst>
                                    <p:anim calcmode="lin" valueType="num">
                                      <p:cBhvr additive="base">
                                        <p:cTn id="461" dur="4000"/>
                                        <p:tgtEl>
                                          <p:spTgt spid="30"/>
                                        </p:tgtEl>
                                        <p:attrNameLst>
                                          <p:attrName>ppt_x</p:attrName>
                                        </p:attrNameLst>
                                      </p:cBhvr>
                                      <p:tavLst>
                                        <p:tav tm="0">
                                          <p:val>
                                            <p:strVal val="ppt_x"/>
                                          </p:val>
                                        </p:tav>
                                        <p:tav tm="100000">
                                          <p:val>
                                            <p:strVal val="1+ppt_w/2"/>
                                          </p:val>
                                        </p:tav>
                                      </p:tavLst>
                                    </p:anim>
                                    <p:anim calcmode="lin" valueType="num">
                                      <p:cBhvr additive="base">
                                        <p:cTn id="462" dur="4000"/>
                                        <p:tgtEl>
                                          <p:spTgt spid="30"/>
                                        </p:tgtEl>
                                        <p:attrNameLst>
                                          <p:attrName>ppt_y</p:attrName>
                                        </p:attrNameLst>
                                      </p:cBhvr>
                                      <p:tavLst>
                                        <p:tav tm="0">
                                          <p:val>
                                            <p:strVal val="ppt_y"/>
                                          </p:val>
                                        </p:tav>
                                        <p:tav tm="100000">
                                          <p:val>
                                            <p:strVal val="1+ppt_h/2"/>
                                          </p:val>
                                        </p:tav>
                                      </p:tavLst>
                                    </p:anim>
                                    <p:set>
                                      <p:cBhvr>
                                        <p:cTn id="463" dur="1" fill="hold">
                                          <p:stCondLst>
                                            <p:cond delay="3999"/>
                                          </p:stCondLst>
                                        </p:cTn>
                                        <p:tgtEl>
                                          <p:spTgt spid="30"/>
                                        </p:tgtEl>
                                        <p:attrNameLst>
                                          <p:attrName>style.visibility</p:attrName>
                                        </p:attrNameLst>
                                      </p:cBhvr>
                                      <p:to>
                                        <p:strVal val="hidden"/>
                                      </p:to>
                                    </p:set>
                                  </p:childTnLst>
                                </p:cTn>
                              </p:par>
                              <p:par>
                                <p:cTn id="464" presetID="17" presetClass="entr" presetSubtype="4" fill="hold" grpId="0" nodeType="withEffect">
                                  <p:stCondLst>
                                    <p:cond delay="0"/>
                                  </p:stCondLst>
                                  <p:childTnLst>
                                    <p:set>
                                      <p:cBhvr>
                                        <p:cTn id="465" dur="1" fill="hold">
                                          <p:stCondLst>
                                            <p:cond delay="0"/>
                                          </p:stCondLst>
                                        </p:cTn>
                                        <p:tgtEl>
                                          <p:spTgt spid="29"/>
                                        </p:tgtEl>
                                        <p:attrNameLst>
                                          <p:attrName>style.visibility</p:attrName>
                                        </p:attrNameLst>
                                      </p:cBhvr>
                                      <p:to>
                                        <p:strVal val="visible"/>
                                      </p:to>
                                    </p:set>
                                    <p:anim calcmode="lin" valueType="num">
                                      <p:cBhvr>
                                        <p:cTn id="466" dur="3000" fill="hold"/>
                                        <p:tgtEl>
                                          <p:spTgt spid="29"/>
                                        </p:tgtEl>
                                        <p:attrNameLst>
                                          <p:attrName>ppt_x</p:attrName>
                                        </p:attrNameLst>
                                      </p:cBhvr>
                                      <p:tavLst>
                                        <p:tav tm="0">
                                          <p:val>
                                            <p:strVal val="#ppt_x"/>
                                          </p:val>
                                        </p:tav>
                                        <p:tav tm="100000">
                                          <p:val>
                                            <p:strVal val="#ppt_x"/>
                                          </p:val>
                                        </p:tav>
                                      </p:tavLst>
                                    </p:anim>
                                    <p:anim calcmode="lin" valueType="num">
                                      <p:cBhvr>
                                        <p:cTn id="467" dur="3000" fill="hold"/>
                                        <p:tgtEl>
                                          <p:spTgt spid="29"/>
                                        </p:tgtEl>
                                        <p:attrNameLst>
                                          <p:attrName>ppt_y</p:attrName>
                                        </p:attrNameLst>
                                      </p:cBhvr>
                                      <p:tavLst>
                                        <p:tav tm="0">
                                          <p:val>
                                            <p:strVal val="#ppt_y+#ppt_h/2"/>
                                          </p:val>
                                        </p:tav>
                                        <p:tav tm="100000">
                                          <p:val>
                                            <p:strVal val="#ppt_y"/>
                                          </p:val>
                                        </p:tav>
                                      </p:tavLst>
                                    </p:anim>
                                    <p:anim calcmode="lin" valueType="num">
                                      <p:cBhvr>
                                        <p:cTn id="468" dur="3000" fill="hold"/>
                                        <p:tgtEl>
                                          <p:spTgt spid="29"/>
                                        </p:tgtEl>
                                        <p:attrNameLst>
                                          <p:attrName>ppt_w</p:attrName>
                                        </p:attrNameLst>
                                      </p:cBhvr>
                                      <p:tavLst>
                                        <p:tav tm="0">
                                          <p:val>
                                            <p:strVal val="#ppt_w"/>
                                          </p:val>
                                        </p:tav>
                                        <p:tav tm="100000">
                                          <p:val>
                                            <p:strVal val="#ppt_w"/>
                                          </p:val>
                                        </p:tav>
                                      </p:tavLst>
                                    </p:anim>
                                    <p:anim calcmode="lin" valueType="num">
                                      <p:cBhvr>
                                        <p:cTn id="469" dur="3000" fill="hold"/>
                                        <p:tgtEl>
                                          <p:spTgt spid="29"/>
                                        </p:tgtEl>
                                        <p:attrNameLst>
                                          <p:attrName>ppt_h</p:attrName>
                                        </p:attrNameLst>
                                      </p:cBhvr>
                                      <p:tavLst>
                                        <p:tav tm="0">
                                          <p:val>
                                            <p:fltVal val="0"/>
                                          </p:val>
                                        </p:tav>
                                        <p:tav tm="100000">
                                          <p:val>
                                            <p:strVal val="#ppt_h"/>
                                          </p:val>
                                        </p:tav>
                                      </p:tavLst>
                                    </p:anim>
                                  </p:childTnLst>
                                </p:cTn>
                              </p:par>
                              <p:par>
                                <p:cTn id="470" presetID="6" presetClass="emph" presetSubtype="0" fill="hold" grpId="1" nodeType="withEffect">
                                  <p:stCondLst>
                                    <p:cond delay="0"/>
                                  </p:stCondLst>
                                  <p:childTnLst>
                                    <p:animScale>
                                      <p:cBhvr>
                                        <p:cTn id="471" dur="3000" fill="hold"/>
                                        <p:tgtEl>
                                          <p:spTgt spid="29"/>
                                        </p:tgtEl>
                                      </p:cBhvr>
                                      <p:by x="400000" y="100000"/>
                                    </p:animScale>
                                  </p:childTnLst>
                                </p:cTn>
                              </p:par>
                              <p:par>
                                <p:cTn id="472" presetID="2" presetClass="exit" presetSubtype="6" fill="hold" grpId="2" nodeType="withEffect">
                                  <p:stCondLst>
                                    <p:cond delay="0"/>
                                  </p:stCondLst>
                                  <p:childTnLst>
                                    <p:anim calcmode="lin" valueType="num">
                                      <p:cBhvr additive="base">
                                        <p:cTn id="473" dur="4000"/>
                                        <p:tgtEl>
                                          <p:spTgt spid="29"/>
                                        </p:tgtEl>
                                        <p:attrNameLst>
                                          <p:attrName>ppt_x</p:attrName>
                                        </p:attrNameLst>
                                      </p:cBhvr>
                                      <p:tavLst>
                                        <p:tav tm="0">
                                          <p:val>
                                            <p:strVal val="ppt_x"/>
                                          </p:val>
                                        </p:tav>
                                        <p:tav tm="100000">
                                          <p:val>
                                            <p:strVal val="1+ppt_w/2"/>
                                          </p:val>
                                        </p:tav>
                                      </p:tavLst>
                                    </p:anim>
                                    <p:anim calcmode="lin" valueType="num">
                                      <p:cBhvr additive="base">
                                        <p:cTn id="474" dur="4000"/>
                                        <p:tgtEl>
                                          <p:spTgt spid="29"/>
                                        </p:tgtEl>
                                        <p:attrNameLst>
                                          <p:attrName>ppt_y</p:attrName>
                                        </p:attrNameLst>
                                      </p:cBhvr>
                                      <p:tavLst>
                                        <p:tav tm="0">
                                          <p:val>
                                            <p:strVal val="ppt_y"/>
                                          </p:val>
                                        </p:tav>
                                        <p:tav tm="100000">
                                          <p:val>
                                            <p:strVal val="1+ppt_h/2"/>
                                          </p:val>
                                        </p:tav>
                                      </p:tavLst>
                                    </p:anim>
                                    <p:set>
                                      <p:cBhvr>
                                        <p:cTn id="475" dur="1" fill="hold">
                                          <p:stCondLst>
                                            <p:cond delay="3999"/>
                                          </p:stCondLst>
                                        </p:cTn>
                                        <p:tgtEl>
                                          <p:spTgt spid="29"/>
                                        </p:tgtEl>
                                        <p:attrNameLst>
                                          <p:attrName>style.visibility</p:attrName>
                                        </p:attrNameLst>
                                      </p:cBhvr>
                                      <p:to>
                                        <p:strVal val="hidden"/>
                                      </p:to>
                                    </p:set>
                                  </p:childTnLst>
                                </p:cTn>
                              </p:par>
                              <p:par>
                                <p:cTn id="476" presetID="17" presetClass="entr" presetSubtype="4" fill="hold" grpId="0" nodeType="withEffect">
                                  <p:stCondLst>
                                    <p:cond delay="0"/>
                                  </p:stCondLst>
                                  <p:childTnLst>
                                    <p:set>
                                      <p:cBhvr>
                                        <p:cTn id="477" dur="1" fill="hold">
                                          <p:stCondLst>
                                            <p:cond delay="0"/>
                                          </p:stCondLst>
                                        </p:cTn>
                                        <p:tgtEl>
                                          <p:spTgt spid="28"/>
                                        </p:tgtEl>
                                        <p:attrNameLst>
                                          <p:attrName>style.visibility</p:attrName>
                                        </p:attrNameLst>
                                      </p:cBhvr>
                                      <p:to>
                                        <p:strVal val="visible"/>
                                      </p:to>
                                    </p:set>
                                    <p:anim calcmode="lin" valueType="num">
                                      <p:cBhvr>
                                        <p:cTn id="478" dur="3000" fill="hold"/>
                                        <p:tgtEl>
                                          <p:spTgt spid="28"/>
                                        </p:tgtEl>
                                        <p:attrNameLst>
                                          <p:attrName>ppt_x</p:attrName>
                                        </p:attrNameLst>
                                      </p:cBhvr>
                                      <p:tavLst>
                                        <p:tav tm="0">
                                          <p:val>
                                            <p:strVal val="#ppt_x"/>
                                          </p:val>
                                        </p:tav>
                                        <p:tav tm="100000">
                                          <p:val>
                                            <p:strVal val="#ppt_x"/>
                                          </p:val>
                                        </p:tav>
                                      </p:tavLst>
                                    </p:anim>
                                    <p:anim calcmode="lin" valueType="num">
                                      <p:cBhvr>
                                        <p:cTn id="479" dur="3000" fill="hold"/>
                                        <p:tgtEl>
                                          <p:spTgt spid="28"/>
                                        </p:tgtEl>
                                        <p:attrNameLst>
                                          <p:attrName>ppt_y</p:attrName>
                                        </p:attrNameLst>
                                      </p:cBhvr>
                                      <p:tavLst>
                                        <p:tav tm="0">
                                          <p:val>
                                            <p:strVal val="#ppt_y+#ppt_h/2"/>
                                          </p:val>
                                        </p:tav>
                                        <p:tav tm="100000">
                                          <p:val>
                                            <p:strVal val="#ppt_y"/>
                                          </p:val>
                                        </p:tav>
                                      </p:tavLst>
                                    </p:anim>
                                    <p:anim calcmode="lin" valueType="num">
                                      <p:cBhvr>
                                        <p:cTn id="480" dur="3000" fill="hold"/>
                                        <p:tgtEl>
                                          <p:spTgt spid="28"/>
                                        </p:tgtEl>
                                        <p:attrNameLst>
                                          <p:attrName>ppt_w</p:attrName>
                                        </p:attrNameLst>
                                      </p:cBhvr>
                                      <p:tavLst>
                                        <p:tav tm="0">
                                          <p:val>
                                            <p:strVal val="#ppt_w"/>
                                          </p:val>
                                        </p:tav>
                                        <p:tav tm="100000">
                                          <p:val>
                                            <p:strVal val="#ppt_w"/>
                                          </p:val>
                                        </p:tav>
                                      </p:tavLst>
                                    </p:anim>
                                    <p:anim calcmode="lin" valueType="num">
                                      <p:cBhvr>
                                        <p:cTn id="481" dur="3000" fill="hold"/>
                                        <p:tgtEl>
                                          <p:spTgt spid="28"/>
                                        </p:tgtEl>
                                        <p:attrNameLst>
                                          <p:attrName>ppt_h</p:attrName>
                                        </p:attrNameLst>
                                      </p:cBhvr>
                                      <p:tavLst>
                                        <p:tav tm="0">
                                          <p:val>
                                            <p:fltVal val="0"/>
                                          </p:val>
                                        </p:tav>
                                        <p:tav tm="100000">
                                          <p:val>
                                            <p:strVal val="#ppt_h"/>
                                          </p:val>
                                        </p:tav>
                                      </p:tavLst>
                                    </p:anim>
                                  </p:childTnLst>
                                </p:cTn>
                              </p:par>
                              <p:par>
                                <p:cTn id="482" presetID="6" presetClass="emph" presetSubtype="0" fill="hold" grpId="1" nodeType="withEffect">
                                  <p:stCondLst>
                                    <p:cond delay="0"/>
                                  </p:stCondLst>
                                  <p:childTnLst>
                                    <p:animScale>
                                      <p:cBhvr>
                                        <p:cTn id="483" dur="3000" fill="hold"/>
                                        <p:tgtEl>
                                          <p:spTgt spid="28"/>
                                        </p:tgtEl>
                                      </p:cBhvr>
                                      <p:by x="400000" y="100000"/>
                                    </p:animScale>
                                  </p:childTnLst>
                                </p:cTn>
                              </p:par>
                              <p:par>
                                <p:cTn id="484" presetID="2" presetClass="exit" presetSubtype="6" fill="hold" grpId="2" nodeType="withEffect">
                                  <p:stCondLst>
                                    <p:cond delay="0"/>
                                  </p:stCondLst>
                                  <p:childTnLst>
                                    <p:anim calcmode="lin" valueType="num">
                                      <p:cBhvr additive="base">
                                        <p:cTn id="485" dur="4000"/>
                                        <p:tgtEl>
                                          <p:spTgt spid="28"/>
                                        </p:tgtEl>
                                        <p:attrNameLst>
                                          <p:attrName>ppt_x</p:attrName>
                                        </p:attrNameLst>
                                      </p:cBhvr>
                                      <p:tavLst>
                                        <p:tav tm="0">
                                          <p:val>
                                            <p:strVal val="ppt_x"/>
                                          </p:val>
                                        </p:tav>
                                        <p:tav tm="100000">
                                          <p:val>
                                            <p:strVal val="1+ppt_w/2"/>
                                          </p:val>
                                        </p:tav>
                                      </p:tavLst>
                                    </p:anim>
                                    <p:anim calcmode="lin" valueType="num">
                                      <p:cBhvr additive="base">
                                        <p:cTn id="486" dur="4000"/>
                                        <p:tgtEl>
                                          <p:spTgt spid="28"/>
                                        </p:tgtEl>
                                        <p:attrNameLst>
                                          <p:attrName>ppt_y</p:attrName>
                                        </p:attrNameLst>
                                      </p:cBhvr>
                                      <p:tavLst>
                                        <p:tav tm="0">
                                          <p:val>
                                            <p:strVal val="ppt_y"/>
                                          </p:val>
                                        </p:tav>
                                        <p:tav tm="100000">
                                          <p:val>
                                            <p:strVal val="1+ppt_h/2"/>
                                          </p:val>
                                        </p:tav>
                                      </p:tavLst>
                                    </p:anim>
                                    <p:set>
                                      <p:cBhvr>
                                        <p:cTn id="487" dur="1" fill="hold">
                                          <p:stCondLst>
                                            <p:cond delay="3999"/>
                                          </p:stCondLst>
                                        </p:cTn>
                                        <p:tgtEl>
                                          <p:spTgt spid="28"/>
                                        </p:tgtEl>
                                        <p:attrNameLst>
                                          <p:attrName>style.visibility</p:attrName>
                                        </p:attrNameLst>
                                      </p:cBhvr>
                                      <p:to>
                                        <p:strVal val="hidden"/>
                                      </p:to>
                                    </p:set>
                                  </p:childTnLst>
                                </p:cTn>
                              </p:par>
                              <p:par>
                                <p:cTn id="488" presetID="17" presetClass="entr" presetSubtype="4" fill="hold" grpId="0" nodeType="withEffect">
                                  <p:stCondLst>
                                    <p:cond delay="0"/>
                                  </p:stCondLst>
                                  <p:childTnLst>
                                    <p:set>
                                      <p:cBhvr>
                                        <p:cTn id="489" dur="1" fill="hold">
                                          <p:stCondLst>
                                            <p:cond delay="0"/>
                                          </p:stCondLst>
                                        </p:cTn>
                                        <p:tgtEl>
                                          <p:spTgt spid="26"/>
                                        </p:tgtEl>
                                        <p:attrNameLst>
                                          <p:attrName>style.visibility</p:attrName>
                                        </p:attrNameLst>
                                      </p:cBhvr>
                                      <p:to>
                                        <p:strVal val="visible"/>
                                      </p:to>
                                    </p:set>
                                    <p:anim calcmode="lin" valueType="num">
                                      <p:cBhvr>
                                        <p:cTn id="490" dur="3000" fill="hold"/>
                                        <p:tgtEl>
                                          <p:spTgt spid="26"/>
                                        </p:tgtEl>
                                        <p:attrNameLst>
                                          <p:attrName>ppt_x</p:attrName>
                                        </p:attrNameLst>
                                      </p:cBhvr>
                                      <p:tavLst>
                                        <p:tav tm="0">
                                          <p:val>
                                            <p:strVal val="#ppt_x"/>
                                          </p:val>
                                        </p:tav>
                                        <p:tav tm="100000">
                                          <p:val>
                                            <p:strVal val="#ppt_x"/>
                                          </p:val>
                                        </p:tav>
                                      </p:tavLst>
                                    </p:anim>
                                    <p:anim calcmode="lin" valueType="num">
                                      <p:cBhvr>
                                        <p:cTn id="491" dur="3000" fill="hold"/>
                                        <p:tgtEl>
                                          <p:spTgt spid="26"/>
                                        </p:tgtEl>
                                        <p:attrNameLst>
                                          <p:attrName>ppt_y</p:attrName>
                                        </p:attrNameLst>
                                      </p:cBhvr>
                                      <p:tavLst>
                                        <p:tav tm="0">
                                          <p:val>
                                            <p:strVal val="#ppt_y+#ppt_h/2"/>
                                          </p:val>
                                        </p:tav>
                                        <p:tav tm="100000">
                                          <p:val>
                                            <p:strVal val="#ppt_y"/>
                                          </p:val>
                                        </p:tav>
                                      </p:tavLst>
                                    </p:anim>
                                    <p:anim calcmode="lin" valueType="num">
                                      <p:cBhvr>
                                        <p:cTn id="492" dur="3000" fill="hold"/>
                                        <p:tgtEl>
                                          <p:spTgt spid="26"/>
                                        </p:tgtEl>
                                        <p:attrNameLst>
                                          <p:attrName>ppt_w</p:attrName>
                                        </p:attrNameLst>
                                      </p:cBhvr>
                                      <p:tavLst>
                                        <p:tav tm="0">
                                          <p:val>
                                            <p:strVal val="#ppt_w"/>
                                          </p:val>
                                        </p:tav>
                                        <p:tav tm="100000">
                                          <p:val>
                                            <p:strVal val="#ppt_w"/>
                                          </p:val>
                                        </p:tav>
                                      </p:tavLst>
                                    </p:anim>
                                    <p:anim calcmode="lin" valueType="num">
                                      <p:cBhvr>
                                        <p:cTn id="493" dur="3000" fill="hold"/>
                                        <p:tgtEl>
                                          <p:spTgt spid="26"/>
                                        </p:tgtEl>
                                        <p:attrNameLst>
                                          <p:attrName>ppt_h</p:attrName>
                                        </p:attrNameLst>
                                      </p:cBhvr>
                                      <p:tavLst>
                                        <p:tav tm="0">
                                          <p:val>
                                            <p:fltVal val="0"/>
                                          </p:val>
                                        </p:tav>
                                        <p:tav tm="100000">
                                          <p:val>
                                            <p:strVal val="#ppt_h"/>
                                          </p:val>
                                        </p:tav>
                                      </p:tavLst>
                                    </p:anim>
                                  </p:childTnLst>
                                </p:cTn>
                              </p:par>
                              <p:par>
                                <p:cTn id="494" presetID="6" presetClass="emph" presetSubtype="0" fill="hold" grpId="1" nodeType="withEffect">
                                  <p:stCondLst>
                                    <p:cond delay="0"/>
                                  </p:stCondLst>
                                  <p:childTnLst>
                                    <p:animScale>
                                      <p:cBhvr>
                                        <p:cTn id="495" dur="3000" fill="hold"/>
                                        <p:tgtEl>
                                          <p:spTgt spid="26"/>
                                        </p:tgtEl>
                                      </p:cBhvr>
                                      <p:by x="400000" y="100000"/>
                                    </p:animScale>
                                  </p:childTnLst>
                                </p:cTn>
                              </p:par>
                              <p:par>
                                <p:cTn id="496" presetID="2" presetClass="exit" presetSubtype="6" fill="hold" grpId="2" nodeType="withEffect">
                                  <p:stCondLst>
                                    <p:cond delay="0"/>
                                  </p:stCondLst>
                                  <p:childTnLst>
                                    <p:anim calcmode="lin" valueType="num">
                                      <p:cBhvr additive="base">
                                        <p:cTn id="497" dur="4000"/>
                                        <p:tgtEl>
                                          <p:spTgt spid="26"/>
                                        </p:tgtEl>
                                        <p:attrNameLst>
                                          <p:attrName>ppt_x</p:attrName>
                                        </p:attrNameLst>
                                      </p:cBhvr>
                                      <p:tavLst>
                                        <p:tav tm="0">
                                          <p:val>
                                            <p:strVal val="ppt_x"/>
                                          </p:val>
                                        </p:tav>
                                        <p:tav tm="100000">
                                          <p:val>
                                            <p:strVal val="1+ppt_w/2"/>
                                          </p:val>
                                        </p:tav>
                                      </p:tavLst>
                                    </p:anim>
                                    <p:anim calcmode="lin" valueType="num">
                                      <p:cBhvr additive="base">
                                        <p:cTn id="498" dur="4000"/>
                                        <p:tgtEl>
                                          <p:spTgt spid="26"/>
                                        </p:tgtEl>
                                        <p:attrNameLst>
                                          <p:attrName>ppt_y</p:attrName>
                                        </p:attrNameLst>
                                      </p:cBhvr>
                                      <p:tavLst>
                                        <p:tav tm="0">
                                          <p:val>
                                            <p:strVal val="ppt_y"/>
                                          </p:val>
                                        </p:tav>
                                        <p:tav tm="100000">
                                          <p:val>
                                            <p:strVal val="1+ppt_h/2"/>
                                          </p:val>
                                        </p:tav>
                                      </p:tavLst>
                                    </p:anim>
                                    <p:set>
                                      <p:cBhvr>
                                        <p:cTn id="499" dur="1" fill="hold">
                                          <p:stCondLst>
                                            <p:cond delay="3999"/>
                                          </p:stCondLst>
                                        </p:cTn>
                                        <p:tgtEl>
                                          <p:spTgt spid="26"/>
                                        </p:tgtEl>
                                        <p:attrNameLst>
                                          <p:attrName>style.visibility</p:attrName>
                                        </p:attrNameLst>
                                      </p:cBhvr>
                                      <p:to>
                                        <p:strVal val="hidden"/>
                                      </p:to>
                                    </p:set>
                                  </p:childTnLst>
                                </p:cTn>
                              </p:par>
                              <p:par>
                                <p:cTn id="500" presetID="17" presetClass="entr" presetSubtype="4" fill="hold" grpId="0" nodeType="withEffect">
                                  <p:stCondLst>
                                    <p:cond delay="0"/>
                                  </p:stCondLst>
                                  <p:childTnLst>
                                    <p:set>
                                      <p:cBhvr>
                                        <p:cTn id="501" dur="1" fill="hold">
                                          <p:stCondLst>
                                            <p:cond delay="0"/>
                                          </p:stCondLst>
                                        </p:cTn>
                                        <p:tgtEl>
                                          <p:spTgt spid="24"/>
                                        </p:tgtEl>
                                        <p:attrNameLst>
                                          <p:attrName>style.visibility</p:attrName>
                                        </p:attrNameLst>
                                      </p:cBhvr>
                                      <p:to>
                                        <p:strVal val="visible"/>
                                      </p:to>
                                    </p:set>
                                    <p:anim calcmode="lin" valueType="num">
                                      <p:cBhvr>
                                        <p:cTn id="502" dur="3000" fill="hold"/>
                                        <p:tgtEl>
                                          <p:spTgt spid="24"/>
                                        </p:tgtEl>
                                        <p:attrNameLst>
                                          <p:attrName>ppt_x</p:attrName>
                                        </p:attrNameLst>
                                      </p:cBhvr>
                                      <p:tavLst>
                                        <p:tav tm="0">
                                          <p:val>
                                            <p:strVal val="#ppt_x"/>
                                          </p:val>
                                        </p:tav>
                                        <p:tav tm="100000">
                                          <p:val>
                                            <p:strVal val="#ppt_x"/>
                                          </p:val>
                                        </p:tav>
                                      </p:tavLst>
                                    </p:anim>
                                    <p:anim calcmode="lin" valueType="num">
                                      <p:cBhvr>
                                        <p:cTn id="503" dur="3000" fill="hold"/>
                                        <p:tgtEl>
                                          <p:spTgt spid="24"/>
                                        </p:tgtEl>
                                        <p:attrNameLst>
                                          <p:attrName>ppt_y</p:attrName>
                                        </p:attrNameLst>
                                      </p:cBhvr>
                                      <p:tavLst>
                                        <p:tav tm="0">
                                          <p:val>
                                            <p:strVal val="#ppt_y+#ppt_h/2"/>
                                          </p:val>
                                        </p:tav>
                                        <p:tav tm="100000">
                                          <p:val>
                                            <p:strVal val="#ppt_y"/>
                                          </p:val>
                                        </p:tav>
                                      </p:tavLst>
                                    </p:anim>
                                    <p:anim calcmode="lin" valueType="num">
                                      <p:cBhvr>
                                        <p:cTn id="504" dur="3000" fill="hold"/>
                                        <p:tgtEl>
                                          <p:spTgt spid="24"/>
                                        </p:tgtEl>
                                        <p:attrNameLst>
                                          <p:attrName>ppt_w</p:attrName>
                                        </p:attrNameLst>
                                      </p:cBhvr>
                                      <p:tavLst>
                                        <p:tav tm="0">
                                          <p:val>
                                            <p:strVal val="#ppt_w"/>
                                          </p:val>
                                        </p:tav>
                                        <p:tav tm="100000">
                                          <p:val>
                                            <p:strVal val="#ppt_w"/>
                                          </p:val>
                                        </p:tav>
                                      </p:tavLst>
                                    </p:anim>
                                    <p:anim calcmode="lin" valueType="num">
                                      <p:cBhvr>
                                        <p:cTn id="505" dur="3000" fill="hold"/>
                                        <p:tgtEl>
                                          <p:spTgt spid="24"/>
                                        </p:tgtEl>
                                        <p:attrNameLst>
                                          <p:attrName>ppt_h</p:attrName>
                                        </p:attrNameLst>
                                      </p:cBhvr>
                                      <p:tavLst>
                                        <p:tav tm="0">
                                          <p:val>
                                            <p:fltVal val="0"/>
                                          </p:val>
                                        </p:tav>
                                        <p:tav tm="100000">
                                          <p:val>
                                            <p:strVal val="#ppt_h"/>
                                          </p:val>
                                        </p:tav>
                                      </p:tavLst>
                                    </p:anim>
                                  </p:childTnLst>
                                </p:cTn>
                              </p:par>
                              <p:par>
                                <p:cTn id="506" presetID="6" presetClass="emph" presetSubtype="0" fill="hold" grpId="1" nodeType="withEffect">
                                  <p:stCondLst>
                                    <p:cond delay="0"/>
                                  </p:stCondLst>
                                  <p:childTnLst>
                                    <p:animScale>
                                      <p:cBhvr>
                                        <p:cTn id="507" dur="3000" fill="hold"/>
                                        <p:tgtEl>
                                          <p:spTgt spid="24"/>
                                        </p:tgtEl>
                                      </p:cBhvr>
                                      <p:by x="400000" y="100000"/>
                                    </p:animScale>
                                  </p:childTnLst>
                                </p:cTn>
                              </p:par>
                              <p:par>
                                <p:cTn id="508" presetID="2" presetClass="exit" presetSubtype="6" fill="hold" grpId="2" nodeType="withEffect">
                                  <p:stCondLst>
                                    <p:cond delay="0"/>
                                  </p:stCondLst>
                                  <p:childTnLst>
                                    <p:anim calcmode="lin" valueType="num">
                                      <p:cBhvr additive="base">
                                        <p:cTn id="509" dur="4000"/>
                                        <p:tgtEl>
                                          <p:spTgt spid="24"/>
                                        </p:tgtEl>
                                        <p:attrNameLst>
                                          <p:attrName>ppt_x</p:attrName>
                                        </p:attrNameLst>
                                      </p:cBhvr>
                                      <p:tavLst>
                                        <p:tav tm="0">
                                          <p:val>
                                            <p:strVal val="ppt_x"/>
                                          </p:val>
                                        </p:tav>
                                        <p:tav tm="100000">
                                          <p:val>
                                            <p:strVal val="1+ppt_w/2"/>
                                          </p:val>
                                        </p:tav>
                                      </p:tavLst>
                                    </p:anim>
                                    <p:anim calcmode="lin" valueType="num">
                                      <p:cBhvr additive="base">
                                        <p:cTn id="510" dur="4000"/>
                                        <p:tgtEl>
                                          <p:spTgt spid="24"/>
                                        </p:tgtEl>
                                        <p:attrNameLst>
                                          <p:attrName>ppt_y</p:attrName>
                                        </p:attrNameLst>
                                      </p:cBhvr>
                                      <p:tavLst>
                                        <p:tav tm="0">
                                          <p:val>
                                            <p:strVal val="ppt_y"/>
                                          </p:val>
                                        </p:tav>
                                        <p:tav tm="100000">
                                          <p:val>
                                            <p:strVal val="1+ppt_h/2"/>
                                          </p:val>
                                        </p:tav>
                                      </p:tavLst>
                                    </p:anim>
                                    <p:set>
                                      <p:cBhvr>
                                        <p:cTn id="511" dur="1" fill="hold">
                                          <p:stCondLst>
                                            <p:cond delay="3999"/>
                                          </p:stCondLst>
                                        </p:cTn>
                                        <p:tgtEl>
                                          <p:spTgt spid="24"/>
                                        </p:tgtEl>
                                        <p:attrNameLst>
                                          <p:attrName>style.visibility</p:attrName>
                                        </p:attrNameLst>
                                      </p:cBhvr>
                                      <p:to>
                                        <p:strVal val="hidden"/>
                                      </p:to>
                                    </p:set>
                                  </p:childTnLst>
                                </p:cTn>
                              </p:par>
                              <p:par>
                                <p:cTn id="512" presetID="17" presetClass="entr" presetSubtype="4" fill="hold" grpId="0" nodeType="withEffect">
                                  <p:stCondLst>
                                    <p:cond delay="0"/>
                                  </p:stCondLst>
                                  <p:childTnLst>
                                    <p:set>
                                      <p:cBhvr>
                                        <p:cTn id="513" dur="1" fill="hold">
                                          <p:stCondLst>
                                            <p:cond delay="0"/>
                                          </p:stCondLst>
                                        </p:cTn>
                                        <p:tgtEl>
                                          <p:spTgt spid="23"/>
                                        </p:tgtEl>
                                        <p:attrNameLst>
                                          <p:attrName>style.visibility</p:attrName>
                                        </p:attrNameLst>
                                      </p:cBhvr>
                                      <p:to>
                                        <p:strVal val="visible"/>
                                      </p:to>
                                    </p:set>
                                    <p:anim calcmode="lin" valueType="num">
                                      <p:cBhvr>
                                        <p:cTn id="514" dur="3000" fill="hold"/>
                                        <p:tgtEl>
                                          <p:spTgt spid="23"/>
                                        </p:tgtEl>
                                        <p:attrNameLst>
                                          <p:attrName>ppt_x</p:attrName>
                                        </p:attrNameLst>
                                      </p:cBhvr>
                                      <p:tavLst>
                                        <p:tav tm="0">
                                          <p:val>
                                            <p:strVal val="#ppt_x"/>
                                          </p:val>
                                        </p:tav>
                                        <p:tav tm="100000">
                                          <p:val>
                                            <p:strVal val="#ppt_x"/>
                                          </p:val>
                                        </p:tav>
                                      </p:tavLst>
                                    </p:anim>
                                    <p:anim calcmode="lin" valueType="num">
                                      <p:cBhvr>
                                        <p:cTn id="515" dur="3000" fill="hold"/>
                                        <p:tgtEl>
                                          <p:spTgt spid="23"/>
                                        </p:tgtEl>
                                        <p:attrNameLst>
                                          <p:attrName>ppt_y</p:attrName>
                                        </p:attrNameLst>
                                      </p:cBhvr>
                                      <p:tavLst>
                                        <p:tav tm="0">
                                          <p:val>
                                            <p:strVal val="#ppt_y+#ppt_h/2"/>
                                          </p:val>
                                        </p:tav>
                                        <p:tav tm="100000">
                                          <p:val>
                                            <p:strVal val="#ppt_y"/>
                                          </p:val>
                                        </p:tav>
                                      </p:tavLst>
                                    </p:anim>
                                    <p:anim calcmode="lin" valueType="num">
                                      <p:cBhvr>
                                        <p:cTn id="516" dur="3000" fill="hold"/>
                                        <p:tgtEl>
                                          <p:spTgt spid="23"/>
                                        </p:tgtEl>
                                        <p:attrNameLst>
                                          <p:attrName>ppt_w</p:attrName>
                                        </p:attrNameLst>
                                      </p:cBhvr>
                                      <p:tavLst>
                                        <p:tav tm="0">
                                          <p:val>
                                            <p:strVal val="#ppt_w"/>
                                          </p:val>
                                        </p:tav>
                                        <p:tav tm="100000">
                                          <p:val>
                                            <p:strVal val="#ppt_w"/>
                                          </p:val>
                                        </p:tav>
                                      </p:tavLst>
                                    </p:anim>
                                    <p:anim calcmode="lin" valueType="num">
                                      <p:cBhvr>
                                        <p:cTn id="517" dur="3000" fill="hold"/>
                                        <p:tgtEl>
                                          <p:spTgt spid="23"/>
                                        </p:tgtEl>
                                        <p:attrNameLst>
                                          <p:attrName>ppt_h</p:attrName>
                                        </p:attrNameLst>
                                      </p:cBhvr>
                                      <p:tavLst>
                                        <p:tav tm="0">
                                          <p:val>
                                            <p:fltVal val="0"/>
                                          </p:val>
                                        </p:tav>
                                        <p:tav tm="100000">
                                          <p:val>
                                            <p:strVal val="#ppt_h"/>
                                          </p:val>
                                        </p:tav>
                                      </p:tavLst>
                                    </p:anim>
                                  </p:childTnLst>
                                </p:cTn>
                              </p:par>
                              <p:par>
                                <p:cTn id="518" presetID="6" presetClass="emph" presetSubtype="0" fill="hold" grpId="1" nodeType="withEffect">
                                  <p:stCondLst>
                                    <p:cond delay="0"/>
                                  </p:stCondLst>
                                  <p:childTnLst>
                                    <p:animScale>
                                      <p:cBhvr>
                                        <p:cTn id="519" dur="3000" fill="hold"/>
                                        <p:tgtEl>
                                          <p:spTgt spid="23"/>
                                        </p:tgtEl>
                                      </p:cBhvr>
                                      <p:by x="400000" y="100000"/>
                                    </p:animScale>
                                  </p:childTnLst>
                                </p:cTn>
                              </p:par>
                              <p:par>
                                <p:cTn id="520" presetID="2" presetClass="exit" presetSubtype="6" fill="hold" grpId="2" nodeType="withEffect">
                                  <p:stCondLst>
                                    <p:cond delay="0"/>
                                  </p:stCondLst>
                                  <p:childTnLst>
                                    <p:anim calcmode="lin" valueType="num">
                                      <p:cBhvr additive="base">
                                        <p:cTn id="521" dur="4000"/>
                                        <p:tgtEl>
                                          <p:spTgt spid="23"/>
                                        </p:tgtEl>
                                        <p:attrNameLst>
                                          <p:attrName>ppt_x</p:attrName>
                                        </p:attrNameLst>
                                      </p:cBhvr>
                                      <p:tavLst>
                                        <p:tav tm="0">
                                          <p:val>
                                            <p:strVal val="ppt_x"/>
                                          </p:val>
                                        </p:tav>
                                        <p:tav tm="100000">
                                          <p:val>
                                            <p:strVal val="1+ppt_w/2"/>
                                          </p:val>
                                        </p:tav>
                                      </p:tavLst>
                                    </p:anim>
                                    <p:anim calcmode="lin" valueType="num">
                                      <p:cBhvr additive="base">
                                        <p:cTn id="522" dur="4000"/>
                                        <p:tgtEl>
                                          <p:spTgt spid="23"/>
                                        </p:tgtEl>
                                        <p:attrNameLst>
                                          <p:attrName>ppt_y</p:attrName>
                                        </p:attrNameLst>
                                      </p:cBhvr>
                                      <p:tavLst>
                                        <p:tav tm="0">
                                          <p:val>
                                            <p:strVal val="ppt_y"/>
                                          </p:val>
                                        </p:tav>
                                        <p:tav tm="100000">
                                          <p:val>
                                            <p:strVal val="1+ppt_h/2"/>
                                          </p:val>
                                        </p:tav>
                                      </p:tavLst>
                                    </p:anim>
                                    <p:set>
                                      <p:cBhvr>
                                        <p:cTn id="523" dur="1" fill="hold">
                                          <p:stCondLst>
                                            <p:cond delay="3999"/>
                                          </p:stCondLst>
                                        </p:cTn>
                                        <p:tgtEl>
                                          <p:spTgt spid="23"/>
                                        </p:tgtEl>
                                        <p:attrNameLst>
                                          <p:attrName>style.visibility</p:attrName>
                                        </p:attrNameLst>
                                      </p:cBhvr>
                                      <p:to>
                                        <p:strVal val="hidden"/>
                                      </p:to>
                                    </p:set>
                                  </p:childTnLst>
                                </p:cTn>
                              </p:par>
                              <p:par>
                                <p:cTn id="524" presetID="17" presetClass="entr" presetSubtype="4" fill="hold" grpId="0" nodeType="withEffect">
                                  <p:stCondLst>
                                    <p:cond delay="0"/>
                                  </p:stCondLst>
                                  <p:childTnLst>
                                    <p:set>
                                      <p:cBhvr>
                                        <p:cTn id="525" dur="1" fill="hold">
                                          <p:stCondLst>
                                            <p:cond delay="0"/>
                                          </p:stCondLst>
                                        </p:cTn>
                                        <p:tgtEl>
                                          <p:spTgt spid="22"/>
                                        </p:tgtEl>
                                        <p:attrNameLst>
                                          <p:attrName>style.visibility</p:attrName>
                                        </p:attrNameLst>
                                      </p:cBhvr>
                                      <p:to>
                                        <p:strVal val="visible"/>
                                      </p:to>
                                    </p:set>
                                    <p:anim calcmode="lin" valueType="num">
                                      <p:cBhvr>
                                        <p:cTn id="526" dur="3000" fill="hold"/>
                                        <p:tgtEl>
                                          <p:spTgt spid="22"/>
                                        </p:tgtEl>
                                        <p:attrNameLst>
                                          <p:attrName>ppt_x</p:attrName>
                                        </p:attrNameLst>
                                      </p:cBhvr>
                                      <p:tavLst>
                                        <p:tav tm="0">
                                          <p:val>
                                            <p:strVal val="#ppt_x"/>
                                          </p:val>
                                        </p:tav>
                                        <p:tav tm="100000">
                                          <p:val>
                                            <p:strVal val="#ppt_x"/>
                                          </p:val>
                                        </p:tav>
                                      </p:tavLst>
                                    </p:anim>
                                    <p:anim calcmode="lin" valueType="num">
                                      <p:cBhvr>
                                        <p:cTn id="527" dur="3000" fill="hold"/>
                                        <p:tgtEl>
                                          <p:spTgt spid="22"/>
                                        </p:tgtEl>
                                        <p:attrNameLst>
                                          <p:attrName>ppt_y</p:attrName>
                                        </p:attrNameLst>
                                      </p:cBhvr>
                                      <p:tavLst>
                                        <p:tav tm="0">
                                          <p:val>
                                            <p:strVal val="#ppt_y+#ppt_h/2"/>
                                          </p:val>
                                        </p:tav>
                                        <p:tav tm="100000">
                                          <p:val>
                                            <p:strVal val="#ppt_y"/>
                                          </p:val>
                                        </p:tav>
                                      </p:tavLst>
                                    </p:anim>
                                    <p:anim calcmode="lin" valueType="num">
                                      <p:cBhvr>
                                        <p:cTn id="528" dur="3000" fill="hold"/>
                                        <p:tgtEl>
                                          <p:spTgt spid="22"/>
                                        </p:tgtEl>
                                        <p:attrNameLst>
                                          <p:attrName>ppt_w</p:attrName>
                                        </p:attrNameLst>
                                      </p:cBhvr>
                                      <p:tavLst>
                                        <p:tav tm="0">
                                          <p:val>
                                            <p:strVal val="#ppt_w"/>
                                          </p:val>
                                        </p:tav>
                                        <p:tav tm="100000">
                                          <p:val>
                                            <p:strVal val="#ppt_w"/>
                                          </p:val>
                                        </p:tav>
                                      </p:tavLst>
                                    </p:anim>
                                    <p:anim calcmode="lin" valueType="num">
                                      <p:cBhvr>
                                        <p:cTn id="529" dur="3000" fill="hold"/>
                                        <p:tgtEl>
                                          <p:spTgt spid="22"/>
                                        </p:tgtEl>
                                        <p:attrNameLst>
                                          <p:attrName>ppt_h</p:attrName>
                                        </p:attrNameLst>
                                      </p:cBhvr>
                                      <p:tavLst>
                                        <p:tav tm="0">
                                          <p:val>
                                            <p:fltVal val="0"/>
                                          </p:val>
                                        </p:tav>
                                        <p:tav tm="100000">
                                          <p:val>
                                            <p:strVal val="#ppt_h"/>
                                          </p:val>
                                        </p:tav>
                                      </p:tavLst>
                                    </p:anim>
                                  </p:childTnLst>
                                </p:cTn>
                              </p:par>
                              <p:par>
                                <p:cTn id="530" presetID="6" presetClass="emph" presetSubtype="0" fill="hold" grpId="1" nodeType="withEffect">
                                  <p:stCondLst>
                                    <p:cond delay="0"/>
                                  </p:stCondLst>
                                  <p:childTnLst>
                                    <p:animScale>
                                      <p:cBhvr>
                                        <p:cTn id="531" dur="3000" fill="hold"/>
                                        <p:tgtEl>
                                          <p:spTgt spid="22"/>
                                        </p:tgtEl>
                                      </p:cBhvr>
                                      <p:by x="400000" y="100000"/>
                                    </p:animScale>
                                  </p:childTnLst>
                                </p:cTn>
                              </p:par>
                              <p:par>
                                <p:cTn id="532" presetID="2" presetClass="exit" presetSubtype="6" fill="hold" grpId="2" nodeType="withEffect">
                                  <p:stCondLst>
                                    <p:cond delay="0"/>
                                  </p:stCondLst>
                                  <p:childTnLst>
                                    <p:anim calcmode="lin" valueType="num">
                                      <p:cBhvr additive="base">
                                        <p:cTn id="533" dur="4000"/>
                                        <p:tgtEl>
                                          <p:spTgt spid="22"/>
                                        </p:tgtEl>
                                        <p:attrNameLst>
                                          <p:attrName>ppt_x</p:attrName>
                                        </p:attrNameLst>
                                      </p:cBhvr>
                                      <p:tavLst>
                                        <p:tav tm="0">
                                          <p:val>
                                            <p:strVal val="ppt_x"/>
                                          </p:val>
                                        </p:tav>
                                        <p:tav tm="100000">
                                          <p:val>
                                            <p:strVal val="1+ppt_w/2"/>
                                          </p:val>
                                        </p:tav>
                                      </p:tavLst>
                                    </p:anim>
                                    <p:anim calcmode="lin" valueType="num">
                                      <p:cBhvr additive="base">
                                        <p:cTn id="534" dur="4000"/>
                                        <p:tgtEl>
                                          <p:spTgt spid="22"/>
                                        </p:tgtEl>
                                        <p:attrNameLst>
                                          <p:attrName>ppt_y</p:attrName>
                                        </p:attrNameLst>
                                      </p:cBhvr>
                                      <p:tavLst>
                                        <p:tav tm="0">
                                          <p:val>
                                            <p:strVal val="ppt_y"/>
                                          </p:val>
                                        </p:tav>
                                        <p:tav tm="100000">
                                          <p:val>
                                            <p:strVal val="1+ppt_h/2"/>
                                          </p:val>
                                        </p:tav>
                                      </p:tavLst>
                                    </p:anim>
                                    <p:set>
                                      <p:cBhvr>
                                        <p:cTn id="535" dur="1" fill="hold">
                                          <p:stCondLst>
                                            <p:cond delay="3999"/>
                                          </p:stCondLst>
                                        </p:cTn>
                                        <p:tgtEl>
                                          <p:spTgt spid="22"/>
                                        </p:tgtEl>
                                        <p:attrNameLst>
                                          <p:attrName>style.visibility</p:attrName>
                                        </p:attrNameLst>
                                      </p:cBhvr>
                                      <p:to>
                                        <p:strVal val="hidden"/>
                                      </p:to>
                                    </p:set>
                                  </p:childTnLst>
                                </p:cTn>
                              </p:par>
                              <p:par>
                                <p:cTn id="536" presetID="17" presetClass="entr" presetSubtype="4" fill="hold" grpId="0" nodeType="withEffect">
                                  <p:stCondLst>
                                    <p:cond delay="0"/>
                                  </p:stCondLst>
                                  <p:childTnLst>
                                    <p:set>
                                      <p:cBhvr>
                                        <p:cTn id="537" dur="1" fill="hold">
                                          <p:stCondLst>
                                            <p:cond delay="0"/>
                                          </p:stCondLst>
                                        </p:cTn>
                                        <p:tgtEl>
                                          <p:spTgt spid="21"/>
                                        </p:tgtEl>
                                        <p:attrNameLst>
                                          <p:attrName>style.visibility</p:attrName>
                                        </p:attrNameLst>
                                      </p:cBhvr>
                                      <p:to>
                                        <p:strVal val="visible"/>
                                      </p:to>
                                    </p:set>
                                    <p:anim calcmode="lin" valueType="num">
                                      <p:cBhvr>
                                        <p:cTn id="538" dur="3000" fill="hold"/>
                                        <p:tgtEl>
                                          <p:spTgt spid="21"/>
                                        </p:tgtEl>
                                        <p:attrNameLst>
                                          <p:attrName>ppt_x</p:attrName>
                                        </p:attrNameLst>
                                      </p:cBhvr>
                                      <p:tavLst>
                                        <p:tav tm="0">
                                          <p:val>
                                            <p:strVal val="#ppt_x"/>
                                          </p:val>
                                        </p:tav>
                                        <p:tav tm="100000">
                                          <p:val>
                                            <p:strVal val="#ppt_x"/>
                                          </p:val>
                                        </p:tav>
                                      </p:tavLst>
                                    </p:anim>
                                    <p:anim calcmode="lin" valueType="num">
                                      <p:cBhvr>
                                        <p:cTn id="539" dur="3000" fill="hold"/>
                                        <p:tgtEl>
                                          <p:spTgt spid="21"/>
                                        </p:tgtEl>
                                        <p:attrNameLst>
                                          <p:attrName>ppt_y</p:attrName>
                                        </p:attrNameLst>
                                      </p:cBhvr>
                                      <p:tavLst>
                                        <p:tav tm="0">
                                          <p:val>
                                            <p:strVal val="#ppt_y+#ppt_h/2"/>
                                          </p:val>
                                        </p:tav>
                                        <p:tav tm="100000">
                                          <p:val>
                                            <p:strVal val="#ppt_y"/>
                                          </p:val>
                                        </p:tav>
                                      </p:tavLst>
                                    </p:anim>
                                    <p:anim calcmode="lin" valueType="num">
                                      <p:cBhvr>
                                        <p:cTn id="540" dur="3000" fill="hold"/>
                                        <p:tgtEl>
                                          <p:spTgt spid="21"/>
                                        </p:tgtEl>
                                        <p:attrNameLst>
                                          <p:attrName>ppt_w</p:attrName>
                                        </p:attrNameLst>
                                      </p:cBhvr>
                                      <p:tavLst>
                                        <p:tav tm="0">
                                          <p:val>
                                            <p:strVal val="#ppt_w"/>
                                          </p:val>
                                        </p:tav>
                                        <p:tav tm="100000">
                                          <p:val>
                                            <p:strVal val="#ppt_w"/>
                                          </p:val>
                                        </p:tav>
                                      </p:tavLst>
                                    </p:anim>
                                    <p:anim calcmode="lin" valueType="num">
                                      <p:cBhvr>
                                        <p:cTn id="541" dur="3000" fill="hold"/>
                                        <p:tgtEl>
                                          <p:spTgt spid="21"/>
                                        </p:tgtEl>
                                        <p:attrNameLst>
                                          <p:attrName>ppt_h</p:attrName>
                                        </p:attrNameLst>
                                      </p:cBhvr>
                                      <p:tavLst>
                                        <p:tav tm="0">
                                          <p:val>
                                            <p:fltVal val="0"/>
                                          </p:val>
                                        </p:tav>
                                        <p:tav tm="100000">
                                          <p:val>
                                            <p:strVal val="#ppt_h"/>
                                          </p:val>
                                        </p:tav>
                                      </p:tavLst>
                                    </p:anim>
                                  </p:childTnLst>
                                </p:cTn>
                              </p:par>
                              <p:par>
                                <p:cTn id="542" presetID="6" presetClass="emph" presetSubtype="0" fill="hold" grpId="1" nodeType="withEffect">
                                  <p:stCondLst>
                                    <p:cond delay="0"/>
                                  </p:stCondLst>
                                  <p:childTnLst>
                                    <p:animScale>
                                      <p:cBhvr>
                                        <p:cTn id="543" dur="3000" fill="hold"/>
                                        <p:tgtEl>
                                          <p:spTgt spid="21"/>
                                        </p:tgtEl>
                                      </p:cBhvr>
                                      <p:by x="400000" y="100000"/>
                                    </p:animScale>
                                  </p:childTnLst>
                                </p:cTn>
                              </p:par>
                              <p:par>
                                <p:cTn id="544" presetID="2" presetClass="exit" presetSubtype="6" fill="hold" grpId="2" nodeType="withEffect">
                                  <p:stCondLst>
                                    <p:cond delay="0"/>
                                  </p:stCondLst>
                                  <p:childTnLst>
                                    <p:anim calcmode="lin" valueType="num">
                                      <p:cBhvr additive="base">
                                        <p:cTn id="545" dur="4000"/>
                                        <p:tgtEl>
                                          <p:spTgt spid="21"/>
                                        </p:tgtEl>
                                        <p:attrNameLst>
                                          <p:attrName>ppt_x</p:attrName>
                                        </p:attrNameLst>
                                      </p:cBhvr>
                                      <p:tavLst>
                                        <p:tav tm="0">
                                          <p:val>
                                            <p:strVal val="ppt_x"/>
                                          </p:val>
                                        </p:tav>
                                        <p:tav tm="100000">
                                          <p:val>
                                            <p:strVal val="1+ppt_w/2"/>
                                          </p:val>
                                        </p:tav>
                                      </p:tavLst>
                                    </p:anim>
                                    <p:anim calcmode="lin" valueType="num">
                                      <p:cBhvr additive="base">
                                        <p:cTn id="546" dur="4000"/>
                                        <p:tgtEl>
                                          <p:spTgt spid="21"/>
                                        </p:tgtEl>
                                        <p:attrNameLst>
                                          <p:attrName>ppt_y</p:attrName>
                                        </p:attrNameLst>
                                      </p:cBhvr>
                                      <p:tavLst>
                                        <p:tav tm="0">
                                          <p:val>
                                            <p:strVal val="ppt_y"/>
                                          </p:val>
                                        </p:tav>
                                        <p:tav tm="100000">
                                          <p:val>
                                            <p:strVal val="1+ppt_h/2"/>
                                          </p:val>
                                        </p:tav>
                                      </p:tavLst>
                                    </p:anim>
                                    <p:set>
                                      <p:cBhvr>
                                        <p:cTn id="547" dur="1" fill="hold">
                                          <p:stCondLst>
                                            <p:cond delay="3999"/>
                                          </p:stCondLst>
                                        </p:cTn>
                                        <p:tgtEl>
                                          <p:spTgt spid="21"/>
                                        </p:tgtEl>
                                        <p:attrNameLst>
                                          <p:attrName>style.visibility</p:attrName>
                                        </p:attrNameLst>
                                      </p:cBhvr>
                                      <p:to>
                                        <p:strVal val="hidden"/>
                                      </p:to>
                                    </p:set>
                                  </p:childTnLst>
                                </p:cTn>
                              </p:par>
                              <p:par>
                                <p:cTn id="548" presetID="17" presetClass="entr" presetSubtype="4" fill="hold" grpId="0" nodeType="withEffect">
                                  <p:stCondLst>
                                    <p:cond delay="0"/>
                                  </p:stCondLst>
                                  <p:childTnLst>
                                    <p:set>
                                      <p:cBhvr>
                                        <p:cTn id="549" dur="1" fill="hold">
                                          <p:stCondLst>
                                            <p:cond delay="0"/>
                                          </p:stCondLst>
                                        </p:cTn>
                                        <p:tgtEl>
                                          <p:spTgt spid="20"/>
                                        </p:tgtEl>
                                        <p:attrNameLst>
                                          <p:attrName>style.visibility</p:attrName>
                                        </p:attrNameLst>
                                      </p:cBhvr>
                                      <p:to>
                                        <p:strVal val="visible"/>
                                      </p:to>
                                    </p:set>
                                    <p:anim calcmode="lin" valueType="num">
                                      <p:cBhvr>
                                        <p:cTn id="550" dur="3000" fill="hold"/>
                                        <p:tgtEl>
                                          <p:spTgt spid="20"/>
                                        </p:tgtEl>
                                        <p:attrNameLst>
                                          <p:attrName>ppt_x</p:attrName>
                                        </p:attrNameLst>
                                      </p:cBhvr>
                                      <p:tavLst>
                                        <p:tav tm="0">
                                          <p:val>
                                            <p:strVal val="#ppt_x"/>
                                          </p:val>
                                        </p:tav>
                                        <p:tav tm="100000">
                                          <p:val>
                                            <p:strVal val="#ppt_x"/>
                                          </p:val>
                                        </p:tav>
                                      </p:tavLst>
                                    </p:anim>
                                    <p:anim calcmode="lin" valueType="num">
                                      <p:cBhvr>
                                        <p:cTn id="551" dur="3000" fill="hold"/>
                                        <p:tgtEl>
                                          <p:spTgt spid="20"/>
                                        </p:tgtEl>
                                        <p:attrNameLst>
                                          <p:attrName>ppt_y</p:attrName>
                                        </p:attrNameLst>
                                      </p:cBhvr>
                                      <p:tavLst>
                                        <p:tav tm="0">
                                          <p:val>
                                            <p:strVal val="#ppt_y+#ppt_h/2"/>
                                          </p:val>
                                        </p:tav>
                                        <p:tav tm="100000">
                                          <p:val>
                                            <p:strVal val="#ppt_y"/>
                                          </p:val>
                                        </p:tav>
                                      </p:tavLst>
                                    </p:anim>
                                    <p:anim calcmode="lin" valueType="num">
                                      <p:cBhvr>
                                        <p:cTn id="552" dur="3000" fill="hold"/>
                                        <p:tgtEl>
                                          <p:spTgt spid="20"/>
                                        </p:tgtEl>
                                        <p:attrNameLst>
                                          <p:attrName>ppt_w</p:attrName>
                                        </p:attrNameLst>
                                      </p:cBhvr>
                                      <p:tavLst>
                                        <p:tav tm="0">
                                          <p:val>
                                            <p:strVal val="#ppt_w"/>
                                          </p:val>
                                        </p:tav>
                                        <p:tav tm="100000">
                                          <p:val>
                                            <p:strVal val="#ppt_w"/>
                                          </p:val>
                                        </p:tav>
                                      </p:tavLst>
                                    </p:anim>
                                    <p:anim calcmode="lin" valueType="num">
                                      <p:cBhvr>
                                        <p:cTn id="553" dur="3000" fill="hold"/>
                                        <p:tgtEl>
                                          <p:spTgt spid="20"/>
                                        </p:tgtEl>
                                        <p:attrNameLst>
                                          <p:attrName>ppt_h</p:attrName>
                                        </p:attrNameLst>
                                      </p:cBhvr>
                                      <p:tavLst>
                                        <p:tav tm="0">
                                          <p:val>
                                            <p:fltVal val="0"/>
                                          </p:val>
                                        </p:tav>
                                        <p:tav tm="100000">
                                          <p:val>
                                            <p:strVal val="#ppt_h"/>
                                          </p:val>
                                        </p:tav>
                                      </p:tavLst>
                                    </p:anim>
                                  </p:childTnLst>
                                </p:cTn>
                              </p:par>
                              <p:par>
                                <p:cTn id="554" presetID="6" presetClass="emph" presetSubtype="0" fill="hold" grpId="1" nodeType="withEffect">
                                  <p:stCondLst>
                                    <p:cond delay="0"/>
                                  </p:stCondLst>
                                  <p:childTnLst>
                                    <p:animScale>
                                      <p:cBhvr>
                                        <p:cTn id="555" dur="3000" fill="hold"/>
                                        <p:tgtEl>
                                          <p:spTgt spid="20"/>
                                        </p:tgtEl>
                                      </p:cBhvr>
                                      <p:by x="400000" y="100000"/>
                                    </p:animScale>
                                  </p:childTnLst>
                                </p:cTn>
                              </p:par>
                              <p:par>
                                <p:cTn id="556" presetID="2" presetClass="exit" presetSubtype="6" fill="hold" grpId="2" nodeType="withEffect">
                                  <p:stCondLst>
                                    <p:cond delay="0"/>
                                  </p:stCondLst>
                                  <p:childTnLst>
                                    <p:anim calcmode="lin" valueType="num">
                                      <p:cBhvr additive="base">
                                        <p:cTn id="557" dur="4000"/>
                                        <p:tgtEl>
                                          <p:spTgt spid="20"/>
                                        </p:tgtEl>
                                        <p:attrNameLst>
                                          <p:attrName>ppt_x</p:attrName>
                                        </p:attrNameLst>
                                      </p:cBhvr>
                                      <p:tavLst>
                                        <p:tav tm="0">
                                          <p:val>
                                            <p:strVal val="ppt_x"/>
                                          </p:val>
                                        </p:tav>
                                        <p:tav tm="100000">
                                          <p:val>
                                            <p:strVal val="1+ppt_w/2"/>
                                          </p:val>
                                        </p:tav>
                                      </p:tavLst>
                                    </p:anim>
                                    <p:anim calcmode="lin" valueType="num">
                                      <p:cBhvr additive="base">
                                        <p:cTn id="558" dur="4000"/>
                                        <p:tgtEl>
                                          <p:spTgt spid="20"/>
                                        </p:tgtEl>
                                        <p:attrNameLst>
                                          <p:attrName>ppt_y</p:attrName>
                                        </p:attrNameLst>
                                      </p:cBhvr>
                                      <p:tavLst>
                                        <p:tav tm="0">
                                          <p:val>
                                            <p:strVal val="ppt_y"/>
                                          </p:val>
                                        </p:tav>
                                        <p:tav tm="100000">
                                          <p:val>
                                            <p:strVal val="1+ppt_h/2"/>
                                          </p:val>
                                        </p:tav>
                                      </p:tavLst>
                                    </p:anim>
                                    <p:set>
                                      <p:cBhvr>
                                        <p:cTn id="559" dur="1" fill="hold">
                                          <p:stCondLst>
                                            <p:cond delay="3999"/>
                                          </p:stCondLst>
                                        </p:cTn>
                                        <p:tgtEl>
                                          <p:spTgt spid="20"/>
                                        </p:tgtEl>
                                        <p:attrNameLst>
                                          <p:attrName>style.visibility</p:attrName>
                                        </p:attrNameLst>
                                      </p:cBhvr>
                                      <p:to>
                                        <p:strVal val="hidden"/>
                                      </p:to>
                                    </p:set>
                                  </p:childTnLst>
                                </p:cTn>
                              </p:par>
                              <p:par>
                                <p:cTn id="560" presetID="17" presetClass="entr" presetSubtype="4" fill="hold" grpId="0" nodeType="withEffect">
                                  <p:stCondLst>
                                    <p:cond delay="0"/>
                                  </p:stCondLst>
                                  <p:childTnLst>
                                    <p:set>
                                      <p:cBhvr>
                                        <p:cTn id="561" dur="1" fill="hold">
                                          <p:stCondLst>
                                            <p:cond delay="0"/>
                                          </p:stCondLst>
                                        </p:cTn>
                                        <p:tgtEl>
                                          <p:spTgt spid="19"/>
                                        </p:tgtEl>
                                        <p:attrNameLst>
                                          <p:attrName>style.visibility</p:attrName>
                                        </p:attrNameLst>
                                      </p:cBhvr>
                                      <p:to>
                                        <p:strVal val="visible"/>
                                      </p:to>
                                    </p:set>
                                    <p:anim calcmode="lin" valueType="num">
                                      <p:cBhvr>
                                        <p:cTn id="562" dur="3000" fill="hold"/>
                                        <p:tgtEl>
                                          <p:spTgt spid="19"/>
                                        </p:tgtEl>
                                        <p:attrNameLst>
                                          <p:attrName>ppt_x</p:attrName>
                                        </p:attrNameLst>
                                      </p:cBhvr>
                                      <p:tavLst>
                                        <p:tav tm="0">
                                          <p:val>
                                            <p:strVal val="#ppt_x"/>
                                          </p:val>
                                        </p:tav>
                                        <p:tav tm="100000">
                                          <p:val>
                                            <p:strVal val="#ppt_x"/>
                                          </p:val>
                                        </p:tav>
                                      </p:tavLst>
                                    </p:anim>
                                    <p:anim calcmode="lin" valueType="num">
                                      <p:cBhvr>
                                        <p:cTn id="563" dur="3000" fill="hold"/>
                                        <p:tgtEl>
                                          <p:spTgt spid="19"/>
                                        </p:tgtEl>
                                        <p:attrNameLst>
                                          <p:attrName>ppt_y</p:attrName>
                                        </p:attrNameLst>
                                      </p:cBhvr>
                                      <p:tavLst>
                                        <p:tav tm="0">
                                          <p:val>
                                            <p:strVal val="#ppt_y+#ppt_h/2"/>
                                          </p:val>
                                        </p:tav>
                                        <p:tav tm="100000">
                                          <p:val>
                                            <p:strVal val="#ppt_y"/>
                                          </p:val>
                                        </p:tav>
                                      </p:tavLst>
                                    </p:anim>
                                    <p:anim calcmode="lin" valueType="num">
                                      <p:cBhvr>
                                        <p:cTn id="564" dur="3000" fill="hold"/>
                                        <p:tgtEl>
                                          <p:spTgt spid="19"/>
                                        </p:tgtEl>
                                        <p:attrNameLst>
                                          <p:attrName>ppt_w</p:attrName>
                                        </p:attrNameLst>
                                      </p:cBhvr>
                                      <p:tavLst>
                                        <p:tav tm="0">
                                          <p:val>
                                            <p:strVal val="#ppt_w"/>
                                          </p:val>
                                        </p:tav>
                                        <p:tav tm="100000">
                                          <p:val>
                                            <p:strVal val="#ppt_w"/>
                                          </p:val>
                                        </p:tav>
                                      </p:tavLst>
                                    </p:anim>
                                    <p:anim calcmode="lin" valueType="num">
                                      <p:cBhvr>
                                        <p:cTn id="565" dur="3000" fill="hold"/>
                                        <p:tgtEl>
                                          <p:spTgt spid="19"/>
                                        </p:tgtEl>
                                        <p:attrNameLst>
                                          <p:attrName>ppt_h</p:attrName>
                                        </p:attrNameLst>
                                      </p:cBhvr>
                                      <p:tavLst>
                                        <p:tav tm="0">
                                          <p:val>
                                            <p:fltVal val="0"/>
                                          </p:val>
                                        </p:tav>
                                        <p:tav tm="100000">
                                          <p:val>
                                            <p:strVal val="#ppt_h"/>
                                          </p:val>
                                        </p:tav>
                                      </p:tavLst>
                                    </p:anim>
                                  </p:childTnLst>
                                </p:cTn>
                              </p:par>
                              <p:par>
                                <p:cTn id="566" presetID="6" presetClass="emph" presetSubtype="0" fill="hold" grpId="1" nodeType="withEffect">
                                  <p:stCondLst>
                                    <p:cond delay="0"/>
                                  </p:stCondLst>
                                  <p:childTnLst>
                                    <p:animScale>
                                      <p:cBhvr>
                                        <p:cTn id="567" dur="3000" fill="hold"/>
                                        <p:tgtEl>
                                          <p:spTgt spid="19"/>
                                        </p:tgtEl>
                                      </p:cBhvr>
                                      <p:by x="400000" y="100000"/>
                                    </p:animScale>
                                  </p:childTnLst>
                                </p:cTn>
                              </p:par>
                              <p:par>
                                <p:cTn id="568" presetID="2" presetClass="exit" presetSubtype="6" fill="hold" grpId="2" nodeType="withEffect">
                                  <p:stCondLst>
                                    <p:cond delay="0"/>
                                  </p:stCondLst>
                                  <p:childTnLst>
                                    <p:anim calcmode="lin" valueType="num">
                                      <p:cBhvr additive="base">
                                        <p:cTn id="569" dur="4000"/>
                                        <p:tgtEl>
                                          <p:spTgt spid="19"/>
                                        </p:tgtEl>
                                        <p:attrNameLst>
                                          <p:attrName>ppt_x</p:attrName>
                                        </p:attrNameLst>
                                      </p:cBhvr>
                                      <p:tavLst>
                                        <p:tav tm="0">
                                          <p:val>
                                            <p:strVal val="ppt_x"/>
                                          </p:val>
                                        </p:tav>
                                        <p:tav tm="100000">
                                          <p:val>
                                            <p:strVal val="1+ppt_w/2"/>
                                          </p:val>
                                        </p:tav>
                                      </p:tavLst>
                                    </p:anim>
                                    <p:anim calcmode="lin" valueType="num">
                                      <p:cBhvr additive="base">
                                        <p:cTn id="570" dur="4000"/>
                                        <p:tgtEl>
                                          <p:spTgt spid="19"/>
                                        </p:tgtEl>
                                        <p:attrNameLst>
                                          <p:attrName>ppt_y</p:attrName>
                                        </p:attrNameLst>
                                      </p:cBhvr>
                                      <p:tavLst>
                                        <p:tav tm="0">
                                          <p:val>
                                            <p:strVal val="ppt_y"/>
                                          </p:val>
                                        </p:tav>
                                        <p:tav tm="100000">
                                          <p:val>
                                            <p:strVal val="1+ppt_h/2"/>
                                          </p:val>
                                        </p:tav>
                                      </p:tavLst>
                                    </p:anim>
                                    <p:set>
                                      <p:cBhvr>
                                        <p:cTn id="571" dur="1" fill="hold">
                                          <p:stCondLst>
                                            <p:cond delay="3999"/>
                                          </p:stCondLst>
                                        </p:cTn>
                                        <p:tgtEl>
                                          <p:spTgt spid="19"/>
                                        </p:tgtEl>
                                        <p:attrNameLst>
                                          <p:attrName>style.visibility</p:attrName>
                                        </p:attrNameLst>
                                      </p:cBhvr>
                                      <p:to>
                                        <p:strVal val="hidden"/>
                                      </p:to>
                                    </p:set>
                                  </p:childTnLst>
                                </p:cTn>
                              </p:par>
                              <p:par>
                                <p:cTn id="572" presetID="17" presetClass="entr" presetSubtype="4" fill="hold" grpId="0" nodeType="withEffect">
                                  <p:stCondLst>
                                    <p:cond delay="0"/>
                                  </p:stCondLst>
                                  <p:childTnLst>
                                    <p:set>
                                      <p:cBhvr>
                                        <p:cTn id="573" dur="1" fill="hold">
                                          <p:stCondLst>
                                            <p:cond delay="0"/>
                                          </p:stCondLst>
                                        </p:cTn>
                                        <p:tgtEl>
                                          <p:spTgt spid="18"/>
                                        </p:tgtEl>
                                        <p:attrNameLst>
                                          <p:attrName>style.visibility</p:attrName>
                                        </p:attrNameLst>
                                      </p:cBhvr>
                                      <p:to>
                                        <p:strVal val="visible"/>
                                      </p:to>
                                    </p:set>
                                    <p:anim calcmode="lin" valueType="num">
                                      <p:cBhvr>
                                        <p:cTn id="574" dur="3000" fill="hold"/>
                                        <p:tgtEl>
                                          <p:spTgt spid="18"/>
                                        </p:tgtEl>
                                        <p:attrNameLst>
                                          <p:attrName>ppt_x</p:attrName>
                                        </p:attrNameLst>
                                      </p:cBhvr>
                                      <p:tavLst>
                                        <p:tav tm="0">
                                          <p:val>
                                            <p:strVal val="#ppt_x"/>
                                          </p:val>
                                        </p:tav>
                                        <p:tav tm="100000">
                                          <p:val>
                                            <p:strVal val="#ppt_x"/>
                                          </p:val>
                                        </p:tav>
                                      </p:tavLst>
                                    </p:anim>
                                    <p:anim calcmode="lin" valueType="num">
                                      <p:cBhvr>
                                        <p:cTn id="575" dur="3000" fill="hold"/>
                                        <p:tgtEl>
                                          <p:spTgt spid="18"/>
                                        </p:tgtEl>
                                        <p:attrNameLst>
                                          <p:attrName>ppt_y</p:attrName>
                                        </p:attrNameLst>
                                      </p:cBhvr>
                                      <p:tavLst>
                                        <p:tav tm="0">
                                          <p:val>
                                            <p:strVal val="#ppt_y+#ppt_h/2"/>
                                          </p:val>
                                        </p:tav>
                                        <p:tav tm="100000">
                                          <p:val>
                                            <p:strVal val="#ppt_y"/>
                                          </p:val>
                                        </p:tav>
                                      </p:tavLst>
                                    </p:anim>
                                    <p:anim calcmode="lin" valueType="num">
                                      <p:cBhvr>
                                        <p:cTn id="576" dur="3000" fill="hold"/>
                                        <p:tgtEl>
                                          <p:spTgt spid="18"/>
                                        </p:tgtEl>
                                        <p:attrNameLst>
                                          <p:attrName>ppt_w</p:attrName>
                                        </p:attrNameLst>
                                      </p:cBhvr>
                                      <p:tavLst>
                                        <p:tav tm="0">
                                          <p:val>
                                            <p:strVal val="#ppt_w"/>
                                          </p:val>
                                        </p:tav>
                                        <p:tav tm="100000">
                                          <p:val>
                                            <p:strVal val="#ppt_w"/>
                                          </p:val>
                                        </p:tav>
                                      </p:tavLst>
                                    </p:anim>
                                    <p:anim calcmode="lin" valueType="num">
                                      <p:cBhvr>
                                        <p:cTn id="577" dur="3000" fill="hold"/>
                                        <p:tgtEl>
                                          <p:spTgt spid="18"/>
                                        </p:tgtEl>
                                        <p:attrNameLst>
                                          <p:attrName>ppt_h</p:attrName>
                                        </p:attrNameLst>
                                      </p:cBhvr>
                                      <p:tavLst>
                                        <p:tav tm="0">
                                          <p:val>
                                            <p:fltVal val="0"/>
                                          </p:val>
                                        </p:tav>
                                        <p:tav tm="100000">
                                          <p:val>
                                            <p:strVal val="#ppt_h"/>
                                          </p:val>
                                        </p:tav>
                                      </p:tavLst>
                                    </p:anim>
                                  </p:childTnLst>
                                </p:cTn>
                              </p:par>
                              <p:par>
                                <p:cTn id="578" presetID="6" presetClass="emph" presetSubtype="0" fill="hold" grpId="1" nodeType="withEffect">
                                  <p:stCondLst>
                                    <p:cond delay="0"/>
                                  </p:stCondLst>
                                  <p:childTnLst>
                                    <p:animScale>
                                      <p:cBhvr>
                                        <p:cTn id="579" dur="3000" fill="hold"/>
                                        <p:tgtEl>
                                          <p:spTgt spid="18"/>
                                        </p:tgtEl>
                                      </p:cBhvr>
                                      <p:by x="400000" y="100000"/>
                                    </p:animScale>
                                  </p:childTnLst>
                                </p:cTn>
                              </p:par>
                              <p:par>
                                <p:cTn id="580" presetID="2" presetClass="exit" presetSubtype="6" fill="hold" grpId="2" nodeType="withEffect">
                                  <p:stCondLst>
                                    <p:cond delay="0"/>
                                  </p:stCondLst>
                                  <p:childTnLst>
                                    <p:anim calcmode="lin" valueType="num">
                                      <p:cBhvr additive="base">
                                        <p:cTn id="581" dur="4000"/>
                                        <p:tgtEl>
                                          <p:spTgt spid="18"/>
                                        </p:tgtEl>
                                        <p:attrNameLst>
                                          <p:attrName>ppt_x</p:attrName>
                                        </p:attrNameLst>
                                      </p:cBhvr>
                                      <p:tavLst>
                                        <p:tav tm="0">
                                          <p:val>
                                            <p:strVal val="ppt_x"/>
                                          </p:val>
                                        </p:tav>
                                        <p:tav tm="100000">
                                          <p:val>
                                            <p:strVal val="1+ppt_w/2"/>
                                          </p:val>
                                        </p:tav>
                                      </p:tavLst>
                                    </p:anim>
                                    <p:anim calcmode="lin" valueType="num">
                                      <p:cBhvr additive="base">
                                        <p:cTn id="582" dur="4000"/>
                                        <p:tgtEl>
                                          <p:spTgt spid="18"/>
                                        </p:tgtEl>
                                        <p:attrNameLst>
                                          <p:attrName>ppt_y</p:attrName>
                                        </p:attrNameLst>
                                      </p:cBhvr>
                                      <p:tavLst>
                                        <p:tav tm="0">
                                          <p:val>
                                            <p:strVal val="ppt_y"/>
                                          </p:val>
                                        </p:tav>
                                        <p:tav tm="100000">
                                          <p:val>
                                            <p:strVal val="1+ppt_h/2"/>
                                          </p:val>
                                        </p:tav>
                                      </p:tavLst>
                                    </p:anim>
                                    <p:set>
                                      <p:cBhvr>
                                        <p:cTn id="583" dur="1" fill="hold">
                                          <p:stCondLst>
                                            <p:cond delay="3999"/>
                                          </p:stCondLst>
                                        </p:cTn>
                                        <p:tgtEl>
                                          <p:spTgt spid="18"/>
                                        </p:tgtEl>
                                        <p:attrNameLst>
                                          <p:attrName>style.visibility</p:attrName>
                                        </p:attrNameLst>
                                      </p:cBhvr>
                                      <p:to>
                                        <p:strVal val="hidden"/>
                                      </p:to>
                                    </p:set>
                                  </p:childTnLst>
                                </p:cTn>
                              </p:par>
                              <p:par>
                                <p:cTn id="584" presetID="17" presetClass="entr" presetSubtype="4" fill="hold" grpId="0" nodeType="withEffect">
                                  <p:stCondLst>
                                    <p:cond delay="0"/>
                                  </p:stCondLst>
                                  <p:childTnLst>
                                    <p:set>
                                      <p:cBhvr>
                                        <p:cTn id="585" dur="1" fill="hold">
                                          <p:stCondLst>
                                            <p:cond delay="0"/>
                                          </p:stCondLst>
                                        </p:cTn>
                                        <p:tgtEl>
                                          <p:spTgt spid="17"/>
                                        </p:tgtEl>
                                        <p:attrNameLst>
                                          <p:attrName>style.visibility</p:attrName>
                                        </p:attrNameLst>
                                      </p:cBhvr>
                                      <p:to>
                                        <p:strVal val="visible"/>
                                      </p:to>
                                    </p:set>
                                    <p:anim calcmode="lin" valueType="num">
                                      <p:cBhvr>
                                        <p:cTn id="586" dur="3000" fill="hold"/>
                                        <p:tgtEl>
                                          <p:spTgt spid="17"/>
                                        </p:tgtEl>
                                        <p:attrNameLst>
                                          <p:attrName>ppt_x</p:attrName>
                                        </p:attrNameLst>
                                      </p:cBhvr>
                                      <p:tavLst>
                                        <p:tav tm="0">
                                          <p:val>
                                            <p:strVal val="#ppt_x"/>
                                          </p:val>
                                        </p:tav>
                                        <p:tav tm="100000">
                                          <p:val>
                                            <p:strVal val="#ppt_x"/>
                                          </p:val>
                                        </p:tav>
                                      </p:tavLst>
                                    </p:anim>
                                    <p:anim calcmode="lin" valueType="num">
                                      <p:cBhvr>
                                        <p:cTn id="587" dur="3000" fill="hold"/>
                                        <p:tgtEl>
                                          <p:spTgt spid="17"/>
                                        </p:tgtEl>
                                        <p:attrNameLst>
                                          <p:attrName>ppt_y</p:attrName>
                                        </p:attrNameLst>
                                      </p:cBhvr>
                                      <p:tavLst>
                                        <p:tav tm="0">
                                          <p:val>
                                            <p:strVal val="#ppt_y+#ppt_h/2"/>
                                          </p:val>
                                        </p:tav>
                                        <p:tav tm="100000">
                                          <p:val>
                                            <p:strVal val="#ppt_y"/>
                                          </p:val>
                                        </p:tav>
                                      </p:tavLst>
                                    </p:anim>
                                    <p:anim calcmode="lin" valueType="num">
                                      <p:cBhvr>
                                        <p:cTn id="588" dur="3000" fill="hold"/>
                                        <p:tgtEl>
                                          <p:spTgt spid="17"/>
                                        </p:tgtEl>
                                        <p:attrNameLst>
                                          <p:attrName>ppt_w</p:attrName>
                                        </p:attrNameLst>
                                      </p:cBhvr>
                                      <p:tavLst>
                                        <p:tav tm="0">
                                          <p:val>
                                            <p:strVal val="#ppt_w"/>
                                          </p:val>
                                        </p:tav>
                                        <p:tav tm="100000">
                                          <p:val>
                                            <p:strVal val="#ppt_w"/>
                                          </p:val>
                                        </p:tav>
                                      </p:tavLst>
                                    </p:anim>
                                    <p:anim calcmode="lin" valueType="num">
                                      <p:cBhvr>
                                        <p:cTn id="589" dur="3000" fill="hold"/>
                                        <p:tgtEl>
                                          <p:spTgt spid="17"/>
                                        </p:tgtEl>
                                        <p:attrNameLst>
                                          <p:attrName>ppt_h</p:attrName>
                                        </p:attrNameLst>
                                      </p:cBhvr>
                                      <p:tavLst>
                                        <p:tav tm="0">
                                          <p:val>
                                            <p:fltVal val="0"/>
                                          </p:val>
                                        </p:tav>
                                        <p:tav tm="100000">
                                          <p:val>
                                            <p:strVal val="#ppt_h"/>
                                          </p:val>
                                        </p:tav>
                                      </p:tavLst>
                                    </p:anim>
                                  </p:childTnLst>
                                </p:cTn>
                              </p:par>
                              <p:par>
                                <p:cTn id="590" presetID="6" presetClass="emph" presetSubtype="0" fill="hold" grpId="1" nodeType="withEffect">
                                  <p:stCondLst>
                                    <p:cond delay="0"/>
                                  </p:stCondLst>
                                  <p:childTnLst>
                                    <p:animScale>
                                      <p:cBhvr>
                                        <p:cTn id="591" dur="3000" fill="hold"/>
                                        <p:tgtEl>
                                          <p:spTgt spid="17"/>
                                        </p:tgtEl>
                                      </p:cBhvr>
                                      <p:by x="400000" y="100000"/>
                                    </p:animScale>
                                  </p:childTnLst>
                                </p:cTn>
                              </p:par>
                              <p:par>
                                <p:cTn id="592" presetID="2" presetClass="exit" presetSubtype="6" fill="hold" grpId="2" nodeType="withEffect">
                                  <p:stCondLst>
                                    <p:cond delay="0"/>
                                  </p:stCondLst>
                                  <p:childTnLst>
                                    <p:anim calcmode="lin" valueType="num">
                                      <p:cBhvr additive="base">
                                        <p:cTn id="593" dur="4000"/>
                                        <p:tgtEl>
                                          <p:spTgt spid="17"/>
                                        </p:tgtEl>
                                        <p:attrNameLst>
                                          <p:attrName>ppt_x</p:attrName>
                                        </p:attrNameLst>
                                      </p:cBhvr>
                                      <p:tavLst>
                                        <p:tav tm="0">
                                          <p:val>
                                            <p:strVal val="ppt_x"/>
                                          </p:val>
                                        </p:tav>
                                        <p:tav tm="100000">
                                          <p:val>
                                            <p:strVal val="1+ppt_w/2"/>
                                          </p:val>
                                        </p:tav>
                                      </p:tavLst>
                                    </p:anim>
                                    <p:anim calcmode="lin" valueType="num">
                                      <p:cBhvr additive="base">
                                        <p:cTn id="594" dur="4000"/>
                                        <p:tgtEl>
                                          <p:spTgt spid="17"/>
                                        </p:tgtEl>
                                        <p:attrNameLst>
                                          <p:attrName>ppt_y</p:attrName>
                                        </p:attrNameLst>
                                      </p:cBhvr>
                                      <p:tavLst>
                                        <p:tav tm="0">
                                          <p:val>
                                            <p:strVal val="ppt_y"/>
                                          </p:val>
                                        </p:tav>
                                        <p:tav tm="100000">
                                          <p:val>
                                            <p:strVal val="1+ppt_h/2"/>
                                          </p:val>
                                        </p:tav>
                                      </p:tavLst>
                                    </p:anim>
                                    <p:set>
                                      <p:cBhvr>
                                        <p:cTn id="595" dur="1" fill="hold">
                                          <p:stCondLst>
                                            <p:cond delay="3999"/>
                                          </p:stCondLst>
                                        </p:cTn>
                                        <p:tgtEl>
                                          <p:spTgt spid="17"/>
                                        </p:tgtEl>
                                        <p:attrNameLst>
                                          <p:attrName>style.visibility</p:attrName>
                                        </p:attrNameLst>
                                      </p:cBhvr>
                                      <p:to>
                                        <p:strVal val="hidden"/>
                                      </p:to>
                                    </p:set>
                                  </p:childTnLst>
                                </p:cTn>
                              </p:par>
                              <p:par>
                                <p:cTn id="596" presetID="17" presetClass="entr" presetSubtype="4" fill="hold" grpId="0" nodeType="withEffect">
                                  <p:stCondLst>
                                    <p:cond delay="0"/>
                                  </p:stCondLst>
                                  <p:childTnLst>
                                    <p:set>
                                      <p:cBhvr>
                                        <p:cTn id="597" dur="1" fill="hold">
                                          <p:stCondLst>
                                            <p:cond delay="0"/>
                                          </p:stCondLst>
                                        </p:cTn>
                                        <p:tgtEl>
                                          <p:spTgt spid="16"/>
                                        </p:tgtEl>
                                        <p:attrNameLst>
                                          <p:attrName>style.visibility</p:attrName>
                                        </p:attrNameLst>
                                      </p:cBhvr>
                                      <p:to>
                                        <p:strVal val="visible"/>
                                      </p:to>
                                    </p:set>
                                    <p:anim calcmode="lin" valueType="num">
                                      <p:cBhvr>
                                        <p:cTn id="598" dur="3000" fill="hold"/>
                                        <p:tgtEl>
                                          <p:spTgt spid="16"/>
                                        </p:tgtEl>
                                        <p:attrNameLst>
                                          <p:attrName>ppt_x</p:attrName>
                                        </p:attrNameLst>
                                      </p:cBhvr>
                                      <p:tavLst>
                                        <p:tav tm="0">
                                          <p:val>
                                            <p:strVal val="#ppt_x"/>
                                          </p:val>
                                        </p:tav>
                                        <p:tav tm="100000">
                                          <p:val>
                                            <p:strVal val="#ppt_x"/>
                                          </p:val>
                                        </p:tav>
                                      </p:tavLst>
                                    </p:anim>
                                    <p:anim calcmode="lin" valueType="num">
                                      <p:cBhvr>
                                        <p:cTn id="599" dur="3000" fill="hold"/>
                                        <p:tgtEl>
                                          <p:spTgt spid="16"/>
                                        </p:tgtEl>
                                        <p:attrNameLst>
                                          <p:attrName>ppt_y</p:attrName>
                                        </p:attrNameLst>
                                      </p:cBhvr>
                                      <p:tavLst>
                                        <p:tav tm="0">
                                          <p:val>
                                            <p:strVal val="#ppt_y+#ppt_h/2"/>
                                          </p:val>
                                        </p:tav>
                                        <p:tav tm="100000">
                                          <p:val>
                                            <p:strVal val="#ppt_y"/>
                                          </p:val>
                                        </p:tav>
                                      </p:tavLst>
                                    </p:anim>
                                    <p:anim calcmode="lin" valueType="num">
                                      <p:cBhvr>
                                        <p:cTn id="600" dur="3000" fill="hold"/>
                                        <p:tgtEl>
                                          <p:spTgt spid="16"/>
                                        </p:tgtEl>
                                        <p:attrNameLst>
                                          <p:attrName>ppt_w</p:attrName>
                                        </p:attrNameLst>
                                      </p:cBhvr>
                                      <p:tavLst>
                                        <p:tav tm="0">
                                          <p:val>
                                            <p:strVal val="#ppt_w"/>
                                          </p:val>
                                        </p:tav>
                                        <p:tav tm="100000">
                                          <p:val>
                                            <p:strVal val="#ppt_w"/>
                                          </p:val>
                                        </p:tav>
                                      </p:tavLst>
                                    </p:anim>
                                    <p:anim calcmode="lin" valueType="num">
                                      <p:cBhvr>
                                        <p:cTn id="601" dur="3000" fill="hold"/>
                                        <p:tgtEl>
                                          <p:spTgt spid="16"/>
                                        </p:tgtEl>
                                        <p:attrNameLst>
                                          <p:attrName>ppt_h</p:attrName>
                                        </p:attrNameLst>
                                      </p:cBhvr>
                                      <p:tavLst>
                                        <p:tav tm="0">
                                          <p:val>
                                            <p:fltVal val="0"/>
                                          </p:val>
                                        </p:tav>
                                        <p:tav tm="100000">
                                          <p:val>
                                            <p:strVal val="#ppt_h"/>
                                          </p:val>
                                        </p:tav>
                                      </p:tavLst>
                                    </p:anim>
                                  </p:childTnLst>
                                </p:cTn>
                              </p:par>
                              <p:par>
                                <p:cTn id="602" presetID="6" presetClass="emph" presetSubtype="0" fill="hold" grpId="1" nodeType="withEffect">
                                  <p:stCondLst>
                                    <p:cond delay="0"/>
                                  </p:stCondLst>
                                  <p:childTnLst>
                                    <p:animScale>
                                      <p:cBhvr>
                                        <p:cTn id="603" dur="3000" fill="hold"/>
                                        <p:tgtEl>
                                          <p:spTgt spid="16"/>
                                        </p:tgtEl>
                                      </p:cBhvr>
                                      <p:by x="400000" y="100000"/>
                                    </p:animScale>
                                  </p:childTnLst>
                                </p:cTn>
                              </p:par>
                              <p:par>
                                <p:cTn id="604" presetID="2" presetClass="exit" presetSubtype="6" fill="hold" grpId="2" nodeType="withEffect">
                                  <p:stCondLst>
                                    <p:cond delay="0"/>
                                  </p:stCondLst>
                                  <p:childTnLst>
                                    <p:anim calcmode="lin" valueType="num">
                                      <p:cBhvr additive="base">
                                        <p:cTn id="605" dur="4000"/>
                                        <p:tgtEl>
                                          <p:spTgt spid="16"/>
                                        </p:tgtEl>
                                        <p:attrNameLst>
                                          <p:attrName>ppt_x</p:attrName>
                                        </p:attrNameLst>
                                      </p:cBhvr>
                                      <p:tavLst>
                                        <p:tav tm="0">
                                          <p:val>
                                            <p:strVal val="ppt_x"/>
                                          </p:val>
                                        </p:tav>
                                        <p:tav tm="100000">
                                          <p:val>
                                            <p:strVal val="1+ppt_w/2"/>
                                          </p:val>
                                        </p:tav>
                                      </p:tavLst>
                                    </p:anim>
                                    <p:anim calcmode="lin" valueType="num">
                                      <p:cBhvr additive="base">
                                        <p:cTn id="606" dur="4000"/>
                                        <p:tgtEl>
                                          <p:spTgt spid="16"/>
                                        </p:tgtEl>
                                        <p:attrNameLst>
                                          <p:attrName>ppt_y</p:attrName>
                                        </p:attrNameLst>
                                      </p:cBhvr>
                                      <p:tavLst>
                                        <p:tav tm="0">
                                          <p:val>
                                            <p:strVal val="ppt_y"/>
                                          </p:val>
                                        </p:tav>
                                        <p:tav tm="100000">
                                          <p:val>
                                            <p:strVal val="1+ppt_h/2"/>
                                          </p:val>
                                        </p:tav>
                                      </p:tavLst>
                                    </p:anim>
                                    <p:set>
                                      <p:cBhvr>
                                        <p:cTn id="607" dur="1" fill="hold">
                                          <p:stCondLst>
                                            <p:cond delay="3999"/>
                                          </p:stCondLst>
                                        </p:cTn>
                                        <p:tgtEl>
                                          <p:spTgt spid="16"/>
                                        </p:tgtEl>
                                        <p:attrNameLst>
                                          <p:attrName>style.visibility</p:attrName>
                                        </p:attrNameLst>
                                      </p:cBhvr>
                                      <p:to>
                                        <p:strVal val="hidden"/>
                                      </p:to>
                                    </p:set>
                                  </p:childTnLst>
                                </p:cTn>
                              </p:par>
                              <p:par>
                                <p:cTn id="608" presetID="17" presetClass="entr" presetSubtype="4" fill="hold" grpId="0" nodeType="withEffect">
                                  <p:stCondLst>
                                    <p:cond delay="0"/>
                                  </p:stCondLst>
                                  <p:childTnLst>
                                    <p:set>
                                      <p:cBhvr>
                                        <p:cTn id="609" dur="1" fill="hold">
                                          <p:stCondLst>
                                            <p:cond delay="0"/>
                                          </p:stCondLst>
                                        </p:cTn>
                                        <p:tgtEl>
                                          <p:spTgt spid="15"/>
                                        </p:tgtEl>
                                        <p:attrNameLst>
                                          <p:attrName>style.visibility</p:attrName>
                                        </p:attrNameLst>
                                      </p:cBhvr>
                                      <p:to>
                                        <p:strVal val="visible"/>
                                      </p:to>
                                    </p:set>
                                    <p:anim calcmode="lin" valueType="num">
                                      <p:cBhvr>
                                        <p:cTn id="610" dur="3000" fill="hold"/>
                                        <p:tgtEl>
                                          <p:spTgt spid="15"/>
                                        </p:tgtEl>
                                        <p:attrNameLst>
                                          <p:attrName>ppt_x</p:attrName>
                                        </p:attrNameLst>
                                      </p:cBhvr>
                                      <p:tavLst>
                                        <p:tav tm="0">
                                          <p:val>
                                            <p:strVal val="#ppt_x"/>
                                          </p:val>
                                        </p:tav>
                                        <p:tav tm="100000">
                                          <p:val>
                                            <p:strVal val="#ppt_x"/>
                                          </p:val>
                                        </p:tav>
                                      </p:tavLst>
                                    </p:anim>
                                    <p:anim calcmode="lin" valueType="num">
                                      <p:cBhvr>
                                        <p:cTn id="611" dur="3000" fill="hold"/>
                                        <p:tgtEl>
                                          <p:spTgt spid="15"/>
                                        </p:tgtEl>
                                        <p:attrNameLst>
                                          <p:attrName>ppt_y</p:attrName>
                                        </p:attrNameLst>
                                      </p:cBhvr>
                                      <p:tavLst>
                                        <p:tav tm="0">
                                          <p:val>
                                            <p:strVal val="#ppt_y+#ppt_h/2"/>
                                          </p:val>
                                        </p:tav>
                                        <p:tav tm="100000">
                                          <p:val>
                                            <p:strVal val="#ppt_y"/>
                                          </p:val>
                                        </p:tav>
                                      </p:tavLst>
                                    </p:anim>
                                    <p:anim calcmode="lin" valueType="num">
                                      <p:cBhvr>
                                        <p:cTn id="612" dur="3000" fill="hold"/>
                                        <p:tgtEl>
                                          <p:spTgt spid="15"/>
                                        </p:tgtEl>
                                        <p:attrNameLst>
                                          <p:attrName>ppt_w</p:attrName>
                                        </p:attrNameLst>
                                      </p:cBhvr>
                                      <p:tavLst>
                                        <p:tav tm="0">
                                          <p:val>
                                            <p:strVal val="#ppt_w"/>
                                          </p:val>
                                        </p:tav>
                                        <p:tav tm="100000">
                                          <p:val>
                                            <p:strVal val="#ppt_w"/>
                                          </p:val>
                                        </p:tav>
                                      </p:tavLst>
                                    </p:anim>
                                    <p:anim calcmode="lin" valueType="num">
                                      <p:cBhvr>
                                        <p:cTn id="613" dur="3000" fill="hold"/>
                                        <p:tgtEl>
                                          <p:spTgt spid="15"/>
                                        </p:tgtEl>
                                        <p:attrNameLst>
                                          <p:attrName>ppt_h</p:attrName>
                                        </p:attrNameLst>
                                      </p:cBhvr>
                                      <p:tavLst>
                                        <p:tav tm="0">
                                          <p:val>
                                            <p:fltVal val="0"/>
                                          </p:val>
                                        </p:tav>
                                        <p:tav tm="100000">
                                          <p:val>
                                            <p:strVal val="#ppt_h"/>
                                          </p:val>
                                        </p:tav>
                                      </p:tavLst>
                                    </p:anim>
                                  </p:childTnLst>
                                </p:cTn>
                              </p:par>
                              <p:par>
                                <p:cTn id="614" presetID="6" presetClass="emph" presetSubtype="0" fill="hold" grpId="1" nodeType="withEffect">
                                  <p:stCondLst>
                                    <p:cond delay="0"/>
                                  </p:stCondLst>
                                  <p:childTnLst>
                                    <p:animScale>
                                      <p:cBhvr>
                                        <p:cTn id="615" dur="3000" fill="hold"/>
                                        <p:tgtEl>
                                          <p:spTgt spid="15"/>
                                        </p:tgtEl>
                                      </p:cBhvr>
                                      <p:by x="400000" y="100000"/>
                                    </p:animScale>
                                  </p:childTnLst>
                                </p:cTn>
                              </p:par>
                              <p:par>
                                <p:cTn id="616" presetID="2" presetClass="exit" presetSubtype="6" fill="hold" grpId="2" nodeType="withEffect">
                                  <p:stCondLst>
                                    <p:cond delay="0"/>
                                  </p:stCondLst>
                                  <p:childTnLst>
                                    <p:anim calcmode="lin" valueType="num">
                                      <p:cBhvr additive="base">
                                        <p:cTn id="617" dur="4000"/>
                                        <p:tgtEl>
                                          <p:spTgt spid="15"/>
                                        </p:tgtEl>
                                        <p:attrNameLst>
                                          <p:attrName>ppt_x</p:attrName>
                                        </p:attrNameLst>
                                      </p:cBhvr>
                                      <p:tavLst>
                                        <p:tav tm="0">
                                          <p:val>
                                            <p:strVal val="ppt_x"/>
                                          </p:val>
                                        </p:tav>
                                        <p:tav tm="100000">
                                          <p:val>
                                            <p:strVal val="1+ppt_w/2"/>
                                          </p:val>
                                        </p:tav>
                                      </p:tavLst>
                                    </p:anim>
                                    <p:anim calcmode="lin" valueType="num">
                                      <p:cBhvr additive="base">
                                        <p:cTn id="618" dur="4000"/>
                                        <p:tgtEl>
                                          <p:spTgt spid="15"/>
                                        </p:tgtEl>
                                        <p:attrNameLst>
                                          <p:attrName>ppt_y</p:attrName>
                                        </p:attrNameLst>
                                      </p:cBhvr>
                                      <p:tavLst>
                                        <p:tav tm="0">
                                          <p:val>
                                            <p:strVal val="ppt_y"/>
                                          </p:val>
                                        </p:tav>
                                        <p:tav tm="100000">
                                          <p:val>
                                            <p:strVal val="1+ppt_h/2"/>
                                          </p:val>
                                        </p:tav>
                                      </p:tavLst>
                                    </p:anim>
                                    <p:set>
                                      <p:cBhvr>
                                        <p:cTn id="619" dur="1" fill="hold">
                                          <p:stCondLst>
                                            <p:cond delay="3999"/>
                                          </p:stCondLst>
                                        </p:cTn>
                                        <p:tgtEl>
                                          <p:spTgt spid="15"/>
                                        </p:tgtEl>
                                        <p:attrNameLst>
                                          <p:attrName>style.visibility</p:attrName>
                                        </p:attrNameLst>
                                      </p:cBhvr>
                                      <p:to>
                                        <p:strVal val="hidden"/>
                                      </p:to>
                                    </p:set>
                                  </p:childTnLst>
                                </p:cTn>
                              </p:par>
                              <p:par>
                                <p:cTn id="620" presetID="17" presetClass="entr" presetSubtype="4" fill="hold" grpId="0" nodeType="withEffect">
                                  <p:stCondLst>
                                    <p:cond delay="0"/>
                                  </p:stCondLst>
                                  <p:childTnLst>
                                    <p:set>
                                      <p:cBhvr>
                                        <p:cTn id="621" dur="1" fill="hold">
                                          <p:stCondLst>
                                            <p:cond delay="0"/>
                                          </p:stCondLst>
                                        </p:cTn>
                                        <p:tgtEl>
                                          <p:spTgt spid="14"/>
                                        </p:tgtEl>
                                        <p:attrNameLst>
                                          <p:attrName>style.visibility</p:attrName>
                                        </p:attrNameLst>
                                      </p:cBhvr>
                                      <p:to>
                                        <p:strVal val="visible"/>
                                      </p:to>
                                    </p:set>
                                    <p:anim calcmode="lin" valueType="num">
                                      <p:cBhvr>
                                        <p:cTn id="622" dur="3000" fill="hold"/>
                                        <p:tgtEl>
                                          <p:spTgt spid="14"/>
                                        </p:tgtEl>
                                        <p:attrNameLst>
                                          <p:attrName>ppt_x</p:attrName>
                                        </p:attrNameLst>
                                      </p:cBhvr>
                                      <p:tavLst>
                                        <p:tav tm="0">
                                          <p:val>
                                            <p:strVal val="#ppt_x"/>
                                          </p:val>
                                        </p:tav>
                                        <p:tav tm="100000">
                                          <p:val>
                                            <p:strVal val="#ppt_x"/>
                                          </p:val>
                                        </p:tav>
                                      </p:tavLst>
                                    </p:anim>
                                    <p:anim calcmode="lin" valueType="num">
                                      <p:cBhvr>
                                        <p:cTn id="623" dur="3000" fill="hold"/>
                                        <p:tgtEl>
                                          <p:spTgt spid="14"/>
                                        </p:tgtEl>
                                        <p:attrNameLst>
                                          <p:attrName>ppt_y</p:attrName>
                                        </p:attrNameLst>
                                      </p:cBhvr>
                                      <p:tavLst>
                                        <p:tav tm="0">
                                          <p:val>
                                            <p:strVal val="#ppt_y+#ppt_h/2"/>
                                          </p:val>
                                        </p:tav>
                                        <p:tav tm="100000">
                                          <p:val>
                                            <p:strVal val="#ppt_y"/>
                                          </p:val>
                                        </p:tav>
                                      </p:tavLst>
                                    </p:anim>
                                    <p:anim calcmode="lin" valueType="num">
                                      <p:cBhvr>
                                        <p:cTn id="624" dur="3000" fill="hold"/>
                                        <p:tgtEl>
                                          <p:spTgt spid="14"/>
                                        </p:tgtEl>
                                        <p:attrNameLst>
                                          <p:attrName>ppt_w</p:attrName>
                                        </p:attrNameLst>
                                      </p:cBhvr>
                                      <p:tavLst>
                                        <p:tav tm="0">
                                          <p:val>
                                            <p:strVal val="#ppt_w"/>
                                          </p:val>
                                        </p:tav>
                                        <p:tav tm="100000">
                                          <p:val>
                                            <p:strVal val="#ppt_w"/>
                                          </p:val>
                                        </p:tav>
                                      </p:tavLst>
                                    </p:anim>
                                    <p:anim calcmode="lin" valueType="num">
                                      <p:cBhvr>
                                        <p:cTn id="625" dur="3000" fill="hold"/>
                                        <p:tgtEl>
                                          <p:spTgt spid="14"/>
                                        </p:tgtEl>
                                        <p:attrNameLst>
                                          <p:attrName>ppt_h</p:attrName>
                                        </p:attrNameLst>
                                      </p:cBhvr>
                                      <p:tavLst>
                                        <p:tav tm="0">
                                          <p:val>
                                            <p:fltVal val="0"/>
                                          </p:val>
                                        </p:tav>
                                        <p:tav tm="100000">
                                          <p:val>
                                            <p:strVal val="#ppt_h"/>
                                          </p:val>
                                        </p:tav>
                                      </p:tavLst>
                                    </p:anim>
                                  </p:childTnLst>
                                </p:cTn>
                              </p:par>
                              <p:par>
                                <p:cTn id="626" presetID="6" presetClass="emph" presetSubtype="0" fill="hold" grpId="1" nodeType="withEffect">
                                  <p:stCondLst>
                                    <p:cond delay="0"/>
                                  </p:stCondLst>
                                  <p:childTnLst>
                                    <p:animScale>
                                      <p:cBhvr>
                                        <p:cTn id="627" dur="3000" fill="hold"/>
                                        <p:tgtEl>
                                          <p:spTgt spid="14"/>
                                        </p:tgtEl>
                                      </p:cBhvr>
                                      <p:by x="400000" y="100000"/>
                                    </p:animScale>
                                  </p:childTnLst>
                                </p:cTn>
                              </p:par>
                              <p:par>
                                <p:cTn id="628" presetID="2" presetClass="exit" presetSubtype="6" fill="hold" grpId="2" nodeType="withEffect">
                                  <p:stCondLst>
                                    <p:cond delay="0"/>
                                  </p:stCondLst>
                                  <p:childTnLst>
                                    <p:anim calcmode="lin" valueType="num">
                                      <p:cBhvr additive="base">
                                        <p:cTn id="629" dur="4000"/>
                                        <p:tgtEl>
                                          <p:spTgt spid="14"/>
                                        </p:tgtEl>
                                        <p:attrNameLst>
                                          <p:attrName>ppt_x</p:attrName>
                                        </p:attrNameLst>
                                      </p:cBhvr>
                                      <p:tavLst>
                                        <p:tav tm="0">
                                          <p:val>
                                            <p:strVal val="ppt_x"/>
                                          </p:val>
                                        </p:tav>
                                        <p:tav tm="100000">
                                          <p:val>
                                            <p:strVal val="1+ppt_w/2"/>
                                          </p:val>
                                        </p:tav>
                                      </p:tavLst>
                                    </p:anim>
                                    <p:anim calcmode="lin" valueType="num">
                                      <p:cBhvr additive="base">
                                        <p:cTn id="630" dur="4000"/>
                                        <p:tgtEl>
                                          <p:spTgt spid="14"/>
                                        </p:tgtEl>
                                        <p:attrNameLst>
                                          <p:attrName>ppt_y</p:attrName>
                                        </p:attrNameLst>
                                      </p:cBhvr>
                                      <p:tavLst>
                                        <p:tav tm="0">
                                          <p:val>
                                            <p:strVal val="ppt_y"/>
                                          </p:val>
                                        </p:tav>
                                        <p:tav tm="100000">
                                          <p:val>
                                            <p:strVal val="1+ppt_h/2"/>
                                          </p:val>
                                        </p:tav>
                                      </p:tavLst>
                                    </p:anim>
                                    <p:set>
                                      <p:cBhvr>
                                        <p:cTn id="631" dur="1" fill="hold">
                                          <p:stCondLst>
                                            <p:cond delay="3999"/>
                                          </p:stCondLst>
                                        </p:cTn>
                                        <p:tgtEl>
                                          <p:spTgt spid="14"/>
                                        </p:tgtEl>
                                        <p:attrNameLst>
                                          <p:attrName>style.visibility</p:attrName>
                                        </p:attrNameLst>
                                      </p:cBhvr>
                                      <p:to>
                                        <p:strVal val="hidden"/>
                                      </p:to>
                                    </p:set>
                                  </p:childTnLst>
                                </p:cTn>
                              </p:par>
                              <p:par>
                                <p:cTn id="632" presetID="17" presetClass="entr" presetSubtype="4" fill="hold" grpId="0" nodeType="withEffect">
                                  <p:stCondLst>
                                    <p:cond delay="0"/>
                                  </p:stCondLst>
                                  <p:childTnLst>
                                    <p:set>
                                      <p:cBhvr>
                                        <p:cTn id="633" dur="1" fill="hold">
                                          <p:stCondLst>
                                            <p:cond delay="0"/>
                                          </p:stCondLst>
                                        </p:cTn>
                                        <p:tgtEl>
                                          <p:spTgt spid="13"/>
                                        </p:tgtEl>
                                        <p:attrNameLst>
                                          <p:attrName>style.visibility</p:attrName>
                                        </p:attrNameLst>
                                      </p:cBhvr>
                                      <p:to>
                                        <p:strVal val="visible"/>
                                      </p:to>
                                    </p:set>
                                    <p:anim calcmode="lin" valueType="num">
                                      <p:cBhvr>
                                        <p:cTn id="634" dur="3000" fill="hold"/>
                                        <p:tgtEl>
                                          <p:spTgt spid="13"/>
                                        </p:tgtEl>
                                        <p:attrNameLst>
                                          <p:attrName>ppt_x</p:attrName>
                                        </p:attrNameLst>
                                      </p:cBhvr>
                                      <p:tavLst>
                                        <p:tav tm="0">
                                          <p:val>
                                            <p:strVal val="#ppt_x"/>
                                          </p:val>
                                        </p:tav>
                                        <p:tav tm="100000">
                                          <p:val>
                                            <p:strVal val="#ppt_x"/>
                                          </p:val>
                                        </p:tav>
                                      </p:tavLst>
                                    </p:anim>
                                    <p:anim calcmode="lin" valueType="num">
                                      <p:cBhvr>
                                        <p:cTn id="635" dur="3000" fill="hold"/>
                                        <p:tgtEl>
                                          <p:spTgt spid="13"/>
                                        </p:tgtEl>
                                        <p:attrNameLst>
                                          <p:attrName>ppt_y</p:attrName>
                                        </p:attrNameLst>
                                      </p:cBhvr>
                                      <p:tavLst>
                                        <p:tav tm="0">
                                          <p:val>
                                            <p:strVal val="#ppt_y+#ppt_h/2"/>
                                          </p:val>
                                        </p:tav>
                                        <p:tav tm="100000">
                                          <p:val>
                                            <p:strVal val="#ppt_y"/>
                                          </p:val>
                                        </p:tav>
                                      </p:tavLst>
                                    </p:anim>
                                    <p:anim calcmode="lin" valueType="num">
                                      <p:cBhvr>
                                        <p:cTn id="636" dur="3000" fill="hold"/>
                                        <p:tgtEl>
                                          <p:spTgt spid="13"/>
                                        </p:tgtEl>
                                        <p:attrNameLst>
                                          <p:attrName>ppt_w</p:attrName>
                                        </p:attrNameLst>
                                      </p:cBhvr>
                                      <p:tavLst>
                                        <p:tav tm="0">
                                          <p:val>
                                            <p:strVal val="#ppt_w"/>
                                          </p:val>
                                        </p:tav>
                                        <p:tav tm="100000">
                                          <p:val>
                                            <p:strVal val="#ppt_w"/>
                                          </p:val>
                                        </p:tav>
                                      </p:tavLst>
                                    </p:anim>
                                    <p:anim calcmode="lin" valueType="num">
                                      <p:cBhvr>
                                        <p:cTn id="637" dur="3000" fill="hold"/>
                                        <p:tgtEl>
                                          <p:spTgt spid="13"/>
                                        </p:tgtEl>
                                        <p:attrNameLst>
                                          <p:attrName>ppt_h</p:attrName>
                                        </p:attrNameLst>
                                      </p:cBhvr>
                                      <p:tavLst>
                                        <p:tav tm="0">
                                          <p:val>
                                            <p:fltVal val="0"/>
                                          </p:val>
                                        </p:tav>
                                        <p:tav tm="100000">
                                          <p:val>
                                            <p:strVal val="#ppt_h"/>
                                          </p:val>
                                        </p:tav>
                                      </p:tavLst>
                                    </p:anim>
                                  </p:childTnLst>
                                </p:cTn>
                              </p:par>
                              <p:par>
                                <p:cTn id="638" presetID="6" presetClass="emph" presetSubtype="0" fill="hold" grpId="1" nodeType="withEffect">
                                  <p:stCondLst>
                                    <p:cond delay="0"/>
                                  </p:stCondLst>
                                  <p:childTnLst>
                                    <p:animScale>
                                      <p:cBhvr>
                                        <p:cTn id="639" dur="3000" fill="hold"/>
                                        <p:tgtEl>
                                          <p:spTgt spid="13"/>
                                        </p:tgtEl>
                                      </p:cBhvr>
                                      <p:by x="400000" y="100000"/>
                                    </p:animScale>
                                  </p:childTnLst>
                                </p:cTn>
                              </p:par>
                              <p:par>
                                <p:cTn id="640" presetID="2" presetClass="exit" presetSubtype="6" fill="hold" grpId="2" nodeType="withEffect">
                                  <p:stCondLst>
                                    <p:cond delay="0"/>
                                  </p:stCondLst>
                                  <p:childTnLst>
                                    <p:anim calcmode="lin" valueType="num">
                                      <p:cBhvr additive="base">
                                        <p:cTn id="641" dur="4000"/>
                                        <p:tgtEl>
                                          <p:spTgt spid="13"/>
                                        </p:tgtEl>
                                        <p:attrNameLst>
                                          <p:attrName>ppt_x</p:attrName>
                                        </p:attrNameLst>
                                      </p:cBhvr>
                                      <p:tavLst>
                                        <p:tav tm="0">
                                          <p:val>
                                            <p:strVal val="ppt_x"/>
                                          </p:val>
                                        </p:tav>
                                        <p:tav tm="100000">
                                          <p:val>
                                            <p:strVal val="1+ppt_w/2"/>
                                          </p:val>
                                        </p:tav>
                                      </p:tavLst>
                                    </p:anim>
                                    <p:anim calcmode="lin" valueType="num">
                                      <p:cBhvr additive="base">
                                        <p:cTn id="642" dur="4000"/>
                                        <p:tgtEl>
                                          <p:spTgt spid="13"/>
                                        </p:tgtEl>
                                        <p:attrNameLst>
                                          <p:attrName>ppt_y</p:attrName>
                                        </p:attrNameLst>
                                      </p:cBhvr>
                                      <p:tavLst>
                                        <p:tav tm="0">
                                          <p:val>
                                            <p:strVal val="ppt_y"/>
                                          </p:val>
                                        </p:tav>
                                        <p:tav tm="100000">
                                          <p:val>
                                            <p:strVal val="1+ppt_h/2"/>
                                          </p:val>
                                        </p:tav>
                                      </p:tavLst>
                                    </p:anim>
                                    <p:set>
                                      <p:cBhvr>
                                        <p:cTn id="643" dur="1" fill="hold">
                                          <p:stCondLst>
                                            <p:cond delay="3999"/>
                                          </p:stCondLst>
                                        </p:cTn>
                                        <p:tgtEl>
                                          <p:spTgt spid="13"/>
                                        </p:tgtEl>
                                        <p:attrNameLst>
                                          <p:attrName>style.visibility</p:attrName>
                                        </p:attrNameLst>
                                      </p:cBhvr>
                                      <p:to>
                                        <p:strVal val="hidden"/>
                                      </p:to>
                                    </p:set>
                                  </p:childTnLst>
                                </p:cTn>
                              </p:par>
                              <p:par>
                                <p:cTn id="644" presetID="17" presetClass="entr" presetSubtype="4" fill="hold" grpId="0" nodeType="withEffect">
                                  <p:stCondLst>
                                    <p:cond delay="0"/>
                                  </p:stCondLst>
                                  <p:childTnLst>
                                    <p:set>
                                      <p:cBhvr>
                                        <p:cTn id="645" dur="1" fill="hold">
                                          <p:stCondLst>
                                            <p:cond delay="0"/>
                                          </p:stCondLst>
                                        </p:cTn>
                                        <p:tgtEl>
                                          <p:spTgt spid="12"/>
                                        </p:tgtEl>
                                        <p:attrNameLst>
                                          <p:attrName>style.visibility</p:attrName>
                                        </p:attrNameLst>
                                      </p:cBhvr>
                                      <p:to>
                                        <p:strVal val="visible"/>
                                      </p:to>
                                    </p:set>
                                    <p:anim calcmode="lin" valueType="num">
                                      <p:cBhvr>
                                        <p:cTn id="646" dur="3000" fill="hold"/>
                                        <p:tgtEl>
                                          <p:spTgt spid="12"/>
                                        </p:tgtEl>
                                        <p:attrNameLst>
                                          <p:attrName>ppt_x</p:attrName>
                                        </p:attrNameLst>
                                      </p:cBhvr>
                                      <p:tavLst>
                                        <p:tav tm="0">
                                          <p:val>
                                            <p:strVal val="#ppt_x"/>
                                          </p:val>
                                        </p:tav>
                                        <p:tav tm="100000">
                                          <p:val>
                                            <p:strVal val="#ppt_x"/>
                                          </p:val>
                                        </p:tav>
                                      </p:tavLst>
                                    </p:anim>
                                    <p:anim calcmode="lin" valueType="num">
                                      <p:cBhvr>
                                        <p:cTn id="647" dur="3000" fill="hold"/>
                                        <p:tgtEl>
                                          <p:spTgt spid="12"/>
                                        </p:tgtEl>
                                        <p:attrNameLst>
                                          <p:attrName>ppt_y</p:attrName>
                                        </p:attrNameLst>
                                      </p:cBhvr>
                                      <p:tavLst>
                                        <p:tav tm="0">
                                          <p:val>
                                            <p:strVal val="#ppt_y+#ppt_h/2"/>
                                          </p:val>
                                        </p:tav>
                                        <p:tav tm="100000">
                                          <p:val>
                                            <p:strVal val="#ppt_y"/>
                                          </p:val>
                                        </p:tav>
                                      </p:tavLst>
                                    </p:anim>
                                    <p:anim calcmode="lin" valueType="num">
                                      <p:cBhvr>
                                        <p:cTn id="648" dur="3000" fill="hold"/>
                                        <p:tgtEl>
                                          <p:spTgt spid="12"/>
                                        </p:tgtEl>
                                        <p:attrNameLst>
                                          <p:attrName>ppt_w</p:attrName>
                                        </p:attrNameLst>
                                      </p:cBhvr>
                                      <p:tavLst>
                                        <p:tav tm="0">
                                          <p:val>
                                            <p:strVal val="#ppt_w"/>
                                          </p:val>
                                        </p:tav>
                                        <p:tav tm="100000">
                                          <p:val>
                                            <p:strVal val="#ppt_w"/>
                                          </p:val>
                                        </p:tav>
                                      </p:tavLst>
                                    </p:anim>
                                    <p:anim calcmode="lin" valueType="num">
                                      <p:cBhvr>
                                        <p:cTn id="649" dur="3000" fill="hold"/>
                                        <p:tgtEl>
                                          <p:spTgt spid="12"/>
                                        </p:tgtEl>
                                        <p:attrNameLst>
                                          <p:attrName>ppt_h</p:attrName>
                                        </p:attrNameLst>
                                      </p:cBhvr>
                                      <p:tavLst>
                                        <p:tav tm="0">
                                          <p:val>
                                            <p:fltVal val="0"/>
                                          </p:val>
                                        </p:tav>
                                        <p:tav tm="100000">
                                          <p:val>
                                            <p:strVal val="#ppt_h"/>
                                          </p:val>
                                        </p:tav>
                                      </p:tavLst>
                                    </p:anim>
                                  </p:childTnLst>
                                </p:cTn>
                              </p:par>
                              <p:par>
                                <p:cTn id="650" presetID="6" presetClass="emph" presetSubtype="0" fill="hold" grpId="1" nodeType="withEffect">
                                  <p:stCondLst>
                                    <p:cond delay="0"/>
                                  </p:stCondLst>
                                  <p:childTnLst>
                                    <p:animScale>
                                      <p:cBhvr>
                                        <p:cTn id="651" dur="3000" fill="hold"/>
                                        <p:tgtEl>
                                          <p:spTgt spid="12"/>
                                        </p:tgtEl>
                                      </p:cBhvr>
                                      <p:by x="400000" y="100000"/>
                                    </p:animScale>
                                  </p:childTnLst>
                                </p:cTn>
                              </p:par>
                              <p:par>
                                <p:cTn id="652" presetID="2" presetClass="exit" presetSubtype="6" fill="hold" grpId="2" nodeType="withEffect">
                                  <p:stCondLst>
                                    <p:cond delay="0"/>
                                  </p:stCondLst>
                                  <p:childTnLst>
                                    <p:anim calcmode="lin" valueType="num">
                                      <p:cBhvr additive="base">
                                        <p:cTn id="653" dur="4000"/>
                                        <p:tgtEl>
                                          <p:spTgt spid="12"/>
                                        </p:tgtEl>
                                        <p:attrNameLst>
                                          <p:attrName>ppt_x</p:attrName>
                                        </p:attrNameLst>
                                      </p:cBhvr>
                                      <p:tavLst>
                                        <p:tav tm="0">
                                          <p:val>
                                            <p:strVal val="ppt_x"/>
                                          </p:val>
                                        </p:tav>
                                        <p:tav tm="100000">
                                          <p:val>
                                            <p:strVal val="1+ppt_w/2"/>
                                          </p:val>
                                        </p:tav>
                                      </p:tavLst>
                                    </p:anim>
                                    <p:anim calcmode="lin" valueType="num">
                                      <p:cBhvr additive="base">
                                        <p:cTn id="654" dur="4000"/>
                                        <p:tgtEl>
                                          <p:spTgt spid="12"/>
                                        </p:tgtEl>
                                        <p:attrNameLst>
                                          <p:attrName>ppt_y</p:attrName>
                                        </p:attrNameLst>
                                      </p:cBhvr>
                                      <p:tavLst>
                                        <p:tav tm="0">
                                          <p:val>
                                            <p:strVal val="ppt_y"/>
                                          </p:val>
                                        </p:tav>
                                        <p:tav tm="100000">
                                          <p:val>
                                            <p:strVal val="1+ppt_h/2"/>
                                          </p:val>
                                        </p:tav>
                                      </p:tavLst>
                                    </p:anim>
                                    <p:set>
                                      <p:cBhvr>
                                        <p:cTn id="655" dur="1" fill="hold">
                                          <p:stCondLst>
                                            <p:cond delay="3999"/>
                                          </p:stCondLst>
                                        </p:cTn>
                                        <p:tgtEl>
                                          <p:spTgt spid="12"/>
                                        </p:tgtEl>
                                        <p:attrNameLst>
                                          <p:attrName>style.visibility</p:attrName>
                                        </p:attrNameLst>
                                      </p:cBhvr>
                                      <p:to>
                                        <p:strVal val="hidden"/>
                                      </p:to>
                                    </p:set>
                                  </p:childTnLst>
                                </p:cTn>
                              </p:par>
                              <p:par>
                                <p:cTn id="656" presetID="17" presetClass="entr" presetSubtype="4" fill="hold" grpId="0" nodeType="withEffect">
                                  <p:stCondLst>
                                    <p:cond delay="0"/>
                                  </p:stCondLst>
                                  <p:childTnLst>
                                    <p:set>
                                      <p:cBhvr>
                                        <p:cTn id="657" dur="1" fill="hold">
                                          <p:stCondLst>
                                            <p:cond delay="0"/>
                                          </p:stCondLst>
                                        </p:cTn>
                                        <p:tgtEl>
                                          <p:spTgt spid="25"/>
                                        </p:tgtEl>
                                        <p:attrNameLst>
                                          <p:attrName>style.visibility</p:attrName>
                                        </p:attrNameLst>
                                      </p:cBhvr>
                                      <p:to>
                                        <p:strVal val="visible"/>
                                      </p:to>
                                    </p:set>
                                    <p:anim calcmode="lin" valueType="num">
                                      <p:cBhvr>
                                        <p:cTn id="658" dur="3000" fill="hold"/>
                                        <p:tgtEl>
                                          <p:spTgt spid="25"/>
                                        </p:tgtEl>
                                        <p:attrNameLst>
                                          <p:attrName>ppt_x</p:attrName>
                                        </p:attrNameLst>
                                      </p:cBhvr>
                                      <p:tavLst>
                                        <p:tav tm="0">
                                          <p:val>
                                            <p:strVal val="#ppt_x"/>
                                          </p:val>
                                        </p:tav>
                                        <p:tav tm="100000">
                                          <p:val>
                                            <p:strVal val="#ppt_x"/>
                                          </p:val>
                                        </p:tav>
                                      </p:tavLst>
                                    </p:anim>
                                    <p:anim calcmode="lin" valueType="num">
                                      <p:cBhvr>
                                        <p:cTn id="659" dur="3000" fill="hold"/>
                                        <p:tgtEl>
                                          <p:spTgt spid="25"/>
                                        </p:tgtEl>
                                        <p:attrNameLst>
                                          <p:attrName>ppt_y</p:attrName>
                                        </p:attrNameLst>
                                      </p:cBhvr>
                                      <p:tavLst>
                                        <p:tav tm="0">
                                          <p:val>
                                            <p:strVal val="#ppt_y+#ppt_h/2"/>
                                          </p:val>
                                        </p:tav>
                                        <p:tav tm="100000">
                                          <p:val>
                                            <p:strVal val="#ppt_y"/>
                                          </p:val>
                                        </p:tav>
                                      </p:tavLst>
                                    </p:anim>
                                    <p:anim calcmode="lin" valueType="num">
                                      <p:cBhvr>
                                        <p:cTn id="660" dur="3000" fill="hold"/>
                                        <p:tgtEl>
                                          <p:spTgt spid="25"/>
                                        </p:tgtEl>
                                        <p:attrNameLst>
                                          <p:attrName>ppt_w</p:attrName>
                                        </p:attrNameLst>
                                      </p:cBhvr>
                                      <p:tavLst>
                                        <p:tav tm="0">
                                          <p:val>
                                            <p:strVal val="#ppt_w"/>
                                          </p:val>
                                        </p:tav>
                                        <p:tav tm="100000">
                                          <p:val>
                                            <p:strVal val="#ppt_w"/>
                                          </p:val>
                                        </p:tav>
                                      </p:tavLst>
                                    </p:anim>
                                    <p:anim calcmode="lin" valueType="num">
                                      <p:cBhvr>
                                        <p:cTn id="661" dur="3000" fill="hold"/>
                                        <p:tgtEl>
                                          <p:spTgt spid="25"/>
                                        </p:tgtEl>
                                        <p:attrNameLst>
                                          <p:attrName>ppt_h</p:attrName>
                                        </p:attrNameLst>
                                      </p:cBhvr>
                                      <p:tavLst>
                                        <p:tav tm="0">
                                          <p:val>
                                            <p:fltVal val="0"/>
                                          </p:val>
                                        </p:tav>
                                        <p:tav tm="100000">
                                          <p:val>
                                            <p:strVal val="#ppt_h"/>
                                          </p:val>
                                        </p:tav>
                                      </p:tavLst>
                                    </p:anim>
                                  </p:childTnLst>
                                </p:cTn>
                              </p:par>
                              <p:par>
                                <p:cTn id="662" presetID="6" presetClass="emph" presetSubtype="0" fill="hold" grpId="1" nodeType="withEffect">
                                  <p:stCondLst>
                                    <p:cond delay="0"/>
                                  </p:stCondLst>
                                  <p:childTnLst>
                                    <p:animScale>
                                      <p:cBhvr>
                                        <p:cTn id="663" dur="3000" fill="hold"/>
                                        <p:tgtEl>
                                          <p:spTgt spid="25"/>
                                        </p:tgtEl>
                                      </p:cBhvr>
                                      <p:by x="400000" y="100000"/>
                                    </p:animScale>
                                  </p:childTnLst>
                                </p:cTn>
                              </p:par>
                              <p:par>
                                <p:cTn id="664" presetID="2" presetClass="exit" presetSubtype="6" fill="hold" grpId="2" nodeType="withEffect">
                                  <p:stCondLst>
                                    <p:cond delay="0"/>
                                  </p:stCondLst>
                                  <p:childTnLst>
                                    <p:anim calcmode="lin" valueType="num">
                                      <p:cBhvr additive="base">
                                        <p:cTn id="665" dur="4000"/>
                                        <p:tgtEl>
                                          <p:spTgt spid="25"/>
                                        </p:tgtEl>
                                        <p:attrNameLst>
                                          <p:attrName>ppt_x</p:attrName>
                                        </p:attrNameLst>
                                      </p:cBhvr>
                                      <p:tavLst>
                                        <p:tav tm="0">
                                          <p:val>
                                            <p:strVal val="ppt_x"/>
                                          </p:val>
                                        </p:tav>
                                        <p:tav tm="100000">
                                          <p:val>
                                            <p:strVal val="1+ppt_w/2"/>
                                          </p:val>
                                        </p:tav>
                                      </p:tavLst>
                                    </p:anim>
                                    <p:anim calcmode="lin" valueType="num">
                                      <p:cBhvr additive="base">
                                        <p:cTn id="666" dur="4000"/>
                                        <p:tgtEl>
                                          <p:spTgt spid="25"/>
                                        </p:tgtEl>
                                        <p:attrNameLst>
                                          <p:attrName>ppt_y</p:attrName>
                                        </p:attrNameLst>
                                      </p:cBhvr>
                                      <p:tavLst>
                                        <p:tav tm="0">
                                          <p:val>
                                            <p:strVal val="ppt_y"/>
                                          </p:val>
                                        </p:tav>
                                        <p:tav tm="100000">
                                          <p:val>
                                            <p:strVal val="1+ppt_h/2"/>
                                          </p:val>
                                        </p:tav>
                                      </p:tavLst>
                                    </p:anim>
                                    <p:set>
                                      <p:cBhvr>
                                        <p:cTn id="667" dur="1" fill="hold">
                                          <p:stCondLst>
                                            <p:cond delay="3999"/>
                                          </p:stCondLst>
                                        </p:cTn>
                                        <p:tgtEl>
                                          <p:spTgt spid="25"/>
                                        </p:tgtEl>
                                        <p:attrNameLst>
                                          <p:attrName>style.visibility</p:attrName>
                                        </p:attrNameLst>
                                      </p:cBhvr>
                                      <p:to>
                                        <p:strVal val="hidden"/>
                                      </p:to>
                                    </p:set>
                                  </p:childTnLst>
                                </p:cTn>
                              </p:par>
                              <p:par>
                                <p:cTn id="668" presetID="17" presetClass="entr" presetSubtype="4" fill="hold" grpId="0" nodeType="withEffect">
                                  <p:stCondLst>
                                    <p:cond delay="0"/>
                                  </p:stCondLst>
                                  <p:childTnLst>
                                    <p:set>
                                      <p:cBhvr>
                                        <p:cTn id="669" dur="1" fill="hold">
                                          <p:stCondLst>
                                            <p:cond delay="0"/>
                                          </p:stCondLst>
                                        </p:cTn>
                                        <p:tgtEl>
                                          <p:spTgt spid="27"/>
                                        </p:tgtEl>
                                        <p:attrNameLst>
                                          <p:attrName>style.visibility</p:attrName>
                                        </p:attrNameLst>
                                      </p:cBhvr>
                                      <p:to>
                                        <p:strVal val="visible"/>
                                      </p:to>
                                    </p:set>
                                    <p:anim calcmode="lin" valueType="num">
                                      <p:cBhvr>
                                        <p:cTn id="670" dur="3000" fill="hold"/>
                                        <p:tgtEl>
                                          <p:spTgt spid="27"/>
                                        </p:tgtEl>
                                        <p:attrNameLst>
                                          <p:attrName>ppt_x</p:attrName>
                                        </p:attrNameLst>
                                      </p:cBhvr>
                                      <p:tavLst>
                                        <p:tav tm="0">
                                          <p:val>
                                            <p:strVal val="#ppt_x"/>
                                          </p:val>
                                        </p:tav>
                                        <p:tav tm="100000">
                                          <p:val>
                                            <p:strVal val="#ppt_x"/>
                                          </p:val>
                                        </p:tav>
                                      </p:tavLst>
                                    </p:anim>
                                    <p:anim calcmode="lin" valueType="num">
                                      <p:cBhvr>
                                        <p:cTn id="671" dur="3000" fill="hold"/>
                                        <p:tgtEl>
                                          <p:spTgt spid="27"/>
                                        </p:tgtEl>
                                        <p:attrNameLst>
                                          <p:attrName>ppt_y</p:attrName>
                                        </p:attrNameLst>
                                      </p:cBhvr>
                                      <p:tavLst>
                                        <p:tav tm="0">
                                          <p:val>
                                            <p:strVal val="#ppt_y+#ppt_h/2"/>
                                          </p:val>
                                        </p:tav>
                                        <p:tav tm="100000">
                                          <p:val>
                                            <p:strVal val="#ppt_y"/>
                                          </p:val>
                                        </p:tav>
                                      </p:tavLst>
                                    </p:anim>
                                    <p:anim calcmode="lin" valueType="num">
                                      <p:cBhvr>
                                        <p:cTn id="672" dur="3000" fill="hold"/>
                                        <p:tgtEl>
                                          <p:spTgt spid="27"/>
                                        </p:tgtEl>
                                        <p:attrNameLst>
                                          <p:attrName>ppt_w</p:attrName>
                                        </p:attrNameLst>
                                      </p:cBhvr>
                                      <p:tavLst>
                                        <p:tav tm="0">
                                          <p:val>
                                            <p:strVal val="#ppt_w"/>
                                          </p:val>
                                        </p:tav>
                                        <p:tav tm="100000">
                                          <p:val>
                                            <p:strVal val="#ppt_w"/>
                                          </p:val>
                                        </p:tav>
                                      </p:tavLst>
                                    </p:anim>
                                    <p:anim calcmode="lin" valueType="num">
                                      <p:cBhvr>
                                        <p:cTn id="673" dur="3000" fill="hold"/>
                                        <p:tgtEl>
                                          <p:spTgt spid="27"/>
                                        </p:tgtEl>
                                        <p:attrNameLst>
                                          <p:attrName>ppt_h</p:attrName>
                                        </p:attrNameLst>
                                      </p:cBhvr>
                                      <p:tavLst>
                                        <p:tav tm="0">
                                          <p:val>
                                            <p:fltVal val="0"/>
                                          </p:val>
                                        </p:tav>
                                        <p:tav tm="100000">
                                          <p:val>
                                            <p:strVal val="#ppt_h"/>
                                          </p:val>
                                        </p:tav>
                                      </p:tavLst>
                                    </p:anim>
                                  </p:childTnLst>
                                </p:cTn>
                              </p:par>
                              <p:par>
                                <p:cTn id="674" presetID="6" presetClass="emph" presetSubtype="0" fill="hold" grpId="1" nodeType="withEffect">
                                  <p:stCondLst>
                                    <p:cond delay="0"/>
                                  </p:stCondLst>
                                  <p:childTnLst>
                                    <p:animScale>
                                      <p:cBhvr>
                                        <p:cTn id="675" dur="3000" fill="hold"/>
                                        <p:tgtEl>
                                          <p:spTgt spid="27"/>
                                        </p:tgtEl>
                                      </p:cBhvr>
                                      <p:by x="400000" y="100000"/>
                                    </p:animScale>
                                  </p:childTnLst>
                                </p:cTn>
                              </p:par>
                              <p:par>
                                <p:cTn id="676" presetID="2" presetClass="exit" presetSubtype="6" fill="hold" grpId="2" nodeType="withEffect">
                                  <p:stCondLst>
                                    <p:cond delay="0"/>
                                  </p:stCondLst>
                                  <p:childTnLst>
                                    <p:anim calcmode="lin" valueType="num">
                                      <p:cBhvr additive="base">
                                        <p:cTn id="677" dur="4000"/>
                                        <p:tgtEl>
                                          <p:spTgt spid="27"/>
                                        </p:tgtEl>
                                        <p:attrNameLst>
                                          <p:attrName>ppt_x</p:attrName>
                                        </p:attrNameLst>
                                      </p:cBhvr>
                                      <p:tavLst>
                                        <p:tav tm="0">
                                          <p:val>
                                            <p:strVal val="ppt_x"/>
                                          </p:val>
                                        </p:tav>
                                        <p:tav tm="100000">
                                          <p:val>
                                            <p:strVal val="1+ppt_w/2"/>
                                          </p:val>
                                        </p:tav>
                                      </p:tavLst>
                                    </p:anim>
                                    <p:anim calcmode="lin" valueType="num">
                                      <p:cBhvr additive="base">
                                        <p:cTn id="678" dur="4000"/>
                                        <p:tgtEl>
                                          <p:spTgt spid="27"/>
                                        </p:tgtEl>
                                        <p:attrNameLst>
                                          <p:attrName>ppt_y</p:attrName>
                                        </p:attrNameLst>
                                      </p:cBhvr>
                                      <p:tavLst>
                                        <p:tav tm="0">
                                          <p:val>
                                            <p:strVal val="ppt_y"/>
                                          </p:val>
                                        </p:tav>
                                        <p:tav tm="100000">
                                          <p:val>
                                            <p:strVal val="1+ppt_h/2"/>
                                          </p:val>
                                        </p:tav>
                                      </p:tavLst>
                                    </p:anim>
                                    <p:set>
                                      <p:cBhvr>
                                        <p:cTn id="679" dur="1" fill="hold">
                                          <p:stCondLst>
                                            <p:cond delay="3999"/>
                                          </p:stCondLst>
                                        </p:cTn>
                                        <p:tgtEl>
                                          <p:spTgt spid="27"/>
                                        </p:tgtEl>
                                        <p:attrNameLst>
                                          <p:attrName>style.visibility</p:attrName>
                                        </p:attrNameLst>
                                      </p:cBhvr>
                                      <p:to>
                                        <p:strVal val="hidden"/>
                                      </p:to>
                                    </p:set>
                                  </p:childTnLst>
                                </p:cTn>
                              </p:par>
                              <p:par>
                                <p:cTn id="680" presetID="16" presetClass="entr" presetSubtype="37" fill="hold" nodeType="withEffect">
                                  <p:stCondLst>
                                    <p:cond delay="500"/>
                                  </p:stCondLst>
                                  <p:childTnLst>
                                    <p:set>
                                      <p:cBhvr>
                                        <p:cTn id="681" dur="1" fill="hold">
                                          <p:stCondLst>
                                            <p:cond delay="0"/>
                                          </p:stCondLst>
                                        </p:cTn>
                                        <p:tgtEl>
                                          <p:spTgt spid="63"/>
                                        </p:tgtEl>
                                        <p:attrNameLst>
                                          <p:attrName>style.visibility</p:attrName>
                                        </p:attrNameLst>
                                      </p:cBhvr>
                                      <p:to>
                                        <p:strVal val="visible"/>
                                      </p:to>
                                    </p:set>
                                    <p:animEffect transition="in" filter="barn(outVertical)">
                                      <p:cBhvr>
                                        <p:cTn id="682" dur="3500"/>
                                        <p:tgtEl>
                                          <p:spTgt spid="63"/>
                                        </p:tgtEl>
                                      </p:cBhvr>
                                    </p:animEffect>
                                  </p:childTnLst>
                                </p:cTn>
                              </p:par>
                              <p:par>
                                <p:cTn id="683" presetID="23" presetClass="entr" presetSubtype="272" fill="hold" nodeType="withEffect">
                                  <p:stCondLst>
                                    <p:cond delay="500"/>
                                  </p:stCondLst>
                                  <p:childTnLst>
                                    <p:set>
                                      <p:cBhvr>
                                        <p:cTn id="684" dur="1" fill="hold">
                                          <p:stCondLst>
                                            <p:cond delay="0"/>
                                          </p:stCondLst>
                                        </p:cTn>
                                        <p:tgtEl>
                                          <p:spTgt spid="63"/>
                                        </p:tgtEl>
                                        <p:attrNameLst>
                                          <p:attrName>style.visibility</p:attrName>
                                        </p:attrNameLst>
                                      </p:cBhvr>
                                      <p:to>
                                        <p:strVal val="visible"/>
                                      </p:to>
                                    </p:set>
                                    <p:anim calcmode="lin" valueType="num">
                                      <p:cBhvr>
                                        <p:cTn id="685" dur="3500" fill="hold"/>
                                        <p:tgtEl>
                                          <p:spTgt spid="63"/>
                                        </p:tgtEl>
                                        <p:attrNameLst>
                                          <p:attrName>ppt_w</p:attrName>
                                        </p:attrNameLst>
                                      </p:cBhvr>
                                      <p:tavLst>
                                        <p:tav tm="0">
                                          <p:val>
                                            <p:strVal val="2/3*#ppt_w"/>
                                          </p:val>
                                        </p:tav>
                                        <p:tav tm="100000">
                                          <p:val>
                                            <p:strVal val="#ppt_w"/>
                                          </p:val>
                                        </p:tav>
                                      </p:tavLst>
                                    </p:anim>
                                    <p:anim calcmode="lin" valueType="num">
                                      <p:cBhvr>
                                        <p:cTn id="686" dur="3500" fill="hold"/>
                                        <p:tgtEl>
                                          <p:spTgt spid="6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Rectángulo"/>
          <p:cNvSpPr/>
          <p:nvPr/>
        </p:nvSpPr>
        <p:spPr>
          <a:xfrm>
            <a:off x="1979712" y="1628800"/>
            <a:ext cx="5688632" cy="6001643"/>
          </a:xfrm>
          <a:prstGeom prst="rect">
            <a:avLst/>
          </a:prstGeom>
        </p:spPr>
        <p:txBody>
          <a:bodyPr wrap="square">
            <a:spAutoFit/>
            <a:scene3d>
              <a:camera prst="obliqueBottomLeft"/>
              <a:lightRig rig="threePt" dir="t"/>
            </a:scene3d>
            <a:sp3d extrusionH="76200">
              <a:extrusionClr>
                <a:srgbClr val="FF99FF"/>
              </a:extrusionClr>
            </a:sp3d>
          </a:bodyPr>
          <a:lstStyle/>
          <a:p>
            <a:pPr algn="ctr" fontAlgn="auto">
              <a:spcBef>
                <a:spcPts val="0"/>
              </a:spcBef>
              <a:spcAft>
                <a:spcPts val="0"/>
              </a:spcAft>
              <a:defRPr/>
            </a:pPr>
            <a:r>
              <a:rPr lang="es-ES" sz="2000" b="1" i="1" dirty="0" smtClean="0">
                <a:solidFill>
                  <a:schemeClr val="bg1"/>
                </a:solidFill>
                <a:latin typeface="Monotype Corsiva" panose="03010101010201010101" pitchFamily="66" charset="0"/>
              </a:rPr>
              <a:t>Amad@ lector, </a:t>
            </a:r>
            <a:r>
              <a:rPr lang="es-ES" sz="2000" b="1" i="1" dirty="0">
                <a:solidFill>
                  <a:schemeClr val="bg1"/>
                </a:solidFill>
                <a:latin typeface="Monotype Corsiva" panose="03010101010201010101" pitchFamily="66" charset="0"/>
              </a:rPr>
              <a:t>si </a:t>
            </a:r>
            <a:r>
              <a:rPr lang="es-ES" sz="2000" b="1" i="1" dirty="0" smtClean="0">
                <a:solidFill>
                  <a:schemeClr val="bg1"/>
                </a:solidFill>
                <a:latin typeface="Monotype Corsiva" panose="03010101010201010101" pitchFamily="66" charset="0"/>
              </a:rPr>
              <a:t>Ud. </a:t>
            </a:r>
            <a:r>
              <a:rPr lang="es-ES" sz="2000" b="1" i="1" dirty="0">
                <a:solidFill>
                  <a:schemeClr val="bg1"/>
                </a:solidFill>
                <a:latin typeface="Monotype Corsiva" panose="03010101010201010101" pitchFamily="66" charset="0"/>
              </a:rPr>
              <a:t>en esta vida quiere trascender </a:t>
            </a:r>
            <a:endParaRPr lang="es-ES" sz="2000" b="1" i="1" dirty="0" smtClean="0">
              <a:solidFill>
                <a:schemeClr val="bg1"/>
              </a:solidFill>
              <a:latin typeface="Monotype Corsiva" panose="03010101010201010101" pitchFamily="66" charset="0"/>
            </a:endParaRPr>
          </a:p>
          <a:p>
            <a:pPr algn="ctr" fontAlgn="auto">
              <a:spcBef>
                <a:spcPts val="0"/>
              </a:spcBef>
              <a:spcAft>
                <a:spcPts val="0"/>
              </a:spcAft>
              <a:defRPr/>
            </a:pPr>
            <a:r>
              <a:rPr lang="es-ES" sz="2000" b="1" i="1" dirty="0" smtClean="0">
                <a:solidFill>
                  <a:schemeClr val="bg1"/>
                </a:solidFill>
                <a:latin typeface="Monotype Corsiva" panose="03010101010201010101" pitchFamily="66" charset="0"/>
              </a:rPr>
              <a:t>con </a:t>
            </a:r>
            <a:r>
              <a:rPr lang="es-ES" sz="2000" b="1" i="1" dirty="0">
                <a:solidFill>
                  <a:schemeClr val="bg1"/>
                </a:solidFill>
                <a:latin typeface="Monotype Corsiva" panose="03010101010201010101" pitchFamily="66" charset="0"/>
              </a:rPr>
              <a:t>madurez hacia la vida eterna, tiene que tomar la decisión  a quién inclina su alma, o a las cosas de Dios o hacia las obras de la carne. De ello dependerá su futuro eterno.</a:t>
            </a:r>
          </a:p>
          <a:p>
            <a:pPr algn="ctr" fontAlgn="auto">
              <a:spcBef>
                <a:spcPts val="0"/>
              </a:spcBef>
              <a:spcAft>
                <a:spcPts val="0"/>
              </a:spcAft>
              <a:defRPr/>
            </a:pPr>
            <a:r>
              <a:rPr lang="es-ES" sz="2000" b="1" i="1" dirty="0">
                <a:solidFill>
                  <a:schemeClr val="bg1"/>
                </a:solidFill>
                <a:latin typeface="Monotype Corsiva" panose="03010101010201010101" pitchFamily="66" charset="0"/>
              </a:rPr>
              <a:t>Por todo lo expuesto, le recomiendo que estando en vida acepte a Jesucristo como </a:t>
            </a:r>
            <a:r>
              <a:rPr lang="es-ES" sz="2000" b="1" i="1" dirty="0" smtClean="0">
                <a:solidFill>
                  <a:schemeClr val="bg1"/>
                </a:solidFill>
                <a:latin typeface="Monotype Corsiva" panose="03010101010201010101" pitchFamily="66" charset="0"/>
              </a:rPr>
              <a:t>su </a:t>
            </a:r>
            <a:r>
              <a:rPr lang="es-ES" sz="2000" b="1" i="1" dirty="0">
                <a:solidFill>
                  <a:schemeClr val="bg1"/>
                </a:solidFill>
                <a:latin typeface="Monotype Corsiva" panose="03010101010201010101" pitchFamily="66" charset="0"/>
              </a:rPr>
              <a:t>Único </a:t>
            </a:r>
            <a:r>
              <a:rPr lang="es-ES" sz="2000" b="1" i="1" dirty="0" smtClean="0">
                <a:solidFill>
                  <a:schemeClr val="bg1"/>
                </a:solidFill>
                <a:latin typeface="Monotype Corsiva" panose="03010101010201010101" pitchFamily="66" charset="0"/>
              </a:rPr>
              <a:t>y Suficiente </a:t>
            </a:r>
          </a:p>
          <a:p>
            <a:pPr algn="ctr" fontAlgn="auto">
              <a:spcBef>
                <a:spcPts val="0"/>
              </a:spcBef>
              <a:spcAft>
                <a:spcPts val="0"/>
              </a:spcAft>
              <a:defRPr/>
            </a:pPr>
            <a:r>
              <a:rPr lang="es-ES" sz="2000" b="1" i="1" dirty="0" smtClean="0">
                <a:solidFill>
                  <a:schemeClr val="bg1"/>
                </a:solidFill>
                <a:latin typeface="Monotype Corsiva" panose="03010101010201010101" pitchFamily="66" charset="0"/>
              </a:rPr>
              <a:t>Señor </a:t>
            </a:r>
            <a:r>
              <a:rPr lang="es-ES" sz="2000" b="1" i="1" dirty="0">
                <a:solidFill>
                  <a:schemeClr val="bg1"/>
                </a:solidFill>
                <a:latin typeface="Monotype Corsiva" panose="03010101010201010101" pitchFamily="66" charset="0"/>
              </a:rPr>
              <a:t>y </a:t>
            </a:r>
            <a:r>
              <a:rPr lang="es-ES" sz="2000" b="1" i="1" dirty="0" smtClean="0">
                <a:solidFill>
                  <a:schemeClr val="bg1"/>
                </a:solidFill>
                <a:latin typeface="Monotype Corsiva" panose="03010101010201010101" pitchFamily="66" charset="0"/>
              </a:rPr>
              <a:t>Salvador </a:t>
            </a:r>
            <a:r>
              <a:rPr lang="es-ES" sz="2000" b="1" i="1" dirty="0">
                <a:solidFill>
                  <a:schemeClr val="bg1"/>
                </a:solidFill>
                <a:latin typeface="Monotype Corsiva" panose="03010101010201010101" pitchFamily="66" charset="0"/>
              </a:rPr>
              <a:t>personal</a:t>
            </a:r>
            <a:r>
              <a:rPr lang="es-ES" sz="2000" b="1" i="1" dirty="0" smtClean="0">
                <a:solidFill>
                  <a:schemeClr val="bg1"/>
                </a:solidFill>
                <a:latin typeface="Monotype Corsiva" panose="03010101010201010101" pitchFamily="66" charset="0"/>
              </a:rPr>
              <a:t>.</a:t>
            </a:r>
          </a:p>
          <a:p>
            <a:pPr algn="ctr" fontAlgn="auto">
              <a:spcBef>
                <a:spcPts val="0"/>
              </a:spcBef>
              <a:spcAft>
                <a:spcPts val="0"/>
              </a:spcAft>
              <a:defRPr/>
            </a:pPr>
            <a:endParaRPr lang="es-ES" sz="2000" b="1" i="1" dirty="0" smtClean="0">
              <a:solidFill>
                <a:schemeClr val="bg1"/>
              </a:solidFill>
              <a:latin typeface="Monotype Corsiva" panose="03010101010201010101" pitchFamily="66" charset="0"/>
            </a:endParaRPr>
          </a:p>
          <a:p>
            <a:pPr algn="ctr" fontAlgn="auto">
              <a:spcBef>
                <a:spcPts val="0"/>
              </a:spcBef>
              <a:spcAft>
                <a:spcPts val="0"/>
              </a:spcAft>
              <a:defRPr/>
            </a:pPr>
            <a:r>
              <a:rPr lang="es-ES" sz="2000" b="1" i="1" dirty="0">
                <a:solidFill>
                  <a:schemeClr val="bg1"/>
                </a:solidFill>
                <a:latin typeface="Monotype Corsiva" panose="03010101010201010101" pitchFamily="66" charset="0"/>
              </a:rPr>
              <a:t>Jesucristo dijo “Escudriñad las Escrituras; porque a vosotros os parece que en ellas tenéis la vida eterna; y ellas son las </a:t>
            </a:r>
            <a:endParaRPr lang="es-ES" sz="2000" b="1" i="1" dirty="0" smtClean="0">
              <a:solidFill>
                <a:schemeClr val="bg1"/>
              </a:solidFill>
              <a:latin typeface="Monotype Corsiva" panose="03010101010201010101" pitchFamily="66" charset="0"/>
            </a:endParaRPr>
          </a:p>
          <a:p>
            <a:pPr algn="ctr" fontAlgn="auto">
              <a:spcBef>
                <a:spcPts val="0"/>
              </a:spcBef>
              <a:spcAft>
                <a:spcPts val="0"/>
              </a:spcAft>
              <a:defRPr/>
            </a:pPr>
            <a:r>
              <a:rPr lang="es-ES" sz="2000" b="1" i="1" dirty="0" smtClean="0">
                <a:solidFill>
                  <a:schemeClr val="bg1"/>
                </a:solidFill>
                <a:latin typeface="Monotype Corsiva" panose="03010101010201010101" pitchFamily="66" charset="0"/>
              </a:rPr>
              <a:t>que </a:t>
            </a:r>
            <a:r>
              <a:rPr lang="es-ES" sz="2000" b="1" i="1" dirty="0">
                <a:solidFill>
                  <a:schemeClr val="bg1"/>
                </a:solidFill>
                <a:latin typeface="Monotype Corsiva" panose="03010101010201010101" pitchFamily="66" charset="0"/>
              </a:rPr>
              <a:t>dan testimonio de </a:t>
            </a:r>
            <a:r>
              <a:rPr lang="es-ES" sz="2000" b="1" i="1" dirty="0" smtClean="0">
                <a:solidFill>
                  <a:schemeClr val="bg1"/>
                </a:solidFill>
                <a:latin typeface="Monotype Corsiva" panose="03010101010201010101" pitchFamily="66" charset="0"/>
              </a:rPr>
              <a:t>mí”</a:t>
            </a:r>
          </a:p>
          <a:p>
            <a:pPr algn="ctr" fontAlgn="auto">
              <a:spcBef>
                <a:spcPts val="0"/>
              </a:spcBef>
              <a:spcAft>
                <a:spcPts val="0"/>
              </a:spcAft>
              <a:defRPr/>
            </a:pPr>
            <a:r>
              <a:rPr lang="es-ES" sz="2000" b="1" i="1" smtClean="0">
                <a:solidFill>
                  <a:schemeClr val="bg1"/>
                </a:solidFill>
                <a:latin typeface="Monotype Corsiva" panose="03010101010201010101" pitchFamily="66" charset="0"/>
              </a:rPr>
              <a:t>Juan </a:t>
            </a:r>
            <a:r>
              <a:rPr lang="es-ES" sz="2000" b="1" i="1" dirty="0">
                <a:solidFill>
                  <a:schemeClr val="bg1"/>
                </a:solidFill>
                <a:latin typeface="Monotype Corsiva" panose="03010101010201010101" pitchFamily="66" charset="0"/>
              </a:rPr>
              <a:t>5:39</a:t>
            </a:r>
          </a:p>
          <a:p>
            <a:pPr algn="ctr" fontAlgn="auto">
              <a:spcBef>
                <a:spcPts val="0"/>
              </a:spcBef>
              <a:spcAft>
                <a:spcPts val="0"/>
              </a:spcAft>
              <a:defRPr/>
            </a:pPr>
            <a:endParaRPr lang="es-ES" sz="2000" b="1" i="1" dirty="0">
              <a:solidFill>
                <a:schemeClr val="bg1"/>
              </a:solidFill>
              <a:latin typeface="Monotype Corsiva" panose="03010101010201010101" pitchFamily="66" charset="0"/>
            </a:endParaRPr>
          </a:p>
          <a:p>
            <a:pPr algn="ctr" fontAlgn="auto">
              <a:spcBef>
                <a:spcPts val="0"/>
              </a:spcBef>
              <a:spcAft>
                <a:spcPts val="0"/>
              </a:spcAft>
              <a:defRPr/>
            </a:pPr>
            <a:endParaRPr lang="es-ES" sz="2000" b="1" i="1" dirty="0">
              <a:solidFill>
                <a:schemeClr val="bg1"/>
              </a:solidFill>
              <a:latin typeface="Monotype Corsiva" panose="03010101010201010101" pitchFamily="66" charset="0"/>
            </a:endParaRPr>
          </a:p>
          <a:p>
            <a:pPr algn="ctr" fontAlgn="auto">
              <a:spcBef>
                <a:spcPts val="0"/>
              </a:spcBef>
              <a:spcAft>
                <a:spcPts val="0"/>
              </a:spcAft>
              <a:defRPr/>
            </a:pPr>
            <a:endParaRPr lang="es-ES" sz="2000" b="1" i="1" dirty="0">
              <a:solidFill>
                <a:schemeClr val="bg1"/>
              </a:solidFill>
              <a:latin typeface="Monotype Corsiva" panose="03010101010201010101" pitchFamily="66" charset="0"/>
            </a:endParaRPr>
          </a:p>
          <a:p>
            <a:pPr algn="ctr" fontAlgn="auto">
              <a:spcBef>
                <a:spcPts val="0"/>
              </a:spcBef>
              <a:spcAft>
                <a:spcPts val="0"/>
              </a:spcAft>
              <a:defRPr/>
            </a:pPr>
            <a:endParaRPr lang="es-ES" sz="2400" b="1" i="1" dirty="0">
              <a:solidFill>
                <a:schemeClr val="bg1"/>
              </a:solidFill>
              <a:latin typeface="Monotype Corsiva" panose="03010101010201010101" pitchFamily="66" charset="0"/>
            </a:endParaRPr>
          </a:p>
          <a:p>
            <a:pPr algn="ctr" fontAlgn="auto">
              <a:spcBef>
                <a:spcPts val="0"/>
              </a:spcBef>
              <a:spcAft>
                <a:spcPts val="0"/>
              </a:spcAft>
              <a:defRPr/>
            </a:pPr>
            <a:endParaRPr lang="es-ES" sz="2800" b="1" i="1" dirty="0">
              <a:solidFill>
                <a:schemeClr val="bg1"/>
              </a:solidFill>
              <a:latin typeface="Monotype Corsiva" panose="03010101010201010101" pitchFamily="66" charset="0"/>
            </a:endParaRPr>
          </a:p>
          <a:p>
            <a:pPr algn="ctr" fontAlgn="auto">
              <a:spcBef>
                <a:spcPts val="0"/>
              </a:spcBef>
              <a:spcAft>
                <a:spcPts val="0"/>
              </a:spcAft>
              <a:defRPr/>
            </a:pPr>
            <a:endParaRPr lang="es-ES" sz="3200" b="1" i="1" dirty="0">
              <a:solidFill>
                <a:schemeClr val="bg1"/>
              </a:solidFill>
              <a:latin typeface="Monotype Corsiva" panose="03010101010201010101" pitchFamily="66" charset="0"/>
              <a:cs typeface="+mn-cs"/>
            </a:endParaRPr>
          </a:p>
        </p:txBody>
      </p:sp>
    </p:spTree>
    <p:extLst>
      <p:ext uri="{BB962C8B-B14F-4D97-AF65-F5344CB8AC3E}">
        <p14:creationId xmlns:p14="http://schemas.microsoft.com/office/powerpoint/2010/main" val="1620905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4808" y="35169"/>
            <a:ext cx="9158199" cy="6858000"/>
          </a:xfrm>
          <a:prstGeom prst="rect">
            <a:avLst/>
          </a:prstGeom>
          <a:gradFill>
            <a:gsLst>
              <a:gs pos="0">
                <a:srgbClr val="03D4A8"/>
              </a:gs>
              <a:gs pos="0">
                <a:srgbClr val="21D6E0"/>
              </a:gs>
              <a:gs pos="51672">
                <a:srgbClr val="004078"/>
              </a:gs>
              <a:gs pos="9000">
                <a:srgbClr val="0087E6"/>
              </a:gs>
              <a:gs pos="20000">
                <a:srgbClr val="006EBD"/>
              </a:gs>
              <a:gs pos="37000">
                <a:srgbClr val="0079D0">
                  <a:lumMod val="73000"/>
                </a:srgbClr>
              </a:gs>
              <a:gs pos="79000">
                <a:srgbClr val="005CBF">
                  <a:lumMod val="47000"/>
                </a:srgb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2 Imagen" descr="Presentación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57255" cy="6858000"/>
          </a:xfrm>
          <a:prstGeom prst="rect">
            <a:avLst/>
          </a:prstGeom>
          <a:noFill/>
          <a:ln>
            <a:noFill/>
          </a:ln>
          <a:scene3d>
            <a:camera prst="orthographicFront"/>
            <a:lightRig rig="flat" dir="t"/>
          </a:scene3d>
          <a:sp3d>
            <a:bevelT w="165100" prst="coolSlant"/>
          </a:sp3d>
        </p:spPr>
      </p:pic>
      <p:pic>
        <p:nvPicPr>
          <p:cNvPr id="4" name="Picture 4"/>
          <p:cNvPicPr>
            <a:picLocks noChangeAspect="1" noChangeArrowheads="1"/>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a:stretch/>
        </p:blipFill>
        <p:spPr bwMode="auto">
          <a:xfrm>
            <a:off x="6444208" y="2780928"/>
            <a:ext cx="2259211" cy="11978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4" cstate="email">
            <a:duotone>
              <a:schemeClr val="accent5">
                <a:shade val="45000"/>
                <a:satMod val="135000"/>
              </a:schemeClr>
              <a:prstClr val="white"/>
            </a:duotone>
            <a:extLst>
              <a:ext uri="{BEBA8EAE-BF5A-486C-A8C5-ECC9F3942E4B}">
                <a14:imgProps xmlns:a14="http://schemas.microsoft.com/office/drawing/2010/main">
                  <a14:imgLayer r:embed="rId5">
                    <a14:imgEffect>
                      <a14:colorTemperature colorTemp="11500"/>
                    </a14:imgEffect>
                  </a14:imgLayer>
                </a14:imgProps>
              </a:ext>
              <a:ext uri="{28A0092B-C50C-407E-A947-70E740481C1C}">
                <a14:useLocalDpi xmlns:a14="http://schemas.microsoft.com/office/drawing/2010/main" val="0"/>
              </a:ext>
            </a:extLst>
          </a:blip>
          <a:srcRect/>
          <a:stretch>
            <a:fillRect/>
          </a:stretch>
        </p:blipFill>
        <p:spPr bwMode="auto">
          <a:xfrm>
            <a:off x="7020272" y="4869160"/>
            <a:ext cx="1395413" cy="35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092280" y="4941168"/>
            <a:ext cx="1225550" cy="215900"/>
          </a:xfrm>
          <a:prstGeom prst="rect">
            <a:avLst/>
          </a:prstGeom>
          <a:noFill/>
          <a:ln w="9525">
            <a:noFill/>
            <a:miter lim="800000"/>
            <a:headEnd/>
            <a:tailEnd/>
          </a:ln>
        </p:spPr>
      </p:pic>
      <p:sp>
        <p:nvSpPr>
          <p:cNvPr id="9" name="Forma libre 19"/>
          <p:cNvSpPr/>
          <p:nvPr/>
        </p:nvSpPr>
        <p:spPr>
          <a:xfrm flipH="1">
            <a:off x="-50024" y="934061"/>
            <a:ext cx="5643930" cy="4989878"/>
          </a:xfrm>
          <a:custGeom>
            <a:avLst/>
            <a:gdLst>
              <a:gd name="connsiteX0" fmla="*/ 2042831 w 4256689"/>
              <a:gd name="connsiteY0" fmla="*/ 0 h 5830047"/>
              <a:gd name="connsiteX1" fmla="*/ 4256689 w 4256689"/>
              <a:gd name="connsiteY1" fmla="*/ 404491 h 5830047"/>
              <a:gd name="connsiteX2" fmla="*/ 3878596 w 4256689"/>
              <a:gd name="connsiteY2" fmla="*/ 630646 h 5830047"/>
              <a:gd name="connsiteX3" fmla="*/ 3846939 w 4256689"/>
              <a:gd name="connsiteY3" fmla="*/ 638381 h 5830047"/>
              <a:gd name="connsiteX4" fmla="*/ 3878596 w 4256689"/>
              <a:gd name="connsiteY4" fmla="*/ 646116 h 5830047"/>
              <a:gd name="connsiteX5" fmla="*/ 4256689 w 4256689"/>
              <a:gd name="connsiteY5" fmla="*/ 872271 h 5830047"/>
              <a:gd name="connsiteX6" fmla="*/ 3989489 w 4256689"/>
              <a:gd name="connsiteY6" fmla="*/ 1065076 h 5830047"/>
              <a:gd name="connsiteX7" fmla="*/ 3882614 w 4256689"/>
              <a:gd name="connsiteY7" fmla="*/ 1097218 h 5830047"/>
              <a:gd name="connsiteX8" fmla="*/ 3989489 w 4256689"/>
              <a:gd name="connsiteY8" fmla="*/ 1129361 h 5830047"/>
              <a:gd name="connsiteX9" fmla="*/ 4256689 w 4256689"/>
              <a:gd name="connsiteY9" fmla="*/ 1322165 h 5830047"/>
              <a:gd name="connsiteX10" fmla="*/ 3989489 w 4256689"/>
              <a:gd name="connsiteY10" fmla="*/ 1514970 h 5830047"/>
              <a:gd name="connsiteX11" fmla="*/ 3882614 w 4256689"/>
              <a:gd name="connsiteY11" fmla="*/ 1547112 h 5830047"/>
              <a:gd name="connsiteX12" fmla="*/ 3989489 w 4256689"/>
              <a:gd name="connsiteY12" fmla="*/ 1579254 h 5830047"/>
              <a:gd name="connsiteX13" fmla="*/ 4256689 w 4256689"/>
              <a:gd name="connsiteY13" fmla="*/ 1772059 h 5830047"/>
              <a:gd name="connsiteX14" fmla="*/ 3989489 w 4256689"/>
              <a:gd name="connsiteY14" fmla="*/ 1964863 h 5830047"/>
              <a:gd name="connsiteX15" fmla="*/ 3882614 w 4256689"/>
              <a:gd name="connsiteY15" fmla="*/ 1997006 h 5830047"/>
              <a:gd name="connsiteX16" fmla="*/ 3989489 w 4256689"/>
              <a:gd name="connsiteY16" fmla="*/ 2029148 h 5830047"/>
              <a:gd name="connsiteX17" fmla="*/ 4256689 w 4256689"/>
              <a:gd name="connsiteY17" fmla="*/ 2221953 h 5830047"/>
              <a:gd name="connsiteX18" fmla="*/ 3989489 w 4256689"/>
              <a:gd name="connsiteY18" fmla="*/ 2414757 h 5830047"/>
              <a:gd name="connsiteX19" fmla="*/ 3882614 w 4256689"/>
              <a:gd name="connsiteY19" fmla="*/ 2446900 h 5830047"/>
              <a:gd name="connsiteX20" fmla="*/ 3989489 w 4256689"/>
              <a:gd name="connsiteY20" fmla="*/ 2479042 h 5830047"/>
              <a:gd name="connsiteX21" fmla="*/ 4256689 w 4256689"/>
              <a:gd name="connsiteY21" fmla="*/ 2671847 h 5830047"/>
              <a:gd name="connsiteX22" fmla="*/ 3878597 w 4256689"/>
              <a:gd name="connsiteY22" fmla="*/ 2898002 h 5830047"/>
              <a:gd name="connsiteX23" fmla="*/ 3808930 w 4256689"/>
              <a:gd name="connsiteY23" fmla="*/ 2915024 h 5830047"/>
              <a:gd name="connsiteX24" fmla="*/ 3878597 w 4256689"/>
              <a:gd name="connsiteY24" fmla="*/ 2932045 h 5830047"/>
              <a:gd name="connsiteX25" fmla="*/ 4256689 w 4256689"/>
              <a:gd name="connsiteY25" fmla="*/ 3158200 h 5830047"/>
              <a:gd name="connsiteX26" fmla="*/ 3878596 w 4256689"/>
              <a:gd name="connsiteY26" fmla="*/ 3384355 h 5830047"/>
              <a:gd name="connsiteX27" fmla="*/ 3846939 w 4256689"/>
              <a:gd name="connsiteY27" fmla="*/ 3392090 h 5830047"/>
              <a:gd name="connsiteX28" fmla="*/ 3878596 w 4256689"/>
              <a:gd name="connsiteY28" fmla="*/ 3399825 h 5830047"/>
              <a:gd name="connsiteX29" fmla="*/ 4256689 w 4256689"/>
              <a:gd name="connsiteY29" fmla="*/ 3625980 h 5830047"/>
              <a:gd name="connsiteX30" fmla="*/ 3989489 w 4256689"/>
              <a:gd name="connsiteY30" fmla="*/ 3818785 h 5830047"/>
              <a:gd name="connsiteX31" fmla="*/ 3882614 w 4256689"/>
              <a:gd name="connsiteY31" fmla="*/ 3850927 h 5830047"/>
              <a:gd name="connsiteX32" fmla="*/ 3989489 w 4256689"/>
              <a:gd name="connsiteY32" fmla="*/ 3883070 h 5830047"/>
              <a:gd name="connsiteX33" fmla="*/ 4256689 w 4256689"/>
              <a:gd name="connsiteY33" fmla="*/ 4075874 h 5830047"/>
              <a:gd name="connsiteX34" fmla="*/ 3989489 w 4256689"/>
              <a:gd name="connsiteY34" fmla="*/ 4268679 h 5830047"/>
              <a:gd name="connsiteX35" fmla="*/ 3882614 w 4256689"/>
              <a:gd name="connsiteY35" fmla="*/ 4300821 h 5830047"/>
              <a:gd name="connsiteX36" fmla="*/ 3989489 w 4256689"/>
              <a:gd name="connsiteY36" fmla="*/ 4332963 h 5830047"/>
              <a:gd name="connsiteX37" fmla="*/ 4256689 w 4256689"/>
              <a:gd name="connsiteY37" fmla="*/ 4525768 h 5830047"/>
              <a:gd name="connsiteX38" fmla="*/ 3989489 w 4256689"/>
              <a:gd name="connsiteY38" fmla="*/ 4718572 h 5830047"/>
              <a:gd name="connsiteX39" fmla="*/ 3882614 w 4256689"/>
              <a:gd name="connsiteY39" fmla="*/ 4750715 h 5830047"/>
              <a:gd name="connsiteX40" fmla="*/ 3989489 w 4256689"/>
              <a:gd name="connsiteY40" fmla="*/ 4782857 h 5830047"/>
              <a:gd name="connsiteX41" fmla="*/ 4256689 w 4256689"/>
              <a:gd name="connsiteY41" fmla="*/ 4975662 h 5830047"/>
              <a:gd name="connsiteX42" fmla="*/ 3989489 w 4256689"/>
              <a:gd name="connsiteY42" fmla="*/ 5168466 h 5830047"/>
              <a:gd name="connsiteX43" fmla="*/ 3882614 w 4256689"/>
              <a:gd name="connsiteY43" fmla="*/ 5200608 h 5830047"/>
              <a:gd name="connsiteX44" fmla="*/ 3989489 w 4256689"/>
              <a:gd name="connsiteY44" fmla="*/ 5232751 h 5830047"/>
              <a:gd name="connsiteX45" fmla="*/ 4256689 w 4256689"/>
              <a:gd name="connsiteY45" fmla="*/ 5425556 h 5830047"/>
              <a:gd name="connsiteX46" fmla="*/ 2042831 w 4256689"/>
              <a:gd name="connsiteY46" fmla="*/ 5830047 h 5830047"/>
              <a:gd name="connsiteX47" fmla="*/ 1901347 w 4256689"/>
              <a:gd name="connsiteY47" fmla="*/ 5828741 h 5830047"/>
              <a:gd name="connsiteX48" fmla="*/ 1995580 w 4256689"/>
              <a:gd name="connsiteY48" fmla="*/ 5825970 h 5830047"/>
              <a:gd name="connsiteX49" fmla="*/ 3516350 w 4256689"/>
              <a:gd name="connsiteY49" fmla="*/ 5466368 h 5830047"/>
              <a:gd name="connsiteX50" fmla="*/ 3366675 w 4256689"/>
              <a:gd name="connsiteY50" fmla="*/ 5323492 h 5830047"/>
              <a:gd name="connsiteX51" fmla="*/ 3321626 w 4256689"/>
              <a:gd name="connsiteY51" fmla="*/ 5305469 h 5830047"/>
              <a:gd name="connsiteX52" fmla="*/ 3280620 w 4256689"/>
              <a:gd name="connsiteY52" fmla="*/ 5311072 h 5830047"/>
              <a:gd name="connsiteX53" fmla="*/ 2042831 w 4256689"/>
              <a:gd name="connsiteY53" fmla="*/ 5380153 h 5830047"/>
              <a:gd name="connsiteX54" fmla="*/ 1901347 w 4256689"/>
              <a:gd name="connsiteY54" fmla="*/ 5378848 h 5830047"/>
              <a:gd name="connsiteX55" fmla="*/ 1995580 w 4256689"/>
              <a:gd name="connsiteY55" fmla="*/ 5376076 h 5830047"/>
              <a:gd name="connsiteX56" fmla="*/ 3081428 w 4256689"/>
              <a:gd name="connsiteY56" fmla="*/ 5249958 h 5830047"/>
              <a:gd name="connsiteX57" fmla="*/ 3113291 w 4256689"/>
              <a:gd name="connsiteY57" fmla="*/ 5241097 h 5830047"/>
              <a:gd name="connsiteX58" fmla="*/ 3081427 w 4256689"/>
              <a:gd name="connsiteY58" fmla="*/ 5232884 h 5830047"/>
              <a:gd name="connsiteX59" fmla="*/ 1611734 w 4256689"/>
              <a:gd name="connsiteY59" fmla="*/ 5099309 h 5830047"/>
              <a:gd name="connsiteX60" fmla="*/ 58507 w 4256689"/>
              <a:gd name="connsiteY60" fmla="*/ 5253882 h 5830047"/>
              <a:gd name="connsiteX61" fmla="*/ 0 w 4256689"/>
              <a:gd name="connsiteY61" fmla="*/ 5272703 h 5830047"/>
              <a:gd name="connsiteX62" fmla="*/ 59087 w 4256689"/>
              <a:gd name="connsiteY62" fmla="*/ 5245786 h 5830047"/>
              <a:gd name="connsiteX63" fmla="*/ 2042831 w 4256689"/>
              <a:gd name="connsiteY63" fmla="*/ 5021064 h 5830047"/>
              <a:gd name="connsiteX64" fmla="*/ 3280620 w 4256689"/>
              <a:gd name="connsiteY64" fmla="*/ 5090145 h 5830047"/>
              <a:gd name="connsiteX65" fmla="*/ 3449379 w 4256689"/>
              <a:gd name="connsiteY65" fmla="*/ 5113202 h 5830047"/>
              <a:gd name="connsiteX66" fmla="*/ 3450378 w 4256689"/>
              <a:gd name="connsiteY66" fmla="*/ 5112596 h 5830047"/>
              <a:gd name="connsiteX67" fmla="*/ 3516350 w 4256689"/>
              <a:gd name="connsiteY67" fmla="*/ 5016474 h 5830047"/>
              <a:gd name="connsiteX68" fmla="*/ 3366675 w 4256689"/>
              <a:gd name="connsiteY68" fmla="*/ 4873598 h 5830047"/>
              <a:gd name="connsiteX69" fmla="*/ 3321626 w 4256689"/>
              <a:gd name="connsiteY69" fmla="*/ 4855576 h 5830047"/>
              <a:gd name="connsiteX70" fmla="*/ 3280620 w 4256689"/>
              <a:gd name="connsiteY70" fmla="*/ 4861179 h 5830047"/>
              <a:gd name="connsiteX71" fmla="*/ 2042831 w 4256689"/>
              <a:gd name="connsiteY71" fmla="*/ 4930259 h 5830047"/>
              <a:gd name="connsiteX72" fmla="*/ 1901347 w 4256689"/>
              <a:gd name="connsiteY72" fmla="*/ 4928954 h 5830047"/>
              <a:gd name="connsiteX73" fmla="*/ 1995580 w 4256689"/>
              <a:gd name="connsiteY73" fmla="*/ 4926182 h 5830047"/>
              <a:gd name="connsiteX74" fmla="*/ 3081428 w 4256689"/>
              <a:gd name="connsiteY74" fmla="*/ 4800064 h 5830047"/>
              <a:gd name="connsiteX75" fmla="*/ 3113291 w 4256689"/>
              <a:gd name="connsiteY75" fmla="*/ 4791203 h 5830047"/>
              <a:gd name="connsiteX76" fmla="*/ 3081427 w 4256689"/>
              <a:gd name="connsiteY76" fmla="*/ 4782991 h 5830047"/>
              <a:gd name="connsiteX77" fmla="*/ 1611734 w 4256689"/>
              <a:gd name="connsiteY77" fmla="*/ 4649416 h 5830047"/>
              <a:gd name="connsiteX78" fmla="*/ 58507 w 4256689"/>
              <a:gd name="connsiteY78" fmla="*/ 4803989 h 5830047"/>
              <a:gd name="connsiteX79" fmla="*/ 0 w 4256689"/>
              <a:gd name="connsiteY79" fmla="*/ 4822809 h 5830047"/>
              <a:gd name="connsiteX80" fmla="*/ 59087 w 4256689"/>
              <a:gd name="connsiteY80" fmla="*/ 4795892 h 5830047"/>
              <a:gd name="connsiteX81" fmla="*/ 2042831 w 4256689"/>
              <a:gd name="connsiteY81" fmla="*/ 4571170 h 5830047"/>
              <a:gd name="connsiteX82" fmla="*/ 3280620 w 4256689"/>
              <a:gd name="connsiteY82" fmla="*/ 4640251 h 5830047"/>
              <a:gd name="connsiteX83" fmla="*/ 3449379 w 4256689"/>
              <a:gd name="connsiteY83" fmla="*/ 4663308 h 5830047"/>
              <a:gd name="connsiteX84" fmla="*/ 3450378 w 4256689"/>
              <a:gd name="connsiteY84" fmla="*/ 4662702 h 5830047"/>
              <a:gd name="connsiteX85" fmla="*/ 3516350 w 4256689"/>
              <a:gd name="connsiteY85" fmla="*/ 4566580 h 5830047"/>
              <a:gd name="connsiteX86" fmla="*/ 3366675 w 4256689"/>
              <a:gd name="connsiteY86" fmla="*/ 4423705 h 5830047"/>
              <a:gd name="connsiteX87" fmla="*/ 3321626 w 4256689"/>
              <a:gd name="connsiteY87" fmla="*/ 4405682 h 5830047"/>
              <a:gd name="connsiteX88" fmla="*/ 3280620 w 4256689"/>
              <a:gd name="connsiteY88" fmla="*/ 4411284 h 5830047"/>
              <a:gd name="connsiteX89" fmla="*/ 2042831 w 4256689"/>
              <a:gd name="connsiteY89" fmla="*/ 4480365 h 5830047"/>
              <a:gd name="connsiteX90" fmla="*/ 1901347 w 4256689"/>
              <a:gd name="connsiteY90" fmla="*/ 4479060 h 5830047"/>
              <a:gd name="connsiteX91" fmla="*/ 1995580 w 4256689"/>
              <a:gd name="connsiteY91" fmla="*/ 4476288 h 5830047"/>
              <a:gd name="connsiteX92" fmla="*/ 3081428 w 4256689"/>
              <a:gd name="connsiteY92" fmla="*/ 4350170 h 5830047"/>
              <a:gd name="connsiteX93" fmla="*/ 3113291 w 4256689"/>
              <a:gd name="connsiteY93" fmla="*/ 4341309 h 5830047"/>
              <a:gd name="connsiteX94" fmla="*/ 3081427 w 4256689"/>
              <a:gd name="connsiteY94" fmla="*/ 4333097 h 5830047"/>
              <a:gd name="connsiteX95" fmla="*/ 1611734 w 4256689"/>
              <a:gd name="connsiteY95" fmla="*/ 4199522 h 5830047"/>
              <a:gd name="connsiteX96" fmla="*/ 58507 w 4256689"/>
              <a:gd name="connsiteY96" fmla="*/ 4354095 h 5830047"/>
              <a:gd name="connsiteX97" fmla="*/ 0 w 4256689"/>
              <a:gd name="connsiteY97" fmla="*/ 4372915 h 5830047"/>
              <a:gd name="connsiteX98" fmla="*/ 59087 w 4256689"/>
              <a:gd name="connsiteY98" fmla="*/ 4345998 h 5830047"/>
              <a:gd name="connsiteX99" fmla="*/ 2042831 w 4256689"/>
              <a:gd name="connsiteY99" fmla="*/ 4121276 h 5830047"/>
              <a:gd name="connsiteX100" fmla="*/ 3280620 w 4256689"/>
              <a:gd name="connsiteY100" fmla="*/ 4190357 h 5830047"/>
              <a:gd name="connsiteX101" fmla="*/ 3449379 w 4256689"/>
              <a:gd name="connsiteY101" fmla="*/ 4213414 h 5830047"/>
              <a:gd name="connsiteX102" fmla="*/ 3450378 w 4256689"/>
              <a:gd name="connsiteY102" fmla="*/ 4212808 h 5830047"/>
              <a:gd name="connsiteX103" fmla="*/ 3516348 w 4256689"/>
              <a:gd name="connsiteY103" fmla="*/ 4116687 h 5830047"/>
              <a:gd name="connsiteX104" fmla="*/ 3366675 w 4256689"/>
              <a:gd name="connsiteY104" fmla="*/ 3973811 h 5830047"/>
              <a:gd name="connsiteX105" fmla="*/ 3321626 w 4256689"/>
              <a:gd name="connsiteY105" fmla="*/ 3955788 h 5830047"/>
              <a:gd name="connsiteX106" fmla="*/ 3280620 w 4256689"/>
              <a:gd name="connsiteY106" fmla="*/ 3961391 h 5830047"/>
              <a:gd name="connsiteX107" fmla="*/ 2042831 w 4256689"/>
              <a:gd name="connsiteY107" fmla="*/ 4030471 h 5830047"/>
              <a:gd name="connsiteX108" fmla="*/ 1901347 w 4256689"/>
              <a:gd name="connsiteY108" fmla="*/ 4029166 h 5830047"/>
              <a:gd name="connsiteX109" fmla="*/ 1995580 w 4256689"/>
              <a:gd name="connsiteY109" fmla="*/ 4026394 h 5830047"/>
              <a:gd name="connsiteX110" fmla="*/ 3081428 w 4256689"/>
              <a:gd name="connsiteY110" fmla="*/ 3900276 h 5830047"/>
              <a:gd name="connsiteX111" fmla="*/ 3113291 w 4256689"/>
              <a:gd name="connsiteY111" fmla="*/ 3891415 h 5830047"/>
              <a:gd name="connsiteX112" fmla="*/ 3081427 w 4256689"/>
              <a:gd name="connsiteY112" fmla="*/ 3883203 h 5830047"/>
              <a:gd name="connsiteX113" fmla="*/ 1611734 w 4256689"/>
              <a:gd name="connsiteY113" fmla="*/ 3749628 h 5830047"/>
              <a:gd name="connsiteX114" fmla="*/ 58507 w 4256689"/>
              <a:gd name="connsiteY114" fmla="*/ 3904201 h 5830047"/>
              <a:gd name="connsiteX115" fmla="*/ 0 w 4256689"/>
              <a:gd name="connsiteY115" fmla="*/ 3923022 h 5830047"/>
              <a:gd name="connsiteX116" fmla="*/ 59087 w 4256689"/>
              <a:gd name="connsiteY116" fmla="*/ 3896104 h 5830047"/>
              <a:gd name="connsiteX117" fmla="*/ 2042831 w 4256689"/>
              <a:gd name="connsiteY117" fmla="*/ 3671383 h 5830047"/>
              <a:gd name="connsiteX118" fmla="*/ 3280620 w 4256689"/>
              <a:gd name="connsiteY118" fmla="*/ 3740464 h 5830047"/>
              <a:gd name="connsiteX119" fmla="*/ 3449379 w 4256689"/>
              <a:gd name="connsiteY119" fmla="*/ 3763521 h 5830047"/>
              <a:gd name="connsiteX120" fmla="*/ 3450378 w 4256689"/>
              <a:gd name="connsiteY120" fmla="*/ 3762914 h 5830047"/>
              <a:gd name="connsiteX121" fmla="*/ 3516348 w 4256689"/>
              <a:gd name="connsiteY121" fmla="*/ 3666793 h 5830047"/>
              <a:gd name="connsiteX122" fmla="*/ 3366675 w 4256689"/>
              <a:gd name="connsiteY122" fmla="*/ 3523917 h 5830047"/>
              <a:gd name="connsiteX123" fmla="*/ 3288300 w 4256689"/>
              <a:gd name="connsiteY123" fmla="*/ 3492562 h 5830047"/>
              <a:gd name="connsiteX124" fmla="*/ 3280620 w 4256689"/>
              <a:gd name="connsiteY124" fmla="*/ 3493611 h 5830047"/>
              <a:gd name="connsiteX125" fmla="*/ 2042831 w 4256689"/>
              <a:gd name="connsiteY125" fmla="*/ 3562692 h 5830047"/>
              <a:gd name="connsiteX126" fmla="*/ 1901347 w 4256689"/>
              <a:gd name="connsiteY126" fmla="*/ 3561386 h 5830047"/>
              <a:gd name="connsiteX127" fmla="*/ 1995580 w 4256689"/>
              <a:gd name="connsiteY127" fmla="*/ 3558615 h 5830047"/>
              <a:gd name="connsiteX128" fmla="*/ 2858162 w 4256689"/>
              <a:gd name="connsiteY128" fmla="*/ 3476564 h 5830047"/>
              <a:gd name="connsiteX129" fmla="*/ 3079442 w 4256689"/>
              <a:gd name="connsiteY129" fmla="*/ 3432888 h 5830047"/>
              <a:gd name="connsiteX130" fmla="*/ 2958500 w 4256689"/>
              <a:gd name="connsiteY130" fmla="*/ 3407243 h 5830047"/>
              <a:gd name="connsiteX131" fmla="*/ 1611734 w 4256689"/>
              <a:gd name="connsiteY131" fmla="*/ 3299734 h 5830047"/>
              <a:gd name="connsiteX132" fmla="*/ 58507 w 4256689"/>
              <a:gd name="connsiteY132" fmla="*/ 3454307 h 5830047"/>
              <a:gd name="connsiteX133" fmla="*/ 0 w 4256689"/>
              <a:gd name="connsiteY133" fmla="*/ 3473128 h 5830047"/>
              <a:gd name="connsiteX134" fmla="*/ 59087 w 4256689"/>
              <a:gd name="connsiteY134" fmla="*/ 3446210 h 5830047"/>
              <a:gd name="connsiteX135" fmla="*/ 2042831 w 4256689"/>
              <a:gd name="connsiteY135" fmla="*/ 3221489 h 5830047"/>
              <a:gd name="connsiteX136" fmla="*/ 3280620 w 4256689"/>
              <a:gd name="connsiteY136" fmla="*/ 3290570 h 5830047"/>
              <a:gd name="connsiteX137" fmla="*/ 3425312 w 4256689"/>
              <a:gd name="connsiteY137" fmla="*/ 3310339 h 5830047"/>
              <a:gd name="connsiteX138" fmla="*/ 3450378 w 4256689"/>
              <a:gd name="connsiteY138" fmla="*/ 3295134 h 5830047"/>
              <a:gd name="connsiteX139" fmla="*/ 3516348 w 4256689"/>
              <a:gd name="connsiteY139" fmla="*/ 3199013 h 5830047"/>
              <a:gd name="connsiteX140" fmla="*/ 3286472 w 4256689"/>
              <a:gd name="connsiteY140" fmla="*/ 3024051 h 5830047"/>
              <a:gd name="connsiteX141" fmla="*/ 3245738 w 4256689"/>
              <a:gd name="connsiteY141" fmla="*/ 3011129 h 5830047"/>
              <a:gd name="connsiteX142" fmla="*/ 3098087 w 4256689"/>
              <a:gd name="connsiteY142" fmla="*/ 3027518 h 5830047"/>
              <a:gd name="connsiteX143" fmla="*/ 2042831 w 4256689"/>
              <a:gd name="connsiteY143" fmla="*/ 3076338 h 5830047"/>
              <a:gd name="connsiteX144" fmla="*/ 1901347 w 4256689"/>
              <a:gd name="connsiteY144" fmla="*/ 3075032 h 5830047"/>
              <a:gd name="connsiteX145" fmla="*/ 1995580 w 4256689"/>
              <a:gd name="connsiteY145" fmla="*/ 3072261 h 5830047"/>
              <a:gd name="connsiteX146" fmla="*/ 2974561 w 4256689"/>
              <a:gd name="connsiteY146" fmla="*/ 2969077 h 5830047"/>
              <a:gd name="connsiteX147" fmla="*/ 3035988 w 4256689"/>
              <a:gd name="connsiteY147" fmla="*/ 2955894 h 5830047"/>
              <a:gd name="connsiteX148" fmla="*/ 2958500 w 4256689"/>
              <a:gd name="connsiteY148" fmla="*/ 2939463 h 5830047"/>
              <a:gd name="connsiteX149" fmla="*/ 1611734 w 4256689"/>
              <a:gd name="connsiteY149" fmla="*/ 2831954 h 5830047"/>
              <a:gd name="connsiteX150" fmla="*/ 58507 w 4256689"/>
              <a:gd name="connsiteY150" fmla="*/ 2986527 h 5830047"/>
              <a:gd name="connsiteX151" fmla="*/ 0 w 4256689"/>
              <a:gd name="connsiteY151" fmla="*/ 3005348 h 5830047"/>
              <a:gd name="connsiteX152" fmla="*/ 59087 w 4256689"/>
              <a:gd name="connsiteY152" fmla="*/ 2978430 h 5830047"/>
              <a:gd name="connsiteX153" fmla="*/ 2042831 w 4256689"/>
              <a:gd name="connsiteY153" fmla="*/ 2753709 h 5830047"/>
              <a:gd name="connsiteX154" fmla="*/ 3280620 w 4256689"/>
              <a:gd name="connsiteY154" fmla="*/ 2822790 h 5830047"/>
              <a:gd name="connsiteX155" fmla="*/ 3400212 w 4256689"/>
              <a:gd name="connsiteY155" fmla="*/ 2839129 h 5830047"/>
              <a:gd name="connsiteX156" fmla="*/ 3400779 w 4256689"/>
              <a:gd name="connsiteY156" fmla="*/ 2838866 h 5830047"/>
              <a:gd name="connsiteX157" fmla="*/ 3516350 w 4256689"/>
              <a:gd name="connsiteY157" fmla="*/ 2712659 h 5830047"/>
              <a:gd name="connsiteX158" fmla="*/ 3366675 w 4256689"/>
              <a:gd name="connsiteY158" fmla="*/ 2569783 h 5830047"/>
              <a:gd name="connsiteX159" fmla="*/ 3321626 w 4256689"/>
              <a:gd name="connsiteY159" fmla="*/ 2551760 h 5830047"/>
              <a:gd name="connsiteX160" fmla="*/ 3280620 w 4256689"/>
              <a:gd name="connsiteY160" fmla="*/ 2557363 h 5830047"/>
              <a:gd name="connsiteX161" fmla="*/ 2042831 w 4256689"/>
              <a:gd name="connsiteY161" fmla="*/ 2626444 h 5830047"/>
              <a:gd name="connsiteX162" fmla="*/ 1901347 w 4256689"/>
              <a:gd name="connsiteY162" fmla="*/ 2625139 h 5830047"/>
              <a:gd name="connsiteX163" fmla="*/ 1995580 w 4256689"/>
              <a:gd name="connsiteY163" fmla="*/ 2622367 h 5830047"/>
              <a:gd name="connsiteX164" fmla="*/ 3081428 w 4256689"/>
              <a:gd name="connsiteY164" fmla="*/ 2496249 h 5830047"/>
              <a:gd name="connsiteX165" fmla="*/ 3113291 w 4256689"/>
              <a:gd name="connsiteY165" fmla="*/ 2487388 h 5830047"/>
              <a:gd name="connsiteX166" fmla="*/ 3081427 w 4256689"/>
              <a:gd name="connsiteY166" fmla="*/ 2479175 h 5830047"/>
              <a:gd name="connsiteX167" fmla="*/ 1611734 w 4256689"/>
              <a:gd name="connsiteY167" fmla="*/ 2345600 h 5830047"/>
              <a:gd name="connsiteX168" fmla="*/ 58507 w 4256689"/>
              <a:gd name="connsiteY168" fmla="*/ 2500173 h 5830047"/>
              <a:gd name="connsiteX169" fmla="*/ 0 w 4256689"/>
              <a:gd name="connsiteY169" fmla="*/ 2518994 h 5830047"/>
              <a:gd name="connsiteX170" fmla="*/ 59087 w 4256689"/>
              <a:gd name="connsiteY170" fmla="*/ 2492077 h 5830047"/>
              <a:gd name="connsiteX171" fmla="*/ 2042831 w 4256689"/>
              <a:gd name="connsiteY171" fmla="*/ 2267355 h 5830047"/>
              <a:gd name="connsiteX172" fmla="*/ 3280620 w 4256689"/>
              <a:gd name="connsiteY172" fmla="*/ 2336436 h 5830047"/>
              <a:gd name="connsiteX173" fmla="*/ 3449379 w 4256689"/>
              <a:gd name="connsiteY173" fmla="*/ 2359493 h 5830047"/>
              <a:gd name="connsiteX174" fmla="*/ 3450378 w 4256689"/>
              <a:gd name="connsiteY174" fmla="*/ 2358887 h 5830047"/>
              <a:gd name="connsiteX175" fmla="*/ 3516350 w 4256689"/>
              <a:gd name="connsiteY175" fmla="*/ 2262765 h 5830047"/>
              <a:gd name="connsiteX176" fmla="*/ 3366675 w 4256689"/>
              <a:gd name="connsiteY176" fmla="*/ 2119889 h 5830047"/>
              <a:gd name="connsiteX177" fmla="*/ 3321626 w 4256689"/>
              <a:gd name="connsiteY177" fmla="*/ 2101867 h 5830047"/>
              <a:gd name="connsiteX178" fmla="*/ 3280620 w 4256689"/>
              <a:gd name="connsiteY178" fmla="*/ 2107470 h 5830047"/>
              <a:gd name="connsiteX179" fmla="*/ 2042831 w 4256689"/>
              <a:gd name="connsiteY179" fmla="*/ 2176550 h 5830047"/>
              <a:gd name="connsiteX180" fmla="*/ 1901347 w 4256689"/>
              <a:gd name="connsiteY180" fmla="*/ 2175245 h 5830047"/>
              <a:gd name="connsiteX181" fmla="*/ 1995580 w 4256689"/>
              <a:gd name="connsiteY181" fmla="*/ 2172473 h 5830047"/>
              <a:gd name="connsiteX182" fmla="*/ 3081428 w 4256689"/>
              <a:gd name="connsiteY182" fmla="*/ 2046355 h 5830047"/>
              <a:gd name="connsiteX183" fmla="*/ 3113291 w 4256689"/>
              <a:gd name="connsiteY183" fmla="*/ 2037494 h 5830047"/>
              <a:gd name="connsiteX184" fmla="*/ 3081427 w 4256689"/>
              <a:gd name="connsiteY184" fmla="*/ 2029282 h 5830047"/>
              <a:gd name="connsiteX185" fmla="*/ 1611734 w 4256689"/>
              <a:gd name="connsiteY185" fmla="*/ 1895707 h 5830047"/>
              <a:gd name="connsiteX186" fmla="*/ 58507 w 4256689"/>
              <a:gd name="connsiteY186" fmla="*/ 2050280 h 5830047"/>
              <a:gd name="connsiteX187" fmla="*/ 0 w 4256689"/>
              <a:gd name="connsiteY187" fmla="*/ 2069100 h 5830047"/>
              <a:gd name="connsiteX188" fmla="*/ 59087 w 4256689"/>
              <a:gd name="connsiteY188" fmla="*/ 2042183 h 5830047"/>
              <a:gd name="connsiteX189" fmla="*/ 2042831 w 4256689"/>
              <a:gd name="connsiteY189" fmla="*/ 1817461 h 5830047"/>
              <a:gd name="connsiteX190" fmla="*/ 3280620 w 4256689"/>
              <a:gd name="connsiteY190" fmla="*/ 1886542 h 5830047"/>
              <a:gd name="connsiteX191" fmla="*/ 3449379 w 4256689"/>
              <a:gd name="connsiteY191" fmla="*/ 1909599 h 5830047"/>
              <a:gd name="connsiteX192" fmla="*/ 3450378 w 4256689"/>
              <a:gd name="connsiteY192" fmla="*/ 1908993 h 5830047"/>
              <a:gd name="connsiteX193" fmla="*/ 3516350 w 4256689"/>
              <a:gd name="connsiteY193" fmla="*/ 1812871 h 5830047"/>
              <a:gd name="connsiteX194" fmla="*/ 3366675 w 4256689"/>
              <a:gd name="connsiteY194" fmla="*/ 1669996 h 5830047"/>
              <a:gd name="connsiteX195" fmla="*/ 3321626 w 4256689"/>
              <a:gd name="connsiteY195" fmla="*/ 1651973 h 5830047"/>
              <a:gd name="connsiteX196" fmla="*/ 3280620 w 4256689"/>
              <a:gd name="connsiteY196" fmla="*/ 1657575 h 5830047"/>
              <a:gd name="connsiteX197" fmla="*/ 2042831 w 4256689"/>
              <a:gd name="connsiteY197" fmla="*/ 1726656 h 5830047"/>
              <a:gd name="connsiteX198" fmla="*/ 1901347 w 4256689"/>
              <a:gd name="connsiteY198" fmla="*/ 1725351 h 5830047"/>
              <a:gd name="connsiteX199" fmla="*/ 1995580 w 4256689"/>
              <a:gd name="connsiteY199" fmla="*/ 1722579 h 5830047"/>
              <a:gd name="connsiteX200" fmla="*/ 3081428 w 4256689"/>
              <a:gd name="connsiteY200" fmla="*/ 1596461 h 5830047"/>
              <a:gd name="connsiteX201" fmla="*/ 3113291 w 4256689"/>
              <a:gd name="connsiteY201" fmla="*/ 1587600 h 5830047"/>
              <a:gd name="connsiteX202" fmla="*/ 3081427 w 4256689"/>
              <a:gd name="connsiteY202" fmla="*/ 1579388 h 5830047"/>
              <a:gd name="connsiteX203" fmla="*/ 1611734 w 4256689"/>
              <a:gd name="connsiteY203" fmla="*/ 1445813 h 5830047"/>
              <a:gd name="connsiteX204" fmla="*/ 58507 w 4256689"/>
              <a:gd name="connsiteY204" fmla="*/ 1600386 h 5830047"/>
              <a:gd name="connsiteX205" fmla="*/ 0 w 4256689"/>
              <a:gd name="connsiteY205" fmla="*/ 1619206 h 5830047"/>
              <a:gd name="connsiteX206" fmla="*/ 59087 w 4256689"/>
              <a:gd name="connsiteY206" fmla="*/ 1592289 h 5830047"/>
              <a:gd name="connsiteX207" fmla="*/ 2042831 w 4256689"/>
              <a:gd name="connsiteY207" fmla="*/ 1367567 h 5830047"/>
              <a:gd name="connsiteX208" fmla="*/ 3280620 w 4256689"/>
              <a:gd name="connsiteY208" fmla="*/ 1436648 h 5830047"/>
              <a:gd name="connsiteX209" fmla="*/ 3449379 w 4256689"/>
              <a:gd name="connsiteY209" fmla="*/ 1459705 h 5830047"/>
              <a:gd name="connsiteX210" fmla="*/ 3450378 w 4256689"/>
              <a:gd name="connsiteY210" fmla="*/ 1459099 h 5830047"/>
              <a:gd name="connsiteX211" fmla="*/ 3516348 w 4256689"/>
              <a:gd name="connsiteY211" fmla="*/ 1362978 h 5830047"/>
              <a:gd name="connsiteX212" fmla="*/ 3366675 w 4256689"/>
              <a:gd name="connsiteY212" fmla="*/ 1220102 h 5830047"/>
              <a:gd name="connsiteX213" fmla="*/ 3321626 w 4256689"/>
              <a:gd name="connsiteY213" fmla="*/ 1202079 h 5830047"/>
              <a:gd name="connsiteX214" fmla="*/ 3280620 w 4256689"/>
              <a:gd name="connsiteY214" fmla="*/ 1207682 h 5830047"/>
              <a:gd name="connsiteX215" fmla="*/ 2042831 w 4256689"/>
              <a:gd name="connsiteY215" fmla="*/ 1276762 h 5830047"/>
              <a:gd name="connsiteX216" fmla="*/ 1901347 w 4256689"/>
              <a:gd name="connsiteY216" fmla="*/ 1275457 h 5830047"/>
              <a:gd name="connsiteX217" fmla="*/ 1995580 w 4256689"/>
              <a:gd name="connsiteY217" fmla="*/ 1272685 h 5830047"/>
              <a:gd name="connsiteX218" fmla="*/ 3081428 w 4256689"/>
              <a:gd name="connsiteY218" fmla="*/ 1146567 h 5830047"/>
              <a:gd name="connsiteX219" fmla="*/ 3113291 w 4256689"/>
              <a:gd name="connsiteY219" fmla="*/ 1137706 h 5830047"/>
              <a:gd name="connsiteX220" fmla="*/ 3081427 w 4256689"/>
              <a:gd name="connsiteY220" fmla="*/ 1129494 h 5830047"/>
              <a:gd name="connsiteX221" fmla="*/ 1611734 w 4256689"/>
              <a:gd name="connsiteY221" fmla="*/ 995919 h 5830047"/>
              <a:gd name="connsiteX222" fmla="*/ 58507 w 4256689"/>
              <a:gd name="connsiteY222" fmla="*/ 1150492 h 5830047"/>
              <a:gd name="connsiteX223" fmla="*/ 0 w 4256689"/>
              <a:gd name="connsiteY223" fmla="*/ 1169313 h 5830047"/>
              <a:gd name="connsiteX224" fmla="*/ 59087 w 4256689"/>
              <a:gd name="connsiteY224" fmla="*/ 1142395 h 5830047"/>
              <a:gd name="connsiteX225" fmla="*/ 2042831 w 4256689"/>
              <a:gd name="connsiteY225" fmla="*/ 917674 h 5830047"/>
              <a:gd name="connsiteX226" fmla="*/ 3280620 w 4256689"/>
              <a:gd name="connsiteY226" fmla="*/ 986755 h 5830047"/>
              <a:gd name="connsiteX227" fmla="*/ 3449379 w 4256689"/>
              <a:gd name="connsiteY227" fmla="*/ 1009812 h 5830047"/>
              <a:gd name="connsiteX228" fmla="*/ 3450378 w 4256689"/>
              <a:gd name="connsiteY228" fmla="*/ 1009205 h 5830047"/>
              <a:gd name="connsiteX229" fmla="*/ 3516348 w 4256689"/>
              <a:gd name="connsiteY229" fmla="*/ 913084 h 5830047"/>
              <a:gd name="connsiteX230" fmla="*/ 3366675 w 4256689"/>
              <a:gd name="connsiteY230" fmla="*/ 770208 h 5830047"/>
              <a:gd name="connsiteX231" fmla="*/ 3288300 w 4256689"/>
              <a:gd name="connsiteY231" fmla="*/ 738853 h 5830047"/>
              <a:gd name="connsiteX232" fmla="*/ 3280620 w 4256689"/>
              <a:gd name="connsiteY232" fmla="*/ 739902 h 5830047"/>
              <a:gd name="connsiteX233" fmla="*/ 2042831 w 4256689"/>
              <a:gd name="connsiteY233" fmla="*/ 808983 h 5830047"/>
              <a:gd name="connsiteX234" fmla="*/ 1901347 w 4256689"/>
              <a:gd name="connsiteY234" fmla="*/ 807677 h 5830047"/>
              <a:gd name="connsiteX235" fmla="*/ 1995580 w 4256689"/>
              <a:gd name="connsiteY235" fmla="*/ 804906 h 5830047"/>
              <a:gd name="connsiteX236" fmla="*/ 2858162 w 4256689"/>
              <a:gd name="connsiteY236" fmla="*/ 722855 h 5830047"/>
              <a:gd name="connsiteX237" fmla="*/ 3079442 w 4256689"/>
              <a:gd name="connsiteY237" fmla="*/ 679179 h 5830047"/>
              <a:gd name="connsiteX238" fmla="*/ 2958500 w 4256689"/>
              <a:gd name="connsiteY238" fmla="*/ 653534 h 5830047"/>
              <a:gd name="connsiteX239" fmla="*/ 1611734 w 4256689"/>
              <a:gd name="connsiteY239" fmla="*/ 546025 h 5830047"/>
              <a:gd name="connsiteX240" fmla="*/ 58507 w 4256689"/>
              <a:gd name="connsiteY240" fmla="*/ 700598 h 5830047"/>
              <a:gd name="connsiteX241" fmla="*/ 0 w 4256689"/>
              <a:gd name="connsiteY241" fmla="*/ 719419 h 5830047"/>
              <a:gd name="connsiteX242" fmla="*/ 59087 w 4256689"/>
              <a:gd name="connsiteY242" fmla="*/ 692501 h 5830047"/>
              <a:gd name="connsiteX243" fmla="*/ 2042831 w 4256689"/>
              <a:gd name="connsiteY243" fmla="*/ 467780 h 5830047"/>
              <a:gd name="connsiteX244" fmla="*/ 3280620 w 4256689"/>
              <a:gd name="connsiteY244" fmla="*/ 536861 h 5830047"/>
              <a:gd name="connsiteX245" fmla="*/ 3425312 w 4256689"/>
              <a:gd name="connsiteY245" fmla="*/ 556630 h 5830047"/>
              <a:gd name="connsiteX246" fmla="*/ 3450378 w 4256689"/>
              <a:gd name="connsiteY246" fmla="*/ 541425 h 5830047"/>
              <a:gd name="connsiteX247" fmla="*/ 3516348 w 4256689"/>
              <a:gd name="connsiteY247" fmla="*/ 445304 h 5830047"/>
              <a:gd name="connsiteX248" fmla="*/ 1611734 w 4256689"/>
              <a:gd name="connsiteY248" fmla="*/ 78245 h 5830047"/>
              <a:gd name="connsiteX249" fmla="*/ 58507 w 4256689"/>
              <a:gd name="connsiteY249" fmla="*/ 232818 h 5830047"/>
              <a:gd name="connsiteX250" fmla="*/ 0 w 4256689"/>
              <a:gd name="connsiteY250" fmla="*/ 251639 h 5830047"/>
              <a:gd name="connsiteX251" fmla="*/ 59087 w 4256689"/>
              <a:gd name="connsiteY251" fmla="*/ 224722 h 5830047"/>
              <a:gd name="connsiteX252" fmla="*/ 2042831 w 4256689"/>
              <a:gd name="connsiteY252" fmla="*/ 0 h 5830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4256689" h="5830047">
                <a:moveTo>
                  <a:pt x="2042831" y="0"/>
                </a:moveTo>
                <a:cubicBezTo>
                  <a:pt x="3265511" y="0"/>
                  <a:pt x="4256689" y="181097"/>
                  <a:pt x="4256689" y="404491"/>
                </a:cubicBezTo>
                <a:cubicBezTo>
                  <a:pt x="4256689" y="488264"/>
                  <a:pt x="4117305" y="566089"/>
                  <a:pt x="3878596" y="630646"/>
                </a:cubicBezTo>
                <a:lnTo>
                  <a:pt x="3846939" y="638381"/>
                </a:lnTo>
                <a:lnTo>
                  <a:pt x="3878596" y="646116"/>
                </a:lnTo>
                <a:cubicBezTo>
                  <a:pt x="4117305" y="710674"/>
                  <a:pt x="4256689" y="788498"/>
                  <a:pt x="4256689" y="872271"/>
                </a:cubicBezTo>
                <a:cubicBezTo>
                  <a:pt x="4256689" y="942082"/>
                  <a:pt x="4159893" y="1007762"/>
                  <a:pt x="3989489" y="1065076"/>
                </a:cubicBezTo>
                <a:lnTo>
                  <a:pt x="3882614" y="1097218"/>
                </a:lnTo>
                <a:lnTo>
                  <a:pt x="3989489" y="1129361"/>
                </a:lnTo>
                <a:cubicBezTo>
                  <a:pt x="4159895" y="1186674"/>
                  <a:pt x="4256689" y="1252354"/>
                  <a:pt x="4256689" y="1322165"/>
                </a:cubicBezTo>
                <a:cubicBezTo>
                  <a:pt x="4256689" y="1391976"/>
                  <a:pt x="4159895" y="1457656"/>
                  <a:pt x="3989489" y="1514970"/>
                </a:cubicBezTo>
                <a:lnTo>
                  <a:pt x="3882614" y="1547112"/>
                </a:lnTo>
                <a:lnTo>
                  <a:pt x="3989489" y="1579254"/>
                </a:lnTo>
                <a:cubicBezTo>
                  <a:pt x="4159895" y="1636568"/>
                  <a:pt x="4256689" y="1702248"/>
                  <a:pt x="4256689" y="1772059"/>
                </a:cubicBezTo>
                <a:cubicBezTo>
                  <a:pt x="4256689" y="1841870"/>
                  <a:pt x="4159895" y="1907550"/>
                  <a:pt x="3989489" y="1964863"/>
                </a:cubicBezTo>
                <a:lnTo>
                  <a:pt x="3882614" y="1997006"/>
                </a:lnTo>
                <a:lnTo>
                  <a:pt x="3989489" y="2029148"/>
                </a:lnTo>
                <a:cubicBezTo>
                  <a:pt x="4159895" y="2086462"/>
                  <a:pt x="4256689" y="2152142"/>
                  <a:pt x="4256689" y="2221953"/>
                </a:cubicBezTo>
                <a:cubicBezTo>
                  <a:pt x="4256689" y="2291764"/>
                  <a:pt x="4159895" y="2357444"/>
                  <a:pt x="3989489" y="2414757"/>
                </a:cubicBezTo>
                <a:lnTo>
                  <a:pt x="3882614" y="2446900"/>
                </a:lnTo>
                <a:lnTo>
                  <a:pt x="3989489" y="2479042"/>
                </a:lnTo>
                <a:cubicBezTo>
                  <a:pt x="4159895" y="2536356"/>
                  <a:pt x="4256689" y="2602036"/>
                  <a:pt x="4256689" y="2671847"/>
                </a:cubicBezTo>
                <a:cubicBezTo>
                  <a:pt x="4256689" y="2755620"/>
                  <a:pt x="4117305" y="2833444"/>
                  <a:pt x="3878597" y="2898002"/>
                </a:cubicBezTo>
                <a:lnTo>
                  <a:pt x="3808930" y="2915024"/>
                </a:lnTo>
                <a:lnTo>
                  <a:pt x="3878597" y="2932045"/>
                </a:lnTo>
                <a:cubicBezTo>
                  <a:pt x="4117305" y="2996603"/>
                  <a:pt x="4256689" y="3074427"/>
                  <a:pt x="4256689" y="3158200"/>
                </a:cubicBezTo>
                <a:cubicBezTo>
                  <a:pt x="4256689" y="3241973"/>
                  <a:pt x="4117305" y="3319798"/>
                  <a:pt x="3878596" y="3384355"/>
                </a:cubicBezTo>
                <a:lnTo>
                  <a:pt x="3846939" y="3392090"/>
                </a:lnTo>
                <a:lnTo>
                  <a:pt x="3878596" y="3399825"/>
                </a:lnTo>
                <a:cubicBezTo>
                  <a:pt x="4117305" y="3464383"/>
                  <a:pt x="4256689" y="3542207"/>
                  <a:pt x="4256689" y="3625980"/>
                </a:cubicBezTo>
                <a:cubicBezTo>
                  <a:pt x="4256689" y="3695791"/>
                  <a:pt x="4159893" y="3761471"/>
                  <a:pt x="3989489" y="3818785"/>
                </a:cubicBezTo>
                <a:lnTo>
                  <a:pt x="3882614" y="3850927"/>
                </a:lnTo>
                <a:lnTo>
                  <a:pt x="3989489" y="3883070"/>
                </a:lnTo>
                <a:cubicBezTo>
                  <a:pt x="4159895" y="3940383"/>
                  <a:pt x="4256689" y="4006063"/>
                  <a:pt x="4256689" y="4075874"/>
                </a:cubicBezTo>
                <a:cubicBezTo>
                  <a:pt x="4256689" y="4145685"/>
                  <a:pt x="4159895" y="4211365"/>
                  <a:pt x="3989489" y="4268679"/>
                </a:cubicBezTo>
                <a:lnTo>
                  <a:pt x="3882614" y="4300821"/>
                </a:lnTo>
                <a:lnTo>
                  <a:pt x="3989489" y="4332963"/>
                </a:lnTo>
                <a:cubicBezTo>
                  <a:pt x="4159895" y="4390277"/>
                  <a:pt x="4256689" y="4455957"/>
                  <a:pt x="4256689" y="4525768"/>
                </a:cubicBezTo>
                <a:cubicBezTo>
                  <a:pt x="4256689" y="4595579"/>
                  <a:pt x="4159895" y="4661259"/>
                  <a:pt x="3989489" y="4718572"/>
                </a:cubicBezTo>
                <a:lnTo>
                  <a:pt x="3882614" y="4750715"/>
                </a:lnTo>
                <a:lnTo>
                  <a:pt x="3989489" y="4782857"/>
                </a:lnTo>
                <a:cubicBezTo>
                  <a:pt x="4159895" y="4840171"/>
                  <a:pt x="4256689" y="4905851"/>
                  <a:pt x="4256689" y="4975662"/>
                </a:cubicBezTo>
                <a:cubicBezTo>
                  <a:pt x="4256689" y="5045472"/>
                  <a:pt x="4159895" y="5111153"/>
                  <a:pt x="3989489" y="5168466"/>
                </a:cubicBezTo>
                <a:lnTo>
                  <a:pt x="3882614" y="5200608"/>
                </a:lnTo>
                <a:lnTo>
                  <a:pt x="3989489" y="5232751"/>
                </a:lnTo>
                <a:cubicBezTo>
                  <a:pt x="4159895" y="5290065"/>
                  <a:pt x="4256689" y="5355744"/>
                  <a:pt x="4256689" y="5425556"/>
                </a:cubicBezTo>
                <a:cubicBezTo>
                  <a:pt x="4256689" y="5648950"/>
                  <a:pt x="3265511" y="5830047"/>
                  <a:pt x="2042831" y="5830047"/>
                </a:cubicBezTo>
                <a:lnTo>
                  <a:pt x="1901347" y="5828741"/>
                </a:lnTo>
                <a:lnTo>
                  <a:pt x="1995580" y="5825970"/>
                </a:lnTo>
                <a:cubicBezTo>
                  <a:pt x="2863482" y="5791743"/>
                  <a:pt x="3516350" y="5643749"/>
                  <a:pt x="3516350" y="5466368"/>
                </a:cubicBezTo>
                <a:cubicBezTo>
                  <a:pt x="3516350" y="5415688"/>
                  <a:pt x="3463054" y="5367407"/>
                  <a:pt x="3366675" y="5323492"/>
                </a:cubicBezTo>
                <a:lnTo>
                  <a:pt x="3321626" y="5305469"/>
                </a:lnTo>
                <a:lnTo>
                  <a:pt x="3280620" y="5311072"/>
                </a:lnTo>
                <a:cubicBezTo>
                  <a:pt x="2927286" y="5354686"/>
                  <a:pt x="2501337" y="5380153"/>
                  <a:pt x="2042831" y="5380153"/>
                </a:cubicBezTo>
                <a:lnTo>
                  <a:pt x="1901347" y="5378848"/>
                </a:lnTo>
                <a:lnTo>
                  <a:pt x="1995580" y="5376076"/>
                </a:lnTo>
                <a:cubicBezTo>
                  <a:pt x="2429532" y="5358962"/>
                  <a:pt x="2809723" y="5313407"/>
                  <a:pt x="3081428" y="5249958"/>
                </a:cubicBezTo>
                <a:lnTo>
                  <a:pt x="3113291" y="5241097"/>
                </a:lnTo>
                <a:lnTo>
                  <a:pt x="3081427" y="5232884"/>
                </a:lnTo>
                <a:cubicBezTo>
                  <a:pt x="2732093" y="5151307"/>
                  <a:pt x="2203421" y="5099309"/>
                  <a:pt x="1611734" y="5099309"/>
                </a:cubicBezTo>
                <a:cubicBezTo>
                  <a:pt x="970738" y="5099309"/>
                  <a:pt x="403699" y="5160334"/>
                  <a:pt x="58507" y="5253882"/>
                </a:cubicBezTo>
                <a:lnTo>
                  <a:pt x="0" y="5272703"/>
                </a:lnTo>
                <a:lnTo>
                  <a:pt x="59087" y="5245786"/>
                </a:lnTo>
                <a:cubicBezTo>
                  <a:pt x="421343" y="5112596"/>
                  <a:pt x="1173584" y="5021064"/>
                  <a:pt x="2042831" y="5021064"/>
                </a:cubicBezTo>
                <a:cubicBezTo>
                  <a:pt x="2501337" y="5021064"/>
                  <a:pt x="2927286" y="5046531"/>
                  <a:pt x="3280620" y="5090145"/>
                </a:cubicBezTo>
                <a:lnTo>
                  <a:pt x="3449379" y="5113202"/>
                </a:lnTo>
                <a:lnTo>
                  <a:pt x="3450378" y="5112596"/>
                </a:lnTo>
                <a:cubicBezTo>
                  <a:pt x="3493396" y="5081959"/>
                  <a:pt x="3516350" y="5049733"/>
                  <a:pt x="3516350" y="5016474"/>
                </a:cubicBezTo>
                <a:cubicBezTo>
                  <a:pt x="3516350" y="4965794"/>
                  <a:pt x="3463054" y="4917512"/>
                  <a:pt x="3366675" y="4873598"/>
                </a:cubicBezTo>
                <a:lnTo>
                  <a:pt x="3321626" y="4855576"/>
                </a:lnTo>
                <a:lnTo>
                  <a:pt x="3280620" y="4861179"/>
                </a:lnTo>
                <a:cubicBezTo>
                  <a:pt x="2927286" y="4904792"/>
                  <a:pt x="2501337" y="4930259"/>
                  <a:pt x="2042831" y="4930259"/>
                </a:cubicBezTo>
                <a:lnTo>
                  <a:pt x="1901347" y="4928954"/>
                </a:lnTo>
                <a:lnTo>
                  <a:pt x="1995580" y="4926182"/>
                </a:lnTo>
                <a:cubicBezTo>
                  <a:pt x="2429532" y="4909069"/>
                  <a:pt x="2809723" y="4863513"/>
                  <a:pt x="3081428" y="4800064"/>
                </a:cubicBezTo>
                <a:lnTo>
                  <a:pt x="3113291" y="4791203"/>
                </a:lnTo>
                <a:lnTo>
                  <a:pt x="3081427" y="4782991"/>
                </a:lnTo>
                <a:cubicBezTo>
                  <a:pt x="2732093" y="4701413"/>
                  <a:pt x="2203421" y="4649416"/>
                  <a:pt x="1611734" y="4649416"/>
                </a:cubicBezTo>
                <a:cubicBezTo>
                  <a:pt x="970738" y="4649416"/>
                  <a:pt x="403699" y="4710440"/>
                  <a:pt x="58507" y="4803989"/>
                </a:cubicBezTo>
                <a:lnTo>
                  <a:pt x="0" y="4822809"/>
                </a:lnTo>
                <a:lnTo>
                  <a:pt x="59087" y="4795892"/>
                </a:lnTo>
                <a:cubicBezTo>
                  <a:pt x="421343" y="4662702"/>
                  <a:pt x="1173584" y="4571170"/>
                  <a:pt x="2042831" y="4571170"/>
                </a:cubicBezTo>
                <a:cubicBezTo>
                  <a:pt x="2501337" y="4571170"/>
                  <a:pt x="2927286" y="4596637"/>
                  <a:pt x="3280620" y="4640251"/>
                </a:cubicBezTo>
                <a:lnTo>
                  <a:pt x="3449379" y="4663308"/>
                </a:lnTo>
                <a:lnTo>
                  <a:pt x="3450378" y="4662702"/>
                </a:lnTo>
                <a:cubicBezTo>
                  <a:pt x="3493396" y="4632065"/>
                  <a:pt x="3516350" y="4599839"/>
                  <a:pt x="3516350" y="4566580"/>
                </a:cubicBezTo>
                <a:cubicBezTo>
                  <a:pt x="3516350" y="4515900"/>
                  <a:pt x="3463054" y="4467619"/>
                  <a:pt x="3366675" y="4423705"/>
                </a:cubicBezTo>
                <a:lnTo>
                  <a:pt x="3321626" y="4405682"/>
                </a:lnTo>
                <a:lnTo>
                  <a:pt x="3280620" y="4411284"/>
                </a:lnTo>
                <a:cubicBezTo>
                  <a:pt x="2927286" y="4454899"/>
                  <a:pt x="2501337" y="4480365"/>
                  <a:pt x="2042831" y="4480365"/>
                </a:cubicBezTo>
                <a:lnTo>
                  <a:pt x="1901347" y="4479060"/>
                </a:lnTo>
                <a:lnTo>
                  <a:pt x="1995580" y="4476288"/>
                </a:lnTo>
                <a:cubicBezTo>
                  <a:pt x="2429532" y="4459175"/>
                  <a:pt x="2809723" y="4413620"/>
                  <a:pt x="3081428" y="4350170"/>
                </a:cubicBezTo>
                <a:lnTo>
                  <a:pt x="3113291" y="4341309"/>
                </a:lnTo>
                <a:lnTo>
                  <a:pt x="3081427" y="4333097"/>
                </a:lnTo>
                <a:cubicBezTo>
                  <a:pt x="2732093" y="4251519"/>
                  <a:pt x="2203421" y="4199522"/>
                  <a:pt x="1611734" y="4199522"/>
                </a:cubicBezTo>
                <a:cubicBezTo>
                  <a:pt x="970738" y="4199522"/>
                  <a:pt x="403699" y="4260547"/>
                  <a:pt x="58507" y="4354095"/>
                </a:cubicBezTo>
                <a:lnTo>
                  <a:pt x="0" y="4372915"/>
                </a:lnTo>
                <a:lnTo>
                  <a:pt x="59087" y="4345998"/>
                </a:lnTo>
                <a:cubicBezTo>
                  <a:pt x="421343" y="4212809"/>
                  <a:pt x="1173584" y="4121276"/>
                  <a:pt x="2042831" y="4121276"/>
                </a:cubicBezTo>
                <a:cubicBezTo>
                  <a:pt x="2501337" y="4121276"/>
                  <a:pt x="2927286" y="4146743"/>
                  <a:pt x="3280620" y="4190357"/>
                </a:cubicBezTo>
                <a:lnTo>
                  <a:pt x="3449379" y="4213414"/>
                </a:lnTo>
                <a:lnTo>
                  <a:pt x="3450378" y="4212808"/>
                </a:lnTo>
                <a:cubicBezTo>
                  <a:pt x="3493396" y="4182171"/>
                  <a:pt x="3516348" y="4149946"/>
                  <a:pt x="3516348" y="4116687"/>
                </a:cubicBezTo>
                <a:cubicBezTo>
                  <a:pt x="3516348" y="4066006"/>
                  <a:pt x="3463054" y="4017725"/>
                  <a:pt x="3366675" y="3973811"/>
                </a:cubicBezTo>
                <a:lnTo>
                  <a:pt x="3321626" y="3955788"/>
                </a:lnTo>
                <a:lnTo>
                  <a:pt x="3280620" y="3961391"/>
                </a:lnTo>
                <a:cubicBezTo>
                  <a:pt x="2927286" y="4005005"/>
                  <a:pt x="2501337" y="4030471"/>
                  <a:pt x="2042831" y="4030471"/>
                </a:cubicBezTo>
                <a:lnTo>
                  <a:pt x="1901347" y="4029166"/>
                </a:lnTo>
                <a:lnTo>
                  <a:pt x="1995580" y="4026394"/>
                </a:lnTo>
                <a:cubicBezTo>
                  <a:pt x="2429532" y="4009281"/>
                  <a:pt x="2809723" y="3963726"/>
                  <a:pt x="3081428" y="3900276"/>
                </a:cubicBezTo>
                <a:lnTo>
                  <a:pt x="3113291" y="3891415"/>
                </a:lnTo>
                <a:lnTo>
                  <a:pt x="3081427" y="3883203"/>
                </a:lnTo>
                <a:cubicBezTo>
                  <a:pt x="2732093" y="3801625"/>
                  <a:pt x="2203421" y="3749628"/>
                  <a:pt x="1611734" y="3749628"/>
                </a:cubicBezTo>
                <a:cubicBezTo>
                  <a:pt x="970738" y="3749628"/>
                  <a:pt x="403699" y="3810653"/>
                  <a:pt x="58507" y="3904201"/>
                </a:cubicBezTo>
                <a:lnTo>
                  <a:pt x="0" y="3923022"/>
                </a:lnTo>
                <a:lnTo>
                  <a:pt x="59087" y="3896104"/>
                </a:lnTo>
                <a:cubicBezTo>
                  <a:pt x="421343" y="3762915"/>
                  <a:pt x="1173584" y="3671383"/>
                  <a:pt x="2042831" y="3671383"/>
                </a:cubicBezTo>
                <a:cubicBezTo>
                  <a:pt x="2501337" y="3671383"/>
                  <a:pt x="2927286" y="3696850"/>
                  <a:pt x="3280620" y="3740464"/>
                </a:cubicBezTo>
                <a:lnTo>
                  <a:pt x="3449379" y="3763521"/>
                </a:lnTo>
                <a:lnTo>
                  <a:pt x="3450378" y="3762914"/>
                </a:lnTo>
                <a:cubicBezTo>
                  <a:pt x="3493396" y="3732278"/>
                  <a:pt x="3516348" y="3700052"/>
                  <a:pt x="3516348" y="3666793"/>
                </a:cubicBezTo>
                <a:cubicBezTo>
                  <a:pt x="3516348" y="3616112"/>
                  <a:pt x="3463054" y="3567831"/>
                  <a:pt x="3366675" y="3523917"/>
                </a:cubicBezTo>
                <a:lnTo>
                  <a:pt x="3288300" y="3492562"/>
                </a:lnTo>
                <a:lnTo>
                  <a:pt x="3280620" y="3493611"/>
                </a:lnTo>
                <a:cubicBezTo>
                  <a:pt x="2927286" y="3537225"/>
                  <a:pt x="2501337" y="3562692"/>
                  <a:pt x="2042831" y="3562692"/>
                </a:cubicBezTo>
                <a:lnTo>
                  <a:pt x="1901347" y="3561386"/>
                </a:lnTo>
                <a:lnTo>
                  <a:pt x="1995580" y="3558615"/>
                </a:lnTo>
                <a:cubicBezTo>
                  <a:pt x="2321044" y="3545780"/>
                  <a:pt x="2616267" y="3516946"/>
                  <a:pt x="2858162" y="3476564"/>
                </a:cubicBezTo>
                <a:lnTo>
                  <a:pt x="3079442" y="3432888"/>
                </a:lnTo>
                <a:lnTo>
                  <a:pt x="2958500" y="3407243"/>
                </a:lnTo>
                <a:cubicBezTo>
                  <a:pt x="2613833" y="3340819"/>
                  <a:pt x="2137678" y="3299734"/>
                  <a:pt x="1611734" y="3299734"/>
                </a:cubicBezTo>
                <a:cubicBezTo>
                  <a:pt x="970738" y="3299734"/>
                  <a:pt x="403699" y="3360759"/>
                  <a:pt x="58507" y="3454307"/>
                </a:cubicBezTo>
                <a:lnTo>
                  <a:pt x="0" y="3473128"/>
                </a:lnTo>
                <a:lnTo>
                  <a:pt x="59087" y="3446210"/>
                </a:lnTo>
                <a:cubicBezTo>
                  <a:pt x="421343" y="3313021"/>
                  <a:pt x="1173584" y="3221489"/>
                  <a:pt x="2042831" y="3221489"/>
                </a:cubicBezTo>
                <a:cubicBezTo>
                  <a:pt x="2501337" y="3221489"/>
                  <a:pt x="2927286" y="3246956"/>
                  <a:pt x="3280620" y="3290570"/>
                </a:cubicBezTo>
                <a:lnTo>
                  <a:pt x="3425312" y="3310339"/>
                </a:lnTo>
                <a:lnTo>
                  <a:pt x="3450378" y="3295134"/>
                </a:lnTo>
                <a:cubicBezTo>
                  <a:pt x="3493396" y="3264498"/>
                  <a:pt x="3516348" y="3232272"/>
                  <a:pt x="3516348" y="3199013"/>
                </a:cubicBezTo>
                <a:cubicBezTo>
                  <a:pt x="3516348" y="3135663"/>
                  <a:pt x="3433074" y="3076061"/>
                  <a:pt x="3286472" y="3024051"/>
                </a:cubicBezTo>
                <a:lnTo>
                  <a:pt x="3245738" y="3011129"/>
                </a:lnTo>
                <a:lnTo>
                  <a:pt x="3098087" y="3027518"/>
                </a:lnTo>
                <a:cubicBezTo>
                  <a:pt x="2784399" y="3058653"/>
                  <a:pt x="2424919" y="3076338"/>
                  <a:pt x="2042831" y="3076338"/>
                </a:cubicBezTo>
                <a:lnTo>
                  <a:pt x="1901347" y="3075032"/>
                </a:lnTo>
                <a:lnTo>
                  <a:pt x="1995580" y="3072261"/>
                </a:lnTo>
                <a:cubicBezTo>
                  <a:pt x="2375287" y="3057287"/>
                  <a:pt x="2713836" y="3020537"/>
                  <a:pt x="2974561" y="2969077"/>
                </a:cubicBezTo>
                <a:lnTo>
                  <a:pt x="3035988" y="2955894"/>
                </a:lnTo>
                <a:lnTo>
                  <a:pt x="2958500" y="2939463"/>
                </a:lnTo>
                <a:cubicBezTo>
                  <a:pt x="2613832" y="2873039"/>
                  <a:pt x="2137678" y="2831954"/>
                  <a:pt x="1611734" y="2831954"/>
                </a:cubicBezTo>
                <a:cubicBezTo>
                  <a:pt x="970738" y="2831954"/>
                  <a:pt x="403699" y="2892979"/>
                  <a:pt x="58507" y="2986527"/>
                </a:cubicBezTo>
                <a:lnTo>
                  <a:pt x="0" y="3005348"/>
                </a:lnTo>
                <a:lnTo>
                  <a:pt x="59087" y="2978430"/>
                </a:lnTo>
                <a:cubicBezTo>
                  <a:pt x="421343" y="2845241"/>
                  <a:pt x="1173584" y="2753709"/>
                  <a:pt x="2042831" y="2753709"/>
                </a:cubicBezTo>
                <a:cubicBezTo>
                  <a:pt x="2501336" y="2753709"/>
                  <a:pt x="2927286" y="2779176"/>
                  <a:pt x="3280620" y="2822790"/>
                </a:cubicBezTo>
                <a:lnTo>
                  <a:pt x="3400212" y="2839129"/>
                </a:lnTo>
                <a:lnTo>
                  <a:pt x="3400779" y="2838866"/>
                </a:lnTo>
                <a:cubicBezTo>
                  <a:pt x="3475546" y="2799513"/>
                  <a:pt x="3516350" y="2757004"/>
                  <a:pt x="3516350" y="2712659"/>
                </a:cubicBezTo>
                <a:cubicBezTo>
                  <a:pt x="3516350" y="2661979"/>
                  <a:pt x="3463054" y="2613698"/>
                  <a:pt x="3366675" y="2569783"/>
                </a:cubicBezTo>
                <a:lnTo>
                  <a:pt x="3321626" y="2551760"/>
                </a:lnTo>
                <a:lnTo>
                  <a:pt x="3280620" y="2557363"/>
                </a:lnTo>
                <a:cubicBezTo>
                  <a:pt x="2927286" y="2600977"/>
                  <a:pt x="2501337" y="2626444"/>
                  <a:pt x="2042831" y="2626444"/>
                </a:cubicBezTo>
                <a:lnTo>
                  <a:pt x="1901347" y="2625139"/>
                </a:lnTo>
                <a:lnTo>
                  <a:pt x="1995580" y="2622367"/>
                </a:lnTo>
                <a:cubicBezTo>
                  <a:pt x="2429532" y="2605254"/>
                  <a:pt x="2809723" y="2559698"/>
                  <a:pt x="3081428" y="2496249"/>
                </a:cubicBezTo>
                <a:lnTo>
                  <a:pt x="3113291" y="2487388"/>
                </a:lnTo>
                <a:lnTo>
                  <a:pt x="3081427" y="2479175"/>
                </a:lnTo>
                <a:cubicBezTo>
                  <a:pt x="2732093" y="2397598"/>
                  <a:pt x="2203421" y="2345600"/>
                  <a:pt x="1611734" y="2345600"/>
                </a:cubicBezTo>
                <a:cubicBezTo>
                  <a:pt x="970738" y="2345600"/>
                  <a:pt x="403699" y="2406625"/>
                  <a:pt x="58507" y="2500173"/>
                </a:cubicBezTo>
                <a:lnTo>
                  <a:pt x="0" y="2518994"/>
                </a:lnTo>
                <a:lnTo>
                  <a:pt x="59087" y="2492077"/>
                </a:lnTo>
                <a:cubicBezTo>
                  <a:pt x="421343" y="2358887"/>
                  <a:pt x="1173584" y="2267355"/>
                  <a:pt x="2042831" y="2267355"/>
                </a:cubicBezTo>
                <a:cubicBezTo>
                  <a:pt x="2501337" y="2267355"/>
                  <a:pt x="2927286" y="2292822"/>
                  <a:pt x="3280620" y="2336436"/>
                </a:cubicBezTo>
                <a:lnTo>
                  <a:pt x="3449379" y="2359493"/>
                </a:lnTo>
                <a:lnTo>
                  <a:pt x="3450378" y="2358887"/>
                </a:lnTo>
                <a:cubicBezTo>
                  <a:pt x="3493396" y="2328250"/>
                  <a:pt x="3516350" y="2296024"/>
                  <a:pt x="3516350" y="2262765"/>
                </a:cubicBezTo>
                <a:cubicBezTo>
                  <a:pt x="3516350" y="2212085"/>
                  <a:pt x="3463054" y="2163803"/>
                  <a:pt x="3366675" y="2119889"/>
                </a:cubicBezTo>
                <a:lnTo>
                  <a:pt x="3321626" y="2101867"/>
                </a:lnTo>
                <a:lnTo>
                  <a:pt x="3280620" y="2107470"/>
                </a:lnTo>
                <a:cubicBezTo>
                  <a:pt x="2927286" y="2151083"/>
                  <a:pt x="2501337" y="2176550"/>
                  <a:pt x="2042831" y="2176550"/>
                </a:cubicBezTo>
                <a:lnTo>
                  <a:pt x="1901347" y="2175245"/>
                </a:lnTo>
                <a:lnTo>
                  <a:pt x="1995580" y="2172473"/>
                </a:lnTo>
                <a:cubicBezTo>
                  <a:pt x="2429532" y="2155360"/>
                  <a:pt x="2809723" y="2109804"/>
                  <a:pt x="3081428" y="2046355"/>
                </a:cubicBezTo>
                <a:lnTo>
                  <a:pt x="3113291" y="2037494"/>
                </a:lnTo>
                <a:lnTo>
                  <a:pt x="3081427" y="2029282"/>
                </a:lnTo>
                <a:cubicBezTo>
                  <a:pt x="2732093" y="1947704"/>
                  <a:pt x="2203421" y="1895707"/>
                  <a:pt x="1611734" y="1895707"/>
                </a:cubicBezTo>
                <a:cubicBezTo>
                  <a:pt x="970738" y="1895707"/>
                  <a:pt x="403699" y="1956732"/>
                  <a:pt x="58507" y="2050280"/>
                </a:cubicBezTo>
                <a:lnTo>
                  <a:pt x="0" y="2069100"/>
                </a:lnTo>
                <a:lnTo>
                  <a:pt x="59087" y="2042183"/>
                </a:lnTo>
                <a:cubicBezTo>
                  <a:pt x="421343" y="1908993"/>
                  <a:pt x="1173584" y="1817461"/>
                  <a:pt x="2042831" y="1817461"/>
                </a:cubicBezTo>
                <a:cubicBezTo>
                  <a:pt x="2501337" y="1817461"/>
                  <a:pt x="2927286" y="1842928"/>
                  <a:pt x="3280620" y="1886542"/>
                </a:cubicBezTo>
                <a:lnTo>
                  <a:pt x="3449379" y="1909599"/>
                </a:lnTo>
                <a:lnTo>
                  <a:pt x="3450378" y="1908993"/>
                </a:lnTo>
                <a:cubicBezTo>
                  <a:pt x="3493396" y="1878356"/>
                  <a:pt x="3516350" y="1846130"/>
                  <a:pt x="3516350" y="1812871"/>
                </a:cubicBezTo>
                <a:cubicBezTo>
                  <a:pt x="3516350" y="1762191"/>
                  <a:pt x="3463054" y="1713910"/>
                  <a:pt x="3366675" y="1669996"/>
                </a:cubicBezTo>
                <a:lnTo>
                  <a:pt x="3321626" y="1651973"/>
                </a:lnTo>
                <a:lnTo>
                  <a:pt x="3280620" y="1657575"/>
                </a:lnTo>
                <a:cubicBezTo>
                  <a:pt x="2927286" y="1701190"/>
                  <a:pt x="2501337" y="1726656"/>
                  <a:pt x="2042831" y="1726656"/>
                </a:cubicBezTo>
                <a:lnTo>
                  <a:pt x="1901347" y="1725351"/>
                </a:lnTo>
                <a:lnTo>
                  <a:pt x="1995580" y="1722579"/>
                </a:lnTo>
                <a:cubicBezTo>
                  <a:pt x="2429532" y="1705466"/>
                  <a:pt x="2809723" y="1659911"/>
                  <a:pt x="3081428" y="1596461"/>
                </a:cubicBezTo>
                <a:lnTo>
                  <a:pt x="3113291" y="1587600"/>
                </a:lnTo>
                <a:lnTo>
                  <a:pt x="3081427" y="1579388"/>
                </a:lnTo>
                <a:cubicBezTo>
                  <a:pt x="2732093" y="1497810"/>
                  <a:pt x="2203421" y="1445813"/>
                  <a:pt x="1611734" y="1445813"/>
                </a:cubicBezTo>
                <a:cubicBezTo>
                  <a:pt x="970738" y="1445813"/>
                  <a:pt x="403699" y="1506837"/>
                  <a:pt x="58507" y="1600386"/>
                </a:cubicBezTo>
                <a:lnTo>
                  <a:pt x="0" y="1619206"/>
                </a:lnTo>
                <a:lnTo>
                  <a:pt x="59087" y="1592289"/>
                </a:lnTo>
                <a:cubicBezTo>
                  <a:pt x="421343" y="1459100"/>
                  <a:pt x="1173584" y="1367567"/>
                  <a:pt x="2042831" y="1367567"/>
                </a:cubicBezTo>
                <a:cubicBezTo>
                  <a:pt x="2501337" y="1367567"/>
                  <a:pt x="2927286" y="1393034"/>
                  <a:pt x="3280620" y="1436648"/>
                </a:cubicBezTo>
                <a:lnTo>
                  <a:pt x="3449379" y="1459705"/>
                </a:lnTo>
                <a:lnTo>
                  <a:pt x="3450378" y="1459099"/>
                </a:lnTo>
                <a:cubicBezTo>
                  <a:pt x="3493396" y="1428462"/>
                  <a:pt x="3516348" y="1396237"/>
                  <a:pt x="3516348" y="1362978"/>
                </a:cubicBezTo>
                <a:cubicBezTo>
                  <a:pt x="3516348" y="1312297"/>
                  <a:pt x="3463054" y="1264016"/>
                  <a:pt x="3366675" y="1220102"/>
                </a:cubicBezTo>
                <a:lnTo>
                  <a:pt x="3321626" y="1202079"/>
                </a:lnTo>
                <a:lnTo>
                  <a:pt x="3280620" y="1207682"/>
                </a:lnTo>
                <a:cubicBezTo>
                  <a:pt x="2927286" y="1251296"/>
                  <a:pt x="2501337" y="1276762"/>
                  <a:pt x="2042831" y="1276762"/>
                </a:cubicBezTo>
                <a:lnTo>
                  <a:pt x="1901347" y="1275457"/>
                </a:lnTo>
                <a:lnTo>
                  <a:pt x="1995580" y="1272685"/>
                </a:lnTo>
                <a:cubicBezTo>
                  <a:pt x="2429532" y="1255572"/>
                  <a:pt x="2809723" y="1210017"/>
                  <a:pt x="3081428" y="1146567"/>
                </a:cubicBezTo>
                <a:lnTo>
                  <a:pt x="3113291" y="1137706"/>
                </a:lnTo>
                <a:lnTo>
                  <a:pt x="3081427" y="1129494"/>
                </a:lnTo>
                <a:cubicBezTo>
                  <a:pt x="2732093" y="1047916"/>
                  <a:pt x="2203421" y="995919"/>
                  <a:pt x="1611734" y="995919"/>
                </a:cubicBezTo>
                <a:cubicBezTo>
                  <a:pt x="970738" y="995919"/>
                  <a:pt x="403699" y="1056944"/>
                  <a:pt x="58507" y="1150492"/>
                </a:cubicBezTo>
                <a:lnTo>
                  <a:pt x="0" y="1169313"/>
                </a:lnTo>
                <a:lnTo>
                  <a:pt x="59087" y="1142395"/>
                </a:lnTo>
                <a:cubicBezTo>
                  <a:pt x="421343" y="1009206"/>
                  <a:pt x="1173584" y="917674"/>
                  <a:pt x="2042831" y="917674"/>
                </a:cubicBezTo>
                <a:cubicBezTo>
                  <a:pt x="2501337" y="917674"/>
                  <a:pt x="2927286" y="943140"/>
                  <a:pt x="3280620" y="986755"/>
                </a:cubicBezTo>
                <a:lnTo>
                  <a:pt x="3449379" y="1009812"/>
                </a:lnTo>
                <a:lnTo>
                  <a:pt x="3450378" y="1009205"/>
                </a:lnTo>
                <a:cubicBezTo>
                  <a:pt x="3493396" y="978568"/>
                  <a:pt x="3516348" y="946343"/>
                  <a:pt x="3516348" y="913084"/>
                </a:cubicBezTo>
                <a:cubicBezTo>
                  <a:pt x="3516348" y="862403"/>
                  <a:pt x="3463054" y="814122"/>
                  <a:pt x="3366675" y="770208"/>
                </a:cubicBezTo>
                <a:lnTo>
                  <a:pt x="3288300" y="738853"/>
                </a:lnTo>
                <a:lnTo>
                  <a:pt x="3280620" y="739902"/>
                </a:lnTo>
                <a:cubicBezTo>
                  <a:pt x="2927286" y="783516"/>
                  <a:pt x="2501337" y="808983"/>
                  <a:pt x="2042831" y="808983"/>
                </a:cubicBezTo>
                <a:lnTo>
                  <a:pt x="1901347" y="807677"/>
                </a:lnTo>
                <a:lnTo>
                  <a:pt x="1995580" y="804906"/>
                </a:lnTo>
                <a:cubicBezTo>
                  <a:pt x="2321044" y="792071"/>
                  <a:pt x="2616267" y="763237"/>
                  <a:pt x="2858162" y="722855"/>
                </a:cubicBezTo>
                <a:lnTo>
                  <a:pt x="3079442" y="679179"/>
                </a:lnTo>
                <a:lnTo>
                  <a:pt x="2958500" y="653534"/>
                </a:lnTo>
                <a:cubicBezTo>
                  <a:pt x="2613833" y="587110"/>
                  <a:pt x="2137678" y="546025"/>
                  <a:pt x="1611734" y="546025"/>
                </a:cubicBezTo>
                <a:cubicBezTo>
                  <a:pt x="970738" y="546025"/>
                  <a:pt x="403699" y="607050"/>
                  <a:pt x="58507" y="700598"/>
                </a:cubicBezTo>
                <a:lnTo>
                  <a:pt x="0" y="719419"/>
                </a:lnTo>
                <a:lnTo>
                  <a:pt x="59087" y="692501"/>
                </a:lnTo>
                <a:cubicBezTo>
                  <a:pt x="421343" y="559312"/>
                  <a:pt x="1173584" y="467780"/>
                  <a:pt x="2042831" y="467780"/>
                </a:cubicBezTo>
                <a:cubicBezTo>
                  <a:pt x="2501337" y="467780"/>
                  <a:pt x="2927286" y="493247"/>
                  <a:pt x="3280620" y="536861"/>
                </a:cubicBezTo>
                <a:lnTo>
                  <a:pt x="3425312" y="556630"/>
                </a:lnTo>
                <a:lnTo>
                  <a:pt x="3450378" y="541425"/>
                </a:lnTo>
                <a:cubicBezTo>
                  <a:pt x="3493396" y="510789"/>
                  <a:pt x="3516348" y="478563"/>
                  <a:pt x="3516348" y="445304"/>
                </a:cubicBezTo>
                <a:cubicBezTo>
                  <a:pt x="3516348" y="242583"/>
                  <a:pt x="2663623" y="78245"/>
                  <a:pt x="1611734" y="78245"/>
                </a:cubicBezTo>
                <a:cubicBezTo>
                  <a:pt x="970738" y="78245"/>
                  <a:pt x="403699" y="139270"/>
                  <a:pt x="58507" y="232818"/>
                </a:cubicBezTo>
                <a:lnTo>
                  <a:pt x="0" y="251639"/>
                </a:lnTo>
                <a:lnTo>
                  <a:pt x="59087" y="224722"/>
                </a:lnTo>
                <a:cubicBezTo>
                  <a:pt x="421343" y="91532"/>
                  <a:pt x="1173584" y="0"/>
                  <a:pt x="2042831" y="0"/>
                </a:cubicBezTo>
                <a:close/>
              </a:path>
            </a:pathLst>
          </a:custGeom>
          <a:gradFill>
            <a:gsLst>
              <a:gs pos="21000">
                <a:srgbClr val="00B0F0">
                  <a:lumMod val="27000"/>
                  <a:lumOff val="73000"/>
                </a:srgbClr>
              </a:gs>
              <a:gs pos="64000">
                <a:srgbClr val="FF3399">
                  <a:lumMod val="15000"/>
                  <a:lumOff val="85000"/>
                </a:srgbClr>
              </a:gs>
            </a:gsLst>
            <a:lin ang="10800000" scaled="1"/>
          </a:gradFill>
          <a:ln>
            <a:noFill/>
          </a:ln>
          <a:scene3d>
            <a:camera prst="orthographicFront"/>
            <a:lightRig rig="flood" dir="t">
              <a:rot lat="0" lon="0" rev="7800000"/>
            </a:lightRig>
          </a:scene3d>
          <a:sp3d>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10" name="Forma libre 19"/>
          <p:cNvSpPr/>
          <p:nvPr/>
        </p:nvSpPr>
        <p:spPr>
          <a:xfrm>
            <a:off x="3479998" y="960629"/>
            <a:ext cx="5643930" cy="4989878"/>
          </a:xfrm>
          <a:custGeom>
            <a:avLst/>
            <a:gdLst>
              <a:gd name="connsiteX0" fmla="*/ 2042831 w 4256689"/>
              <a:gd name="connsiteY0" fmla="*/ 0 h 5830047"/>
              <a:gd name="connsiteX1" fmla="*/ 4256689 w 4256689"/>
              <a:gd name="connsiteY1" fmla="*/ 404491 h 5830047"/>
              <a:gd name="connsiteX2" fmla="*/ 3878596 w 4256689"/>
              <a:gd name="connsiteY2" fmla="*/ 630646 h 5830047"/>
              <a:gd name="connsiteX3" fmla="*/ 3846939 w 4256689"/>
              <a:gd name="connsiteY3" fmla="*/ 638381 h 5830047"/>
              <a:gd name="connsiteX4" fmla="*/ 3878596 w 4256689"/>
              <a:gd name="connsiteY4" fmla="*/ 646116 h 5830047"/>
              <a:gd name="connsiteX5" fmla="*/ 4256689 w 4256689"/>
              <a:gd name="connsiteY5" fmla="*/ 872271 h 5830047"/>
              <a:gd name="connsiteX6" fmla="*/ 3989489 w 4256689"/>
              <a:gd name="connsiteY6" fmla="*/ 1065076 h 5830047"/>
              <a:gd name="connsiteX7" fmla="*/ 3882614 w 4256689"/>
              <a:gd name="connsiteY7" fmla="*/ 1097218 h 5830047"/>
              <a:gd name="connsiteX8" fmla="*/ 3989489 w 4256689"/>
              <a:gd name="connsiteY8" fmla="*/ 1129361 h 5830047"/>
              <a:gd name="connsiteX9" fmla="*/ 4256689 w 4256689"/>
              <a:gd name="connsiteY9" fmla="*/ 1322165 h 5830047"/>
              <a:gd name="connsiteX10" fmla="*/ 3989489 w 4256689"/>
              <a:gd name="connsiteY10" fmla="*/ 1514970 h 5830047"/>
              <a:gd name="connsiteX11" fmla="*/ 3882614 w 4256689"/>
              <a:gd name="connsiteY11" fmla="*/ 1547112 h 5830047"/>
              <a:gd name="connsiteX12" fmla="*/ 3989489 w 4256689"/>
              <a:gd name="connsiteY12" fmla="*/ 1579254 h 5830047"/>
              <a:gd name="connsiteX13" fmla="*/ 4256689 w 4256689"/>
              <a:gd name="connsiteY13" fmla="*/ 1772059 h 5830047"/>
              <a:gd name="connsiteX14" fmla="*/ 3989489 w 4256689"/>
              <a:gd name="connsiteY14" fmla="*/ 1964863 h 5830047"/>
              <a:gd name="connsiteX15" fmla="*/ 3882614 w 4256689"/>
              <a:gd name="connsiteY15" fmla="*/ 1997006 h 5830047"/>
              <a:gd name="connsiteX16" fmla="*/ 3989489 w 4256689"/>
              <a:gd name="connsiteY16" fmla="*/ 2029148 h 5830047"/>
              <a:gd name="connsiteX17" fmla="*/ 4256689 w 4256689"/>
              <a:gd name="connsiteY17" fmla="*/ 2221953 h 5830047"/>
              <a:gd name="connsiteX18" fmla="*/ 3989489 w 4256689"/>
              <a:gd name="connsiteY18" fmla="*/ 2414757 h 5830047"/>
              <a:gd name="connsiteX19" fmla="*/ 3882614 w 4256689"/>
              <a:gd name="connsiteY19" fmla="*/ 2446900 h 5830047"/>
              <a:gd name="connsiteX20" fmla="*/ 3989489 w 4256689"/>
              <a:gd name="connsiteY20" fmla="*/ 2479042 h 5830047"/>
              <a:gd name="connsiteX21" fmla="*/ 4256689 w 4256689"/>
              <a:gd name="connsiteY21" fmla="*/ 2671847 h 5830047"/>
              <a:gd name="connsiteX22" fmla="*/ 3878597 w 4256689"/>
              <a:gd name="connsiteY22" fmla="*/ 2898002 h 5830047"/>
              <a:gd name="connsiteX23" fmla="*/ 3808930 w 4256689"/>
              <a:gd name="connsiteY23" fmla="*/ 2915024 h 5830047"/>
              <a:gd name="connsiteX24" fmla="*/ 3878597 w 4256689"/>
              <a:gd name="connsiteY24" fmla="*/ 2932045 h 5830047"/>
              <a:gd name="connsiteX25" fmla="*/ 4256689 w 4256689"/>
              <a:gd name="connsiteY25" fmla="*/ 3158200 h 5830047"/>
              <a:gd name="connsiteX26" fmla="*/ 3878596 w 4256689"/>
              <a:gd name="connsiteY26" fmla="*/ 3384355 h 5830047"/>
              <a:gd name="connsiteX27" fmla="*/ 3846939 w 4256689"/>
              <a:gd name="connsiteY27" fmla="*/ 3392090 h 5830047"/>
              <a:gd name="connsiteX28" fmla="*/ 3878596 w 4256689"/>
              <a:gd name="connsiteY28" fmla="*/ 3399825 h 5830047"/>
              <a:gd name="connsiteX29" fmla="*/ 4256689 w 4256689"/>
              <a:gd name="connsiteY29" fmla="*/ 3625980 h 5830047"/>
              <a:gd name="connsiteX30" fmla="*/ 3989489 w 4256689"/>
              <a:gd name="connsiteY30" fmla="*/ 3818785 h 5830047"/>
              <a:gd name="connsiteX31" fmla="*/ 3882614 w 4256689"/>
              <a:gd name="connsiteY31" fmla="*/ 3850927 h 5830047"/>
              <a:gd name="connsiteX32" fmla="*/ 3989489 w 4256689"/>
              <a:gd name="connsiteY32" fmla="*/ 3883070 h 5830047"/>
              <a:gd name="connsiteX33" fmla="*/ 4256689 w 4256689"/>
              <a:gd name="connsiteY33" fmla="*/ 4075874 h 5830047"/>
              <a:gd name="connsiteX34" fmla="*/ 3989489 w 4256689"/>
              <a:gd name="connsiteY34" fmla="*/ 4268679 h 5830047"/>
              <a:gd name="connsiteX35" fmla="*/ 3882614 w 4256689"/>
              <a:gd name="connsiteY35" fmla="*/ 4300821 h 5830047"/>
              <a:gd name="connsiteX36" fmla="*/ 3989489 w 4256689"/>
              <a:gd name="connsiteY36" fmla="*/ 4332963 h 5830047"/>
              <a:gd name="connsiteX37" fmla="*/ 4256689 w 4256689"/>
              <a:gd name="connsiteY37" fmla="*/ 4525768 h 5830047"/>
              <a:gd name="connsiteX38" fmla="*/ 3989489 w 4256689"/>
              <a:gd name="connsiteY38" fmla="*/ 4718572 h 5830047"/>
              <a:gd name="connsiteX39" fmla="*/ 3882614 w 4256689"/>
              <a:gd name="connsiteY39" fmla="*/ 4750715 h 5830047"/>
              <a:gd name="connsiteX40" fmla="*/ 3989489 w 4256689"/>
              <a:gd name="connsiteY40" fmla="*/ 4782857 h 5830047"/>
              <a:gd name="connsiteX41" fmla="*/ 4256689 w 4256689"/>
              <a:gd name="connsiteY41" fmla="*/ 4975662 h 5830047"/>
              <a:gd name="connsiteX42" fmla="*/ 3989489 w 4256689"/>
              <a:gd name="connsiteY42" fmla="*/ 5168466 h 5830047"/>
              <a:gd name="connsiteX43" fmla="*/ 3882614 w 4256689"/>
              <a:gd name="connsiteY43" fmla="*/ 5200608 h 5830047"/>
              <a:gd name="connsiteX44" fmla="*/ 3989489 w 4256689"/>
              <a:gd name="connsiteY44" fmla="*/ 5232751 h 5830047"/>
              <a:gd name="connsiteX45" fmla="*/ 4256689 w 4256689"/>
              <a:gd name="connsiteY45" fmla="*/ 5425556 h 5830047"/>
              <a:gd name="connsiteX46" fmla="*/ 2042831 w 4256689"/>
              <a:gd name="connsiteY46" fmla="*/ 5830047 h 5830047"/>
              <a:gd name="connsiteX47" fmla="*/ 1901347 w 4256689"/>
              <a:gd name="connsiteY47" fmla="*/ 5828741 h 5830047"/>
              <a:gd name="connsiteX48" fmla="*/ 1995580 w 4256689"/>
              <a:gd name="connsiteY48" fmla="*/ 5825970 h 5830047"/>
              <a:gd name="connsiteX49" fmla="*/ 3516350 w 4256689"/>
              <a:gd name="connsiteY49" fmla="*/ 5466368 h 5830047"/>
              <a:gd name="connsiteX50" fmla="*/ 3366675 w 4256689"/>
              <a:gd name="connsiteY50" fmla="*/ 5323492 h 5830047"/>
              <a:gd name="connsiteX51" fmla="*/ 3321626 w 4256689"/>
              <a:gd name="connsiteY51" fmla="*/ 5305469 h 5830047"/>
              <a:gd name="connsiteX52" fmla="*/ 3280620 w 4256689"/>
              <a:gd name="connsiteY52" fmla="*/ 5311072 h 5830047"/>
              <a:gd name="connsiteX53" fmla="*/ 2042831 w 4256689"/>
              <a:gd name="connsiteY53" fmla="*/ 5380153 h 5830047"/>
              <a:gd name="connsiteX54" fmla="*/ 1901347 w 4256689"/>
              <a:gd name="connsiteY54" fmla="*/ 5378848 h 5830047"/>
              <a:gd name="connsiteX55" fmla="*/ 1995580 w 4256689"/>
              <a:gd name="connsiteY55" fmla="*/ 5376076 h 5830047"/>
              <a:gd name="connsiteX56" fmla="*/ 3081428 w 4256689"/>
              <a:gd name="connsiteY56" fmla="*/ 5249958 h 5830047"/>
              <a:gd name="connsiteX57" fmla="*/ 3113291 w 4256689"/>
              <a:gd name="connsiteY57" fmla="*/ 5241097 h 5830047"/>
              <a:gd name="connsiteX58" fmla="*/ 3081427 w 4256689"/>
              <a:gd name="connsiteY58" fmla="*/ 5232884 h 5830047"/>
              <a:gd name="connsiteX59" fmla="*/ 1611734 w 4256689"/>
              <a:gd name="connsiteY59" fmla="*/ 5099309 h 5830047"/>
              <a:gd name="connsiteX60" fmla="*/ 58507 w 4256689"/>
              <a:gd name="connsiteY60" fmla="*/ 5253882 h 5830047"/>
              <a:gd name="connsiteX61" fmla="*/ 0 w 4256689"/>
              <a:gd name="connsiteY61" fmla="*/ 5272703 h 5830047"/>
              <a:gd name="connsiteX62" fmla="*/ 59087 w 4256689"/>
              <a:gd name="connsiteY62" fmla="*/ 5245786 h 5830047"/>
              <a:gd name="connsiteX63" fmla="*/ 2042831 w 4256689"/>
              <a:gd name="connsiteY63" fmla="*/ 5021064 h 5830047"/>
              <a:gd name="connsiteX64" fmla="*/ 3280620 w 4256689"/>
              <a:gd name="connsiteY64" fmla="*/ 5090145 h 5830047"/>
              <a:gd name="connsiteX65" fmla="*/ 3449379 w 4256689"/>
              <a:gd name="connsiteY65" fmla="*/ 5113202 h 5830047"/>
              <a:gd name="connsiteX66" fmla="*/ 3450378 w 4256689"/>
              <a:gd name="connsiteY66" fmla="*/ 5112596 h 5830047"/>
              <a:gd name="connsiteX67" fmla="*/ 3516350 w 4256689"/>
              <a:gd name="connsiteY67" fmla="*/ 5016474 h 5830047"/>
              <a:gd name="connsiteX68" fmla="*/ 3366675 w 4256689"/>
              <a:gd name="connsiteY68" fmla="*/ 4873598 h 5830047"/>
              <a:gd name="connsiteX69" fmla="*/ 3321626 w 4256689"/>
              <a:gd name="connsiteY69" fmla="*/ 4855576 h 5830047"/>
              <a:gd name="connsiteX70" fmla="*/ 3280620 w 4256689"/>
              <a:gd name="connsiteY70" fmla="*/ 4861179 h 5830047"/>
              <a:gd name="connsiteX71" fmla="*/ 2042831 w 4256689"/>
              <a:gd name="connsiteY71" fmla="*/ 4930259 h 5830047"/>
              <a:gd name="connsiteX72" fmla="*/ 1901347 w 4256689"/>
              <a:gd name="connsiteY72" fmla="*/ 4928954 h 5830047"/>
              <a:gd name="connsiteX73" fmla="*/ 1995580 w 4256689"/>
              <a:gd name="connsiteY73" fmla="*/ 4926182 h 5830047"/>
              <a:gd name="connsiteX74" fmla="*/ 3081428 w 4256689"/>
              <a:gd name="connsiteY74" fmla="*/ 4800064 h 5830047"/>
              <a:gd name="connsiteX75" fmla="*/ 3113291 w 4256689"/>
              <a:gd name="connsiteY75" fmla="*/ 4791203 h 5830047"/>
              <a:gd name="connsiteX76" fmla="*/ 3081427 w 4256689"/>
              <a:gd name="connsiteY76" fmla="*/ 4782991 h 5830047"/>
              <a:gd name="connsiteX77" fmla="*/ 1611734 w 4256689"/>
              <a:gd name="connsiteY77" fmla="*/ 4649416 h 5830047"/>
              <a:gd name="connsiteX78" fmla="*/ 58507 w 4256689"/>
              <a:gd name="connsiteY78" fmla="*/ 4803989 h 5830047"/>
              <a:gd name="connsiteX79" fmla="*/ 0 w 4256689"/>
              <a:gd name="connsiteY79" fmla="*/ 4822809 h 5830047"/>
              <a:gd name="connsiteX80" fmla="*/ 59087 w 4256689"/>
              <a:gd name="connsiteY80" fmla="*/ 4795892 h 5830047"/>
              <a:gd name="connsiteX81" fmla="*/ 2042831 w 4256689"/>
              <a:gd name="connsiteY81" fmla="*/ 4571170 h 5830047"/>
              <a:gd name="connsiteX82" fmla="*/ 3280620 w 4256689"/>
              <a:gd name="connsiteY82" fmla="*/ 4640251 h 5830047"/>
              <a:gd name="connsiteX83" fmla="*/ 3449379 w 4256689"/>
              <a:gd name="connsiteY83" fmla="*/ 4663308 h 5830047"/>
              <a:gd name="connsiteX84" fmla="*/ 3450378 w 4256689"/>
              <a:gd name="connsiteY84" fmla="*/ 4662702 h 5830047"/>
              <a:gd name="connsiteX85" fmla="*/ 3516350 w 4256689"/>
              <a:gd name="connsiteY85" fmla="*/ 4566580 h 5830047"/>
              <a:gd name="connsiteX86" fmla="*/ 3366675 w 4256689"/>
              <a:gd name="connsiteY86" fmla="*/ 4423705 h 5830047"/>
              <a:gd name="connsiteX87" fmla="*/ 3321626 w 4256689"/>
              <a:gd name="connsiteY87" fmla="*/ 4405682 h 5830047"/>
              <a:gd name="connsiteX88" fmla="*/ 3280620 w 4256689"/>
              <a:gd name="connsiteY88" fmla="*/ 4411284 h 5830047"/>
              <a:gd name="connsiteX89" fmla="*/ 2042831 w 4256689"/>
              <a:gd name="connsiteY89" fmla="*/ 4480365 h 5830047"/>
              <a:gd name="connsiteX90" fmla="*/ 1901347 w 4256689"/>
              <a:gd name="connsiteY90" fmla="*/ 4479060 h 5830047"/>
              <a:gd name="connsiteX91" fmla="*/ 1995580 w 4256689"/>
              <a:gd name="connsiteY91" fmla="*/ 4476288 h 5830047"/>
              <a:gd name="connsiteX92" fmla="*/ 3081428 w 4256689"/>
              <a:gd name="connsiteY92" fmla="*/ 4350170 h 5830047"/>
              <a:gd name="connsiteX93" fmla="*/ 3113291 w 4256689"/>
              <a:gd name="connsiteY93" fmla="*/ 4341309 h 5830047"/>
              <a:gd name="connsiteX94" fmla="*/ 3081427 w 4256689"/>
              <a:gd name="connsiteY94" fmla="*/ 4333097 h 5830047"/>
              <a:gd name="connsiteX95" fmla="*/ 1611734 w 4256689"/>
              <a:gd name="connsiteY95" fmla="*/ 4199522 h 5830047"/>
              <a:gd name="connsiteX96" fmla="*/ 58507 w 4256689"/>
              <a:gd name="connsiteY96" fmla="*/ 4354095 h 5830047"/>
              <a:gd name="connsiteX97" fmla="*/ 0 w 4256689"/>
              <a:gd name="connsiteY97" fmla="*/ 4372915 h 5830047"/>
              <a:gd name="connsiteX98" fmla="*/ 59087 w 4256689"/>
              <a:gd name="connsiteY98" fmla="*/ 4345998 h 5830047"/>
              <a:gd name="connsiteX99" fmla="*/ 2042831 w 4256689"/>
              <a:gd name="connsiteY99" fmla="*/ 4121276 h 5830047"/>
              <a:gd name="connsiteX100" fmla="*/ 3280620 w 4256689"/>
              <a:gd name="connsiteY100" fmla="*/ 4190357 h 5830047"/>
              <a:gd name="connsiteX101" fmla="*/ 3449379 w 4256689"/>
              <a:gd name="connsiteY101" fmla="*/ 4213414 h 5830047"/>
              <a:gd name="connsiteX102" fmla="*/ 3450378 w 4256689"/>
              <a:gd name="connsiteY102" fmla="*/ 4212808 h 5830047"/>
              <a:gd name="connsiteX103" fmla="*/ 3516348 w 4256689"/>
              <a:gd name="connsiteY103" fmla="*/ 4116687 h 5830047"/>
              <a:gd name="connsiteX104" fmla="*/ 3366675 w 4256689"/>
              <a:gd name="connsiteY104" fmla="*/ 3973811 h 5830047"/>
              <a:gd name="connsiteX105" fmla="*/ 3321626 w 4256689"/>
              <a:gd name="connsiteY105" fmla="*/ 3955788 h 5830047"/>
              <a:gd name="connsiteX106" fmla="*/ 3280620 w 4256689"/>
              <a:gd name="connsiteY106" fmla="*/ 3961391 h 5830047"/>
              <a:gd name="connsiteX107" fmla="*/ 2042831 w 4256689"/>
              <a:gd name="connsiteY107" fmla="*/ 4030471 h 5830047"/>
              <a:gd name="connsiteX108" fmla="*/ 1901347 w 4256689"/>
              <a:gd name="connsiteY108" fmla="*/ 4029166 h 5830047"/>
              <a:gd name="connsiteX109" fmla="*/ 1995580 w 4256689"/>
              <a:gd name="connsiteY109" fmla="*/ 4026394 h 5830047"/>
              <a:gd name="connsiteX110" fmla="*/ 3081428 w 4256689"/>
              <a:gd name="connsiteY110" fmla="*/ 3900276 h 5830047"/>
              <a:gd name="connsiteX111" fmla="*/ 3113291 w 4256689"/>
              <a:gd name="connsiteY111" fmla="*/ 3891415 h 5830047"/>
              <a:gd name="connsiteX112" fmla="*/ 3081427 w 4256689"/>
              <a:gd name="connsiteY112" fmla="*/ 3883203 h 5830047"/>
              <a:gd name="connsiteX113" fmla="*/ 1611734 w 4256689"/>
              <a:gd name="connsiteY113" fmla="*/ 3749628 h 5830047"/>
              <a:gd name="connsiteX114" fmla="*/ 58507 w 4256689"/>
              <a:gd name="connsiteY114" fmla="*/ 3904201 h 5830047"/>
              <a:gd name="connsiteX115" fmla="*/ 0 w 4256689"/>
              <a:gd name="connsiteY115" fmla="*/ 3923022 h 5830047"/>
              <a:gd name="connsiteX116" fmla="*/ 59087 w 4256689"/>
              <a:gd name="connsiteY116" fmla="*/ 3896104 h 5830047"/>
              <a:gd name="connsiteX117" fmla="*/ 2042831 w 4256689"/>
              <a:gd name="connsiteY117" fmla="*/ 3671383 h 5830047"/>
              <a:gd name="connsiteX118" fmla="*/ 3280620 w 4256689"/>
              <a:gd name="connsiteY118" fmla="*/ 3740464 h 5830047"/>
              <a:gd name="connsiteX119" fmla="*/ 3449379 w 4256689"/>
              <a:gd name="connsiteY119" fmla="*/ 3763521 h 5830047"/>
              <a:gd name="connsiteX120" fmla="*/ 3450378 w 4256689"/>
              <a:gd name="connsiteY120" fmla="*/ 3762914 h 5830047"/>
              <a:gd name="connsiteX121" fmla="*/ 3516348 w 4256689"/>
              <a:gd name="connsiteY121" fmla="*/ 3666793 h 5830047"/>
              <a:gd name="connsiteX122" fmla="*/ 3366675 w 4256689"/>
              <a:gd name="connsiteY122" fmla="*/ 3523917 h 5830047"/>
              <a:gd name="connsiteX123" fmla="*/ 3288300 w 4256689"/>
              <a:gd name="connsiteY123" fmla="*/ 3492562 h 5830047"/>
              <a:gd name="connsiteX124" fmla="*/ 3280620 w 4256689"/>
              <a:gd name="connsiteY124" fmla="*/ 3493611 h 5830047"/>
              <a:gd name="connsiteX125" fmla="*/ 2042831 w 4256689"/>
              <a:gd name="connsiteY125" fmla="*/ 3562692 h 5830047"/>
              <a:gd name="connsiteX126" fmla="*/ 1901347 w 4256689"/>
              <a:gd name="connsiteY126" fmla="*/ 3561386 h 5830047"/>
              <a:gd name="connsiteX127" fmla="*/ 1995580 w 4256689"/>
              <a:gd name="connsiteY127" fmla="*/ 3558615 h 5830047"/>
              <a:gd name="connsiteX128" fmla="*/ 2858162 w 4256689"/>
              <a:gd name="connsiteY128" fmla="*/ 3476564 h 5830047"/>
              <a:gd name="connsiteX129" fmla="*/ 3079442 w 4256689"/>
              <a:gd name="connsiteY129" fmla="*/ 3432888 h 5830047"/>
              <a:gd name="connsiteX130" fmla="*/ 2958500 w 4256689"/>
              <a:gd name="connsiteY130" fmla="*/ 3407243 h 5830047"/>
              <a:gd name="connsiteX131" fmla="*/ 1611734 w 4256689"/>
              <a:gd name="connsiteY131" fmla="*/ 3299734 h 5830047"/>
              <a:gd name="connsiteX132" fmla="*/ 58507 w 4256689"/>
              <a:gd name="connsiteY132" fmla="*/ 3454307 h 5830047"/>
              <a:gd name="connsiteX133" fmla="*/ 0 w 4256689"/>
              <a:gd name="connsiteY133" fmla="*/ 3473128 h 5830047"/>
              <a:gd name="connsiteX134" fmla="*/ 59087 w 4256689"/>
              <a:gd name="connsiteY134" fmla="*/ 3446210 h 5830047"/>
              <a:gd name="connsiteX135" fmla="*/ 2042831 w 4256689"/>
              <a:gd name="connsiteY135" fmla="*/ 3221489 h 5830047"/>
              <a:gd name="connsiteX136" fmla="*/ 3280620 w 4256689"/>
              <a:gd name="connsiteY136" fmla="*/ 3290570 h 5830047"/>
              <a:gd name="connsiteX137" fmla="*/ 3425312 w 4256689"/>
              <a:gd name="connsiteY137" fmla="*/ 3310339 h 5830047"/>
              <a:gd name="connsiteX138" fmla="*/ 3450378 w 4256689"/>
              <a:gd name="connsiteY138" fmla="*/ 3295134 h 5830047"/>
              <a:gd name="connsiteX139" fmla="*/ 3516348 w 4256689"/>
              <a:gd name="connsiteY139" fmla="*/ 3199013 h 5830047"/>
              <a:gd name="connsiteX140" fmla="*/ 3286472 w 4256689"/>
              <a:gd name="connsiteY140" fmla="*/ 3024051 h 5830047"/>
              <a:gd name="connsiteX141" fmla="*/ 3245738 w 4256689"/>
              <a:gd name="connsiteY141" fmla="*/ 3011129 h 5830047"/>
              <a:gd name="connsiteX142" fmla="*/ 3098087 w 4256689"/>
              <a:gd name="connsiteY142" fmla="*/ 3027518 h 5830047"/>
              <a:gd name="connsiteX143" fmla="*/ 2042831 w 4256689"/>
              <a:gd name="connsiteY143" fmla="*/ 3076338 h 5830047"/>
              <a:gd name="connsiteX144" fmla="*/ 1901347 w 4256689"/>
              <a:gd name="connsiteY144" fmla="*/ 3075032 h 5830047"/>
              <a:gd name="connsiteX145" fmla="*/ 1995580 w 4256689"/>
              <a:gd name="connsiteY145" fmla="*/ 3072261 h 5830047"/>
              <a:gd name="connsiteX146" fmla="*/ 2974561 w 4256689"/>
              <a:gd name="connsiteY146" fmla="*/ 2969077 h 5830047"/>
              <a:gd name="connsiteX147" fmla="*/ 3035988 w 4256689"/>
              <a:gd name="connsiteY147" fmla="*/ 2955894 h 5830047"/>
              <a:gd name="connsiteX148" fmla="*/ 2958500 w 4256689"/>
              <a:gd name="connsiteY148" fmla="*/ 2939463 h 5830047"/>
              <a:gd name="connsiteX149" fmla="*/ 1611734 w 4256689"/>
              <a:gd name="connsiteY149" fmla="*/ 2831954 h 5830047"/>
              <a:gd name="connsiteX150" fmla="*/ 58507 w 4256689"/>
              <a:gd name="connsiteY150" fmla="*/ 2986527 h 5830047"/>
              <a:gd name="connsiteX151" fmla="*/ 0 w 4256689"/>
              <a:gd name="connsiteY151" fmla="*/ 3005348 h 5830047"/>
              <a:gd name="connsiteX152" fmla="*/ 59087 w 4256689"/>
              <a:gd name="connsiteY152" fmla="*/ 2978430 h 5830047"/>
              <a:gd name="connsiteX153" fmla="*/ 2042831 w 4256689"/>
              <a:gd name="connsiteY153" fmla="*/ 2753709 h 5830047"/>
              <a:gd name="connsiteX154" fmla="*/ 3280620 w 4256689"/>
              <a:gd name="connsiteY154" fmla="*/ 2822790 h 5830047"/>
              <a:gd name="connsiteX155" fmla="*/ 3400212 w 4256689"/>
              <a:gd name="connsiteY155" fmla="*/ 2839129 h 5830047"/>
              <a:gd name="connsiteX156" fmla="*/ 3400779 w 4256689"/>
              <a:gd name="connsiteY156" fmla="*/ 2838866 h 5830047"/>
              <a:gd name="connsiteX157" fmla="*/ 3516350 w 4256689"/>
              <a:gd name="connsiteY157" fmla="*/ 2712659 h 5830047"/>
              <a:gd name="connsiteX158" fmla="*/ 3366675 w 4256689"/>
              <a:gd name="connsiteY158" fmla="*/ 2569783 h 5830047"/>
              <a:gd name="connsiteX159" fmla="*/ 3321626 w 4256689"/>
              <a:gd name="connsiteY159" fmla="*/ 2551760 h 5830047"/>
              <a:gd name="connsiteX160" fmla="*/ 3280620 w 4256689"/>
              <a:gd name="connsiteY160" fmla="*/ 2557363 h 5830047"/>
              <a:gd name="connsiteX161" fmla="*/ 2042831 w 4256689"/>
              <a:gd name="connsiteY161" fmla="*/ 2626444 h 5830047"/>
              <a:gd name="connsiteX162" fmla="*/ 1901347 w 4256689"/>
              <a:gd name="connsiteY162" fmla="*/ 2625139 h 5830047"/>
              <a:gd name="connsiteX163" fmla="*/ 1995580 w 4256689"/>
              <a:gd name="connsiteY163" fmla="*/ 2622367 h 5830047"/>
              <a:gd name="connsiteX164" fmla="*/ 3081428 w 4256689"/>
              <a:gd name="connsiteY164" fmla="*/ 2496249 h 5830047"/>
              <a:gd name="connsiteX165" fmla="*/ 3113291 w 4256689"/>
              <a:gd name="connsiteY165" fmla="*/ 2487388 h 5830047"/>
              <a:gd name="connsiteX166" fmla="*/ 3081427 w 4256689"/>
              <a:gd name="connsiteY166" fmla="*/ 2479175 h 5830047"/>
              <a:gd name="connsiteX167" fmla="*/ 1611734 w 4256689"/>
              <a:gd name="connsiteY167" fmla="*/ 2345600 h 5830047"/>
              <a:gd name="connsiteX168" fmla="*/ 58507 w 4256689"/>
              <a:gd name="connsiteY168" fmla="*/ 2500173 h 5830047"/>
              <a:gd name="connsiteX169" fmla="*/ 0 w 4256689"/>
              <a:gd name="connsiteY169" fmla="*/ 2518994 h 5830047"/>
              <a:gd name="connsiteX170" fmla="*/ 59087 w 4256689"/>
              <a:gd name="connsiteY170" fmla="*/ 2492077 h 5830047"/>
              <a:gd name="connsiteX171" fmla="*/ 2042831 w 4256689"/>
              <a:gd name="connsiteY171" fmla="*/ 2267355 h 5830047"/>
              <a:gd name="connsiteX172" fmla="*/ 3280620 w 4256689"/>
              <a:gd name="connsiteY172" fmla="*/ 2336436 h 5830047"/>
              <a:gd name="connsiteX173" fmla="*/ 3449379 w 4256689"/>
              <a:gd name="connsiteY173" fmla="*/ 2359493 h 5830047"/>
              <a:gd name="connsiteX174" fmla="*/ 3450378 w 4256689"/>
              <a:gd name="connsiteY174" fmla="*/ 2358887 h 5830047"/>
              <a:gd name="connsiteX175" fmla="*/ 3516350 w 4256689"/>
              <a:gd name="connsiteY175" fmla="*/ 2262765 h 5830047"/>
              <a:gd name="connsiteX176" fmla="*/ 3366675 w 4256689"/>
              <a:gd name="connsiteY176" fmla="*/ 2119889 h 5830047"/>
              <a:gd name="connsiteX177" fmla="*/ 3321626 w 4256689"/>
              <a:gd name="connsiteY177" fmla="*/ 2101867 h 5830047"/>
              <a:gd name="connsiteX178" fmla="*/ 3280620 w 4256689"/>
              <a:gd name="connsiteY178" fmla="*/ 2107470 h 5830047"/>
              <a:gd name="connsiteX179" fmla="*/ 2042831 w 4256689"/>
              <a:gd name="connsiteY179" fmla="*/ 2176550 h 5830047"/>
              <a:gd name="connsiteX180" fmla="*/ 1901347 w 4256689"/>
              <a:gd name="connsiteY180" fmla="*/ 2175245 h 5830047"/>
              <a:gd name="connsiteX181" fmla="*/ 1995580 w 4256689"/>
              <a:gd name="connsiteY181" fmla="*/ 2172473 h 5830047"/>
              <a:gd name="connsiteX182" fmla="*/ 3081428 w 4256689"/>
              <a:gd name="connsiteY182" fmla="*/ 2046355 h 5830047"/>
              <a:gd name="connsiteX183" fmla="*/ 3113291 w 4256689"/>
              <a:gd name="connsiteY183" fmla="*/ 2037494 h 5830047"/>
              <a:gd name="connsiteX184" fmla="*/ 3081427 w 4256689"/>
              <a:gd name="connsiteY184" fmla="*/ 2029282 h 5830047"/>
              <a:gd name="connsiteX185" fmla="*/ 1611734 w 4256689"/>
              <a:gd name="connsiteY185" fmla="*/ 1895707 h 5830047"/>
              <a:gd name="connsiteX186" fmla="*/ 58507 w 4256689"/>
              <a:gd name="connsiteY186" fmla="*/ 2050280 h 5830047"/>
              <a:gd name="connsiteX187" fmla="*/ 0 w 4256689"/>
              <a:gd name="connsiteY187" fmla="*/ 2069100 h 5830047"/>
              <a:gd name="connsiteX188" fmla="*/ 59087 w 4256689"/>
              <a:gd name="connsiteY188" fmla="*/ 2042183 h 5830047"/>
              <a:gd name="connsiteX189" fmla="*/ 2042831 w 4256689"/>
              <a:gd name="connsiteY189" fmla="*/ 1817461 h 5830047"/>
              <a:gd name="connsiteX190" fmla="*/ 3280620 w 4256689"/>
              <a:gd name="connsiteY190" fmla="*/ 1886542 h 5830047"/>
              <a:gd name="connsiteX191" fmla="*/ 3449379 w 4256689"/>
              <a:gd name="connsiteY191" fmla="*/ 1909599 h 5830047"/>
              <a:gd name="connsiteX192" fmla="*/ 3450378 w 4256689"/>
              <a:gd name="connsiteY192" fmla="*/ 1908993 h 5830047"/>
              <a:gd name="connsiteX193" fmla="*/ 3516350 w 4256689"/>
              <a:gd name="connsiteY193" fmla="*/ 1812871 h 5830047"/>
              <a:gd name="connsiteX194" fmla="*/ 3366675 w 4256689"/>
              <a:gd name="connsiteY194" fmla="*/ 1669996 h 5830047"/>
              <a:gd name="connsiteX195" fmla="*/ 3321626 w 4256689"/>
              <a:gd name="connsiteY195" fmla="*/ 1651973 h 5830047"/>
              <a:gd name="connsiteX196" fmla="*/ 3280620 w 4256689"/>
              <a:gd name="connsiteY196" fmla="*/ 1657575 h 5830047"/>
              <a:gd name="connsiteX197" fmla="*/ 2042831 w 4256689"/>
              <a:gd name="connsiteY197" fmla="*/ 1726656 h 5830047"/>
              <a:gd name="connsiteX198" fmla="*/ 1901347 w 4256689"/>
              <a:gd name="connsiteY198" fmla="*/ 1725351 h 5830047"/>
              <a:gd name="connsiteX199" fmla="*/ 1995580 w 4256689"/>
              <a:gd name="connsiteY199" fmla="*/ 1722579 h 5830047"/>
              <a:gd name="connsiteX200" fmla="*/ 3081428 w 4256689"/>
              <a:gd name="connsiteY200" fmla="*/ 1596461 h 5830047"/>
              <a:gd name="connsiteX201" fmla="*/ 3113291 w 4256689"/>
              <a:gd name="connsiteY201" fmla="*/ 1587600 h 5830047"/>
              <a:gd name="connsiteX202" fmla="*/ 3081427 w 4256689"/>
              <a:gd name="connsiteY202" fmla="*/ 1579388 h 5830047"/>
              <a:gd name="connsiteX203" fmla="*/ 1611734 w 4256689"/>
              <a:gd name="connsiteY203" fmla="*/ 1445813 h 5830047"/>
              <a:gd name="connsiteX204" fmla="*/ 58507 w 4256689"/>
              <a:gd name="connsiteY204" fmla="*/ 1600386 h 5830047"/>
              <a:gd name="connsiteX205" fmla="*/ 0 w 4256689"/>
              <a:gd name="connsiteY205" fmla="*/ 1619206 h 5830047"/>
              <a:gd name="connsiteX206" fmla="*/ 59087 w 4256689"/>
              <a:gd name="connsiteY206" fmla="*/ 1592289 h 5830047"/>
              <a:gd name="connsiteX207" fmla="*/ 2042831 w 4256689"/>
              <a:gd name="connsiteY207" fmla="*/ 1367567 h 5830047"/>
              <a:gd name="connsiteX208" fmla="*/ 3280620 w 4256689"/>
              <a:gd name="connsiteY208" fmla="*/ 1436648 h 5830047"/>
              <a:gd name="connsiteX209" fmla="*/ 3449379 w 4256689"/>
              <a:gd name="connsiteY209" fmla="*/ 1459705 h 5830047"/>
              <a:gd name="connsiteX210" fmla="*/ 3450378 w 4256689"/>
              <a:gd name="connsiteY210" fmla="*/ 1459099 h 5830047"/>
              <a:gd name="connsiteX211" fmla="*/ 3516348 w 4256689"/>
              <a:gd name="connsiteY211" fmla="*/ 1362978 h 5830047"/>
              <a:gd name="connsiteX212" fmla="*/ 3366675 w 4256689"/>
              <a:gd name="connsiteY212" fmla="*/ 1220102 h 5830047"/>
              <a:gd name="connsiteX213" fmla="*/ 3321626 w 4256689"/>
              <a:gd name="connsiteY213" fmla="*/ 1202079 h 5830047"/>
              <a:gd name="connsiteX214" fmla="*/ 3280620 w 4256689"/>
              <a:gd name="connsiteY214" fmla="*/ 1207682 h 5830047"/>
              <a:gd name="connsiteX215" fmla="*/ 2042831 w 4256689"/>
              <a:gd name="connsiteY215" fmla="*/ 1276762 h 5830047"/>
              <a:gd name="connsiteX216" fmla="*/ 1901347 w 4256689"/>
              <a:gd name="connsiteY216" fmla="*/ 1275457 h 5830047"/>
              <a:gd name="connsiteX217" fmla="*/ 1995580 w 4256689"/>
              <a:gd name="connsiteY217" fmla="*/ 1272685 h 5830047"/>
              <a:gd name="connsiteX218" fmla="*/ 3081428 w 4256689"/>
              <a:gd name="connsiteY218" fmla="*/ 1146567 h 5830047"/>
              <a:gd name="connsiteX219" fmla="*/ 3113291 w 4256689"/>
              <a:gd name="connsiteY219" fmla="*/ 1137706 h 5830047"/>
              <a:gd name="connsiteX220" fmla="*/ 3081427 w 4256689"/>
              <a:gd name="connsiteY220" fmla="*/ 1129494 h 5830047"/>
              <a:gd name="connsiteX221" fmla="*/ 1611734 w 4256689"/>
              <a:gd name="connsiteY221" fmla="*/ 995919 h 5830047"/>
              <a:gd name="connsiteX222" fmla="*/ 58507 w 4256689"/>
              <a:gd name="connsiteY222" fmla="*/ 1150492 h 5830047"/>
              <a:gd name="connsiteX223" fmla="*/ 0 w 4256689"/>
              <a:gd name="connsiteY223" fmla="*/ 1169313 h 5830047"/>
              <a:gd name="connsiteX224" fmla="*/ 59087 w 4256689"/>
              <a:gd name="connsiteY224" fmla="*/ 1142395 h 5830047"/>
              <a:gd name="connsiteX225" fmla="*/ 2042831 w 4256689"/>
              <a:gd name="connsiteY225" fmla="*/ 917674 h 5830047"/>
              <a:gd name="connsiteX226" fmla="*/ 3280620 w 4256689"/>
              <a:gd name="connsiteY226" fmla="*/ 986755 h 5830047"/>
              <a:gd name="connsiteX227" fmla="*/ 3449379 w 4256689"/>
              <a:gd name="connsiteY227" fmla="*/ 1009812 h 5830047"/>
              <a:gd name="connsiteX228" fmla="*/ 3450378 w 4256689"/>
              <a:gd name="connsiteY228" fmla="*/ 1009205 h 5830047"/>
              <a:gd name="connsiteX229" fmla="*/ 3516348 w 4256689"/>
              <a:gd name="connsiteY229" fmla="*/ 913084 h 5830047"/>
              <a:gd name="connsiteX230" fmla="*/ 3366675 w 4256689"/>
              <a:gd name="connsiteY230" fmla="*/ 770208 h 5830047"/>
              <a:gd name="connsiteX231" fmla="*/ 3288300 w 4256689"/>
              <a:gd name="connsiteY231" fmla="*/ 738853 h 5830047"/>
              <a:gd name="connsiteX232" fmla="*/ 3280620 w 4256689"/>
              <a:gd name="connsiteY232" fmla="*/ 739902 h 5830047"/>
              <a:gd name="connsiteX233" fmla="*/ 2042831 w 4256689"/>
              <a:gd name="connsiteY233" fmla="*/ 808983 h 5830047"/>
              <a:gd name="connsiteX234" fmla="*/ 1901347 w 4256689"/>
              <a:gd name="connsiteY234" fmla="*/ 807677 h 5830047"/>
              <a:gd name="connsiteX235" fmla="*/ 1995580 w 4256689"/>
              <a:gd name="connsiteY235" fmla="*/ 804906 h 5830047"/>
              <a:gd name="connsiteX236" fmla="*/ 2858162 w 4256689"/>
              <a:gd name="connsiteY236" fmla="*/ 722855 h 5830047"/>
              <a:gd name="connsiteX237" fmla="*/ 3079442 w 4256689"/>
              <a:gd name="connsiteY237" fmla="*/ 679179 h 5830047"/>
              <a:gd name="connsiteX238" fmla="*/ 2958500 w 4256689"/>
              <a:gd name="connsiteY238" fmla="*/ 653534 h 5830047"/>
              <a:gd name="connsiteX239" fmla="*/ 1611734 w 4256689"/>
              <a:gd name="connsiteY239" fmla="*/ 546025 h 5830047"/>
              <a:gd name="connsiteX240" fmla="*/ 58507 w 4256689"/>
              <a:gd name="connsiteY240" fmla="*/ 700598 h 5830047"/>
              <a:gd name="connsiteX241" fmla="*/ 0 w 4256689"/>
              <a:gd name="connsiteY241" fmla="*/ 719419 h 5830047"/>
              <a:gd name="connsiteX242" fmla="*/ 59087 w 4256689"/>
              <a:gd name="connsiteY242" fmla="*/ 692501 h 5830047"/>
              <a:gd name="connsiteX243" fmla="*/ 2042831 w 4256689"/>
              <a:gd name="connsiteY243" fmla="*/ 467780 h 5830047"/>
              <a:gd name="connsiteX244" fmla="*/ 3280620 w 4256689"/>
              <a:gd name="connsiteY244" fmla="*/ 536861 h 5830047"/>
              <a:gd name="connsiteX245" fmla="*/ 3425312 w 4256689"/>
              <a:gd name="connsiteY245" fmla="*/ 556630 h 5830047"/>
              <a:gd name="connsiteX246" fmla="*/ 3450378 w 4256689"/>
              <a:gd name="connsiteY246" fmla="*/ 541425 h 5830047"/>
              <a:gd name="connsiteX247" fmla="*/ 3516348 w 4256689"/>
              <a:gd name="connsiteY247" fmla="*/ 445304 h 5830047"/>
              <a:gd name="connsiteX248" fmla="*/ 1611734 w 4256689"/>
              <a:gd name="connsiteY248" fmla="*/ 78245 h 5830047"/>
              <a:gd name="connsiteX249" fmla="*/ 58507 w 4256689"/>
              <a:gd name="connsiteY249" fmla="*/ 232818 h 5830047"/>
              <a:gd name="connsiteX250" fmla="*/ 0 w 4256689"/>
              <a:gd name="connsiteY250" fmla="*/ 251639 h 5830047"/>
              <a:gd name="connsiteX251" fmla="*/ 59087 w 4256689"/>
              <a:gd name="connsiteY251" fmla="*/ 224722 h 5830047"/>
              <a:gd name="connsiteX252" fmla="*/ 2042831 w 4256689"/>
              <a:gd name="connsiteY252" fmla="*/ 0 h 5830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4256689" h="5830047">
                <a:moveTo>
                  <a:pt x="2042831" y="0"/>
                </a:moveTo>
                <a:cubicBezTo>
                  <a:pt x="3265511" y="0"/>
                  <a:pt x="4256689" y="181097"/>
                  <a:pt x="4256689" y="404491"/>
                </a:cubicBezTo>
                <a:cubicBezTo>
                  <a:pt x="4256689" y="488264"/>
                  <a:pt x="4117305" y="566089"/>
                  <a:pt x="3878596" y="630646"/>
                </a:cubicBezTo>
                <a:lnTo>
                  <a:pt x="3846939" y="638381"/>
                </a:lnTo>
                <a:lnTo>
                  <a:pt x="3878596" y="646116"/>
                </a:lnTo>
                <a:cubicBezTo>
                  <a:pt x="4117305" y="710674"/>
                  <a:pt x="4256689" y="788498"/>
                  <a:pt x="4256689" y="872271"/>
                </a:cubicBezTo>
                <a:cubicBezTo>
                  <a:pt x="4256689" y="942082"/>
                  <a:pt x="4159893" y="1007762"/>
                  <a:pt x="3989489" y="1065076"/>
                </a:cubicBezTo>
                <a:lnTo>
                  <a:pt x="3882614" y="1097218"/>
                </a:lnTo>
                <a:lnTo>
                  <a:pt x="3989489" y="1129361"/>
                </a:lnTo>
                <a:cubicBezTo>
                  <a:pt x="4159895" y="1186674"/>
                  <a:pt x="4256689" y="1252354"/>
                  <a:pt x="4256689" y="1322165"/>
                </a:cubicBezTo>
                <a:cubicBezTo>
                  <a:pt x="4256689" y="1391976"/>
                  <a:pt x="4159895" y="1457656"/>
                  <a:pt x="3989489" y="1514970"/>
                </a:cubicBezTo>
                <a:lnTo>
                  <a:pt x="3882614" y="1547112"/>
                </a:lnTo>
                <a:lnTo>
                  <a:pt x="3989489" y="1579254"/>
                </a:lnTo>
                <a:cubicBezTo>
                  <a:pt x="4159895" y="1636568"/>
                  <a:pt x="4256689" y="1702248"/>
                  <a:pt x="4256689" y="1772059"/>
                </a:cubicBezTo>
                <a:cubicBezTo>
                  <a:pt x="4256689" y="1841870"/>
                  <a:pt x="4159895" y="1907550"/>
                  <a:pt x="3989489" y="1964863"/>
                </a:cubicBezTo>
                <a:lnTo>
                  <a:pt x="3882614" y="1997006"/>
                </a:lnTo>
                <a:lnTo>
                  <a:pt x="3989489" y="2029148"/>
                </a:lnTo>
                <a:cubicBezTo>
                  <a:pt x="4159895" y="2086462"/>
                  <a:pt x="4256689" y="2152142"/>
                  <a:pt x="4256689" y="2221953"/>
                </a:cubicBezTo>
                <a:cubicBezTo>
                  <a:pt x="4256689" y="2291764"/>
                  <a:pt x="4159895" y="2357444"/>
                  <a:pt x="3989489" y="2414757"/>
                </a:cubicBezTo>
                <a:lnTo>
                  <a:pt x="3882614" y="2446900"/>
                </a:lnTo>
                <a:lnTo>
                  <a:pt x="3989489" y="2479042"/>
                </a:lnTo>
                <a:cubicBezTo>
                  <a:pt x="4159895" y="2536356"/>
                  <a:pt x="4256689" y="2602036"/>
                  <a:pt x="4256689" y="2671847"/>
                </a:cubicBezTo>
                <a:cubicBezTo>
                  <a:pt x="4256689" y="2755620"/>
                  <a:pt x="4117305" y="2833444"/>
                  <a:pt x="3878597" y="2898002"/>
                </a:cubicBezTo>
                <a:lnTo>
                  <a:pt x="3808930" y="2915024"/>
                </a:lnTo>
                <a:lnTo>
                  <a:pt x="3878597" y="2932045"/>
                </a:lnTo>
                <a:cubicBezTo>
                  <a:pt x="4117305" y="2996603"/>
                  <a:pt x="4256689" y="3074427"/>
                  <a:pt x="4256689" y="3158200"/>
                </a:cubicBezTo>
                <a:cubicBezTo>
                  <a:pt x="4256689" y="3241973"/>
                  <a:pt x="4117305" y="3319798"/>
                  <a:pt x="3878596" y="3384355"/>
                </a:cubicBezTo>
                <a:lnTo>
                  <a:pt x="3846939" y="3392090"/>
                </a:lnTo>
                <a:lnTo>
                  <a:pt x="3878596" y="3399825"/>
                </a:lnTo>
                <a:cubicBezTo>
                  <a:pt x="4117305" y="3464383"/>
                  <a:pt x="4256689" y="3542207"/>
                  <a:pt x="4256689" y="3625980"/>
                </a:cubicBezTo>
                <a:cubicBezTo>
                  <a:pt x="4256689" y="3695791"/>
                  <a:pt x="4159893" y="3761471"/>
                  <a:pt x="3989489" y="3818785"/>
                </a:cubicBezTo>
                <a:lnTo>
                  <a:pt x="3882614" y="3850927"/>
                </a:lnTo>
                <a:lnTo>
                  <a:pt x="3989489" y="3883070"/>
                </a:lnTo>
                <a:cubicBezTo>
                  <a:pt x="4159895" y="3940383"/>
                  <a:pt x="4256689" y="4006063"/>
                  <a:pt x="4256689" y="4075874"/>
                </a:cubicBezTo>
                <a:cubicBezTo>
                  <a:pt x="4256689" y="4145685"/>
                  <a:pt x="4159895" y="4211365"/>
                  <a:pt x="3989489" y="4268679"/>
                </a:cubicBezTo>
                <a:lnTo>
                  <a:pt x="3882614" y="4300821"/>
                </a:lnTo>
                <a:lnTo>
                  <a:pt x="3989489" y="4332963"/>
                </a:lnTo>
                <a:cubicBezTo>
                  <a:pt x="4159895" y="4390277"/>
                  <a:pt x="4256689" y="4455957"/>
                  <a:pt x="4256689" y="4525768"/>
                </a:cubicBezTo>
                <a:cubicBezTo>
                  <a:pt x="4256689" y="4595579"/>
                  <a:pt x="4159895" y="4661259"/>
                  <a:pt x="3989489" y="4718572"/>
                </a:cubicBezTo>
                <a:lnTo>
                  <a:pt x="3882614" y="4750715"/>
                </a:lnTo>
                <a:lnTo>
                  <a:pt x="3989489" y="4782857"/>
                </a:lnTo>
                <a:cubicBezTo>
                  <a:pt x="4159895" y="4840171"/>
                  <a:pt x="4256689" y="4905851"/>
                  <a:pt x="4256689" y="4975662"/>
                </a:cubicBezTo>
                <a:cubicBezTo>
                  <a:pt x="4256689" y="5045472"/>
                  <a:pt x="4159895" y="5111153"/>
                  <a:pt x="3989489" y="5168466"/>
                </a:cubicBezTo>
                <a:lnTo>
                  <a:pt x="3882614" y="5200608"/>
                </a:lnTo>
                <a:lnTo>
                  <a:pt x="3989489" y="5232751"/>
                </a:lnTo>
                <a:cubicBezTo>
                  <a:pt x="4159895" y="5290065"/>
                  <a:pt x="4256689" y="5355744"/>
                  <a:pt x="4256689" y="5425556"/>
                </a:cubicBezTo>
                <a:cubicBezTo>
                  <a:pt x="4256689" y="5648950"/>
                  <a:pt x="3265511" y="5830047"/>
                  <a:pt x="2042831" y="5830047"/>
                </a:cubicBezTo>
                <a:lnTo>
                  <a:pt x="1901347" y="5828741"/>
                </a:lnTo>
                <a:lnTo>
                  <a:pt x="1995580" y="5825970"/>
                </a:lnTo>
                <a:cubicBezTo>
                  <a:pt x="2863482" y="5791743"/>
                  <a:pt x="3516350" y="5643749"/>
                  <a:pt x="3516350" y="5466368"/>
                </a:cubicBezTo>
                <a:cubicBezTo>
                  <a:pt x="3516350" y="5415688"/>
                  <a:pt x="3463054" y="5367407"/>
                  <a:pt x="3366675" y="5323492"/>
                </a:cubicBezTo>
                <a:lnTo>
                  <a:pt x="3321626" y="5305469"/>
                </a:lnTo>
                <a:lnTo>
                  <a:pt x="3280620" y="5311072"/>
                </a:lnTo>
                <a:cubicBezTo>
                  <a:pt x="2927286" y="5354686"/>
                  <a:pt x="2501337" y="5380153"/>
                  <a:pt x="2042831" y="5380153"/>
                </a:cubicBezTo>
                <a:lnTo>
                  <a:pt x="1901347" y="5378848"/>
                </a:lnTo>
                <a:lnTo>
                  <a:pt x="1995580" y="5376076"/>
                </a:lnTo>
                <a:cubicBezTo>
                  <a:pt x="2429532" y="5358962"/>
                  <a:pt x="2809723" y="5313407"/>
                  <a:pt x="3081428" y="5249958"/>
                </a:cubicBezTo>
                <a:lnTo>
                  <a:pt x="3113291" y="5241097"/>
                </a:lnTo>
                <a:lnTo>
                  <a:pt x="3081427" y="5232884"/>
                </a:lnTo>
                <a:cubicBezTo>
                  <a:pt x="2732093" y="5151307"/>
                  <a:pt x="2203421" y="5099309"/>
                  <a:pt x="1611734" y="5099309"/>
                </a:cubicBezTo>
                <a:cubicBezTo>
                  <a:pt x="970738" y="5099309"/>
                  <a:pt x="403699" y="5160334"/>
                  <a:pt x="58507" y="5253882"/>
                </a:cubicBezTo>
                <a:lnTo>
                  <a:pt x="0" y="5272703"/>
                </a:lnTo>
                <a:lnTo>
                  <a:pt x="59087" y="5245786"/>
                </a:lnTo>
                <a:cubicBezTo>
                  <a:pt x="421343" y="5112596"/>
                  <a:pt x="1173584" y="5021064"/>
                  <a:pt x="2042831" y="5021064"/>
                </a:cubicBezTo>
                <a:cubicBezTo>
                  <a:pt x="2501337" y="5021064"/>
                  <a:pt x="2927286" y="5046531"/>
                  <a:pt x="3280620" y="5090145"/>
                </a:cubicBezTo>
                <a:lnTo>
                  <a:pt x="3449379" y="5113202"/>
                </a:lnTo>
                <a:lnTo>
                  <a:pt x="3450378" y="5112596"/>
                </a:lnTo>
                <a:cubicBezTo>
                  <a:pt x="3493396" y="5081959"/>
                  <a:pt x="3516350" y="5049733"/>
                  <a:pt x="3516350" y="5016474"/>
                </a:cubicBezTo>
                <a:cubicBezTo>
                  <a:pt x="3516350" y="4965794"/>
                  <a:pt x="3463054" y="4917512"/>
                  <a:pt x="3366675" y="4873598"/>
                </a:cubicBezTo>
                <a:lnTo>
                  <a:pt x="3321626" y="4855576"/>
                </a:lnTo>
                <a:lnTo>
                  <a:pt x="3280620" y="4861179"/>
                </a:lnTo>
                <a:cubicBezTo>
                  <a:pt x="2927286" y="4904792"/>
                  <a:pt x="2501337" y="4930259"/>
                  <a:pt x="2042831" y="4930259"/>
                </a:cubicBezTo>
                <a:lnTo>
                  <a:pt x="1901347" y="4928954"/>
                </a:lnTo>
                <a:lnTo>
                  <a:pt x="1995580" y="4926182"/>
                </a:lnTo>
                <a:cubicBezTo>
                  <a:pt x="2429532" y="4909069"/>
                  <a:pt x="2809723" y="4863513"/>
                  <a:pt x="3081428" y="4800064"/>
                </a:cubicBezTo>
                <a:lnTo>
                  <a:pt x="3113291" y="4791203"/>
                </a:lnTo>
                <a:lnTo>
                  <a:pt x="3081427" y="4782991"/>
                </a:lnTo>
                <a:cubicBezTo>
                  <a:pt x="2732093" y="4701413"/>
                  <a:pt x="2203421" y="4649416"/>
                  <a:pt x="1611734" y="4649416"/>
                </a:cubicBezTo>
                <a:cubicBezTo>
                  <a:pt x="970738" y="4649416"/>
                  <a:pt x="403699" y="4710440"/>
                  <a:pt x="58507" y="4803989"/>
                </a:cubicBezTo>
                <a:lnTo>
                  <a:pt x="0" y="4822809"/>
                </a:lnTo>
                <a:lnTo>
                  <a:pt x="59087" y="4795892"/>
                </a:lnTo>
                <a:cubicBezTo>
                  <a:pt x="421343" y="4662702"/>
                  <a:pt x="1173584" y="4571170"/>
                  <a:pt x="2042831" y="4571170"/>
                </a:cubicBezTo>
                <a:cubicBezTo>
                  <a:pt x="2501337" y="4571170"/>
                  <a:pt x="2927286" y="4596637"/>
                  <a:pt x="3280620" y="4640251"/>
                </a:cubicBezTo>
                <a:lnTo>
                  <a:pt x="3449379" y="4663308"/>
                </a:lnTo>
                <a:lnTo>
                  <a:pt x="3450378" y="4662702"/>
                </a:lnTo>
                <a:cubicBezTo>
                  <a:pt x="3493396" y="4632065"/>
                  <a:pt x="3516350" y="4599839"/>
                  <a:pt x="3516350" y="4566580"/>
                </a:cubicBezTo>
                <a:cubicBezTo>
                  <a:pt x="3516350" y="4515900"/>
                  <a:pt x="3463054" y="4467619"/>
                  <a:pt x="3366675" y="4423705"/>
                </a:cubicBezTo>
                <a:lnTo>
                  <a:pt x="3321626" y="4405682"/>
                </a:lnTo>
                <a:lnTo>
                  <a:pt x="3280620" y="4411284"/>
                </a:lnTo>
                <a:cubicBezTo>
                  <a:pt x="2927286" y="4454899"/>
                  <a:pt x="2501337" y="4480365"/>
                  <a:pt x="2042831" y="4480365"/>
                </a:cubicBezTo>
                <a:lnTo>
                  <a:pt x="1901347" y="4479060"/>
                </a:lnTo>
                <a:lnTo>
                  <a:pt x="1995580" y="4476288"/>
                </a:lnTo>
                <a:cubicBezTo>
                  <a:pt x="2429532" y="4459175"/>
                  <a:pt x="2809723" y="4413620"/>
                  <a:pt x="3081428" y="4350170"/>
                </a:cubicBezTo>
                <a:lnTo>
                  <a:pt x="3113291" y="4341309"/>
                </a:lnTo>
                <a:lnTo>
                  <a:pt x="3081427" y="4333097"/>
                </a:lnTo>
                <a:cubicBezTo>
                  <a:pt x="2732093" y="4251519"/>
                  <a:pt x="2203421" y="4199522"/>
                  <a:pt x="1611734" y="4199522"/>
                </a:cubicBezTo>
                <a:cubicBezTo>
                  <a:pt x="970738" y="4199522"/>
                  <a:pt x="403699" y="4260547"/>
                  <a:pt x="58507" y="4354095"/>
                </a:cubicBezTo>
                <a:lnTo>
                  <a:pt x="0" y="4372915"/>
                </a:lnTo>
                <a:lnTo>
                  <a:pt x="59087" y="4345998"/>
                </a:lnTo>
                <a:cubicBezTo>
                  <a:pt x="421343" y="4212809"/>
                  <a:pt x="1173584" y="4121276"/>
                  <a:pt x="2042831" y="4121276"/>
                </a:cubicBezTo>
                <a:cubicBezTo>
                  <a:pt x="2501337" y="4121276"/>
                  <a:pt x="2927286" y="4146743"/>
                  <a:pt x="3280620" y="4190357"/>
                </a:cubicBezTo>
                <a:lnTo>
                  <a:pt x="3449379" y="4213414"/>
                </a:lnTo>
                <a:lnTo>
                  <a:pt x="3450378" y="4212808"/>
                </a:lnTo>
                <a:cubicBezTo>
                  <a:pt x="3493396" y="4182171"/>
                  <a:pt x="3516348" y="4149946"/>
                  <a:pt x="3516348" y="4116687"/>
                </a:cubicBezTo>
                <a:cubicBezTo>
                  <a:pt x="3516348" y="4066006"/>
                  <a:pt x="3463054" y="4017725"/>
                  <a:pt x="3366675" y="3973811"/>
                </a:cubicBezTo>
                <a:lnTo>
                  <a:pt x="3321626" y="3955788"/>
                </a:lnTo>
                <a:lnTo>
                  <a:pt x="3280620" y="3961391"/>
                </a:lnTo>
                <a:cubicBezTo>
                  <a:pt x="2927286" y="4005005"/>
                  <a:pt x="2501337" y="4030471"/>
                  <a:pt x="2042831" y="4030471"/>
                </a:cubicBezTo>
                <a:lnTo>
                  <a:pt x="1901347" y="4029166"/>
                </a:lnTo>
                <a:lnTo>
                  <a:pt x="1995580" y="4026394"/>
                </a:lnTo>
                <a:cubicBezTo>
                  <a:pt x="2429532" y="4009281"/>
                  <a:pt x="2809723" y="3963726"/>
                  <a:pt x="3081428" y="3900276"/>
                </a:cubicBezTo>
                <a:lnTo>
                  <a:pt x="3113291" y="3891415"/>
                </a:lnTo>
                <a:lnTo>
                  <a:pt x="3081427" y="3883203"/>
                </a:lnTo>
                <a:cubicBezTo>
                  <a:pt x="2732093" y="3801625"/>
                  <a:pt x="2203421" y="3749628"/>
                  <a:pt x="1611734" y="3749628"/>
                </a:cubicBezTo>
                <a:cubicBezTo>
                  <a:pt x="970738" y="3749628"/>
                  <a:pt x="403699" y="3810653"/>
                  <a:pt x="58507" y="3904201"/>
                </a:cubicBezTo>
                <a:lnTo>
                  <a:pt x="0" y="3923022"/>
                </a:lnTo>
                <a:lnTo>
                  <a:pt x="59087" y="3896104"/>
                </a:lnTo>
                <a:cubicBezTo>
                  <a:pt x="421343" y="3762915"/>
                  <a:pt x="1173584" y="3671383"/>
                  <a:pt x="2042831" y="3671383"/>
                </a:cubicBezTo>
                <a:cubicBezTo>
                  <a:pt x="2501337" y="3671383"/>
                  <a:pt x="2927286" y="3696850"/>
                  <a:pt x="3280620" y="3740464"/>
                </a:cubicBezTo>
                <a:lnTo>
                  <a:pt x="3449379" y="3763521"/>
                </a:lnTo>
                <a:lnTo>
                  <a:pt x="3450378" y="3762914"/>
                </a:lnTo>
                <a:cubicBezTo>
                  <a:pt x="3493396" y="3732278"/>
                  <a:pt x="3516348" y="3700052"/>
                  <a:pt x="3516348" y="3666793"/>
                </a:cubicBezTo>
                <a:cubicBezTo>
                  <a:pt x="3516348" y="3616112"/>
                  <a:pt x="3463054" y="3567831"/>
                  <a:pt x="3366675" y="3523917"/>
                </a:cubicBezTo>
                <a:lnTo>
                  <a:pt x="3288300" y="3492562"/>
                </a:lnTo>
                <a:lnTo>
                  <a:pt x="3280620" y="3493611"/>
                </a:lnTo>
                <a:cubicBezTo>
                  <a:pt x="2927286" y="3537225"/>
                  <a:pt x="2501337" y="3562692"/>
                  <a:pt x="2042831" y="3562692"/>
                </a:cubicBezTo>
                <a:lnTo>
                  <a:pt x="1901347" y="3561386"/>
                </a:lnTo>
                <a:lnTo>
                  <a:pt x="1995580" y="3558615"/>
                </a:lnTo>
                <a:cubicBezTo>
                  <a:pt x="2321044" y="3545780"/>
                  <a:pt x="2616267" y="3516946"/>
                  <a:pt x="2858162" y="3476564"/>
                </a:cubicBezTo>
                <a:lnTo>
                  <a:pt x="3079442" y="3432888"/>
                </a:lnTo>
                <a:lnTo>
                  <a:pt x="2958500" y="3407243"/>
                </a:lnTo>
                <a:cubicBezTo>
                  <a:pt x="2613833" y="3340819"/>
                  <a:pt x="2137678" y="3299734"/>
                  <a:pt x="1611734" y="3299734"/>
                </a:cubicBezTo>
                <a:cubicBezTo>
                  <a:pt x="970738" y="3299734"/>
                  <a:pt x="403699" y="3360759"/>
                  <a:pt x="58507" y="3454307"/>
                </a:cubicBezTo>
                <a:lnTo>
                  <a:pt x="0" y="3473128"/>
                </a:lnTo>
                <a:lnTo>
                  <a:pt x="59087" y="3446210"/>
                </a:lnTo>
                <a:cubicBezTo>
                  <a:pt x="421343" y="3313021"/>
                  <a:pt x="1173584" y="3221489"/>
                  <a:pt x="2042831" y="3221489"/>
                </a:cubicBezTo>
                <a:cubicBezTo>
                  <a:pt x="2501337" y="3221489"/>
                  <a:pt x="2927286" y="3246956"/>
                  <a:pt x="3280620" y="3290570"/>
                </a:cubicBezTo>
                <a:lnTo>
                  <a:pt x="3425312" y="3310339"/>
                </a:lnTo>
                <a:lnTo>
                  <a:pt x="3450378" y="3295134"/>
                </a:lnTo>
                <a:cubicBezTo>
                  <a:pt x="3493396" y="3264498"/>
                  <a:pt x="3516348" y="3232272"/>
                  <a:pt x="3516348" y="3199013"/>
                </a:cubicBezTo>
                <a:cubicBezTo>
                  <a:pt x="3516348" y="3135663"/>
                  <a:pt x="3433074" y="3076061"/>
                  <a:pt x="3286472" y="3024051"/>
                </a:cubicBezTo>
                <a:lnTo>
                  <a:pt x="3245738" y="3011129"/>
                </a:lnTo>
                <a:lnTo>
                  <a:pt x="3098087" y="3027518"/>
                </a:lnTo>
                <a:cubicBezTo>
                  <a:pt x="2784399" y="3058653"/>
                  <a:pt x="2424919" y="3076338"/>
                  <a:pt x="2042831" y="3076338"/>
                </a:cubicBezTo>
                <a:lnTo>
                  <a:pt x="1901347" y="3075032"/>
                </a:lnTo>
                <a:lnTo>
                  <a:pt x="1995580" y="3072261"/>
                </a:lnTo>
                <a:cubicBezTo>
                  <a:pt x="2375287" y="3057287"/>
                  <a:pt x="2713836" y="3020537"/>
                  <a:pt x="2974561" y="2969077"/>
                </a:cubicBezTo>
                <a:lnTo>
                  <a:pt x="3035988" y="2955894"/>
                </a:lnTo>
                <a:lnTo>
                  <a:pt x="2958500" y="2939463"/>
                </a:lnTo>
                <a:cubicBezTo>
                  <a:pt x="2613832" y="2873039"/>
                  <a:pt x="2137678" y="2831954"/>
                  <a:pt x="1611734" y="2831954"/>
                </a:cubicBezTo>
                <a:cubicBezTo>
                  <a:pt x="970738" y="2831954"/>
                  <a:pt x="403699" y="2892979"/>
                  <a:pt x="58507" y="2986527"/>
                </a:cubicBezTo>
                <a:lnTo>
                  <a:pt x="0" y="3005348"/>
                </a:lnTo>
                <a:lnTo>
                  <a:pt x="59087" y="2978430"/>
                </a:lnTo>
                <a:cubicBezTo>
                  <a:pt x="421343" y="2845241"/>
                  <a:pt x="1173584" y="2753709"/>
                  <a:pt x="2042831" y="2753709"/>
                </a:cubicBezTo>
                <a:cubicBezTo>
                  <a:pt x="2501336" y="2753709"/>
                  <a:pt x="2927286" y="2779176"/>
                  <a:pt x="3280620" y="2822790"/>
                </a:cubicBezTo>
                <a:lnTo>
                  <a:pt x="3400212" y="2839129"/>
                </a:lnTo>
                <a:lnTo>
                  <a:pt x="3400779" y="2838866"/>
                </a:lnTo>
                <a:cubicBezTo>
                  <a:pt x="3475546" y="2799513"/>
                  <a:pt x="3516350" y="2757004"/>
                  <a:pt x="3516350" y="2712659"/>
                </a:cubicBezTo>
                <a:cubicBezTo>
                  <a:pt x="3516350" y="2661979"/>
                  <a:pt x="3463054" y="2613698"/>
                  <a:pt x="3366675" y="2569783"/>
                </a:cubicBezTo>
                <a:lnTo>
                  <a:pt x="3321626" y="2551760"/>
                </a:lnTo>
                <a:lnTo>
                  <a:pt x="3280620" y="2557363"/>
                </a:lnTo>
                <a:cubicBezTo>
                  <a:pt x="2927286" y="2600977"/>
                  <a:pt x="2501337" y="2626444"/>
                  <a:pt x="2042831" y="2626444"/>
                </a:cubicBezTo>
                <a:lnTo>
                  <a:pt x="1901347" y="2625139"/>
                </a:lnTo>
                <a:lnTo>
                  <a:pt x="1995580" y="2622367"/>
                </a:lnTo>
                <a:cubicBezTo>
                  <a:pt x="2429532" y="2605254"/>
                  <a:pt x="2809723" y="2559698"/>
                  <a:pt x="3081428" y="2496249"/>
                </a:cubicBezTo>
                <a:lnTo>
                  <a:pt x="3113291" y="2487388"/>
                </a:lnTo>
                <a:lnTo>
                  <a:pt x="3081427" y="2479175"/>
                </a:lnTo>
                <a:cubicBezTo>
                  <a:pt x="2732093" y="2397598"/>
                  <a:pt x="2203421" y="2345600"/>
                  <a:pt x="1611734" y="2345600"/>
                </a:cubicBezTo>
                <a:cubicBezTo>
                  <a:pt x="970738" y="2345600"/>
                  <a:pt x="403699" y="2406625"/>
                  <a:pt x="58507" y="2500173"/>
                </a:cubicBezTo>
                <a:lnTo>
                  <a:pt x="0" y="2518994"/>
                </a:lnTo>
                <a:lnTo>
                  <a:pt x="59087" y="2492077"/>
                </a:lnTo>
                <a:cubicBezTo>
                  <a:pt x="421343" y="2358887"/>
                  <a:pt x="1173584" y="2267355"/>
                  <a:pt x="2042831" y="2267355"/>
                </a:cubicBezTo>
                <a:cubicBezTo>
                  <a:pt x="2501337" y="2267355"/>
                  <a:pt x="2927286" y="2292822"/>
                  <a:pt x="3280620" y="2336436"/>
                </a:cubicBezTo>
                <a:lnTo>
                  <a:pt x="3449379" y="2359493"/>
                </a:lnTo>
                <a:lnTo>
                  <a:pt x="3450378" y="2358887"/>
                </a:lnTo>
                <a:cubicBezTo>
                  <a:pt x="3493396" y="2328250"/>
                  <a:pt x="3516350" y="2296024"/>
                  <a:pt x="3516350" y="2262765"/>
                </a:cubicBezTo>
                <a:cubicBezTo>
                  <a:pt x="3516350" y="2212085"/>
                  <a:pt x="3463054" y="2163803"/>
                  <a:pt x="3366675" y="2119889"/>
                </a:cubicBezTo>
                <a:lnTo>
                  <a:pt x="3321626" y="2101867"/>
                </a:lnTo>
                <a:lnTo>
                  <a:pt x="3280620" y="2107470"/>
                </a:lnTo>
                <a:cubicBezTo>
                  <a:pt x="2927286" y="2151083"/>
                  <a:pt x="2501337" y="2176550"/>
                  <a:pt x="2042831" y="2176550"/>
                </a:cubicBezTo>
                <a:lnTo>
                  <a:pt x="1901347" y="2175245"/>
                </a:lnTo>
                <a:lnTo>
                  <a:pt x="1995580" y="2172473"/>
                </a:lnTo>
                <a:cubicBezTo>
                  <a:pt x="2429532" y="2155360"/>
                  <a:pt x="2809723" y="2109804"/>
                  <a:pt x="3081428" y="2046355"/>
                </a:cubicBezTo>
                <a:lnTo>
                  <a:pt x="3113291" y="2037494"/>
                </a:lnTo>
                <a:lnTo>
                  <a:pt x="3081427" y="2029282"/>
                </a:lnTo>
                <a:cubicBezTo>
                  <a:pt x="2732093" y="1947704"/>
                  <a:pt x="2203421" y="1895707"/>
                  <a:pt x="1611734" y="1895707"/>
                </a:cubicBezTo>
                <a:cubicBezTo>
                  <a:pt x="970738" y="1895707"/>
                  <a:pt x="403699" y="1956732"/>
                  <a:pt x="58507" y="2050280"/>
                </a:cubicBezTo>
                <a:lnTo>
                  <a:pt x="0" y="2069100"/>
                </a:lnTo>
                <a:lnTo>
                  <a:pt x="59087" y="2042183"/>
                </a:lnTo>
                <a:cubicBezTo>
                  <a:pt x="421343" y="1908993"/>
                  <a:pt x="1173584" y="1817461"/>
                  <a:pt x="2042831" y="1817461"/>
                </a:cubicBezTo>
                <a:cubicBezTo>
                  <a:pt x="2501337" y="1817461"/>
                  <a:pt x="2927286" y="1842928"/>
                  <a:pt x="3280620" y="1886542"/>
                </a:cubicBezTo>
                <a:lnTo>
                  <a:pt x="3449379" y="1909599"/>
                </a:lnTo>
                <a:lnTo>
                  <a:pt x="3450378" y="1908993"/>
                </a:lnTo>
                <a:cubicBezTo>
                  <a:pt x="3493396" y="1878356"/>
                  <a:pt x="3516350" y="1846130"/>
                  <a:pt x="3516350" y="1812871"/>
                </a:cubicBezTo>
                <a:cubicBezTo>
                  <a:pt x="3516350" y="1762191"/>
                  <a:pt x="3463054" y="1713910"/>
                  <a:pt x="3366675" y="1669996"/>
                </a:cubicBezTo>
                <a:lnTo>
                  <a:pt x="3321626" y="1651973"/>
                </a:lnTo>
                <a:lnTo>
                  <a:pt x="3280620" y="1657575"/>
                </a:lnTo>
                <a:cubicBezTo>
                  <a:pt x="2927286" y="1701190"/>
                  <a:pt x="2501337" y="1726656"/>
                  <a:pt x="2042831" y="1726656"/>
                </a:cubicBezTo>
                <a:lnTo>
                  <a:pt x="1901347" y="1725351"/>
                </a:lnTo>
                <a:lnTo>
                  <a:pt x="1995580" y="1722579"/>
                </a:lnTo>
                <a:cubicBezTo>
                  <a:pt x="2429532" y="1705466"/>
                  <a:pt x="2809723" y="1659911"/>
                  <a:pt x="3081428" y="1596461"/>
                </a:cubicBezTo>
                <a:lnTo>
                  <a:pt x="3113291" y="1587600"/>
                </a:lnTo>
                <a:lnTo>
                  <a:pt x="3081427" y="1579388"/>
                </a:lnTo>
                <a:cubicBezTo>
                  <a:pt x="2732093" y="1497810"/>
                  <a:pt x="2203421" y="1445813"/>
                  <a:pt x="1611734" y="1445813"/>
                </a:cubicBezTo>
                <a:cubicBezTo>
                  <a:pt x="970738" y="1445813"/>
                  <a:pt x="403699" y="1506837"/>
                  <a:pt x="58507" y="1600386"/>
                </a:cubicBezTo>
                <a:lnTo>
                  <a:pt x="0" y="1619206"/>
                </a:lnTo>
                <a:lnTo>
                  <a:pt x="59087" y="1592289"/>
                </a:lnTo>
                <a:cubicBezTo>
                  <a:pt x="421343" y="1459100"/>
                  <a:pt x="1173584" y="1367567"/>
                  <a:pt x="2042831" y="1367567"/>
                </a:cubicBezTo>
                <a:cubicBezTo>
                  <a:pt x="2501337" y="1367567"/>
                  <a:pt x="2927286" y="1393034"/>
                  <a:pt x="3280620" y="1436648"/>
                </a:cubicBezTo>
                <a:lnTo>
                  <a:pt x="3449379" y="1459705"/>
                </a:lnTo>
                <a:lnTo>
                  <a:pt x="3450378" y="1459099"/>
                </a:lnTo>
                <a:cubicBezTo>
                  <a:pt x="3493396" y="1428462"/>
                  <a:pt x="3516348" y="1396237"/>
                  <a:pt x="3516348" y="1362978"/>
                </a:cubicBezTo>
                <a:cubicBezTo>
                  <a:pt x="3516348" y="1312297"/>
                  <a:pt x="3463054" y="1264016"/>
                  <a:pt x="3366675" y="1220102"/>
                </a:cubicBezTo>
                <a:lnTo>
                  <a:pt x="3321626" y="1202079"/>
                </a:lnTo>
                <a:lnTo>
                  <a:pt x="3280620" y="1207682"/>
                </a:lnTo>
                <a:cubicBezTo>
                  <a:pt x="2927286" y="1251296"/>
                  <a:pt x="2501337" y="1276762"/>
                  <a:pt x="2042831" y="1276762"/>
                </a:cubicBezTo>
                <a:lnTo>
                  <a:pt x="1901347" y="1275457"/>
                </a:lnTo>
                <a:lnTo>
                  <a:pt x="1995580" y="1272685"/>
                </a:lnTo>
                <a:cubicBezTo>
                  <a:pt x="2429532" y="1255572"/>
                  <a:pt x="2809723" y="1210017"/>
                  <a:pt x="3081428" y="1146567"/>
                </a:cubicBezTo>
                <a:lnTo>
                  <a:pt x="3113291" y="1137706"/>
                </a:lnTo>
                <a:lnTo>
                  <a:pt x="3081427" y="1129494"/>
                </a:lnTo>
                <a:cubicBezTo>
                  <a:pt x="2732093" y="1047916"/>
                  <a:pt x="2203421" y="995919"/>
                  <a:pt x="1611734" y="995919"/>
                </a:cubicBezTo>
                <a:cubicBezTo>
                  <a:pt x="970738" y="995919"/>
                  <a:pt x="403699" y="1056944"/>
                  <a:pt x="58507" y="1150492"/>
                </a:cubicBezTo>
                <a:lnTo>
                  <a:pt x="0" y="1169313"/>
                </a:lnTo>
                <a:lnTo>
                  <a:pt x="59087" y="1142395"/>
                </a:lnTo>
                <a:cubicBezTo>
                  <a:pt x="421343" y="1009206"/>
                  <a:pt x="1173584" y="917674"/>
                  <a:pt x="2042831" y="917674"/>
                </a:cubicBezTo>
                <a:cubicBezTo>
                  <a:pt x="2501337" y="917674"/>
                  <a:pt x="2927286" y="943140"/>
                  <a:pt x="3280620" y="986755"/>
                </a:cubicBezTo>
                <a:lnTo>
                  <a:pt x="3449379" y="1009812"/>
                </a:lnTo>
                <a:lnTo>
                  <a:pt x="3450378" y="1009205"/>
                </a:lnTo>
                <a:cubicBezTo>
                  <a:pt x="3493396" y="978568"/>
                  <a:pt x="3516348" y="946343"/>
                  <a:pt x="3516348" y="913084"/>
                </a:cubicBezTo>
                <a:cubicBezTo>
                  <a:pt x="3516348" y="862403"/>
                  <a:pt x="3463054" y="814122"/>
                  <a:pt x="3366675" y="770208"/>
                </a:cubicBezTo>
                <a:lnTo>
                  <a:pt x="3288300" y="738853"/>
                </a:lnTo>
                <a:lnTo>
                  <a:pt x="3280620" y="739902"/>
                </a:lnTo>
                <a:cubicBezTo>
                  <a:pt x="2927286" y="783516"/>
                  <a:pt x="2501337" y="808983"/>
                  <a:pt x="2042831" y="808983"/>
                </a:cubicBezTo>
                <a:lnTo>
                  <a:pt x="1901347" y="807677"/>
                </a:lnTo>
                <a:lnTo>
                  <a:pt x="1995580" y="804906"/>
                </a:lnTo>
                <a:cubicBezTo>
                  <a:pt x="2321044" y="792071"/>
                  <a:pt x="2616267" y="763237"/>
                  <a:pt x="2858162" y="722855"/>
                </a:cubicBezTo>
                <a:lnTo>
                  <a:pt x="3079442" y="679179"/>
                </a:lnTo>
                <a:lnTo>
                  <a:pt x="2958500" y="653534"/>
                </a:lnTo>
                <a:cubicBezTo>
                  <a:pt x="2613833" y="587110"/>
                  <a:pt x="2137678" y="546025"/>
                  <a:pt x="1611734" y="546025"/>
                </a:cubicBezTo>
                <a:cubicBezTo>
                  <a:pt x="970738" y="546025"/>
                  <a:pt x="403699" y="607050"/>
                  <a:pt x="58507" y="700598"/>
                </a:cubicBezTo>
                <a:lnTo>
                  <a:pt x="0" y="719419"/>
                </a:lnTo>
                <a:lnTo>
                  <a:pt x="59087" y="692501"/>
                </a:lnTo>
                <a:cubicBezTo>
                  <a:pt x="421343" y="559312"/>
                  <a:pt x="1173584" y="467780"/>
                  <a:pt x="2042831" y="467780"/>
                </a:cubicBezTo>
                <a:cubicBezTo>
                  <a:pt x="2501337" y="467780"/>
                  <a:pt x="2927286" y="493247"/>
                  <a:pt x="3280620" y="536861"/>
                </a:cubicBezTo>
                <a:lnTo>
                  <a:pt x="3425312" y="556630"/>
                </a:lnTo>
                <a:lnTo>
                  <a:pt x="3450378" y="541425"/>
                </a:lnTo>
                <a:cubicBezTo>
                  <a:pt x="3493396" y="510789"/>
                  <a:pt x="3516348" y="478563"/>
                  <a:pt x="3516348" y="445304"/>
                </a:cubicBezTo>
                <a:cubicBezTo>
                  <a:pt x="3516348" y="242583"/>
                  <a:pt x="2663623" y="78245"/>
                  <a:pt x="1611734" y="78245"/>
                </a:cubicBezTo>
                <a:cubicBezTo>
                  <a:pt x="970738" y="78245"/>
                  <a:pt x="403699" y="139270"/>
                  <a:pt x="58507" y="232818"/>
                </a:cubicBezTo>
                <a:lnTo>
                  <a:pt x="0" y="251639"/>
                </a:lnTo>
                <a:lnTo>
                  <a:pt x="59087" y="224722"/>
                </a:lnTo>
                <a:cubicBezTo>
                  <a:pt x="421343" y="91532"/>
                  <a:pt x="1173584" y="0"/>
                  <a:pt x="2042831" y="0"/>
                </a:cubicBezTo>
                <a:close/>
              </a:path>
            </a:pathLst>
          </a:custGeom>
          <a:gradFill>
            <a:gsLst>
              <a:gs pos="21000">
                <a:srgbClr val="00B0F0">
                  <a:lumMod val="27000"/>
                  <a:lumOff val="73000"/>
                </a:srgbClr>
              </a:gs>
              <a:gs pos="64000">
                <a:srgbClr val="FF3399">
                  <a:lumMod val="15000"/>
                  <a:lumOff val="85000"/>
                </a:srgbClr>
              </a:gs>
            </a:gsLst>
            <a:lin ang="10800000" scaled="1"/>
          </a:gradFill>
          <a:ln>
            <a:noFill/>
          </a:ln>
          <a:scene3d>
            <a:camera prst="orthographicFront"/>
            <a:lightRig rig="flood" dir="t"/>
          </a:scene3d>
          <a:sp3d>
            <a:bevelT w="254000" h="50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sz="1350"/>
          </a:p>
        </p:txBody>
      </p:sp>
      <p:sp>
        <p:nvSpPr>
          <p:cNvPr id="7" name="6 Rectángulo"/>
          <p:cNvSpPr/>
          <p:nvPr/>
        </p:nvSpPr>
        <p:spPr>
          <a:xfrm>
            <a:off x="0" y="0"/>
            <a:ext cx="9144000" cy="6858000"/>
          </a:xfrm>
          <a:prstGeom prst="rect">
            <a:avLst/>
          </a:prstGeom>
          <a:gradFill flip="none" rotWithShape="1">
            <a:gsLst>
              <a:gs pos="0">
                <a:schemeClr val="tx1"/>
              </a:gs>
              <a:gs pos="98000">
                <a:srgbClr val="002060">
                  <a:lumMod val="68000"/>
                  <a:lumOff val="32000"/>
                </a:srgbClr>
              </a:gs>
              <a:gs pos="72000">
                <a:srgbClr val="002060">
                  <a:lumMod val="48000"/>
                  <a:lumOff val="52000"/>
                </a:srgbClr>
              </a:gs>
              <a:gs pos="46000">
                <a:srgbClr val="00B0F0">
                  <a:lumMod val="72000"/>
                  <a:lumOff val="28000"/>
                </a:srgbClr>
              </a:gs>
              <a:gs pos="23000">
                <a:srgbClr val="00FFFF">
                  <a:lumMod val="41000"/>
                  <a:lumOff val="59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61410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500"/>
                                  </p:stCondLst>
                                  <p:childTnLst>
                                    <p:set>
                                      <p:cBhvr>
                                        <p:cTn id="9" dur="1" fill="hold">
                                          <p:stCondLst>
                                            <p:cond delay="0"/>
                                          </p:stCondLst>
                                        </p:cTn>
                                        <p:tgtEl>
                                          <p:spTgt spid="4"/>
                                        </p:tgtEl>
                                        <p:attrNameLst>
                                          <p:attrName>style.visibility</p:attrName>
                                        </p:attrNameLst>
                                      </p:cBhvr>
                                      <p:to>
                                        <p:strVal val="visible"/>
                                      </p:to>
                                    </p:set>
                                    <p:anim calcmode="lin" valueType="num">
                                      <p:cBhvr>
                                        <p:cTn id="10" dur="3500" fill="hold"/>
                                        <p:tgtEl>
                                          <p:spTgt spid="4"/>
                                        </p:tgtEl>
                                        <p:attrNameLst>
                                          <p:attrName>ppt_w</p:attrName>
                                        </p:attrNameLst>
                                      </p:cBhvr>
                                      <p:tavLst>
                                        <p:tav tm="0">
                                          <p:val>
                                            <p:fltVal val="0"/>
                                          </p:val>
                                        </p:tav>
                                        <p:tav tm="100000">
                                          <p:val>
                                            <p:strVal val="#ppt_w"/>
                                          </p:val>
                                        </p:tav>
                                      </p:tavLst>
                                    </p:anim>
                                    <p:anim calcmode="lin" valueType="num">
                                      <p:cBhvr>
                                        <p:cTn id="11" dur="3500" fill="hold"/>
                                        <p:tgtEl>
                                          <p:spTgt spid="4"/>
                                        </p:tgtEl>
                                        <p:attrNameLst>
                                          <p:attrName>ppt_h</p:attrName>
                                        </p:attrNameLst>
                                      </p:cBhvr>
                                      <p:tavLst>
                                        <p:tav tm="0">
                                          <p:val>
                                            <p:fltVal val="0"/>
                                          </p:val>
                                        </p:tav>
                                        <p:tav tm="100000">
                                          <p:val>
                                            <p:strVal val="#ppt_h"/>
                                          </p:val>
                                        </p:tav>
                                      </p:tavLst>
                                    </p:anim>
                                    <p:anim calcmode="lin" valueType="num">
                                      <p:cBhvr>
                                        <p:cTn id="12" dur="3500" fill="hold"/>
                                        <p:tgtEl>
                                          <p:spTgt spid="4"/>
                                        </p:tgtEl>
                                        <p:attrNameLst>
                                          <p:attrName>ppt_x</p:attrName>
                                        </p:attrNameLst>
                                      </p:cBhvr>
                                      <p:tavLst>
                                        <p:tav tm="0">
                                          <p:val>
                                            <p:fltVal val="0.5"/>
                                          </p:val>
                                        </p:tav>
                                        <p:tav tm="100000">
                                          <p:val>
                                            <p:strVal val="#ppt_x"/>
                                          </p:val>
                                        </p:tav>
                                      </p:tavLst>
                                    </p:anim>
                                    <p:anim calcmode="lin" valueType="num">
                                      <p:cBhvr>
                                        <p:cTn id="13" dur="35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5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500" fill="hold"/>
                                        <p:tgtEl>
                                          <p:spTgt spid="5"/>
                                        </p:tgtEl>
                                        <p:attrNameLst>
                                          <p:attrName>ppt_w</p:attrName>
                                        </p:attrNameLst>
                                      </p:cBhvr>
                                      <p:tavLst>
                                        <p:tav tm="0">
                                          <p:val>
                                            <p:fltVal val="0"/>
                                          </p:val>
                                        </p:tav>
                                        <p:tav tm="100000">
                                          <p:val>
                                            <p:strVal val="#ppt_w"/>
                                          </p:val>
                                        </p:tav>
                                      </p:tavLst>
                                    </p:anim>
                                    <p:anim calcmode="lin" valueType="num">
                                      <p:cBhvr>
                                        <p:cTn id="17" dur="3500" fill="hold"/>
                                        <p:tgtEl>
                                          <p:spTgt spid="5"/>
                                        </p:tgtEl>
                                        <p:attrNameLst>
                                          <p:attrName>ppt_h</p:attrName>
                                        </p:attrNameLst>
                                      </p:cBhvr>
                                      <p:tavLst>
                                        <p:tav tm="0">
                                          <p:val>
                                            <p:fltVal val="0"/>
                                          </p:val>
                                        </p:tav>
                                        <p:tav tm="100000">
                                          <p:val>
                                            <p:strVal val="#ppt_h"/>
                                          </p:val>
                                        </p:tav>
                                      </p:tavLst>
                                    </p:anim>
                                    <p:anim calcmode="lin" valueType="num">
                                      <p:cBhvr>
                                        <p:cTn id="18" dur="3500" fill="hold"/>
                                        <p:tgtEl>
                                          <p:spTgt spid="5"/>
                                        </p:tgtEl>
                                        <p:attrNameLst>
                                          <p:attrName>ppt_x</p:attrName>
                                        </p:attrNameLst>
                                      </p:cBhvr>
                                      <p:tavLst>
                                        <p:tav tm="0">
                                          <p:val>
                                            <p:fltVal val="0.5"/>
                                          </p:val>
                                        </p:tav>
                                        <p:tav tm="100000">
                                          <p:val>
                                            <p:strVal val="#ppt_x"/>
                                          </p:val>
                                        </p:tav>
                                      </p:tavLst>
                                    </p:anim>
                                    <p:anim calcmode="lin" valueType="num">
                                      <p:cBhvr>
                                        <p:cTn id="19" dur="35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500"/>
                                  </p:stCondLst>
                                  <p:childTnLst>
                                    <p:set>
                                      <p:cBhvr>
                                        <p:cTn id="21" dur="1" fill="hold">
                                          <p:stCondLst>
                                            <p:cond delay="0"/>
                                          </p:stCondLst>
                                        </p:cTn>
                                        <p:tgtEl>
                                          <p:spTgt spid="6"/>
                                        </p:tgtEl>
                                        <p:attrNameLst>
                                          <p:attrName>style.visibility</p:attrName>
                                        </p:attrNameLst>
                                      </p:cBhvr>
                                      <p:to>
                                        <p:strVal val="visible"/>
                                      </p:to>
                                    </p:set>
                                    <p:anim calcmode="lin" valueType="num">
                                      <p:cBhvr>
                                        <p:cTn id="22" dur="3500" fill="hold"/>
                                        <p:tgtEl>
                                          <p:spTgt spid="6"/>
                                        </p:tgtEl>
                                        <p:attrNameLst>
                                          <p:attrName>ppt_w</p:attrName>
                                        </p:attrNameLst>
                                      </p:cBhvr>
                                      <p:tavLst>
                                        <p:tav tm="0">
                                          <p:val>
                                            <p:fltVal val="0"/>
                                          </p:val>
                                        </p:tav>
                                        <p:tav tm="100000">
                                          <p:val>
                                            <p:strVal val="#ppt_w"/>
                                          </p:val>
                                        </p:tav>
                                      </p:tavLst>
                                    </p:anim>
                                    <p:anim calcmode="lin" valueType="num">
                                      <p:cBhvr>
                                        <p:cTn id="23" dur="3500" fill="hold"/>
                                        <p:tgtEl>
                                          <p:spTgt spid="6"/>
                                        </p:tgtEl>
                                        <p:attrNameLst>
                                          <p:attrName>ppt_h</p:attrName>
                                        </p:attrNameLst>
                                      </p:cBhvr>
                                      <p:tavLst>
                                        <p:tav tm="0">
                                          <p:val>
                                            <p:fltVal val="0"/>
                                          </p:val>
                                        </p:tav>
                                        <p:tav tm="100000">
                                          <p:val>
                                            <p:strVal val="#ppt_h"/>
                                          </p:val>
                                        </p:tav>
                                      </p:tavLst>
                                    </p:anim>
                                    <p:anim calcmode="lin" valueType="num">
                                      <p:cBhvr>
                                        <p:cTn id="24" dur="3500" fill="hold"/>
                                        <p:tgtEl>
                                          <p:spTgt spid="6"/>
                                        </p:tgtEl>
                                        <p:attrNameLst>
                                          <p:attrName>ppt_x</p:attrName>
                                        </p:attrNameLst>
                                      </p:cBhvr>
                                      <p:tavLst>
                                        <p:tav tm="0">
                                          <p:val>
                                            <p:fltVal val="0.5"/>
                                          </p:val>
                                        </p:tav>
                                        <p:tav tm="100000">
                                          <p:val>
                                            <p:strVal val="#ppt_x"/>
                                          </p:val>
                                        </p:tav>
                                      </p:tavLst>
                                    </p:anim>
                                    <p:anim calcmode="lin" valueType="num">
                                      <p:cBhvr>
                                        <p:cTn id="25" dur="3500" fill="hold"/>
                                        <p:tgtEl>
                                          <p:spTgt spid="6"/>
                                        </p:tgtEl>
                                        <p:attrNameLst>
                                          <p:attrName>ppt_y</p:attrName>
                                        </p:attrNameLst>
                                      </p:cBhvr>
                                      <p:tavLst>
                                        <p:tav tm="0">
                                          <p:val>
                                            <p:fltVal val="0.5"/>
                                          </p:val>
                                        </p:tav>
                                        <p:tav tm="100000">
                                          <p:val>
                                            <p:strVal val="#ppt_y"/>
                                          </p:val>
                                        </p:tav>
                                      </p:tavLst>
                                    </p:anim>
                                  </p:childTnLst>
                                </p:cTn>
                              </p:par>
                              <p:par>
                                <p:cTn id="26" presetID="23" presetClass="entr" presetSubtype="272"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3750" fill="hold"/>
                                        <p:tgtEl>
                                          <p:spTgt spid="3"/>
                                        </p:tgtEl>
                                        <p:attrNameLst>
                                          <p:attrName>ppt_w</p:attrName>
                                        </p:attrNameLst>
                                      </p:cBhvr>
                                      <p:tavLst>
                                        <p:tav tm="0">
                                          <p:val>
                                            <p:strVal val="2/3*#ppt_w"/>
                                          </p:val>
                                        </p:tav>
                                        <p:tav tm="100000">
                                          <p:val>
                                            <p:strVal val="#ppt_w"/>
                                          </p:val>
                                        </p:tav>
                                      </p:tavLst>
                                    </p:anim>
                                    <p:anim calcmode="lin" valueType="num">
                                      <p:cBhvr>
                                        <p:cTn id="29" dur="3750" fill="hold"/>
                                        <p:tgtEl>
                                          <p:spTgt spid="3"/>
                                        </p:tgtEl>
                                        <p:attrNameLst>
                                          <p:attrName>ppt_h</p:attrName>
                                        </p:attrNameLst>
                                      </p:cBhvr>
                                      <p:tavLst>
                                        <p:tav tm="0">
                                          <p:val>
                                            <p:strVal val="2/3*#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arn(outVertical)">
                                      <p:cBhvr>
                                        <p:cTn id="32" dur="3750"/>
                                        <p:tgtEl>
                                          <p:spTgt spid="3"/>
                                        </p:tgtEl>
                                      </p:cBhvr>
                                    </p:animEffect>
                                  </p:childTnLst>
                                </p:cTn>
                              </p:par>
                              <p:par>
                                <p:cTn id="33" presetID="17" presetClass="exit" presetSubtype="8" fill="hold" grpId="0" nodeType="withEffect">
                                  <p:stCondLst>
                                    <p:cond delay="0"/>
                                  </p:stCondLst>
                                  <p:childTnLst>
                                    <p:anim calcmode="lin" valueType="num">
                                      <p:cBhvr>
                                        <p:cTn id="34" dur="3750"/>
                                        <p:tgtEl>
                                          <p:spTgt spid="9"/>
                                        </p:tgtEl>
                                        <p:attrNameLst>
                                          <p:attrName>ppt_x</p:attrName>
                                        </p:attrNameLst>
                                      </p:cBhvr>
                                      <p:tavLst>
                                        <p:tav tm="0">
                                          <p:val>
                                            <p:strVal val="ppt_x"/>
                                          </p:val>
                                        </p:tav>
                                        <p:tav tm="100000">
                                          <p:val>
                                            <p:strVal val="ppt_x-ppt_w/2"/>
                                          </p:val>
                                        </p:tav>
                                      </p:tavLst>
                                    </p:anim>
                                    <p:anim calcmode="lin" valueType="num">
                                      <p:cBhvr>
                                        <p:cTn id="35" dur="3750"/>
                                        <p:tgtEl>
                                          <p:spTgt spid="9"/>
                                        </p:tgtEl>
                                        <p:attrNameLst>
                                          <p:attrName>ppt_y</p:attrName>
                                        </p:attrNameLst>
                                      </p:cBhvr>
                                      <p:tavLst>
                                        <p:tav tm="0">
                                          <p:val>
                                            <p:strVal val="ppt_y"/>
                                          </p:val>
                                        </p:tav>
                                        <p:tav tm="100000">
                                          <p:val>
                                            <p:strVal val="ppt_y"/>
                                          </p:val>
                                        </p:tav>
                                      </p:tavLst>
                                    </p:anim>
                                    <p:anim calcmode="lin" valueType="num">
                                      <p:cBhvr>
                                        <p:cTn id="36" dur="3750"/>
                                        <p:tgtEl>
                                          <p:spTgt spid="9"/>
                                        </p:tgtEl>
                                        <p:attrNameLst>
                                          <p:attrName>ppt_w</p:attrName>
                                        </p:attrNameLst>
                                      </p:cBhvr>
                                      <p:tavLst>
                                        <p:tav tm="0">
                                          <p:val>
                                            <p:strVal val="ppt_w"/>
                                          </p:val>
                                        </p:tav>
                                        <p:tav tm="100000">
                                          <p:val>
                                            <p:fltVal val="0"/>
                                          </p:val>
                                        </p:tav>
                                      </p:tavLst>
                                    </p:anim>
                                    <p:anim calcmode="lin" valueType="num">
                                      <p:cBhvr>
                                        <p:cTn id="37" dur="3750"/>
                                        <p:tgtEl>
                                          <p:spTgt spid="9"/>
                                        </p:tgtEl>
                                        <p:attrNameLst>
                                          <p:attrName>ppt_h</p:attrName>
                                        </p:attrNameLst>
                                      </p:cBhvr>
                                      <p:tavLst>
                                        <p:tav tm="0">
                                          <p:val>
                                            <p:strVal val="ppt_h"/>
                                          </p:val>
                                        </p:tav>
                                        <p:tav tm="100000">
                                          <p:val>
                                            <p:strVal val="ppt_h"/>
                                          </p:val>
                                        </p:tav>
                                      </p:tavLst>
                                    </p:anim>
                                    <p:set>
                                      <p:cBhvr>
                                        <p:cTn id="38" dur="1" fill="hold">
                                          <p:stCondLst>
                                            <p:cond delay="3749"/>
                                          </p:stCondLst>
                                        </p:cTn>
                                        <p:tgtEl>
                                          <p:spTgt spid="9"/>
                                        </p:tgtEl>
                                        <p:attrNameLst>
                                          <p:attrName>style.visibility</p:attrName>
                                        </p:attrNameLst>
                                      </p:cBhvr>
                                      <p:to>
                                        <p:strVal val="hidden"/>
                                      </p:to>
                                    </p:set>
                                  </p:childTnLst>
                                </p:cTn>
                              </p:par>
                              <p:par>
                                <p:cTn id="39" presetID="14" presetClass="entr" presetSubtype="5"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randombar(vertical)">
                                      <p:cBhvr>
                                        <p:cTn id="41" dur="3750"/>
                                        <p:tgtEl>
                                          <p:spTgt spid="9"/>
                                        </p:tgtEl>
                                      </p:cBhvr>
                                    </p:animEffect>
                                  </p:childTnLst>
                                </p:cTn>
                              </p:par>
                              <p:par>
                                <p:cTn id="42" presetID="17" presetClass="exit" presetSubtype="2" fill="hold" grpId="0" nodeType="withEffect">
                                  <p:stCondLst>
                                    <p:cond delay="0"/>
                                  </p:stCondLst>
                                  <p:childTnLst>
                                    <p:anim calcmode="lin" valueType="num">
                                      <p:cBhvr>
                                        <p:cTn id="43" dur="3750"/>
                                        <p:tgtEl>
                                          <p:spTgt spid="10"/>
                                        </p:tgtEl>
                                        <p:attrNameLst>
                                          <p:attrName>ppt_x</p:attrName>
                                        </p:attrNameLst>
                                      </p:cBhvr>
                                      <p:tavLst>
                                        <p:tav tm="0">
                                          <p:val>
                                            <p:strVal val="ppt_x"/>
                                          </p:val>
                                        </p:tav>
                                        <p:tav tm="100000">
                                          <p:val>
                                            <p:strVal val="ppt_x+ppt_w/2"/>
                                          </p:val>
                                        </p:tav>
                                      </p:tavLst>
                                    </p:anim>
                                    <p:anim calcmode="lin" valueType="num">
                                      <p:cBhvr>
                                        <p:cTn id="44" dur="3750"/>
                                        <p:tgtEl>
                                          <p:spTgt spid="10"/>
                                        </p:tgtEl>
                                        <p:attrNameLst>
                                          <p:attrName>ppt_y</p:attrName>
                                        </p:attrNameLst>
                                      </p:cBhvr>
                                      <p:tavLst>
                                        <p:tav tm="0">
                                          <p:val>
                                            <p:strVal val="ppt_y"/>
                                          </p:val>
                                        </p:tav>
                                        <p:tav tm="100000">
                                          <p:val>
                                            <p:strVal val="ppt_y"/>
                                          </p:val>
                                        </p:tav>
                                      </p:tavLst>
                                    </p:anim>
                                    <p:anim calcmode="lin" valueType="num">
                                      <p:cBhvr>
                                        <p:cTn id="45" dur="3750"/>
                                        <p:tgtEl>
                                          <p:spTgt spid="10"/>
                                        </p:tgtEl>
                                        <p:attrNameLst>
                                          <p:attrName>ppt_w</p:attrName>
                                        </p:attrNameLst>
                                      </p:cBhvr>
                                      <p:tavLst>
                                        <p:tav tm="0">
                                          <p:val>
                                            <p:strVal val="ppt_w"/>
                                          </p:val>
                                        </p:tav>
                                        <p:tav tm="100000">
                                          <p:val>
                                            <p:fltVal val="0"/>
                                          </p:val>
                                        </p:tav>
                                      </p:tavLst>
                                    </p:anim>
                                    <p:anim calcmode="lin" valueType="num">
                                      <p:cBhvr>
                                        <p:cTn id="46" dur="3750"/>
                                        <p:tgtEl>
                                          <p:spTgt spid="10"/>
                                        </p:tgtEl>
                                        <p:attrNameLst>
                                          <p:attrName>ppt_h</p:attrName>
                                        </p:attrNameLst>
                                      </p:cBhvr>
                                      <p:tavLst>
                                        <p:tav tm="0">
                                          <p:val>
                                            <p:strVal val="ppt_h"/>
                                          </p:val>
                                        </p:tav>
                                        <p:tav tm="100000">
                                          <p:val>
                                            <p:strVal val="ppt_h"/>
                                          </p:val>
                                        </p:tav>
                                      </p:tavLst>
                                    </p:anim>
                                    <p:set>
                                      <p:cBhvr>
                                        <p:cTn id="47" dur="1" fill="hold">
                                          <p:stCondLst>
                                            <p:cond delay="3749"/>
                                          </p:stCondLst>
                                        </p:cTn>
                                        <p:tgtEl>
                                          <p:spTgt spid="10"/>
                                        </p:tgtEl>
                                        <p:attrNameLst>
                                          <p:attrName>style.visibility</p:attrName>
                                        </p:attrNameLst>
                                      </p:cBhvr>
                                      <p:to>
                                        <p:strVal val="hidden"/>
                                      </p:to>
                                    </p:set>
                                  </p:childTnLst>
                                </p:cTn>
                              </p:par>
                              <p:par>
                                <p:cTn id="48" presetID="14" presetClass="entr" presetSubtype="5"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randombar(vertical)">
                                      <p:cBhvr>
                                        <p:cTn id="50" dur="3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1452</TotalTime>
  <Words>1120</Words>
  <Application>Microsoft Office PowerPoint</Application>
  <PresentationFormat>Presentación en pantalla (4:3)</PresentationFormat>
  <Paragraphs>82</Paragraphs>
  <Slides>41</Slides>
  <Notes>4</Notes>
  <HiddenSlides>0</HiddenSlides>
  <MMClips>0</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6</cp:revision>
  <dcterms:created xsi:type="dcterms:W3CDTF">2016-09-08T08:35:06Z</dcterms:created>
  <dcterms:modified xsi:type="dcterms:W3CDTF">2016-09-16T23:28:09Z</dcterms:modified>
</cp:coreProperties>
</file>